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800C1A-8318-4B43-8ED0-6C73FE02A592}">
          <p14:sldIdLst/>
        </p14:section>
        <p14:section name="Untitled Section" id="{077FC9E0-2144-4723-B979-486FDC793105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A98-75B5-4DE8-9AA4-E61489AF6B3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77-D32D-4BB2-898A-90F6C83C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A98-75B5-4DE8-9AA4-E61489AF6B3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77-D32D-4BB2-898A-90F6C83C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A98-75B5-4DE8-9AA4-E61489AF6B3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77-D32D-4BB2-898A-90F6C83C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A98-75B5-4DE8-9AA4-E61489AF6B3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77-D32D-4BB2-898A-90F6C83C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A98-75B5-4DE8-9AA4-E61489AF6B3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77-D32D-4BB2-898A-90F6C83C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8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A98-75B5-4DE8-9AA4-E61489AF6B3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77-D32D-4BB2-898A-90F6C83C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7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A98-75B5-4DE8-9AA4-E61489AF6B3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77-D32D-4BB2-898A-90F6C83C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A98-75B5-4DE8-9AA4-E61489AF6B3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77-D32D-4BB2-898A-90F6C83C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A98-75B5-4DE8-9AA4-E61489AF6B3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77-D32D-4BB2-898A-90F6C83C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3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A98-75B5-4DE8-9AA4-E61489AF6B3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77-D32D-4BB2-898A-90F6C83C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4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A98-75B5-4DE8-9AA4-E61489AF6B3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1A77-D32D-4BB2-898A-90F6C83C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4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D9A98-75B5-4DE8-9AA4-E61489AF6B3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D1A77-D32D-4BB2-898A-90F6C83C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A848AD-A3A1-405F-B1F5-A58F0FA44F0C}"/>
              </a:ext>
            </a:extLst>
          </p:cNvPr>
          <p:cNvSpPr txBox="1"/>
          <p:nvPr/>
        </p:nvSpPr>
        <p:spPr>
          <a:xfrm>
            <a:off x="2800350" y="245507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Configure Secure Shell (SSH) Login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879F6C-CF31-4A19-B8EB-2FC9CAB39E66}"/>
              </a:ext>
            </a:extLst>
          </p:cNvPr>
          <p:cNvCxnSpPr/>
          <p:nvPr/>
        </p:nvCxnSpPr>
        <p:spPr>
          <a:xfrm>
            <a:off x="666750" y="885825"/>
            <a:ext cx="1082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5DB278-F8C6-4C53-800D-C3D69E51E2F3}"/>
              </a:ext>
            </a:extLst>
          </p:cNvPr>
          <p:cNvSpPr txBox="1"/>
          <p:nvPr/>
        </p:nvSpPr>
        <p:spPr>
          <a:xfrm>
            <a:off x="666750" y="1190625"/>
            <a:ext cx="1082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Prep: Open Firewall port 22, document Username and Password, Open SSH client application</a:t>
            </a:r>
          </a:p>
          <a:p>
            <a:pPr algn="ctr"/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90108F6-0DE7-4B90-AA57-68B40BB4D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05516"/>
              </p:ext>
            </p:extLst>
          </p:nvPr>
        </p:nvGraphicFramePr>
        <p:xfrm>
          <a:off x="2000250" y="2141755"/>
          <a:ext cx="8159750" cy="415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0">
                  <a:extLst>
                    <a:ext uri="{9D8B030D-6E8A-4147-A177-3AD203B41FA5}">
                      <a16:colId xmlns:a16="http://schemas.microsoft.com/office/drawing/2014/main" val="28052651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171015"/>
                    </a:ext>
                  </a:extLst>
                </a:gridCol>
              </a:tblGrid>
              <a:tr h="776473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Narration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384151"/>
                  </a:ext>
                </a:extLst>
              </a:tr>
              <a:tr h="776473">
                <a:tc>
                  <a:txBody>
                    <a:bodyPr/>
                    <a:lstStyle/>
                    <a:p>
                      <a:r>
                        <a:rPr lang="en-US" dirty="0"/>
                        <a:t>Title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SSH Login Procedure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945870"/>
                  </a:ext>
                </a:extLst>
              </a:tr>
              <a:tr h="898139">
                <a:tc>
                  <a:txBody>
                    <a:bodyPr/>
                    <a:lstStyle/>
                    <a:p>
                      <a:r>
                        <a:rPr lang="en-US" dirty="0"/>
                        <a:t>Explain the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Today we are using SSH to login into another host server. SSH provides remote administration of the host server.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46328"/>
                  </a:ext>
                </a:extLst>
              </a:tr>
              <a:tr h="776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 the </a:t>
                      </a:r>
                      <a:r>
                        <a:rPr lang="en-US"/>
                        <a:t>SSH program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on the SSH icon and open the application.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2293"/>
                  </a:ext>
                </a:extLst>
              </a:tr>
              <a:tr h="898139">
                <a:tc>
                  <a:txBody>
                    <a:bodyPr/>
                    <a:lstStyle/>
                    <a:p>
                      <a:r>
                        <a:rPr lang="en-US" dirty="0"/>
                        <a:t>Enter Login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your Login Username, Password and type “22” into the port field. Click Connect.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413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BBED50E-7709-4277-B5EC-9343BEDA6017}"/>
              </a:ext>
            </a:extLst>
          </p:cNvPr>
          <p:cNvSpPr/>
          <p:nvPr/>
        </p:nvSpPr>
        <p:spPr>
          <a:xfrm>
            <a:off x="823913" y="1641128"/>
            <a:ext cx="10544174" cy="18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590255-047E-4DE1-B27F-7B2AA5E71B91}"/>
              </a:ext>
            </a:extLst>
          </p:cNvPr>
          <p:cNvSpPr/>
          <p:nvPr/>
        </p:nvSpPr>
        <p:spPr>
          <a:xfrm>
            <a:off x="823913" y="6392188"/>
            <a:ext cx="10544174" cy="18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2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90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Brown</dc:creator>
  <cp:lastModifiedBy>Stephen Brown</cp:lastModifiedBy>
  <cp:revision>3</cp:revision>
  <dcterms:created xsi:type="dcterms:W3CDTF">2022-05-01T18:20:12Z</dcterms:created>
  <dcterms:modified xsi:type="dcterms:W3CDTF">2022-05-01T18:50:14Z</dcterms:modified>
</cp:coreProperties>
</file>