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6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83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72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7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1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5658-AA34-4FC3-A2A3-13001025813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06AE4C-409E-4CBE-B99E-C3C6D4E9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Selecting a Technical Writing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I Selected MadCap Flare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5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Topic-based </a:t>
            </a:r>
            <a:r>
              <a:rPr lang="en-US" dirty="0"/>
              <a:t>content development enables easy repurposing </a:t>
            </a:r>
          </a:p>
          <a:p>
            <a:r>
              <a:rPr lang="en-US" dirty="0" smtClean="0"/>
              <a:t>Efficiently make changes across all content and production</a:t>
            </a:r>
          </a:p>
          <a:p>
            <a:r>
              <a:rPr lang="en-US" dirty="0" smtClean="0"/>
              <a:t>Produce online content searchable to users</a:t>
            </a:r>
          </a:p>
          <a:p>
            <a:r>
              <a:rPr lang="en-US" dirty="0" smtClean="0"/>
              <a:t>Apply developed content to a variety of output formats, including HTML, PDF, and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93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MCF works well with a single technical writer and with multiple writers across a large organization.</a:t>
            </a:r>
          </a:p>
          <a:p>
            <a:pPr marL="0" indent="0">
              <a:buNone/>
            </a:pPr>
            <a:r>
              <a:rPr lang="en-US" dirty="0" smtClean="0"/>
              <a:t>CCC wants systems and structures in place that will help the company seamlessly transition and grow.</a:t>
            </a:r>
          </a:p>
          <a:p>
            <a:pPr marL="0" indent="0">
              <a:buNone/>
            </a:pPr>
            <a:r>
              <a:rPr lang="en-US" dirty="0" smtClean="0"/>
              <a:t>MCF is among the most used and popular technical writing platforms, which will allow it to find talent familiar with the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4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license is $1,800 annually and can be paid monthly.</a:t>
            </a:r>
          </a:p>
          <a:p>
            <a:r>
              <a:rPr lang="en-US" dirty="0" smtClean="0"/>
              <a:t>Additional user licenses can easily be added.</a:t>
            </a:r>
          </a:p>
          <a:p>
            <a:r>
              <a:rPr lang="en-US" dirty="0" smtClean="0"/>
              <a:t>Highly regarded live instructor training is available for $600 per student.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2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MadCap Flare vs. </a:t>
            </a:r>
            <a:r>
              <a:rPr lang="en-US" dirty="0" err="1" smtClean="0"/>
              <a:t>RoboHelp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MadCap Flare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Translation is easy and efficient; XML and MadCap Lingo</a:t>
            </a:r>
          </a:p>
          <a:p>
            <a:r>
              <a:rPr lang="en-US" dirty="0" smtClean="0"/>
              <a:t>Templates are available for multiple outputs</a:t>
            </a:r>
          </a:p>
          <a:p>
            <a:r>
              <a:rPr lang="en-US" dirty="0" smtClean="0"/>
              <a:t>Easy to use plugins to publish to Salesforce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RoboHelp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easy integration with 3PV translation vendors</a:t>
            </a:r>
          </a:p>
          <a:p>
            <a:r>
              <a:rPr lang="en-US" dirty="0" smtClean="0"/>
              <a:t>Only a few basic templates are provided</a:t>
            </a:r>
          </a:p>
          <a:p>
            <a:r>
              <a:rPr lang="en-US" dirty="0" smtClean="0"/>
              <a:t>No plugin support provided to publish to Salesforce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4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MadCap Flare vs. FrameMaker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MadCap Flare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Topic-based authoring</a:t>
            </a:r>
          </a:p>
          <a:p>
            <a:r>
              <a:rPr lang="en-US" dirty="0" smtClean="0"/>
              <a:t>Powerful and intuitive</a:t>
            </a:r>
          </a:p>
          <a:p>
            <a:r>
              <a:rPr lang="en-US" dirty="0" smtClean="0"/>
              <a:t>Updates 3x or 4x annually</a:t>
            </a:r>
          </a:p>
          <a:p>
            <a:r>
              <a:rPr lang="en-US" dirty="0" smtClean="0"/>
              <a:t>Built for multi-channel publishing</a:t>
            </a:r>
          </a:p>
          <a:p>
            <a:r>
              <a:rPr lang="en-US" dirty="0" smtClean="0"/>
              <a:t>Integrates with and can directly publish to Salesforce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FrameMaker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Chapter-based authoring</a:t>
            </a:r>
          </a:p>
          <a:p>
            <a:r>
              <a:rPr lang="en-US" dirty="0" smtClean="0"/>
              <a:t>Powerful but a bit confusing</a:t>
            </a:r>
          </a:p>
          <a:p>
            <a:r>
              <a:rPr lang="en-US" dirty="0" smtClean="0"/>
              <a:t>Major release every 18-24 months</a:t>
            </a:r>
          </a:p>
          <a:p>
            <a:r>
              <a:rPr lang="en-US" dirty="0" smtClean="0"/>
              <a:t>Print-centric</a:t>
            </a:r>
          </a:p>
          <a:p>
            <a:r>
              <a:rPr lang="en-US" dirty="0" smtClean="0"/>
              <a:t>Does not easily integrate with Salesforce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9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MadCap Flare vs. DITA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MadCap Flare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Suitable for a small or large organization</a:t>
            </a:r>
          </a:p>
          <a:p>
            <a:r>
              <a:rPr lang="en-US" dirty="0" smtClean="0"/>
              <a:t>Less than $3,000 to start with a single license and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Applicable for larger, more developed organizations</a:t>
            </a:r>
          </a:p>
          <a:p>
            <a:r>
              <a:rPr lang="en-US" dirty="0" smtClean="0"/>
              <a:t>Costly to start, even though DITA is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Cattle Care Company</a:t>
            </a:r>
          </a:p>
          <a:p>
            <a:r>
              <a:rPr lang="en-US" dirty="0" smtClean="0"/>
              <a:t>Energized about the future</a:t>
            </a:r>
          </a:p>
          <a:p>
            <a:r>
              <a:rPr lang="en-US" dirty="0" smtClean="0"/>
              <a:t>Eager to incorporate technical writing</a:t>
            </a:r>
          </a:p>
          <a:p>
            <a:r>
              <a:rPr lang="en-US" dirty="0" smtClean="0"/>
              <a:t>Excited to use </a:t>
            </a:r>
            <a:r>
              <a:rPr lang="en-US" dirty="0" err="1" smtClean="0"/>
              <a:t>MadCap</a:t>
            </a:r>
            <a:r>
              <a:rPr lang="en-US" dirty="0" smtClean="0"/>
              <a:t> Flare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&amp; its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Client</a:t>
            </a:r>
            <a:r>
              <a:rPr lang="en-US" dirty="0" smtClean="0"/>
              <a:t>: Cattle Care Corporation (CCC), a developer of natural health treatments for cattle</a:t>
            </a:r>
          </a:p>
          <a:p>
            <a:r>
              <a:rPr lang="en-US" u="sng" dirty="0" smtClean="0"/>
              <a:t>Challenge</a:t>
            </a:r>
            <a:r>
              <a:rPr lang="en-US" dirty="0" smtClean="0"/>
              <a:t>: To overcome past failures associated with natural treatments across the cattle industry by providing ranchers the peace of mind needed to give the product a 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3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and implementation of an ongoing, integrated marketing and knowledge sharing program, rooted in transparency.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Technical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and digest information from product architects, scientists, and ranchers.</a:t>
            </a:r>
          </a:p>
          <a:p>
            <a:r>
              <a:rPr lang="en-US" dirty="0" smtClean="0"/>
              <a:t>Create clear and informative communications relating to product specifications, applications, and integration methodologies.</a:t>
            </a:r>
          </a:p>
          <a:p>
            <a:r>
              <a:rPr lang="en-US" dirty="0" smtClean="0"/>
              <a:t>Develop different messaging for different types of ranchers.</a:t>
            </a:r>
          </a:p>
          <a:p>
            <a:r>
              <a:rPr lang="en-US" dirty="0" smtClean="0"/>
              <a:t>Produce and disseminate communications across a wide variety of platforms.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Brochures and pamphlets</a:t>
            </a:r>
          </a:p>
          <a:p>
            <a:r>
              <a:rPr lang="en-US" dirty="0" smtClean="0"/>
              <a:t>Web pages and sites, FAQs, blogs, and knowledge base</a:t>
            </a:r>
          </a:p>
          <a:p>
            <a:r>
              <a:rPr lang="en-US" dirty="0" smtClean="0"/>
              <a:t>Videos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Technical Writing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	Is a technical writing platform even needed? </a:t>
            </a:r>
          </a:p>
          <a:p>
            <a:pPr marL="0" indent="0">
              <a:buNone/>
            </a:pPr>
            <a:r>
              <a:rPr lang="en-US" dirty="0" smtClean="0"/>
              <a:t>A.	Yes, essential to CCC’s success is its ability to communicate, clearly, effectively, and technically to a wide-ranging audience within the cattle industry.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518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 in Platform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Platform Priorities</a:t>
            </a:r>
            <a:r>
              <a:rPr lang="en-US" dirty="0"/>
              <a:t>:</a:t>
            </a:r>
          </a:p>
          <a:p>
            <a:r>
              <a:rPr lang="en-US" dirty="0"/>
              <a:t>Versatility</a:t>
            </a:r>
          </a:p>
          <a:p>
            <a:r>
              <a:rPr lang="en-US" dirty="0"/>
              <a:t>Scalability</a:t>
            </a:r>
          </a:p>
          <a:p>
            <a:r>
              <a:rPr lang="en-US" dirty="0" smtClean="0"/>
              <a:t>Affordability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Secondary Considerations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Regulatory Agencies</a:t>
            </a:r>
          </a:p>
          <a:p>
            <a:r>
              <a:rPr lang="en-US" dirty="0" smtClean="0"/>
              <a:t>Certifications &amp; Audits</a:t>
            </a:r>
          </a:p>
          <a:p>
            <a:r>
              <a:rPr lang="en-US" dirty="0" smtClean="0"/>
              <a:t>Finance &amp; Investor Relationships and Management</a:t>
            </a:r>
          </a:p>
          <a:p>
            <a:r>
              <a:rPr lang="en-US" dirty="0" smtClean="0"/>
              <a:t>Translation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4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Choice: MadCap Flare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Solutions Considered</a:t>
            </a:r>
            <a:r>
              <a:rPr lang="en-US" dirty="0" smtClean="0"/>
              <a:t>: </a:t>
            </a:r>
          </a:p>
          <a:p>
            <a:r>
              <a:rPr lang="en-US" dirty="0" smtClean="0"/>
              <a:t>FrameMaker</a:t>
            </a:r>
          </a:p>
          <a:p>
            <a:r>
              <a:rPr lang="en-US" dirty="0" err="1" smtClean="0"/>
              <a:t>RoboHelp</a:t>
            </a:r>
            <a:endParaRPr lang="en-US" dirty="0" smtClean="0"/>
          </a:p>
          <a:p>
            <a:r>
              <a:rPr lang="en-US" dirty="0" smtClean="0"/>
              <a:t>DITA</a:t>
            </a:r>
          </a:p>
          <a:p>
            <a:r>
              <a:rPr lang="en-US" dirty="0" smtClean="0"/>
              <a:t>MadCap Flare</a:t>
            </a:r>
          </a:p>
          <a:p>
            <a:r>
              <a:rPr lang="en-US" dirty="0" smtClean="0"/>
              <a:t>No platform purchase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MadCap Flare?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MCF delivered all of CCC’s priorities – versatility, scalability, affordability - equal to or better than its competitors.</a:t>
            </a:r>
          </a:p>
          <a:p>
            <a:pPr marL="0" indent="0">
              <a:buNone/>
            </a:pPr>
            <a:r>
              <a:rPr lang="en-US" dirty="0" smtClean="0"/>
              <a:t>MCF easily supports CCC’s secondary priorities.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08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1582</TotalTime>
  <Words>527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Selecting a Technical Writing Platform</vt:lpstr>
      <vt:lpstr>The Business &amp; its Challenge</vt:lpstr>
      <vt:lpstr>The Solution</vt:lpstr>
      <vt:lpstr>The Role of Technical Writing</vt:lpstr>
      <vt:lpstr>Expected Communications</vt:lpstr>
      <vt:lpstr>A Technical Writing Platform</vt:lpstr>
      <vt:lpstr>Priorities in Platform Selection</vt:lpstr>
      <vt:lpstr>The Choice: MadCap Flare</vt:lpstr>
      <vt:lpstr>Why MadCap Flare?</vt:lpstr>
      <vt:lpstr>Versatility</vt:lpstr>
      <vt:lpstr>Scalability</vt:lpstr>
      <vt:lpstr>Affordability</vt:lpstr>
      <vt:lpstr>MadCap Flare vs. RoboHelp</vt:lpstr>
      <vt:lpstr>MadCap Flare vs. FrameMaker</vt:lpstr>
      <vt:lpstr>MadCap Flare vs. DITA</vt:lpstr>
      <vt:lpstr>Conclusion</vt:lpstr>
    </vt:vector>
  </TitlesOfParts>
  <Company>Zeta Interactive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a Technical Writing Platform</dc:title>
  <dc:creator>tburns</dc:creator>
  <cp:lastModifiedBy>tburns</cp:lastModifiedBy>
  <cp:revision>26</cp:revision>
  <dcterms:created xsi:type="dcterms:W3CDTF">2020-05-11T16:54:11Z</dcterms:created>
  <dcterms:modified xsi:type="dcterms:W3CDTF">2020-05-12T21:30:42Z</dcterms:modified>
</cp:coreProperties>
</file>