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7334" y="90905"/>
            <a:ext cx="12266667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1243264" y="713874"/>
            <a:ext cx="2086958" cy="1261682"/>
          </a:xfrm>
          <a:prstGeom prst="wedgeRectCallout">
            <a:avLst>
              <a:gd name="adj1" fmla="val -64663"/>
              <a:gd name="adj2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music you want to play</a:t>
            </a:r>
            <a:endParaRPr lang="en-US" dirty="0"/>
          </a:p>
        </p:txBody>
      </p:sp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2709333" y="1749778"/>
            <a:ext cx="508000" cy="1919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745959" y="1949117"/>
            <a:ext cx="1748885" cy="1065016"/>
          </a:xfrm>
          <a:prstGeom prst="wedgeRectCallout">
            <a:avLst>
              <a:gd name="adj1" fmla="val -37003"/>
              <a:gd name="adj2" fmla="val -65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your music library</a:t>
            </a:r>
            <a:endParaRPr lang="en-US" dirty="0"/>
          </a:p>
        </p:txBody>
      </p:sp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1975556" y="2822222"/>
            <a:ext cx="383822" cy="1693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91822" y="2822222"/>
            <a:ext cx="361245" cy="1693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1652338" y="2847474"/>
            <a:ext cx="1668378" cy="1114925"/>
          </a:xfrm>
          <a:prstGeom prst="wedgeRectCallout">
            <a:avLst>
              <a:gd name="adj1" fmla="val -70956"/>
              <a:gd name="adj2" fmla="val -67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your own playlist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1772356" y="3714044"/>
            <a:ext cx="361244" cy="18062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2810933" y="3714044"/>
            <a:ext cx="316089" cy="1806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3325471" y="3698004"/>
            <a:ext cx="1828798" cy="1156218"/>
          </a:xfrm>
          <a:prstGeom prst="wedgeRectCallout">
            <a:avLst>
              <a:gd name="adj1" fmla="val -59417"/>
              <a:gd name="adj2" fmla="val -123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to the playlist you made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3465689" y="4605867"/>
            <a:ext cx="406400" cy="15804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4594578" y="4605866"/>
            <a:ext cx="417689" cy="1580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5374107" y="385010"/>
            <a:ext cx="2470481" cy="1398633"/>
          </a:xfrm>
          <a:prstGeom prst="wedgeRectCallout">
            <a:avLst>
              <a:gd name="adj1" fmla="val -71259"/>
              <a:gd name="adj2" fmla="val 111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to playlists made by friends, or your favorite bands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5508978" y="1512711"/>
            <a:ext cx="417689" cy="2032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7326489" y="1512711"/>
            <a:ext cx="383822" cy="2032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4804613" y="3617495"/>
            <a:ext cx="2470481" cy="1451215"/>
          </a:xfrm>
          <a:prstGeom prst="wedgeRectCallout">
            <a:avLst>
              <a:gd name="adj1" fmla="val 7312"/>
              <a:gd name="adj2" fmla="val 97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to playlists made by </a:t>
            </a:r>
            <a:r>
              <a:rPr lang="en-US" dirty="0" err="1" smtClean="0"/>
              <a:t>Spotify</a:t>
            </a:r>
            <a:r>
              <a:rPr lang="en-US" dirty="0" smtClean="0"/>
              <a:t> and tailored to your music tastes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4967111" y="4775200"/>
            <a:ext cx="406400" cy="19191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6671733" y="4775201"/>
            <a:ext cx="440267" cy="19191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1788696" y="4740442"/>
            <a:ext cx="2470481" cy="1129779"/>
          </a:xfrm>
          <a:prstGeom prst="wedgeRectCallout">
            <a:avLst>
              <a:gd name="adj1" fmla="val -64116"/>
              <a:gd name="adj2" fmla="val 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Easily access playlist and podcasts you’ve saved</a:t>
            </a:r>
            <a:endParaRPr lang="en-US" dirty="0"/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1941689" y="5610578"/>
            <a:ext cx="530578" cy="18062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Zeta Interactive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tburns</dc:creator>
  <cp:lastModifiedBy>tburns</cp:lastModifiedBy>
  <cp:revision>6</cp:revision>
  <dcterms:created xsi:type="dcterms:W3CDTF">2020-03-01T16:37:14Z</dcterms:created>
  <dcterms:modified xsi:type="dcterms:W3CDTF">2020-03-01T17:25:09Z</dcterms:modified>
</cp:coreProperties>
</file>