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58" r:id="rId4"/>
    <p:sldId id="257" r:id="rId5"/>
    <p:sldId id="259" r:id="rId6"/>
    <p:sldId id="260"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initials="Z" lastIdx="8" clrIdx="0">
    <p:extLst>
      <p:ext uri="{19B8F6BF-5375-455C-9EA6-DF929625EA0E}">
        <p15:presenceInfo xmlns:p15="http://schemas.microsoft.com/office/powerpoint/2012/main" userId="Z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p:cViewPr varScale="1">
        <p:scale>
          <a:sx n="102" d="100"/>
          <a:sy n="102" d="100"/>
        </p:scale>
        <p:origin x="120" y="2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8T21:00:13.229" idx="8">
    <p:pos x="2522" y="1898"/>
    <p:text>Nifty!</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8T20:45:54.092" idx="1">
    <p:pos x="1845" y="1382"/>
    <p:text>Nice use of familiar voice, however, who are you?
Beware of using "I'm". Now, if you have a persona (e.g. Clippy), "I'm" makes more sense, but it depends on your style guide.
Royal We might be better, or more vague such as "Let's walk through a few features"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18T20:48:26.170" idx="2">
    <p:pos x="2118" y="22"/>
    <p:text>I'm not quite sure why you're including the numbers. Some tours do include a "step 1 of 7" or some other pagination indicator to let you know how many more things you have to click.</p:text>
    <p:extLst>
      <p:ext uri="{C676402C-5697-4E1C-873F-D02D1690AC5C}">
        <p15:threadingInfo xmlns:p15="http://schemas.microsoft.com/office/powerpoint/2012/main" timeZoneBias="300"/>
      </p:ext>
    </p:extLst>
  </p:cm>
  <p:cm authorId="1" dt="2020-02-18T20:49:42.582" idx="3">
    <p:pos x="2569" y="230"/>
    <p:text>FYI, these are usually called "menus" not "tabs".
Tabs tend to be "click a thing and the page changes". Menus are "click a thing and a list of options appears"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2-18T20:51:00.847" idx="4">
    <p:pos x="1417" y="1120"/>
    <p:text>Here's where whether or not to use titles adds value. In this case, you end up repeating "New Project Wizard - Step 1 of 2" twice in a small area. Does that actually add value?
You may just need to say "Define a capture area" with maybe some tidbits about including audio (does that mean anything from my microphone? Or the bings and beeps the computer makes as I do things?)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2-18T20:54:10.680" idx="5">
    <p:pos x="313" y="592"/>
    <p:text>Again, watch repeating of screen/window/panel names. Since you're pointing to the dialog, do you need to name it?
I'm not sure you need to spell out the example here, either. I'd trim it down to "Here you see the screen shot hotkey is Pause"</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2-18T20:56:45.286" idx="6">
    <p:pos x="4826" y="877"/>
    <p:text>A smidge confused as to why there's a wink dialog inside a wink dialog 
The smaller window is harder to see.</p:text>
    <p:extLst>
      <p:ext uri="{C676402C-5697-4E1C-873F-D02D1690AC5C}">
        <p15:threadingInfo xmlns:p15="http://schemas.microsoft.com/office/powerpoint/2012/main" timeZoneBias="300"/>
      </p:ext>
    </p:extLst>
  </p:cm>
  <p:cm authorId="1" dt="2020-02-18T20:59:43.566" idx="7">
    <p:pos x="4826" y="973"/>
    <p:text>You might also want to use https://example.com/ since that is absolutely okay to use</p:text>
    <p:extLst>
      <p:ext uri="{C676402C-5697-4E1C-873F-D02D1690AC5C}">
        <p15:threadingInfo xmlns:p15="http://schemas.microsoft.com/office/powerpoint/2012/main" timeZoneBias="300">
          <p15:parentCm authorId="1" idx="6"/>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pic>
        <p:nvPicPr>
          <p:cNvPr id="7" name="Picture 6">
            <a:extLst>
              <a:ext uri="{FF2B5EF4-FFF2-40B4-BE49-F238E27FC236}">
                <a16:creationId xmlns:a16="http://schemas.microsoft.com/office/drawing/2014/main" xmlns="" id="{DF5B862D-0CE0-4681-B524-221DB519AB51}"/>
              </a:ext>
            </a:extLst>
          </p:cNvPr>
          <p:cNvPicPr>
            <a:picLocks noChangeAspect="1"/>
          </p:cNvPicPr>
          <p:nvPr userDrawn="1"/>
        </p:nvPicPr>
        <p:blipFill>
          <a:blip r:embed="rId2"/>
          <a:stretch>
            <a:fillRect/>
          </a:stretch>
        </p:blipFill>
        <p:spPr>
          <a:xfrm>
            <a:off x="0" y="1425445"/>
            <a:ext cx="12192000" cy="4007109"/>
          </a:xfrm>
          <a:prstGeom prst="rect">
            <a:avLst/>
          </a:prstGeom>
        </p:spPr>
      </p:pic>
    </p:spTree>
    <p:extLst>
      <p:ext uri="{BB962C8B-B14F-4D97-AF65-F5344CB8AC3E}">
        <p14:creationId xmlns:p14="http://schemas.microsoft.com/office/powerpoint/2010/main" val="35329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607131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08076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149551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034219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88859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63327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862F2C-12C1-455F-815A-C164D68E1F7B}"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627698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862F2C-12C1-455F-815A-C164D68E1F7B}"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03393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62F2C-12C1-455F-815A-C164D68E1F7B}"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65DA-1890-4E65-A265-A36DBEA0BFF7}"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1882" y="0"/>
            <a:ext cx="8068235" cy="6858000"/>
          </a:xfrm>
          <a:prstGeom prst="rect">
            <a:avLst/>
          </a:prstGeom>
        </p:spPr>
      </p:pic>
    </p:spTree>
    <p:extLst>
      <p:ext uri="{BB962C8B-B14F-4D97-AF65-F5344CB8AC3E}">
        <p14:creationId xmlns:p14="http://schemas.microsoft.com/office/powerpoint/2010/main" val="2568492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89930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230275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095828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224216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09455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62F2C-12C1-455F-815A-C164D68E1F7B}"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235429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1799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862F2C-12C1-455F-815A-C164D68E1F7B}"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98391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862F2C-12C1-455F-815A-C164D68E1F7B}"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17095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62F2C-12C1-455F-815A-C164D68E1F7B}"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149565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371331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862F2C-12C1-455F-815A-C164D68E1F7B}"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65DA-1890-4E65-A265-A36DBEA0BFF7}" type="slidenum">
              <a:rPr lang="en-US" smtClean="0"/>
              <a:t>‹#›</a:t>
            </a:fld>
            <a:endParaRPr lang="en-US"/>
          </a:p>
        </p:txBody>
      </p:sp>
    </p:spTree>
    <p:extLst>
      <p:ext uri="{BB962C8B-B14F-4D97-AF65-F5344CB8AC3E}">
        <p14:creationId xmlns:p14="http://schemas.microsoft.com/office/powerpoint/2010/main" val="418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62F2C-12C1-455F-815A-C164D68E1F7B}"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65DA-1890-4E65-A265-A36DBEA0BFF7}" type="slidenum">
              <a:rPr lang="en-US" smtClean="0"/>
              <a:t>‹#›</a:t>
            </a:fld>
            <a:endParaRPr lang="en-US"/>
          </a:p>
        </p:txBody>
      </p:sp>
      <p:pic>
        <p:nvPicPr>
          <p:cNvPr id="8" name="Picture 7">
            <a:extLst>
              <a:ext uri="{FF2B5EF4-FFF2-40B4-BE49-F238E27FC236}">
                <a16:creationId xmlns:a16="http://schemas.microsoft.com/office/drawing/2014/main" xmlns="" id="{67C4131E-5ABD-4DF2-ACDA-505B69143C1C}"/>
              </a:ext>
            </a:extLst>
          </p:cNvPr>
          <p:cNvPicPr>
            <a:picLocks noChangeAspect="1"/>
          </p:cNvPicPr>
          <p:nvPr userDrawn="1"/>
        </p:nvPicPr>
        <p:blipFill>
          <a:blip r:embed="rId13"/>
          <a:stretch>
            <a:fillRect/>
          </a:stretch>
        </p:blipFill>
        <p:spPr>
          <a:xfrm>
            <a:off x="0" y="41272"/>
            <a:ext cx="12192000" cy="6497640"/>
          </a:xfrm>
          <a:prstGeom prst="rect">
            <a:avLst/>
          </a:prstGeom>
        </p:spPr>
      </p:pic>
    </p:spTree>
    <p:extLst>
      <p:ext uri="{BB962C8B-B14F-4D97-AF65-F5344CB8AC3E}">
        <p14:creationId xmlns:p14="http://schemas.microsoft.com/office/powerpoint/2010/main" val="211435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62F2C-12C1-455F-815A-C164D68E1F7B}"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65DA-1890-4E65-A265-A36DBEA0BFF7}" type="slidenum">
              <a:rPr lang="en-US" smtClean="0"/>
              <a:t>‹#›</a:t>
            </a:fld>
            <a:endParaRPr lang="en-US"/>
          </a:p>
        </p:txBody>
      </p:sp>
    </p:spTree>
    <p:extLst>
      <p:ext uri="{BB962C8B-B14F-4D97-AF65-F5344CB8AC3E}">
        <p14:creationId xmlns:p14="http://schemas.microsoft.com/office/powerpoint/2010/main" val="3018005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Wink Tour</a:t>
            </a:r>
          </a:p>
        </p:txBody>
      </p:sp>
      <p:sp>
        <p:nvSpPr>
          <p:cNvPr id="3" name="Subtitle 2"/>
          <p:cNvSpPr>
            <a:spLocks noGrp="1"/>
          </p:cNvSpPr>
          <p:nvPr>
            <p:ph type="subTitle" idx="1"/>
          </p:nvPr>
        </p:nvSpPr>
        <p:spPr/>
        <p:txBody>
          <a:bodyPr/>
          <a:lstStyle/>
          <a:p>
            <a:endParaRPr lang="en-US" dirty="0"/>
          </a:p>
        </p:txBody>
      </p:sp>
      <p:sp>
        <p:nvSpPr>
          <p:cNvPr id="4" name="Action Button: Go Forward or Next 3">
            <a:hlinkClick r:id="" action="ppaction://hlinkshowjump?jump=nextslide" highlightClick="1"/>
            <a:extLst>
              <a:ext uri="{FF2B5EF4-FFF2-40B4-BE49-F238E27FC236}">
                <a16:creationId xmlns:a16="http://schemas.microsoft.com/office/drawing/2014/main" xmlns="" id="{B91D925B-B932-4BEB-94FB-48D2972FFEE2}"/>
              </a:ext>
            </a:extLst>
          </p:cNvPr>
          <p:cNvSpPr/>
          <p:nvPr/>
        </p:nvSpPr>
        <p:spPr bwMode="auto">
          <a:xfrm>
            <a:off x="5747657" y="5640779"/>
            <a:ext cx="688769" cy="607621"/>
          </a:xfrm>
          <a:prstGeom prst="actionButtonForwardNext">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Tree>
    <p:extLst>
      <p:ext uri="{BB962C8B-B14F-4D97-AF65-F5344CB8AC3E}">
        <p14:creationId xmlns:p14="http://schemas.microsoft.com/office/powerpoint/2010/main" val="1596364695"/>
      </p:ext>
    </p:extLst>
  </p:cSld>
  <p:clrMapOvr>
    <a:masterClrMapping/>
  </p:clrMapOvr>
  <mc:AlternateContent xmlns:mc="http://schemas.openxmlformats.org/markup-compatibility/2006" xmlns:p14="http://schemas.microsoft.com/office/powerpoint/2010/main">
    <mc:Choice Requires="p14">
      <p:transition spd="slow" p14:dur="2000" advTm="3538"/>
    </mc:Choice>
    <mc:Fallback xmlns="">
      <p:transition spd="slow" advTm="35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Go Forward or Next 1">
            <a:hlinkClick r:id="" action="ppaction://hlinkshowjump?jump=nextslide" highlightClick="1"/>
            <a:extLst>
              <a:ext uri="{FF2B5EF4-FFF2-40B4-BE49-F238E27FC236}">
                <a16:creationId xmlns:a16="http://schemas.microsoft.com/office/drawing/2014/main" xmlns="" id="{2771E1D6-076A-4A49-A2E8-3E820129FD30}"/>
              </a:ext>
            </a:extLst>
          </p:cNvPr>
          <p:cNvSpPr/>
          <p:nvPr/>
        </p:nvSpPr>
        <p:spPr bwMode="auto">
          <a:xfrm>
            <a:off x="5747657" y="5640779"/>
            <a:ext cx="688769" cy="607621"/>
          </a:xfrm>
          <a:prstGeom prst="actionButtonForwardNext">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3" name="Action Button: Go Back or Previous 2">
            <a:hlinkClick r:id="" action="ppaction://hlinkshowjump?jump=previousslide" highlightClick="1"/>
            <a:extLst>
              <a:ext uri="{FF2B5EF4-FFF2-40B4-BE49-F238E27FC236}">
                <a16:creationId xmlns:a16="http://schemas.microsoft.com/office/drawing/2014/main" xmlns="" id="{6205FFD8-291C-48C9-977F-30A967FB9AE8}"/>
              </a:ext>
            </a:extLst>
          </p:cNvPr>
          <p:cNvSpPr/>
          <p:nvPr/>
        </p:nvSpPr>
        <p:spPr bwMode="auto">
          <a:xfrm>
            <a:off x="4904509" y="5640779"/>
            <a:ext cx="688769" cy="599683"/>
          </a:xfrm>
          <a:prstGeom prst="actionButtonBackPrevious">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4" name="Speech Bubble: Rectangle 3">
            <a:extLst>
              <a:ext uri="{FF2B5EF4-FFF2-40B4-BE49-F238E27FC236}">
                <a16:creationId xmlns:a16="http://schemas.microsoft.com/office/drawing/2014/main" xmlns="" id="{FEF72196-F02F-4FC7-871F-1CDD2BDFF4D1}"/>
              </a:ext>
            </a:extLst>
          </p:cNvPr>
          <p:cNvSpPr/>
          <p:nvPr/>
        </p:nvSpPr>
        <p:spPr>
          <a:xfrm>
            <a:off x="2389954" y="1890944"/>
            <a:ext cx="5029110" cy="2070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Welcome to the Wink tour!</a:t>
            </a:r>
          </a:p>
          <a:p>
            <a:pPr algn="ctr"/>
            <a:r>
              <a:rPr lang="en-US" dirty="0"/>
              <a:t>Wink is a software tool to make presentations and tutorials about using software programs.</a:t>
            </a:r>
          </a:p>
          <a:p>
            <a:pPr algn="ctr"/>
            <a:r>
              <a:rPr lang="en-US" dirty="0"/>
              <a:t>Now I’m going to walk you through a few features in Wink to help you get started.</a:t>
            </a:r>
          </a:p>
        </p:txBody>
      </p:sp>
    </p:spTree>
    <p:extLst>
      <p:ext uri="{BB962C8B-B14F-4D97-AF65-F5344CB8AC3E}">
        <p14:creationId xmlns:p14="http://schemas.microsoft.com/office/powerpoint/2010/main" val="924229721"/>
      </p:ext>
    </p:extLst>
  </p:cSld>
  <p:clrMapOvr>
    <a:masterClrMapping/>
  </p:clrMapOvr>
  <mc:AlternateContent xmlns:mc="http://schemas.openxmlformats.org/markup-compatibility/2006" xmlns:p14="http://schemas.microsoft.com/office/powerpoint/2010/main">
    <mc:Choice Requires="p14">
      <p:transition spd="slow" p14:dur="2000" advTm="4190"/>
    </mc:Choice>
    <mc:Fallback xmlns="">
      <p:transition spd="slow" advTm="41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FAB4D0AC-2894-4FDE-B9B5-F3061C48CC01}"/>
              </a:ext>
            </a:extLst>
          </p:cNvPr>
          <p:cNvSpPr/>
          <p:nvPr/>
        </p:nvSpPr>
        <p:spPr>
          <a:xfrm>
            <a:off x="4749553" y="4150311"/>
            <a:ext cx="2210540" cy="1074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A0475AF8-85DF-4515-847A-451531A1BE8A}"/>
              </a:ext>
            </a:extLst>
          </p:cNvPr>
          <p:cNvPicPr>
            <a:picLocks noChangeAspect="1"/>
          </p:cNvPicPr>
          <p:nvPr/>
        </p:nvPicPr>
        <p:blipFill rotWithShape="1">
          <a:blip r:embed="rId2"/>
          <a:srcRect r="58422" b="36641"/>
          <a:stretch/>
        </p:blipFill>
        <p:spPr>
          <a:xfrm>
            <a:off x="0" y="-14068"/>
            <a:ext cx="12120979" cy="6070803"/>
          </a:xfrm>
          <a:prstGeom prst="rect">
            <a:avLst/>
          </a:prstGeom>
        </p:spPr>
      </p:pic>
      <p:sp>
        <p:nvSpPr>
          <p:cNvPr id="6" name="Callout: Left Arrow 5">
            <a:extLst>
              <a:ext uri="{FF2B5EF4-FFF2-40B4-BE49-F238E27FC236}">
                <a16:creationId xmlns:a16="http://schemas.microsoft.com/office/drawing/2014/main" xmlns="" id="{C653B1B8-98C8-403B-849A-BEAC6CA17971}"/>
              </a:ext>
            </a:extLst>
          </p:cNvPr>
          <p:cNvSpPr/>
          <p:nvPr/>
        </p:nvSpPr>
        <p:spPr>
          <a:xfrm>
            <a:off x="1757778" y="-19562"/>
            <a:ext cx="2876365" cy="173336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File tab</a:t>
            </a:r>
          </a:p>
          <a:p>
            <a:pPr algn="ctr"/>
            <a:r>
              <a:rPr lang="en-US" dirty="0"/>
              <a:t>Use the File tab to create a new Wink file</a:t>
            </a:r>
          </a:p>
        </p:txBody>
      </p:sp>
      <p:sp>
        <p:nvSpPr>
          <p:cNvPr id="8" name="Action Button: Go Forward or Next 7">
            <a:hlinkClick r:id="" action="ppaction://hlinkshowjump?jump=nextslide" highlightClick="1"/>
            <a:extLst>
              <a:ext uri="{FF2B5EF4-FFF2-40B4-BE49-F238E27FC236}">
                <a16:creationId xmlns:a16="http://schemas.microsoft.com/office/drawing/2014/main" xmlns="" id="{2E7A7F29-8C8F-4A52-8DB5-B8083ED1895E}"/>
              </a:ext>
            </a:extLst>
          </p:cNvPr>
          <p:cNvSpPr/>
          <p:nvPr/>
        </p:nvSpPr>
        <p:spPr bwMode="auto">
          <a:xfrm>
            <a:off x="5747657" y="5640779"/>
            <a:ext cx="688769" cy="607621"/>
          </a:xfrm>
          <a:prstGeom prst="actionButtonForwardNext">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9" name="Action Button: Go Back or Previous 8">
            <a:hlinkClick r:id="" action="ppaction://hlinkshowjump?jump=previousslide" highlightClick="1"/>
            <a:extLst>
              <a:ext uri="{FF2B5EF4-FFF2-40B4-BE49-F238E27FC236}">
                <a16:creationId xmlns:a16="http://schemas.microsoft.com/office/drawing/2014/main" xmlns="" id="{9AFD151B-A13F-4C89-95F7-B534EECBD52A}"/>
              </a:ext>
            </a:extLst>
          </p:cNvPr>
          <p:cNvSpPr/>
          <p:nvPr/>
        </p:nvSpPr>
        <p:spPr bwMode="auto">
          <a:xfrm>
            <a:off x="4904509" y="5640779"/>
            <a:ext cx="688769" cy="599683"/>
          </a:xfrm>
          <a:prstGeom prst="actionButtonBackPrevious">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10" name="Oval 9">
            <a:extLst>
              <a:ext uri="{FF2B5EF4-FFF2-40B4-BE49-F238E27FC236}">
                <a16:creationId xmlns:a16="http://schemas.microsoft.com/office/drawing/2014/main" xmlns="" id="{F56FC67C-9372-45F8-96BF-0F45F6B9B563}"/>
              </a:ext>
            </a:extLst>
          </p:cNvPr>
          <p:cNvSpPr/>
          <p:nvPr/>
        </p:nvSpPr>
        <p:spPr>
          <a:xfrm>
            <a:off x="2949680" y="219655"/>
            <a:ext cx="287919" cy="2985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404580359"/>
      </p:ext>
    </p:extLst>
  </p:cSld>
  <p:clrMapOvr>
    <a:masterClrMapping/>
  </p:clrMapOvr>
  <mc:AlternateContent xmlns:mc="http://schemas.openxmlformats.org/markup-compatibility/2006" xmlns:p14="http://schemas.microsoft.com/office/powerpoint/2010/main">
    <mc:Choice Requires="p14">
      <p:transition spd="slow" p14:dur="2000" advTm="4126"/>
    </mc:Choice>
    <mc:Fallback xmlns="">
      <p:transition spd="slow" advTm="41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49A9D52-88A2-4B73-955B-F06604EF8A28}"/>
              </a:ext>
            </a:extLst>
          </p:cNvPr>
          <p:cNvPicPr>
            <a:picLocks noChangeAspect="1"/>
          </p:cNvPicPr>
          <p:nvPr/>
        </p:nvPicPr>
        <p:blipFill>
          <a:blip r:embed="rId2"/>
          <a:stretch>
            <a:fillRect/>
          </a:stretch>
        </p:blipFill>
        <p:spPr>
          <a:xfrm>
            <a:off x="4114800" y="1752600"/>
            <a:ext cx="3962400" cy="3352800"/>
          </a:xfrm>
          <a:prstGeom prst="rect">
            <a:avLst/>
          </a:prstGeom>
        </p:spPr>
      </p:pic>
      <p:sp>
        <p:nvSpPr>
          <p:cNvPr id="4" name="Action Button: Go Forward or Next 3">
            <a:hlinkClick r:id="" action="ppaction://hlinkshowjump?jump=nextslide" highlightClick="1"/>
            <a:extLst>
              <a:ext uri="{FF2B5EF4-FFF2-40B4-BE49-F238E27FC236}">
                <a16:creationId xmlns:a16="http://schemas.microsoft.com/office/drawing/2014/main" xmlns="" id="{2A5BF09C-F291-4566-A669-A4D51AAC83A0}"/>
              </a:ext>
            </a:extLst>
          </p:cNvPr>
          <p:cNvSpPr/>
          <p:nvPr/>
        </p:nvSpPr>
        <p:spPr bwMode="auto">
          <a:xfrm>
            <a:off x="5747657" y="5640779"/>
            <a:ext cx="688769" cy="607621"/>
          </a:xfrm>
          <a:prstGeom prst="actionButtonForwardNext">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5" name="Action Button: Go Back or Previous 4">
            <a:hlinkClick r:id="" action="ppaction://hlinkshowjump?jump=previousslide" highlightClick="1"/>
            <a:extLst>
              <a:ext uri="{FF2B5EF4-FFF2-40B4-BE49-F238E27FC236}">
                <a16:creationId xmlns:a16="http://schemas.microsoft.com/office/drawing/2014/main" xmlns="" id="{37F74A09-222C-4DB6-A398-94239D0409BE}"/>
              </a:ext>
            </a:extLst>
          </p:cNvPr>
          <p:cNvSpPr/>
          <p:nvPr/>
        </p:nvSpPr>
        <p:spPr bwMode="auto">
          <a:xfrm>
            <a:off x="4904509" y="5640779"/>
            <a:ext cx="688769" cy="599683"/>
          </a:xfrm>
          <a:prstGeom prst="actionButtonBackPrevious">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7" name="Callout: Right Arrow 6">
            <a:extLst>
              <a:ext uri="{FF2B5EF4-FFF2-40B4-BE49-F238E27FC236}">
                <a16:creationId xmlns:a16="http://schemas.microsoft.com/office/drawing/2014/main" xmlns="" id="{BF91312E-5D4A-4E55-ACBA-33013905D5C9}"/>
              </a:ext>
            </a:extLst>
          </p:cNvPr>
          <p:cNvSpPr/>
          <p:nvPr/>
        </p:nvSpPr>
        <p:spPr>
          <a:xfrm>
            <a:off x="503853" y="1464906"/>
            <a:ext cx="3482732" cy="260324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New Project Wizard – Step 1 of 2</a:t>
            </a:r>
          </a:p>
          <a:p>
            <a:pPr algn="ctr"/>
            <a:r>
              <a:rPr lang="en-US" dirty="0"/>
              <a:t>Use New Project Wizard Step 1 of 2 to define capture area.</a:t>
            </a:r>
          </a:p>
        </p:txBody>
      </p:sp>
      <p:sp>
        <p:nvSpPr>
          <p:cNvPr id="8" name="Oval 7">
            <a:extLst>
              <a:ext uri="{FF2B5EF4-FFF2-40B4-BE49-F238E27FC236}">
                <a16:creationId xmlns:a16="http://schemas.microsoft.com/office/drawing/2014/main" xmlns="" id="{124236BD-CF00-4D02-8D2F-4F14A67E19D2}"/>
              </a:ext>
            </a:extLst>
          </p:cNvPr>
          <p:cNvSpPr/>
          <p:nvPr/>
        </p:nvSpPr>
        <p:spPr>
          <a:xfrm>
            <a:off x="570374" y="1464906"/>
            <a:ext cx="287919" cy="2985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498899676"/>
      </p:ext>
    </p:extLst>
  </p:cSld>
  <p:clrMapOvr>
    <a:masterClrMapping/>
  </p:clrMapOvr>
  <mc:AlternateContent xmlns:mc="http://schemas.openxmlformats.org/markup-compatibility/2006" xmlns:p14="http://schemas.microsoft.com/office/powerpoint/2010/main">
    <mc:Choice Requires="p14">
      <p:transition spd="slow" p14:dur="2000" advTm="3681"/>
    </mc:Choice>
    <mc:Fallback xmlns="">
      <p:transition spd="slow" advTm="36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88AF9E-E119-48A2-9D75-A91D6260A237}"/>
              </a:ext>
            </a:extLst>
          </p:cNvPr>
          <p:cNvPicPr>
            <a:picLocks noChangeAspect="1"/>
          </p:cNvPicPr>
          <p:nvPr/>
        </p:nvPicPr>
        <p:blipFill>
          <a:blip r:embed="rId2"/>
          <a:stretch>
            <a:fillRect/>
          </a:stretch>
        </p:blipFill>
        <p:spPr>
          <a:xfrm>
            <a:off x="4214812" y="1752600"/>
            <a:ext cx="3762375" cy="3352800"/>
          </a:xfrm>
          <a:prstGeom prst="rect">
            <a:avLst/>
          </a:prstGeom>
        </p:spPr>
      </p:pic>
      <p:sp>
        <p:nvSpPr>
          <p:cNvPr id="4" name="Action Button: Go Forward or Next 3">
            <a:hlinkClick r:id="" action="ppaction://hlinkshowjump?jump=nextslide" highlightClick="1"/>
            <a:extLst>
              <a:ext uri="{FF2B5EF4-FFF2-40B4-BE49-F238E27FC236}">
                <a16:creationId xmlns:a16="http://schemas.microsoft.com/office/drawing/2014/main" xmlns="" id="{2704D111-7E6E-43CA-AE00-EE63BF40BF35}"/>
              </a:ext>
            </a:extLst>
          </p:cNvPr>
          <p:cNvSpPr/>
          <p:nvPr/>
        </p:nvSpPr>
        <p:spPr bwMode="auto">
          <a:xfrm>
            <a:off x="5747657" y="5640779"/>
            <a:ext cx="688769" cy="607621"/>
          </a:xfrm>
          <a:prstGeom prst="actionButtonForwardNext">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5" name="Action Button: Go Back or Previous 4">
            <a:hlinkClick r:id="" action="ppaction://hlinkshowjump?jump=previousslide" highlightClick="1"/>
            <a:extLst>
              <a:ext uri="{FF2B5EF4-FFF2-40B4-BE49-F238E27FC236}">
                <a16:creationId xmlns:a16="http://schemas.microsoft.com/office/drawing/2014/main" xmlns="" id="{5F6E8B82-491D-4D37-9B6A-D173D5BA6ACB}"/>
              </a:ext>
            </a:extLst>
          </p:cNvPr>
          <p:cNvSpPr/>
          <p:nvPr/>
        </p:nvSpPr>
        <p:spPr bwMode="auto">
          <a:xfrm>
            <a:off x="4904509" y="5640779"/>
            <a:ext cx="688769" cy="599683"/>
          </a:xfrm>
          <a:prstGeom prst="actionButtonBackPrevious">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6" name="Callout: Right Arrow 5">
            <a:extLst>
              <a:ext uri="{FF2B5EF4-FFF2-40B4-BE49-F238E27FC236}">
                <a16:creationId xmlns:a16="http://schemas.microsoft.com/office/drawing/2014/main" xmlns="" id="{FC11A2C0-2712-4EC7-9205-A2E93593979D}"/>
              </a:ext>
            </a:extLst>
          </p:cNvPr>
          <p:cNvSpPr/>
          <p:nvPr/>
        </p:nvSpPr>
        <p:spPr>
          <a:xfrm>
            <a:off x="570374" y="677241"/>
            <a:ext cx="3482732" cy="342382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New Project Wizard – Step 2 of 2</a:t>
            </a:r>
          </a:p>
          <a:p>
            <a:pPr algn="ctr"/>
            <a:r>
              <a:rPr lang="en-US" dirty="0"/>
              <a:t>Use New Project Wizard Step 2 of 2 to define the Hotkeys to capture screenshots.</a:t>
            </a:r>
          </a:p>
          <a:p>
            <a:pPr algn="ctr"/>
            <a:r>
              <a:rPr lang="en-US" dirty="0"/>
              <a:t>    For example, I took a screen snapshot of a Google search by pressing Pause. You will see this on the next screen.</a:t>
            </a:r>
          </a:p>
        </p:txBody>
      </p:sp>
      <p:sp>
        <p:nvSpPr>
          <p:cNvPr id="7" name="Oval 6">
            <a:extLst>
              <a:ext uri="{FF2B5EF4-FFF2-40B4-BE49-F238E27FC236}">
                <a16:creationId xmlns:a16="http://schemas.microsoft.com/office/drawing/2014/main" xmlns="" id="{2F4F4FFD-65C2-42EE-A82E-8C72727A7B62}"/>
              </a:ext>
            </a:extLst>
          </p:cNvPr>
          <p:cNvSpPr/>
          <p:nvPr/>
        </p:nvSpPr>
        <p:spPr>
          <a:xfrm>
            <a:off x="555483" y="642151"/>
            <a:ext cx="287919" cy="2985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Callout: Right Arrow 7">
            <a:extLst>
              <a:ext uri="{FF2B5EF4-FFF2-40B4-BE49-F238E27FC236}">
                <a16:creationId xmlns:a16="http://schemas.microsoft.com/office/drawing/2014/main" xmlns="" id="{4464F630-96E7-4D2D-A81F-D5B5FA37D07B}"/>
              </a:ext>
            </a:extLst>
          </p:cNvPr>
          <p:cNvSpPr/>
          <p:nvPr/>
        </p:nvSpPr>
        <p:spPr>
          <a:xfrm>
            <a:off x="570374" y="4254759"/>
            <a:ext cx="3482732" cy="1138335"/>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Minimize To Tray</a:t>
            </a:r>
          </a:p>
          <a:p>
            <a:pPr algn="ctr"/>
            <a:r>
              <a:rPr lang="en-US" dirty="0"/>
              <a:t>To begin your project, click Minimize To Tray button.</a:t>
            </a:r>
          </a:p>
        </p:txBody>
      </p:sp>
      <p:sp>
        <p:nvSpPr>
          <p:cNvPr id="9" name="Oval 8">
            <a:extLst>
              <a:ext uri="{FF2B5EF4-FFF2-40B4-BE49-F238E27FC236}">
                <a16:creationId xmlns:a16="http://schemas.microsoft.com/office/drawing/2014/main" xmlns="" id="{BBDFC11F-1AD6-4E23-AB1F-471506CBFCCB}"/>
              </a:ext>
            </a:extLst>
          </p:cNvPr>
          <p:cNvSpPr/>
          <p:nvPr/>
        </p:nvSpPr>
        <p:spPr>
          <a:xfrm>
            <a:off x="579581" y="4254759"/>
            <a:ext cx="287919" cy="2985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 name="Arrow: Right 1">
            <a:extLst>
              <a:ext uri="{FF2B5EF4-FFF2-40B4-BE49-F238E27FC236}">
                <a16:creationId xmlns:a16="http://schemas.microsoft.com/office/drawing/2014/main" xmlns="" id="{7D8A0485-AD68-4178-87C8-011E5E38DDD0}"/>
              </a:ext>
            </a:extLst>
          </p:cNvPr>
          <p:cNvSpPr/>
          <p:nvPr/>
        </p:nvSpPr>
        <p:spPr>
          <a:xfrm>
            <a:off x="587202" y="2389151"/>
            <a:ext cx="272676" cy="22798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888677"/>
      </p:ext>
    </p:extLst>
  </p:cSld>
  <p:clrMapOvr>
    <a:masterClrMapping/>
  </p:clrMapOvr>
  <mc:AlternateContent xmlns:mc="http://schemas.openxmlformats.org/markup-compatibility/2006" xmlns:p14="http://schemas.microsoft.com/office/powerpoint/2010/main">
    <mc:Choice Requires="p14">
      <p:transition spd="slow" p14:dur="2000" advTm="4819"/>
    </mc:Choice>
    <mc:Fallback xmlns="">
      <p:transition spd="slow" advTm="48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Go Back or Previous 1">
            <a:hlinkClick r:id="" action="ppaction://hlinkshowjump?jump=previousslide" highlightClick="1"/>
            <a:extLst>
              <a:ext uri="{FF2B5EF4-FFF2-40B4-BE49-F238E27FC236}">
                <a16:creationId xmlns:a16="http://schemas.microsoft.com/office/drawing/2014/main" xmlns="" id="{955EC269-2830-4C2C-B73A-00E6DBA9FB09}"/>
              </a:ext>
            </a:extLst>
          </p:cNvPr>
          <p:cNvSpPr/>
          <p:nvPr/>
        </p:nvSpPr>
        <p:spPr bwMode="auto">
          <a:xfrm>
            <a:off x="4904509" y="5640779"/>
            <a:ext cx="688769" cy="599683"/>
          </a:xfrm>
          <a:prstGeom prst="actionButtonBackPrevious">
            <a:avLst/>
          </a:prstGeom>
          <a:solidFill>
            <a:srgbClr val="00B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cs typeface="Times New Roman" charset="0"/>
            </a:endParaRPr>
          </a:p>
        </p:txBody>
      </p:sp>
      <p:sp>
        <p:nvSpPr>
          <p:cNvPr id="6" name="Speech Bubble: Rectangle 5">
            <a:extLst>
              <a:ext uri="{FF2B5EF4-FFF2-40B4-BE49-F238E27FC236}">
                <a16:creationId xmlns:a16="http://schemas.microsoft.com/office/drawing/2014/main" xmlns="" id="{8A668495-E9F1-4236-B953-3AF30CE65572}"/>
              </a:ext>
            </a:extLst>
          </p:cNvPr>
          <p:cNvSpPr/>
          <p:nvPr/>
        </p:nvSpPr>
        <p:spPr>
          <a:xfrm>
            <a:off x="3567245" y="4185822"/>
            <a:ext cx="3144416" cy="60649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Congratulations! You have completed the Wink tour!</a:t>
            </a:r>
          </a:p>
        </p:txBody>
      </p:sp>
      <p:pic>
        <p:nvPicPr>
          <p:cNvPr id="7" name="Picture 6">
            <a:extLst>
              <a:ext uri="{FF2B5EF4-FFF2-40B4-BE49-F238E27FC236}">
                <a16:creationId xmlns:a16="http://schemas.microsoft.com/office/drawing/2014/main" xmlns="" id="{40C47A16-8718-445B-9953-8BB7A343B352}"/>
              </a:ext>
            </a:extLst>
          </p:cNvPr>
          <p:cNvPicPr>
            <a:picLocks noChangeAspect="1"/>
          </p:cNvPicPr>
          <p:nvPr/>
        </p:nvPicPr>
        <p:blipFill rotWithShape="1">
          <a:blip r:embed="rId2"/>
          <a:srcRect r="58350" b="43630"/>
          <a:stretch/>
        </p:blipFill>
        <p:spPr>
          <a:xfrm>
            <a:off x="0" y="81235"/>
            <a:ext cx="6312023" cy="2807689"/>
          </a:xfrm>
          <a:prstGeom prst="rect">
            <a:avLst/>
          </a:prstGeom>
        </p:spPr>
      </p:pic>
      <p:sp>
        <p:nvSpPr>
          <p:cNvPr id="8" name="Oval 7">
            <a:extLst>
              <a:ext uri="{FF2B5EF4-FFF2-40B4-BE49-F238E27FC236}">
                <a16:creationId xmlns:a16="http://schemas.microsoft.com/office/drawing/2014/main" xmlns="" id="{1D62C85C-5657-45EC-BB7B-E1A61703280E}"/>
              </a:ext>
            </a:extLst>
          </p:cNvPr>
          <p:cNvSpPr/>
          <p:nvPr/>
        </p:nvSpPr>
        <p:spPr>
          <a:xfrm>
            <a:off x="5593278" y="761849"/>
            <a:ext cx="141697" cy="125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Left Arrow 8">
            <a:extLst>
              <a:ext uri="{FF2B5EF4-FFF2-40B4-BE49-F238E27FC236}">
                <a16:creationId xmlns:a16="http://schemas.microsoft.com/office/drawing/2014/main" xmlns="" id="{86C1E2C8-5538-488C-A090-73B3BD4CD32E}"/>
              </a:ext>
            </a:extLst>
          </p:cNvPr>
          <p:cNvSpPr/>
          <p:nvPr/>
        </p:nvSpPr>
        <p:spPr>
          <a:xfrm>
            <a:off x="6682490" y="612560"/>
            <a:ext cx="2862221" cy="2059619"/>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Add Textbox</a:t>
            </a:r>
          </a:p>
          <a:p>
            <a:pPr algn="ctr"/>
            <a:r>
              <a:rPr lang="en-US" dirty="0"/>
              <a:t>To add a textbox, go to the Properties bar and click the Add Textbox button.</a:t>
            </a:r>
          </a:p>
        </p:txBody>
      </p:sp>
      <p:sp>
        <p:nvSpPr>
          <p:cNvPr id="12" name="Oval 11">
            <a:extLst>
              <a:ext uri="{FF2B5EF4-FFF2-40B4-BE49-F238E27FC236}">
                <a16:creationId xmlns:a16="http://schemas.microsoft.com/office/drawing/2014/main" xmlns="" id="{3479F59E-156D-4B3D-ADD6-C27B34CCCDE8}"/>
              </a:ext>
            </a:extLst>
          </p:cNvPr>
          <p:cNvSpPr/>
          <p:nvPr/>
        </p:nvSpPr>
        <p:spPr>
          <a:xfrm>
            <a:off x="7681722" y="612560"/>
            <a:ext cx="287919" cy="2985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21647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174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Tahoma</vt:lpstr>
      <vt:lpstr>Times New Roman</vt:lpstr>
      <vt:lpstr>Office Theme</vt:lpstr>
      <vt:lpstr>1_Office Theme</vt:lpstr>
      <vt:lpstr>Wink Tour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Zoe</dc:creator>
  <cp:lastModifiedBy>Zoe</cp:lastModifiedBy>
  <cp:revision>47</cp:revision>
  <dcterms:created xsi:type="dcterms:W3CDTF">2020-02-09T02:17:20Z</dcterms:created>
  <dcterms:modified xsi:type="dcterms:W3CDTF">2020-02-19T02:00:46Z</dcterms:modified>
</cp:coreProperties>
</file>