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88A9-0B90-46B7-B552-58F718069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FF17E-0C35-4D1C-B9EA-0C2E03D5A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BC996-2A3B-480A-9D06-C335E4B5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3027-5BEE-4393-AF8B-297EFB43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BC78-DB42-4F09-AF73-4CD391FC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D6B1-E332-4B02-A6ED-EE48A47F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A7673-D054-4105-9426-21EAF578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EDCA-23A0-41B8-9584-088F8814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2967-DEAE-401F-8671-8314773B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D1F3-51AC-4822-9DCF-27FF2F7D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F60D2-DEF7-4E9D-9D0F-9A45A54CF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76AAD-2344-4D0A-B79C-586A17D1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43FE-ED15-4505-A205-A2214858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DF87-42EC-47D1-9221-19D14895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D6A4-A9E7-4490-A548-FB4D560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A23-1A3B-4B73-B0D1-914DEF6F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A34C-04EA-4DE2-8D90-146B3E4F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D462-1D13-447A-B2B4-35291D3F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18ED-61EB-4C2E-80C2-E0E6C2C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9CAD-5D4D-40E9-8467-A79FFBF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69C-BBA5-4632-9DA2-7BB9571C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D342-D848-49C7-B78A-FD7BCD00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E687-323F-4E71-9373-F6BE3CF4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06BF-F96F-4891-8C41-766E19C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820A-F281-4968-929A-88854D6C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9F53-B1E6-49FB-89F8-810CEB53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FCC0-45DC-4B3E-BE06-5C432F48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C19BE-B3AF-4319-8BE1-2CDF0DD1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C889-1A73-4EA5-9079-F04F2F37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236C-7328-4E6F-B630-1781B4A1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3C19-0A3F-4505-B628-5905D3A7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D37D-07C0-41BC-AF32-AB93064C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1762-4280-499F-8796-FFC46B88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1E893-592F-4727-8391-809942A26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82E9-CA6A-44E1-A4A9-83DCE667C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6F75-3E24-4B28-AC78-F6FE33F8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581F3-F6FE-4380-A942-35B72D0E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6AF7-8277-4EB3-9FB7-006F4BFA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4DABB-7D99-4B19-8660-75C25621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111-5F32-4C99-AC98-BBC12C29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2FAF9-D6AC-4AFE-904A-AD4373C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F00B-5678-4980-B62E-76A294F7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97ED-D61A-4DF4-AF28-078449E4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45137-D98C-4224-A937-0945BF56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72ACA-E8F9-47C6-A19D-F5651A6D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F660-06A2-4599-866B-626D1710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3238-E960-4219-86A1-D53C8984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5FAF-6555-4191-9DC9-56FD2B19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6AA0E-B8C9-4174-90D2-BEA5D385C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43EE-7634-49F9-838B-5F7E012E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77FBE-6965-418B-A5BC-D4D41015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0EA8F-C645-4FF3-9CF3-0F32EAA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F12-505D-40DC-9CA7-6879CFE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06BBB-F817-49A2-BA24-8B63111E1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6E914-5A5A-4A35-BBFF-89647F87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4E86-9AA1-401A-899A-794BC845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9D78-B478-4DD5-9795-8D0F0EC1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6916-3D69-4935-8099-F8EEC27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90F62-E707-4A82-8198-00167DE6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6E377-A47A-4013-A7B3-B78AD94D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0EEA-1B4D-46F4-84BA-AF9E43FDA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F53B-36F1-4133-BCD4-EB7396CD8D3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060A-1ECD-4BD5-AC1E-BBB4E2C2F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6CDD2-706B-4E23-95F4-75AAB6996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09C4-7B1E-4A17-A2E5-6EFD3CE2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B993-54A4-4EB0-BE11-057660171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OneNote Basics: Creating a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AF9D-570D-40A0-96A7-90D806B51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Andrea MacGown</a:t>
            </a:r>
          </a:p>
        </p:txBody>
      </p:sp>
    </p:spTree>
    <p:extLst>
      <p:ext uri="{BB962C8B-B14F-4D97-AF65-F5344CB8AC3E}">
        <p14:creationId xmlns:p14="http://schemas.microsoft.com/office/powerpoint/2010/main" val="38951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E77A-18EF-472D-A9A2-04926F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D73C4-9FD9-4F04-A316-9D1A5ADC4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03" y="2035738"/>
            <a:ext cx="11126394" cy="35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D066-1086-4BC0-B8E7-66AD0668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8F73B-B356-4D5E-9E88-00EF43EA3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263" y="1160533"/>
            <a:ext cx="10230537" cy="45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AC1F-3362-4FBA-B2EA-4D88A6C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9D7E3-C475-4FD4-930E-A46D9707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176" y="668113"/>
            <a:ext cx="8700712" cy="55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8150-0CA3-4044-AB88-FE58D90B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C0695-C48A-4E40-A1EA-A70C06530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25" y="1598453"/>
            <a:ext cx="10099349" cy="35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4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OneNote Basics: Creating a Notebook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notebook in OneNote</dc:title>
  <dc:creator>MacGown, Andrea</dc:creator>
  <cp:lastModifiedBy>MacGown, Andrea</cp:lastModifiedBy>
  <cp:revision>5</cp:revision>
  <dcterms:created xsi:type="dcterms:W3CDTF">2020-02-20T21:24:23Z</dcterms:created>
  <dcterms:modified xsi:type="dcterms:W3CDTF">2020-02-20T22:00:01Z</dcterms:modified>
</cp:coreProperties>
</file>