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3" r:id="rId3"/>
    <p:sldId id="256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55" d="100"/>
          <a:sy n="55" d="100"/>
        </p:scale>
        <p:origin x="43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E095B-22EA-4413-9B02-4AAE2E263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5025-D483-41FD-BBDB-5FDC3D5D2A0A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F5DA4-0C4A-441E-B8E5-F0B949B53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5739F-D4DE-4B68-8F90-6462BFD7F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2477B-378D-47EE-BABE-C52F8DE7A5D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5359EC1-B2A6-492F-AF36-28638DADF8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614" y="0"/>
            <a:ext cx="34147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951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F8FFC-05D7-4FAB-9FB6-E5E625F47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E781B6-DB78-46C2-956B-87C8ED9A2C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008C1-AF73-453D-A8ED-EBD592AAD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5025-D483-41FD-BBDB-5FDC3D5D2A0A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B494E-8E55-49D6-9DCA-9443F4855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30497-7BBD-4483-AA4D-92795949D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2477B-378D-47EE-BABE-C52F8DE7A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883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A34D6F-DE4B-4669-862C-4BB82FA89E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54E604-99C6-4BF7-B630-5749610FFA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FCFC6-5C14-4CE0-B2D5-E2F19896C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5025-D483-41FD-BBDB-5FDC3D5D2A0A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ABC4F-CDCE-405D-BA31-BB51C4687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99C1C-2F91-418E-98D2-D70AA4A63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2477B-378D-47EE-BABE-C52F8DE7A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758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6F1FC-39D1-4E45-8DDF-7D528B44C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C62FFF-E6AA-44D4-B2EA-7DDDE85A03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0E554-F135-4EC2-8AA6-A82C4D979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1E234-813C-43A3-B61E-E877BBC78DA0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4256D-6778-4B5A-ADC0-930F5ED30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8F3EB-8BC0-41B5-B231-ED9B65B17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1DDCD-DB1E-4CAA-8D57-A8F361760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260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E81D4-E162-4043-B257-87A667B8B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6985D-D04E-4590-A648-0EE019F5D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1592F-0BE3-488D-8D0D-DE187D86A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1E234-813C-43A3-B61E-E877BBC78DA0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44DB1-78D8-430C-8571-2A74CE8C2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F0FA8-B143-4875-AA55-794EF992C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1DDCD-DB1E-4CAA-8D57-A8F361760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4945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6E74A-ED24-4517-942E-C80856C1B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671F8-1314-40C3-9E72-F37F23791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0621C-777C-4E17-8A92-17F13F50B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1E234-813C-43A3-B61E-E877BBC78DA0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9E0F2-9CD0-418D-A792-1C4298B5E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D84AC-585C-4875-B4ED-5567BCECE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1DDCD-DB1E-4CAA-8D57-A8F361760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812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9E0FE-BA37-4CB4-93AA-C4EC34E1C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81265-14B8-4C69-A526-A7E91F09ED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60E0F2-2754-4C10-B341-04DD315C27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6A0504-2A7E-4E51-954D-915CF506B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1E234-813C-43A3-B61E-E877BBC78DA0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309B81-CE45-4A58-BBFB-D2E38A45C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4C034-A887-404D-AA12-380B29A75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1DDCD-DB1E-4CAA-8D57-A8F361760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120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2D2A3-14DA-4A28-9D62-88E5960FB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08295-172E-437A-8FD7-4EC7AF601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78842E-6C5E-4A34-8F19-2976D09CFA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85120E-E05D-4F3E-A7F5-9BE2E14D6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483D7F-9EB0-418E-8504-7D9EAAC58F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8FEC8D-0DD9-4D0E-8428-B15C52F38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1E234-813C-43A3-B61E-E877BBC78DA0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75CF85-037D-407A-9957-43B53A7A2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BF3EB4-FC19-4DA3-AD10-D59AE8A5F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1DDCD-DB1E-4CAA-8D57-A8F361760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354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8CB53-48C5-4A14-9742-BCC837F8C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0F172-8FF7-467F-8BCD-031F6B6B7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1E234-813C-43A3-B61E-E877BBC78DA0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1BD68E-E143-48F7-83D2-887B84715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DB8726-43AE-4CC6-8055-632762619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1DDCD-DB1E-4CAA-8D57-A8F361760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482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8B65E-9F33-47AE-A328-035A6CA56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1E234-813C-43A3-B61E-E877BBC78DA0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E753E3-F664-41B4-9C87-4811E59A5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2E69FD-B3BD-41E1-8F6A-B622A4F15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1DDCD-DB1E-4CAA-8D57-A8F361760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1930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D99CE-F132-47AA-878B-2CD3869BE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EF7E3-0FFB-4586-B273-57C7FB6B3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472755-7D62-46BE-B248-3FC158A18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F8E206-DF40-4393-859B-D2F879DEB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1E234-813C-43A3-B61E-E877BBC78DA0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E080DC-12E0-4D51-8D29-B9CC2350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A0D449-43FC-4983-B5E0-4AF471864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1DDCD-DB1E-4CAA-8D57-A8F361760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66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B4B75-2136-4AF2-8AE9-3D61B5F72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1C495-7354-4ECB-A2F2-206E0CEBA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48430-EAA9-4264-8ED7-932099F7E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5025-D483-41FD-BBDB-5FDC3D5D2A0A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6F47B-6DAF-4EA2-A0D1-A3A24D04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2D458-8813-49A0-8564-EFE93A27F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2477B-378D-47EE-BABE-C52F8DE7A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3620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87344-4F41-4660-9663-175FEE526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EC613A-E21B-4424-813F-241FECF50E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93BD0B-0BCA-4DFA-882F-AEF65D315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CE49F5-3A6A-422B-8224-EE2C8827C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1E234-813C-43A3-B61E-E877BBC78DA0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7AC2CE-D06B-415D-B0E6-E63DE0EA4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0491F-F1CB-40DF-857A-00DB3A15F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1DDCD-DB1E-4CAA-8D57-A8F361760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03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2E9C6-8926-4777-90C0-6E5C36E4F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7BAE9C-4B5C-497E-AE43-BDF21883FA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DB130-C351-4A70-9D0F-4438780B6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1E234-813C-43A3-B61E-E877BBC78DA0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81D4B-1E1B-467A-B6E2-7B3FECAC1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0BC9B-7EC6-492B-93D4-40AED6257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1DDCD-DB1E-4CAA-8D57-A8F361760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492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A58D22-30B9-40F6-BF9A-71AC1D767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19C046-68AD-419B-A611-9384D0C11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E6E89-9FED-48D5-A766-1637217C1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1E234-813C-43A3-B61E-E877BBC78DA0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99215-DA81-4A01-9CB3-69E1698E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F1F8D-4DC9-4E17-B783-4B5EB70BD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1DDCD-DB1E-4CAA-8D57-A8F361760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46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A53FB-0A32-4EB9-A00F-93CF93EAE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FD1643-A330-480B-8920-CB4BBB232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AC888-CD0B-4C22-AED2-61D85635E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5025-D483-41FD-BBDB-5FDC3D5D2A0A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94856-FFD6-4C67-ABD0-C1817AF1C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85E7A-71BC-4847-87C3-C07025633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2477B-378D-47EE-BABE-C52F8DE7A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30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DFE03-8543-4EC6-8BCB-2B1C3A5B2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4B970-9AF2-4CB8-B0C3-B4A71330F7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36EABB-4BAE-4EF5-A7BF-E276D1A57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49DE9-2B31-4836-9A8E-8FA912663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5025-D483-41FD-BBDB-5FDC3D5D2A0A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8832B4-E427-4478-8E30-22CA3545D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FE56B-388C-4D81-97FF-C1610EE3E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2477B-378D-47EE-BABE-C52F8DE7A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013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C280F-774A-4D44-8898-13732C713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92CFA-6AE9-4A3F-89A9-C1C759FEE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4E783E-823A-410F-AD6A-9204B68E5E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0DF2DA-35DD-4D4E-B59B-ABE4D21E0E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79319F-2E20-444B-8FD5-B2AA8D5F56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5BD1AA-7096-4FF3-ADA0-1D346220B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5025-D483-41FD-BBDB-5FDC3D5D2A0A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07E294-57AA-4ED7-840B-74DBDBC72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5337BA-AD57-4486-99C1-13449DDD9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2477B-378D-47EE-BABE-C52F8DE7A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609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37926A-C502-4D3C-A816-83A57026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5025-D483-41FD-BBDB-5FDC3D5D2A0A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CF1338-639D-402C-9797-77DCC636D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498CB3-BC58-42DF-ABA0-DF2DB3459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2477B-378D-47EE-BABE-C52F8DE7A5D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96C3B41-0CE7-46B3-8E8A-18B0F50320F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614" y="0"/>
            <a:ext cx="34147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788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735C02-21A2-48CF-A093-0850A1372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5025-D483-41FD-BBDB-5FDC3D5D2A0A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F5408-EE7C-4192-BEA3-4346519F9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EE094F-13E4-4130-9E12-1E800EA59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2477B-378D-47EE-BABE-C52F8DE7A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12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8C290-EC92-421E-B11B-411FC6CF9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C18D4-4D24-460D-BC57-7CD788131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3AD3F9-C30C-42BB-9AB5-1AEBDA1BA8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1AEB79-610B-483B-B44B-277704F31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5025-D483-41FD-BBDB-5FDC3D5D2A0A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2728AA-5E98-44CB-9641-9A0E893A5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DC436-49DC-472D-BAA7-3FB728FAA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2477B-378D-47EE-BABE-C52F8DE7A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61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47E9F-0C47-4119-9F59-39715EFFA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72CB8F-DBC0-47D9-84CD-9206B32F1F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8DC0B2-4808-407F-B76E-150AF6F6F1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C36AC3-B288-4095-9568-8C4610A84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5025-D483-41FD-BBDB-5FDC3D5D2A0A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BE63AD-8BDA-4108-B2CE-4405F0627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6B680E-C169-4699-BA70-A0D0C74B7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2477B-378D-47EE-BABE-C52F8DE7A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9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8638E2-1F2E-4516-A94D-F414B1EA0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D65FF-5AD3-4B98-843C-FD031697B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C55DC-BE00-43B9-A8BC-BFDE6E0B63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55025-D483-41FD-BBDB-5FDC3D5D2A0A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9F5AB-91A7-4DDA-8671-02900A24D6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313FC-A4E4-47A9-9FBA-5DFEA75C13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2477B-378D-47EE-BABE-C52F8DE7A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713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0AE1F2-097C-4B6F-8908-33A58659E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5EEBB-F779-4671-8741-31130AFA0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10C91-A103-43FA-83A7-B98EC86FB3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1E234-813C-43A3-B61E-E877BBC78DA0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96278-C1FA-44AC-9BFC-2DE6B2B43A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976BB-22A2-42FC-AEA5-A304180164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1DDCD-DB1E-4CAA-8D57-A8F361760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6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702F0-97C0-4EC9-8BC9-83CB8C5D0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Google Play: your entertainment 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3B424-77E9-425A-A115-C907EFC27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26672"/>
            <a:ext cx="10515599" cy="420624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buNone/>
            </a:pPr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how-to guide demystifying the readable, playable, audible and productivity content in Android’s App Hub</a:t>
            </a: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4AF5732-EA0B-4C78-AA7B-C18ADBDFF4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44" t="47736" r="59192" b="36809"/>
          <a:stretch/>
        </p:blipFill>
        <p:spPr>
          <a:xfrm>
            <a:off x="2885207" y="3240749"/>
            <a:ext cx="5981702" cy="18422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9AB6AB-ACA8-432B-B3BC-4AC699C382CD}"/>
              </a:ext>
            </a:extLst>
          </p:cNvPr>
          <p:cNvSpPr txBox="1"/>
          <p:nvPr/>
        </p:nvSpPr>
        <p:spPr>
          <a:xfrm>
            <a:off x="8998525" y="5555673"/>
            <a:ext cx="23552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Mike Yakavonis</a:t>
            </a:r>
          </a:p>
          <a:p>
            <a:r>
              <a:rPr lang="en-US" sz="2400" dirty="0"/>
              <a:t>February 2022</a:t>
            </a:r>
          </a:p>
        </p:txBody>
      </p:sp>
    </p:spTree>
    <p:extLst>
      <p:ext uri="{BB962C8B-B14F-4D97-AF65-F5344CB8AC3E}">
        <p14:creationId xmlns:p14="http://schemas.microsoft.com/office/powerpoint/2010/main" val="3962661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llout: Up Arrow 6">
            <a:extLst>
              <a:ext uri="{FF2B5EF4-FFF2-40B4-BE49-F238E27FC236}">
                <a16:creationId xmlns:a16="http://schemas.microsoft.com/office/drawing/2014/main" id="{9070CE34-4C38-4A4A-AE8F-F00E85F27521}"/>
              </a:ext>
            </a:extLst>
          </p:cNvPr>
          <p:cNvSpPr/>
          <p:nvPr/>
        </p:nvSpPr>
        <p:spPr>
          <a:xfrm>
            <a:off x="6096000" y="332508"/>
            <a:ext cx="2294313" cy="1629295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Tap your Avatar to review promotions, active subscriptions, and general settings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DC83D0-40D4-459A-A7B6-C156C68E5DA8}"/>
              </a:ext>
            </a:extLst>
          </p:cNvPr>
          <p:cNvSpPr/>
          <p:nvPr/>
        </p:nvSpPr>
        <p:spPr>
          <a:xfrm>
            <a:off x="6295505" y="1961803"/>
            <a:ext cx="1895302" cy="565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Back </a:t>
            </a:r>
            <a:r>
              <a:rPr lang="en-US" sz="1400" dirty="0"/>
              <a:t>    Next	     End</a:t>
            </a:r>
          </a:p>
        </p:txBody>
      </p:sp>
    </p:spTree>
    <p:extLst>
      <p:ext uri="{BB962C8B-B14F-4D97-AF65-F5344CB8AC3E}">
        <p14:creationId xmlns:p14="http://schemas.microsoft.com/office/powerpoint/2010/main" val="1038773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llout: Up Arrow 1">
            <a:extLst>
              <a:ext uri="{FF2B5EF4-FFF2-40B4-BE49-F238E27FC236}">
                <a16:creationId xmlns:a16="http://schemas.microsoft.com/office/drawing/2014/main" id="{76B7751D-F113-48F0-857B-A79E5E76BEE6}"/>
              </a:ext>
            </a:extLst>
          </p:cNvPr>
          <p:cNvSpPr/>
          <p:nvPr/>
        </p:nvSpPr>
        <p:spPr>
          <a:xfrm>
            <a:off x="4638503" y="415637"/>
            <a:ext cx="2876202" cy="1662545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 bar</a:t>
            </a:r>
          </a:p>
          <a:p>
            <a:pPr algn="ctr"/>
            <a:r>
              <a:rPr lang="en-US" dirty="0"/>
              <a:t>If you know which content you’re looking for, type in the Search bar to retrieve it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48205A-7E4A-46F2-83DB-B08891B71A67}"/>
              </a:ext>
            </a:extLst>
          </p:cNvPr>
          <p:cNvSpPr/>
          <p:nvPr/>
        </p:nvSpPr>
        <p:spPr>
          <a:xfrm>
            <a:off x="5128953" y="2078182"/>
            <a:ext cx="1895302" cy="565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FF"/>
                </a:solidFill>
              </a:rPr>
              <a:t>Back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/>
              <a:t>    Next	     End</a:t>
            </a:r>
          </a:p>
        </p:txBody>
      </p:sp>
    </p:spTree>
    <p:extLst>
      <p:ext uri="{BB962C8B-B14F-4D97-AF65-F5344CB8AC3E}">
        <p14:creationId xmlns:p14="http://schemas.microsoft.com/office/powerpoint/2010/main" val="949973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llout: Right Arrow 1">
            <a:extLst>
              <a:ext uri="{FF2B5EF4-FFF2-40B4-BE49-F238E27FC236}">
                <a16:creationId xmlns:a16="http://schemas.microsoft.com/office/drawing/2014/main" id="{835AA3B7-3A98-4B36-85B6-E5B4DFD9E8D7}"/>
              </a:ext>
            </a:extLst>
          </p:cNvPr>
          <p:cNvSpPr/>
          <p:nvPr/>
        </p:nvSpPr>
        <p:spPr>
          <a:xfrm>
            <a:off x="1230284" y="299258"/>
            <a:ext cx="3507971" cy="897774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Scroll among the categories to quickly find relevant content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38D640-778C-414F-BF7B-ABCB170C3EB1}"/>
              </a:ext>
            </a:extLst>
          </p:cNvPr>
          <p:cNvSpPr/>
          <p:nvPr/>
        </p:nvSpPr>
        <p:spPr>
          <a:xfrm>
            <a:off x="1440871" y="1197032"/>
            <a:ext cx="1895302" cy="565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FF"/>
                </a:solidFill>
              </a:rPr>
              <a:t>Back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/>
              <a:t>    Next	     End</a:t>
            </a:r>
          </a:p>
        </p:txBody>
      </p:sp>
    </p:spTree>
    <p:extLst>
      <p:ext uri="{BB962C8B-B14F-4D97-AF65-F5344CB8AC3E}">
        <p14:creationId xmlns:p14="http://schemas.microsoft.com/office/powerpoint/2010/main" val="800285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llout: Down Arrow 1">
            <a:extLst>
              <a:ext uri="{FF2B5EF4-FFF2-40B4-BE49-F238E27FC236}">
                <a16:creationId xmlns:a16="http://schemas.microsoft.com/office/drawing/2014/main" id="{7C627E65-B188-4D7E-8846-EC22321B8941}"/>
              </a:ext>
            </a:extLst>
          </p:cNvPr>
          <p:cNvSpPr/>
          <p:nvPr/>
        </p:nvSpPr>
        <p:spPr>
          <a:xfrm>
            <a:off x="3990109" y="4516583"/>
            <a:ext cx="2867891" cy="1745672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Apps button</a:t>
            </a:r>
          </a:p>
          <a:p>
            <a:pPr algn="ctr"/>
            <a:r>
              <a:rPr lang="en-US" dirty="0"/>
              <a:t>Tap here to view the most popular productivity options you can install</a:t>
            </a:r>
          </a:p>
        </p:txBody>
      </p:sp>
    </p:spTree>
    <p:extLst>
      <p:ext uri="{BB962C8B-B14F-4D97-AF65-F5344CB8AC3E}">
        <p14:creationId xmlns:p14="http://schemas.microsoft.com/office/powerpoint/2010/main" val="3013889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llout: Down Arrow 1">
            <a:extLst>
              <a:ext uri="{FF2B5EF4-FFF2-40B4-BE49-F238E27FC236}">
                <a16:creationId xmlns:a16="http://schemas.microsoft.com/office/drawing/2014/main" id="{93AA472F-B461-4A2E-BC1A-BEA5F446E325}"/>
              </a:ext>
            </a:extLst>
          </p:cNvPr>
          <p:cNvSpPr/>
          <p:nvPr/>
        </p:nvSpPr>
        <p:spPr>
          <a:xfrm>
            <a:off x="5112327" y="4017819"/>
            <a:ext cx="1967345" cy="22860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Offers button</a:t>
            </a:r>
          </a:p>
          <a:p>
            <a:pPr algn="ctr"/>
            <a:r>
              <a:rPr lang="en-US" dirty="0"/>
              <a:t>Tap here to access promotional content tailored to your interests</a:t>
            </a:r>
          </a:p>
        </p:txBody>
      </p:sp>
    </p:spTree>
    <p:extLst>
      <p:ext uri="{BB962C8B-B14F-4D97-AF65-F5344CB8AC3E}">
        <p14:creationId xmlns:p14="http://schemas.microsoft.com/office/powerpoint/2010/main" val="1418348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4888</TotalTime>
  <Words>109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Custom Design</vt:lpstr>
      <vt:lpstr>Google Play: your entertainment roadmap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Play: your entertainment roadmap</dc:title>
  <dc:creator>Michael Yakavonis</dc:creator>
  <cp:lastModifiedBy>Michael Yakavonis</cp:lastModifiedBy>
  <cp:revision>1</cp:revision>
  <dcterms:created xsi:type="dcterms:W3CDTF">2022-02-21T01:15:47Z</dcterms:created>
  <dcterms:modified xsi:type="dcterms:W3CDTF">2022-02-24T10:44:33Z</dcterms:modified>
</cp:coreProperties>
</file>