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C26BC-760D-4720-A8D0-9EE2E01C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20572-E47F-4503-BCDE-B34BAA3C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DC0DF-97DF-49FF-9C27-6C06C187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9E7D4F2-6CAB-4AD8-96BE-7AAA1B545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" y="0"/>
            <a:ext cx="1137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EF4D-98AF-420F-A668-A3C531CD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A281E-21F4-4398-8FBC-82D183255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8F5D-C48C-479C-A4E4-7D226A62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23C7-D1DA-420E-9F8D-A0379042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CEB1-7736-4BBE-871E-DE20A7F8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DF54B-9F07-4F0A-AB3E-D77009104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02DE7-91D4-4A9D-AC8A-6A5D93D85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476A-79DF-4777-ACC7-9775FBA9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C655-3BCB-44D0-B917-DC6337D2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F094-AB61-413F-B190-A128D55A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4530-F05F-48B9-8797-52695C737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FB671-82D5-4582-BF56-2BA9F63D4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DDAF-5873-4B72-A10D-E71B88E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B23-9413-4135-B6A8-42042CFE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860A-EBDB-421D-9E38-7C28F320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477A-5150-4E0F-9532-453A9C1B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0E5A-8633-4A2B-9BF4-3EEB5506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8B20-D92E-4990-929B-C73728E2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710E-D7E4-46BD-B2D6-A6831925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5110-FF8A-4863-836F-06613A37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E0BB-E9EE-42F4-BFA0-9BCCEB8B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250C-AD5F-4A1D-BA4C-0D3C034F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230C-BC40-4D23-A579-468BEC4C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8CF2-75D9-4D30-985C-3372E530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2080-CC7B-4ABD-882F-613450C1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1C41-B8E4-4037-B9BD-FB88F3F7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E882-5D64-46E2-8F4C-2CFBB694A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6D949-C700-4E23-8886-93BFAAEDC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C20FC-18B4-41F5-8F29-95E31F46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F5E20-CADA-4AF8-A1A6-A086AAE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F3AC-0223-4336-952B-78BDAB8F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BE3B-111C-432A-AE57-CF0669A5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EA28-950F-40D0-A6C2-D9E31EB5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D31B7-39DB-4E06-AD12-C61A2D95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BE8FE-2908-43FF-AFF0-4B31EB6A3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8D29F-7FF3-4388-97F6-2AA6FE261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450DE-8F90-4435-8BEB-1CF4198D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E0F6B-BC93-4143-ADC8-E49534C0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40887-F9A2-4967-8A03-20874729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A0A0-B322-4FE3-AD99-FD139AB3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CD869-BCE1-4FED-ABCD-D91E1DE7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BCF6-5E43-48EE-97FA-02A96B7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92D02-EF70-4F8B-9222-0A657CC5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7EF7-489E-4D85-B132-7BDDB8F6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F51F-BBEC-44FC-B421-DAAB0F90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4F371-AEB6-4A76-A0A0-91B1A08B2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03228-779D-4DA6-927D-DD1DC560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FE36-A31A-4050-8DB5-0FF842D3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08F71-460F-4B43-A2FE-3E493374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A541-08DA-4653-B6F9-A3834ED1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844BE-D294-435A-ADCB-2FD17E91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B1852-BA1F-4DFE-984C-4E9F4F085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0FCB-E191-41F6-ACD7-58357941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DD8462-4844-404B-B9BB-99C9B49C08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9920C-97D6-4D3E-82FC-974AF287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16BAA-7D7A-48C4-AA9B-BBB3E3A3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23C83-BF45-4421-B07C-EAE8233C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3E2CDC2-3AF2-4036-85CB-B4E59689CE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" y="0"/>
            <a:ext cx="1137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2A1D-F2FF-425D-8566-C7D83194B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7CB2-3692-4732-94B7-914CFA592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CEAFF9E-7D53-4F5B-9D80-5C261A4B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3343"/>
            <a:ext cx="11370564" cy="6691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C2780F4-D400-43DC-AC2F-07E3CFDC9D8F}"/>
              </a:ext>
            </a:extLst>
          </p:cNvPr>
          <p:cNvSpPr/>
          <p:nvPr/>
        </p:nvSpPr>
        <p:spPr>
          <a:xfrm>
            <a:off x="276557" y="1399382"/>
            <a:ext cx="2028493" cy="1467644"/>
          </a:xfrm>
          <a:prstGeom prst="wedgeRectCallout">
            <a:avLst>
              <a:gd name="adj1" fmla="val -22146"/>
              <a:gd name="adj2" fmla="val -8142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Host Field</a:t>
            </a:r>
          </a:p>
          <a:p>
            <a:pPr algn="ctr"/>
            <a:r>
              <a:rPr lang="en-US" dirty="0"/>
              <a:t>Add the IP address for the connection</a:t>
            </a:r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603C0D-0327-4A35-882C-47823A9DCDFE}"/>
              </a:ext>
            </a:extLst>
          </p:cNvPr>
          <p:cNvSpPr>
            <a:spLocks noChangeAspect="1"/>
          </p:cNvSpPr>
          <p:nvPr/>
        </p:nvSpPr>
        <p:spPr>
          <a:xfrm>
            <a:off x="1138976" y="2562224"/>
            <a:ext cx="320167" cy="201168"/>
          </a:xfrm>
          <a:prstGeom prst="actionButtonForwardNex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Go to End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2EE784C-967F-41EE-80FF-683990412C64}"/>
              </a:ext>
            </a:extLst>
          </p:cNvPr>
          <p:cNvSpPr/>
          <p:nvPr/>
        </p:nvSpPr>
        <p:spPr>
          <a:xfrm>
            <a:off x="1714499" y="2562225"/>
            <a:ext cx="383884" cy="200025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Action Button: Go Back or Previous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6DEE340-21D8-4F06-8546-E81F101C953C}"/>
              </a:ext>
            </a:extLst>
          </p:cNvPr>
          <p:cNvSpPr/>
          <p:nvPr/>
        </p:nvSpPr>
        <p:spPr>
          <a:xfrm>
            <a:off x="597193" y="2562225"/>
            <a:ext cx="302514" cy="200025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2A1D-F2FF-425D-8566-C7D83194B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7CB2-3692-4732-94B7-914CFA592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CEAFF9E-7D53-4F5B-9D80-5C261A4B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3343"/>
            <a:ext cx="11370564" cy="669131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C2780F4-D400-43DC-AC2F-07E3CFDC9D8F}"/>
              </a:ext>
            </a:extLst>
          </p:cNvPr>
          <p:cNvSpPr/>
          <p:nvPr/>
        </p:nvSpPr>
        <p:spPr>
          <a:xfrm>
            <a:off x="1714498" y="1428749"/>
            <a:ext cx="2047877" cy="1447801"/>
          </a:xfrm>
          <a:prstGeom prst="wedgeRectCallout">
            <a:avLst>
              <a:gd name="adj1" fmla="val -22139"/>
              <a:gd name="adj2" fmla="val -8326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Username</a:t>
            </a:r>
          </a:p>
          <a:p>
            <a:pPr algn="ctr"/>
            <a:r>
              <a:rPr lang="en-US" dirty="0"/>
              <a:t>Add the username for the connection</a:t>
            </a:r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603C0D-0327-4A35-882C-47823A9DCDFE}"/>
              </a:ext>
            </a:extLst>
          </p:cNvPr>
          <p:cNvSpPr>
            <a:spLocks noChangeAspect="1"/>
          </p:cNvSpPr>
          <p:nvPr/>
        </p:nvSpPr>
        <p:spPr>
          <a:xfrm>
            <a:off x="2541286" y="2590794"/>
            <a:ext cx="302514" cy="200025"/>
          </a:xfrm>
          <a:prstGeom prst="actionButtonForwardNex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Go to End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2EE784C-967F-41EE-80FF-683990412C64}"/>
              </a:ext>
            </a:extLst>
          </p:cNvPr>
          <p:cNvSpPr/>
          <p:nvPr/>
        </p:nvSpPr>
        <p:spPr>
          <a:xfrm>
            <a:off x="3060289" y="2590794"/>
            <a:ext cx="384048" cy="200025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F8A6B36-F348-4ED7-9DE8-6F7DF0F4AAF6}"/>
              </a:ext>
            </a:extLst>
          </p:cNvPr>
          <p:cNvSpPr/>
          <p:nvPr/>
        </p:nvSpPr>
        <p:spPr>
          <a:xfrm>
            <a:off x="1979270" y="2590794"/>
            <a:ext cx="302514" cy="200025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2A1D-F2FF-425D-8566-C7D83194B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7CB2-3692-4732-94B7-914CFA592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CEAFF9E-7D53-4F5B-9D80-5C261A4B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3343"/>
            <a:ext cx="11370564" cy="669131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C2780F4-D400-43DC-AC2F-07E3CFDC9D8F}"/>
              </a:ext>
            </a:extLst>
          </p:cNvPr>
          <p:cNvSpPr/>
          <p:nvPr/>
        </p:nvSpPr>
        <p:spPr>
          <a:xfrm>
            <a:off x="3049472" y="1399382"/>
            <a:ext cx="2017827" cy="1477168"/>
          </a:xfrm>
          <a:prstGeom prst="wedgeRectCallout">
            <a:avLst>
              <a:gd name="adj1" fmla="val -22144"/>
              <a:gd name="adj2" fmla="val -826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Password</a:t>
            </a:r>
          </a:p>
          <a:p>
            <a:pPr algn="ctr"/>
            <a:r>
              <a:rPr lang="en-US" dirty="0"/>
              <a:t>Enter the password for the connection</a:t>
            </a:r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603C0D-0327-4A35-882C-47823A9DCDFE}"/>
              </a:ext>
            </a:extLst>
          </p:cNvPr>
          <p:cNvSpPr>
            <a:spLocks noChangeAspect="1"/>
          </p:cNvSpPr>
          <p:nvPr/>
        </p:nvSpPr>
        <p:spPr>
          <a:xfrm>
            <a:off x="3834426" y="2572543"/>
            <a:ext cx="290788" cy="201168"/>
          </a:xfrm>
          <a:prstGeom prst="actionButtonForwardNex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Go to End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2EE784C-967F-41EE-80FF-683990412C64}"/>
              </a:ext>
            </a:extLst>
          </p:cNvPr>
          <p:cNvSpPr/>
          <p:nvPr/>
        </p:nvSpPr>
        <p:spPr>
          <a:xfrm>
            <a:off x="4393888" y="2572543"/>
            <a:ext cx="383884" cy="201168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780F5D-99C3-4D78-9AA9-C9A65C976149}"/>
              </a:ext>
            </a:extLst>
          </p:cNvPr>
          <p:cNvSpPr/>
          <p:nvPr/>
        </p:nvSpPr>
        <p:spPr>
          <a:xfrm>
            <a:off x="3286876" y="2572543"/>
            <a:ext cx="301752" cy="201168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2A1D-F2FF-425D-8566-C7D83194B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7CB2-3692-4732-94B7-914CFA592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CEAFF9E-7D53-4F5B-9D80-5C261A4B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3343"/>
            <a:ext cx="11370564" cy="669131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C2780F4-D400-43DC-AC2F-07E3CFDC9D8F}"/>
              </a:ext>
            </a:extLst>
          </p:cNvPr>
          <p:cNvSpPr/>
          <p:nvPr/>
        </p:nvSpPr>
        <p:spPr>
          <a:xfrm>
            <a:off x="3963873" y="1399381"/>
            <a:ext cx="2017827" cy="1721641"/>
          </a:xfrm>
          <a:prstGeom prst="wedgeRectCallout">
            <a:avLst>
              <a:gd name="adj1" fmla="val -22144"/>
              <a:gd name="adj2" fmla="val -772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Port </a:t>
            </a:r>
          </a:p>
          <a:p>
            <a:pPr algn="ctr"/>
            <a:r>
              <a:rPr lang="en-US" dirty="0"/>
              <a:t>Add the port, typically port 21 (ftp) or 22 (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603C0D-0327-4A35-882C-47823A9DCDFE}"/>
              </a:ext>
            </a:extLst>
          </p:cNvPr>
          <p:cNvSpPr>
            <a:spLocks noChangeAspect="1"/>
          </p:cNvSpPr>
          <p:nvPr/>
        </p:nvSpPr>
        <p:spPr>
          <a:xfrm>
            <a:off x="4826292" y="2828923"/>
            <a:ext cx="302514" cy="200025"/>
          </a:xfrm>
          <a:prstGeom prst="actionButtonForwardNex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Go to End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2EE784C-967F-41EE-80FF-683990412C64}"/>
              </a:ext>
            </a:extLst>
          </p:cNvPr>
          <p:cNvSpPr/>
          <p:nvPr/>
        </p:nvSpPr>
        <p:spPr>
          <a:xfrm>
            <a:off x="5320449" y="2828922"/>
            <a:ext cx="383884" cy="200025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4751E06-81B1-4235-958C-DAE23C333B9D}"/>
              </a:ext>
            </a:extLst>
          </p:cNvPr>
          <p:cNvSpPr/>
          <p:nvPr/>
        </p:nvSpPr>
        <p:spPr>
          <a:xfrm>
            <a:off x="4292867" y="2828922"/>
            <a:ext cx="302514" cy="200025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2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S P</dc:creator>
  <cp:lastModifiedBy>Brown, S P</cp:lastModifiedBy>
  <cp:revision>14</cp:revision>
  <dcterms:created xsi:type="dcterms:W3CDTF">2022-02-22T21:47:23Z</dcterms:created>
  <dcterms:modified xsi:type="dcterms:W3CDTF">2022-02-24T01:13:29Z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759c52-a6db-4813-b00f-5ea20e29646d_Enabled">
    <vt:lpwstr>true</vt:lpwstr>
  </property>
  <property fmtid="{D5CDD505-2E9C-101B-9397-08002B2CF9AE}" pid="3" name="MSIP_Label_34759c52-a6db-4813-b00f-5ea20e29646d_SetDate">
    <vt:lpwstr>2022-02-22T22:41:18Z</vt:lpwstr>
  </property>
  <property fmtid="{D5CDD505-2E9C-101B-9397-08002B2CF9AE}" pid="4" name="MSIP_Label_34759c52-a6db-4813-b00f-5ea20e29646d_Method">
    <vt:lpwstr>Privileged</vt:lpwstr>
  </property>
  <property fmtid="{D5CDD505-2E9C-101B-9397-08002B2CF9AE}" pid="5" name="MSIP_Label_34759c52-a6db-4813-b00f-5ea20e29646d_Name">
    <vt:lpwstr>Public</vt:lpwstr>
  </property>
  <property fmtid="{D5CDD505-2E9C-101B-9397-08002B2CF9AE}" pid="6" name="MSIP_Label_34759c52-a6db-4813-b00f-5ea20e29646d_SiteId">
    <vt:lpwstr>945c199a-83a2-4e80-9f8c-5a91be5752dd</vt:lpwstr>
  </property>
  <property fmtid="{D5CDD505-2E9C-101B-9397-08002B2CF9AE}" pid="7" name="MSIP_Label_34759c52-a6db-4813-b00f-5ea20e29646d_ActionId">
    <vt:lpwstr>ad071afe-2b98-45ea-973c-1b42da0df2f6</vt:lpwstr>
  </property>
  <property fmtid="{D5CDD505-2E9C-101B-9397-08002B2CF9AE}" pid="8" name="MSIP_Label_34759c52-a6db-4813-b00f-5ea20e29646d_ContentBits">
    <vt:lpwstr>0</vt:lpwstr>
  </property>
</Properties>
</file>