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C9CBD-3287-48AF-A759-297B00F41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1806C-A13F-41B2-B2BD-ACBAA939F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18ADC-5E84-4C54-9A37-65B8895D6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DFD2F-4833-40F9-B813-A1265A405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42268-E20C-4729-BF07-C3CE6AE2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2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ABB82-B7A9-4AFB-AB61-3C41E046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EDF85-FF84-4415-8A9B-258CBF8BD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E8F60-B2E9-457A-B0F6-FDB1B914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8A451-8A15-49D3-983B-62432F21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17D1C-BA97-4938-AE48-0D80069A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1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3DCD4-F557-46FE-BB93-084F64879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745AC-A4D5-4CEA-AED7-FA8FF2F0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221A3-3F45-4CF7-A9C6-82245C24A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18A49-7A4A-4621-9ABA-43A45009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81F26-2588-4729-B1E0-CE209395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12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586-79F5-44DD-A2EE-6E603642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1860E-2136-4317-A626-EA501FC72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5B3C8-C43F-4FFF-A152-EE097334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C942A-2F41-4CF0-BEDD-9E0C3108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00ADD-F6D1-4492-90B1-811F049A6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31EE-2E25-4617-AEC0-BDC63002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497E9-F347-4B3F-965A-0A3B258DC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618A7-8B69-4034-B1FE-D9137DA73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F16B8-A42A-42D1-9CCD-8464F32E3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63305-51D1-4CC1-B634-BA124A55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0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9DA5-C89C-4DFA-8998-34A839B6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BBEDE-EFAF-40E8-94E4-93D39B0FE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1F054-7299-4ACC-8202-7C62604A2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487F3-3EE9-471A-99CD-AB6CDE74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AAC5C-3368-45AA-879E-8D55D7BDC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7A5A4-1E9C-4CDA-A3EE-7CBB0487D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4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1A597-9A85-4C9B-AC60-2C3E4831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A8098-0D30-4327-BBAA-1D9056334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87C30-1E95-4955-BC70-5E8C40D2D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03FD5-6E8A-432B-AD0D-787E87801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B630A2-019F-4F22-9955-6805B50FD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AE326C-7EC4-4336-BA66-E5B74196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92D77C-511A-4B1E-8BAD-0200B860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BAA87-F2B1-48F2-9889-CD78F35B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4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95DA-2C7B-4CFB-8F65-30A6E0330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77130-6544-4555-AA5D-AC17100AC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01F67-D328-4B56-ADBE-8DA76E06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C080D-84DE-422E-A032-2645EB5A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0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53B0C-2E8F-4067-BF89-C6EB0E7F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3F7010-5F66-43D9-B510-F992FEB5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13A54-8AD1-4647-8B12-EA972BA3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CDD840-36E4-40E9-8495-553C742758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38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1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2449E-8C73-4918-94BC-C56599A2E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838B6-60EE-4542-8695-AF1164B4A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0A6E2-6F79-4B56-80C4-92CF82229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EC80D-9D4E-41CA-A5C6-D66464E3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E3419-A5C5-4195-A298-0A637A047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73E53-8586-472E-A83F-22B082C9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5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8E66-7456-4047-B22D-A00B12D23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94351C-7C8B-4C5F-8BCE-E578A7471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B39CD-4AE1-4268-B5ED-46E4E9624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0A1BB-5B1E-41FC-AA72-91556E0B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02D6A-A82A-4EC2-AC2A-429A70D26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D6FEF-A5FA-49E4-AFD9-591F1D68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1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78333-6E45-40F3-A370-A0380C4FB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80D1B-3672-477D-9FDF-D7E21DDC4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3896B-19EA-4C98-B903-B978828D2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50916-ED6A-46E3-AB56-D21E556239A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6381B-75C4-4753-B740-52A8B56A7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B370E-36D1-4ADB-9CDC-1063E7393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3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E8A1-78FA-4856-880E-352B121A3E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Example Tour Mockup of IMDb</a:t>
            </a:r>
          </a:p>
        </p:txBody>
      </p:sp>
    </p:spTree>
    <p:extLst>
      <p:ext uri="{BB962C8B-B14F-4D97-AF65-F5344CB8AC3E}">
        <p14:creationId xmlns:p14="http://schemas.microsoft.com/office/powerpoint/2010/main" val="133715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4C6E9A6D-280F-4F0A-8731-75A8B81A650A}"/>
              </a:ext>
            </a:extLst>
          </p:cNvPr>
          <p:cNvSpPr/>
          <p:nvPr/>
        </p:nvSpPr>
        <p:spPr>
          <a:xfrm>
            <a:off x="2370338" y="2006353"/>
            <a:ext cx="45719" cy="4571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llout: Up Arrow 9">
            <a:extLst>
              <a:ext uri="{FF2B5EF4-FFF2-40B4-BE49-F238E27FC236}">
                <a16:creationId xmlns:a16="http://schemas.microsoft.com/office/drawing/2014/main" id="{B8AEC4BF-5954-4359-8ECE-9A06388B3C84}"/>
              </a:ext>
            </a:extLst>
          </p:cNvPr>
          <p:cNvSpPr/>
          <p:nvPr/>
        </p:nvSpPr>
        <p:spPr>
          <a:xfrm>
            <a:off x="816747" y="921948"/>
            <a:ext cx="1864310" cy="2507052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721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 </a:t>
            </a:r>
          </a:p>
          <a:p>
            <a:pPr algn="ctr"/>
            <a:r>
              <a:rPr lang="en-US" dirty="0"/>
              <a:t>Check release dates for upcoming attractions and more</a:t>
            </a:r>
          </a:p>
        </p:txBody>
      </p:sp>
    </p:spTree>
    <p:extLst>
      <p:ext uri="{BB962C8B-B14F-4D97-AF65-F5344CB8AC3E}">
        <p14:creationId xmlns:p14="http://schemas.microsoft.com/office/powerpoint/2010/main" val="356703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39EF2505-0571-48B9-956F-EF370B4E0914}"/>
              </a:ext>
            </a:extLst>
          </p:cNvPr>
          <p:cNvSpPr/>
          <p:nvPr/>
        </p:nvSpPr>
        <p:spPr>
          <a:xfrm>
            <a:off x="1580226" y="2716566"/>
            <a:ext cx="2121763" cy="197306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Your Ratings Icon </a:t>
            </a:r>
          </a:p>
          <a:p>
            <a:pPr algn="ctr"/>
            <a:r>
              <a:rPr lang="en-US" dirty="0"/>
              <a:t>Ratings for recently viewed media are displayed here</a:t>
            </a:r>
          </a:p>
        </p:txBody>
      </p:sp>
    </p:spTree>
    <p:extLst>
      <p:ext uri="{BB962C8B-B14F-4D97-AF65-F5344CB8AC3E}">
        <p14:creationId xmlns:p14="http://schemas.microsoft.com/office/powerpoint/2010/main" val="12994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llout: Down Arrow 1">
            <a:extLst>
              <a:ext uri="{FF2B5EF4-FFF2-40B4-BE49-F238E27FC236}">
                <a16:creationId xmlns:a16="http://schemas.microsoft.com/office/drawing/2014/main" id="{B5864252-70A4-4E4C-89CA-B8D103D85099}"/>
              </a:ext>
            </a:extLst>
          </p:cNvPr>
          <p:cNvSpPr/>
          <p:nvPr/>
        </p:nvSpPr>
        <p:spPr>
          <a:xfrm>
            <a:off x="5584053" y="3240350"/>
            <a:ext cx="1784413" cy="2432481"/>
          </a:xfrm>
          <a:prstGeom prst="downArrowCallout">
            <a:avLst>
              <a:gd name="adj1" fmla="val 28146"/>
              <a:gd name="adj2" fmla="val 25000"/>
              <a:gd name="adj3" fmla="val 22513"/>
              <a:gd name="adj4" fmla="val 755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Your Lists Section</a:t>
            </a:r>
          </a:p>
          <a:p>
            <a:pPr algn="ctr"/>
            <a:r>
              <a:rPr lang="en-US" dirty="0"/>
              <a:t>Customize lists for your favorite films, TV shows, and actors below</a:t>
            </a:r>
          </a:p>
        </p:txBody>
      </p:sp>
    </p:spTree>
    <p:extLst>
      <p:ext uri="{BB962C8B-B14F-4D97-AF65-F5344CB8AC3E}">
        <p14:creationId xmlns:p14="http://schemas.microsoft.com/office/powerpoint/2010/main" val="266926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llout: Up Arrow 4">
            <a:extLst>
              <a:ext uri="{FF2B5EF4-FFF2-40B4-BE49-F238E27FC236}">
                <a16:creationId xmlns:a16="http://schemas.microsoft.com/office/drawing/2014/main" id="{2F317FCD-FD58-48FE-935C-F0E7FB038C0E}"/>
              </a:ext>
            </a:extLst>
          </p:cNvPr>
          <p:cNvSpPr/>
          <p:nvPr/>
        </p:nvSpPr>
        <p:spPr>
          <a:xfrm>
            <a:off x="7399538" y="949910"/>
            <a:ext cx="2277122" cy="225492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Add to Your Watchlist</a:t>
            </a:r>
          </a:p>
          <a:p>
            <a:pPr algn="ctr"/>
            <a:r>
              <a:rPr lang="en-US" dirty="0"/>
              <a:t>Found several movies  and TV shows that interest you? Organize them in </a:t>
            </a:r>
            <a:r>
              <a:rPr lang="en-US"/>
              <a:t>the Watchlist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6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60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Example Tour Mockup of IMDb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Tour Mockup</dc:title>
  <dc:creator>J Madrid</dc:creator>
  <cp:lastModifiedBy>J Madrid</cp:lastModifiedBy>
  <cp:revision>3</cp:revision>
  <dcterms:created xsi:type="dcterms:W3CDTF">2022-02-24T17:01:01Z</dcterms:created>
  <dcterms:modified xsi:type="dcterms:W3CDTF">2022-03-17T18:15:59Z</dcterms:modified>
</cp:coreProperties>
</file>