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7D5CA-9D5C-421A-84D7-2662A0D839F5}" type="datetimeFigureOut">
              <a:rPr lang="en-US"/>
              <a:t>3/24/2016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437A8-68B3-4FCD-B926-0D75FEA91A2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63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437A8-68B3-4FCD-B926-0D75FEA91A2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79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437A8-68B3-4FCD-B926-0D75FEA91A2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55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437A8-68B3-4FCD-B926-0D75FEA91A2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70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437A8-68B3-4FCD-B926-0D75FEA91A2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4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437A8-68B3-4FCD-B926-0D75FEA91A2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2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0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1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46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3996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64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65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31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04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6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0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3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5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4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3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8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7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25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Diamond house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</a:t>
            </a:r>
            <a:r>
              <a:rPr lang="en-US" dirty="0" smtClean="0">
                <a:solidFill>
                  <a:schemeClr val="bg1"/>
                </a:solidFill>
              </a:rPr>
              <a:t>Project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Information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Wireshark – We initially ran the virtual machine along with wireshark to find the IP address for the web interface.</a:t>
            </a:r>
          </a:p>
          <a:p>
            <a:r>
              <a:rPr lang="en-US" dirty="0">
                <a:solidFill>
                  <a:schemeClr val="bg1"/>
                </a:solidFill>
              </a:rPr>
              <a:t>Hex Editor – We used a hex editor on the various virtual machine files to find any plain text that may be useful. We managed to find a list of all the usernames with their user ids.</a:t>
            </a:r>
          </a:p>
          <a:p>
            <a:r>
              <a:rPr lang="en-US" dirty="0">
                <a:solidFill>
                  <a:schemeClr val="bg1"/>
                </a:solidFill>
              </a:rPr>
              <a:t>Port Scanner – We did a port scanner using one that we developed to gain a list of all the open ports, their services and the versions.</a:t>
            </a:r>
          </a:p>
          <a:p>
            <a:r>
              <a:rPr lang="en-US" dirty="0">
                <a:solidFill>
                  <a:schemeClr val="bg1"/>
                </a:solidFill>
              </a:rPr>
              <a:t>Robots – We also made a python script to grab the robots.txt file for any given url which also showed us some of the directories.</a:t>
            </a:r>
          </a:p>
          <a:p>
            <a:r>
              <a:rPr lang="en-US" dirty="0">
                <a:solidFill>
                  <a:schemeClr val="bg1"/>
                </a:solidFill>
              </a:rPr>
              <a:t>HTML – as we now had access to the web interface, we could inspect the html elements. We were able to find the server operating system and version which as well as a piece of javascript that pointed to cg-bin/status.</a:t>
            </a:r>
          </a:p>
        </p:txBody>
      </p:sp>
    </p:spTree>
    <p:extLst>
      <p:ext uri="{BB962C8B-B14F-4D97-AF65-F5344CB8AC3E}">
        <p14:creationId xmlns:p14="http://schemas.microsoft.com/office/powerpoint/2010/main" val="598103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used the various usernames to find more html pages on the interface. We tried combinations of the usernames with passwords that were related to their pictures.</a:t>
            </a:r>
          </a:p>
          <a:p>
            <a:r>
              <a:rPr lang="en-US" dirty="0">
                <a:solidFill>
                  <a:schemeClr val="bg1"/>
                </a:solidFill>
              </a:rPr>
              <a:t>We gained the password for terry which was "shortbread" and the password for tono which was "</a:t>
            </a:r>
            <a:r>
              <a:rPr lang="en-US" dirty="0" err="1">
                <a:solidFill>
                  <a:schemeClr val="bg1"/>
                </a:solidFill>
              </a:rPr>
              <a:t>delorean</a:t>
            </a:r>
            <a:r>
              <a:rPr lang="en-US" dirty="0">
                <a:solidFill>
                  <a:schemeClr val="bg1"/>
                </a:solidFill>
              </a:rPr>
              <a:t>".</a:t>
            </a:r>
          </a:p>
        </p:txBody>
      </p:sp>
      <p:pic>
        <p:nvPicPr>
          <p:cNvPr id="4" name="Picture 2" descr="http://192.168.226.128/~terry/y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10026"/>
            <a:ext cx="3155227" cy="220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548" y="4008635"/>
            <a:ext cx="2763652" cy="2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85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Suspicious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terry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logged in as Terry on the virtual machine, but used SSH instead for different features. </a:t>
            </a:r>
          </a:p>
          <a:p>
            <a:r>
              <a:rPr lang="en-US" dirty="0">
                <a:solidFill>
                  <a:schemeClr val="bg1"/>
                </a:solidFill>
                <a:latin typeface="Gill Sans MT" charset="0"/>
              </a:rPr>
              <a:t>Looked around directories and found evilmasterplan.c.</a:t>
            </a:r>
          </a:p>
          <a:p>
            <a:r>
              <a:rPr lang="en-US" u="sng" dirty="0">
                <a:solidFill>
                  <a:schemeClr val="bg1"/>
                </a:solidFill>
                <a:latin typeface="Gill Sans MT" charset="0"/>
              </a:rPr>
              <a:t>U</a:t>
            </a:r>
            <a:r>
              <a:rPr lang="en-US" dirty="0">
                <a:solidFill>
                  <a:schemeClr val="bg1"/>
                </a:solidFill>
                <a:latin typeface="Gill Sans MT" charset="0"/>
              </a:rPr>
              <a:t>sed nano to view the contents and compiled using gcc.</a:t>
            </a:r>
          </a:p>
          <a:p>
            <a:r>
              <a:rPr lang="en-US" dirty="0">
                <a:solidFill>
                  <a:schemeClr val="bg1"/>
                </a:solidFill>
                <a:latin typeface="Gill Sans MT" charset="0"/>
              </a:rPr>
              <a:t>We now had root.</a:t>
            </a:r>
          </a:p>
          <a:p>
            <a:r>
              <a:rPr lang="en-US" dirty="0">
                <a:solidFill>
                  <a:schemeClr val="bg1"/>
                </a:solidFill>
              </a:rPr>
              <a:t>We changed the password for </a:t>
            </a:r>
            <a:r>
              <a:rPr lang="en-US" dirty="0" err="1">
                <a:solidFill>
                  <a:schemeClr val="bg1"/>
                </a:solidFill>
              </a:rPr>
              <a:t>felonius</a:t>
            </a:r>
            <a:r>
              <a:rPr lang="en-US" dirty="0">
                <a:solidFill>
                  <a:schemeClr val="bg1"/>
                </a:solidFill>
              </a:rPr>
              <a:t>, with a user id of 0.</a:t>
            </a:r>
          </a:p>
        </p:txBody>
      </p:sp>
      <p:pic>
        <p:nvPicPr>
          <p:cNvPr id="2050" name="Picture 2" descr="https://scontent-lhr3-1.xx.fbcdn.net/hphotos-xap1/v/t35.0-12/12903593_590196431131467_362601573_o.jpg?oh=badc740db1b3969da148d1203f3efa45&amp;oe=56F56EB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45" b="49330"/>
          <a:stretch/>
        </p:blipFill>
        <p:spPr bwMode="auto">
          <a:xfrm>
            <a:off x="946484" y="4716379"/>
            <a:ext cx="9073012" cy="180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762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Shadow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761" y="2194560"/>
            <a:ext cx="10820400" cy="4024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felonius</a:t>
            </a:r>
            <a:r>
              <a:rPr lang="en-US" dirty="0">
                <a:solidFill>
                  <a:schemeClr val="bg1"/>
                </a:solidFill>
              </a:rPr>
              <a:t> we accessed to the shadow file.</a:t>
            </a:r>
          </a:p>
          <a:p>
            <a:r>
              <a:rPr lang="en-US" dirty="0">
                <a:solidFill>
                  <a:schemeClr val="bg1"/>
                </a:solidFill>
              </a:rPr>
              <a:t>We used the commands script and scp to record and copy the contents of shadow to the desktop.</a:t>
            </a:r>
          </a:p>
          <a:p>
            <a:r>
              <a:rPr lang="en-US" dirty="0">
                <a:solidFill>
                  <a:schemeClr val="bg1"/>
                </a:solidFill>
              </a:rPr>
              <a:t>We ran this through John the Ripper and gained the passwords for Kevin and James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96" t="9414" r="43878" b="75455"/>
          <a:stretch/>
        </p:blipFill>
        <p:spPr>
          <a:xfrm>
            <a:off x="66368" y="4273666"/>
            <a:ext cx="12322277" cy="18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61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Shellshock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From metasploit, we ran a shellshock exploit that allowed us to run commands or files from within the server.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74" t="14178" r="61204" b="49341"/>
          <a:stretch/>
        </p:blipFill>
        <p:spPr>
          <a:xfrm>
            <a:off x="3477411" y="3309413"/>
            <a:ext cx="5237177" cy="269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69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Ransomware concept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</a:t>
            </a:r>
            <a:r>
              <a:rPr lang="en-US" dirty="0" smtClean="0">
                <a:solidFill>
                  <a:schemeClr val="bg1"/>
                </a:solidFill>
              </a:rPr>
              <a:t>Project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2595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Ransomware #1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When x amount of changes are happening to a system, the program will start.</a:t>
            </a:r>
          </a:p>
          <a:p>
            <a:r>
              <a:rPr lang="en-GB" dirty="0" smtClean="0"/>
              <a:t>It will look at x amount of bytes for an x amount of files that are being changed.</a:t>
            </a:r>
          </a:p>
          <a:p>
            <a:r>
              <a:rPr lang="en-GB" dirty="0" smtClean="0"/>
              <a:t>Using a cross entropy algorithm, it will detect the amount of randomness in the data. </a:t>
            </a:r>
            <a:endParaRPr lang="en-GB" dirty="0"/>
          </a:p>
          <a:p>
            <a:r>
              <a:rPr lang="en-GB" dirty="0" smtClean="0"/>
              <a:t>Cross entropy is used to calculate the distribution of unnatural data and give a result.</a:t>
            </a:r>
          </a:p>
          <a:p>
            <a:r>
              <a:rPr lang="en-GB" dirty="0" smtClean="0"/>
              <a:t>With this result, it will be converted to a value between two integers such as 1 – 1000. </a:t>
            </a:r>
          </a:p>
          <a:p>
            <a:r>
              <a:rPr lang="en-GB" dirty="0" smtClean="0"/>
              <a:t>For example, the higher the value, the more unnatural distribution of data.</a:t>
            </a:r>
          </a:p>
        </p:txBody>
      </p:sp>
    </p:spTree>
    <p:extLst>
      <p:ext uri="{BB962C8B-B14F-4D97-AF65-F5344CB8AC3E}">
        <p14:creationId xmlns:p14="http://schemas.microsoft.com/office/powerpoint/2010/main" val="655833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Ransomware #1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 certain amount of these files are returning a higher than normal value, then they are most likely being encrypted or compressed as encrypted files look very random.</a:t>
            </a:r>
          </a:p>
          <a:p>
            <a:r>
              <a:rPr lang="en-GB" dirty="0"/>
              <a:t>A halt on the system can prevent the encryption from continuing, and a verification through email can verify if the encryption is being done by the user.</a:t>
            </a:r>
          </a:p>
          <a:p>
            <a:r>
              <a:rPr lang="en-GB" dirty="0"/>
              <a:t>If it is not the user, then the program editing or encrypting the software can be terminated and quarantined.</a:t>
            </a:r>
          </a:p>
          <a:p>
            <a:r>
              <a:rPr lang="en-GB" dirty="0"/>
              <a:t>If it is, then the process can continue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10968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128</TotalTime>
  <Words>549</Words>
  <Application>Microsoft Office PowerPoint</Application>
  <PresentationFormat>Widescreen</PresentationFormat>
  <Paragraphs>42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Gill Sans MT</vt:lpstr>
      <vt:lpstr>Vapor Trail</vt:lpstr>
      <vt:lpstr>Diamond house</vt:lpstr>
      <vt:lpstr>Information gathering</vt:lpstr>
      <vt:lpstr>Passwords</vt:lpstr>
      <vt:lpstr>Suspicious terry</vt:lpstr>
      <vt:lpstr>Shadow file</vt:lpstr>
      <vt:lpstr>Shellshock</vt:lpstr>
      <vt:lpstr>Ransomware concept</vt:lpstr>
      <vt:lpstr>Ransomware #1</vt:lpstr>
      <vt:lpstr>Ransomware #1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johnstone</dc:creator>
  <cp:lastModifiedBy>cameron johnstone</cp:lastModifiedBy>
  <cp:revision>11</cp:revision>
  <dcterms:created xsi:type="dcterms:W3CDTF">2016-01-13T19:04:32Z</dcterms:created>
  <dcterms:modified xsi:type="dcterms:W3CDTF">2016-03-24T13:58:44Z</dcterms:modified>
</cp:coreProperties>
</file>