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2A33F-6684-4E15-8003-90B88E96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BBCDC-66DA-44B3-B120-5DA3CF63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18273-AFC0-4734-AC38-90C87CB8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47514-645A-429A-B71D-F8A46E6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76AB1-3615-40EC-B29B-1B396F56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08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AA46-1C61-4EC4-81A5-DE6A22A3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2AE28D-3D0A-4A2A-ABB9-C5CF8051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E9C70-FBD0-437F-81EF-9BBC8ADA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42392-32FF-4DAA-B3B8-45F598F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05807-1ABC-429A-B488-5C9CC31C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00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21F45F-095A-4792-B68E-1E0A8EB29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D1A675-ED23-44C9-85C4-DC1B4DC5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AEF18-4362-474C-BE05-96061C1A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23830-E71C-40F4-9B33-6B7AAA21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195C5-6256-42AE-B92B-3CB2DB2B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5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717A-D459-46CD-8298-1DF36DCE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FDF04-E990-454A-8EE4-223E24D1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823DE-1C9A-4BE1-8028-474F68F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039FE-8639-408C-B475-CB36B264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5111CF-EEA3-4806-8B36-ACF0B221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98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07894-1969-4898-ABF8-EBFF2EB0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D3983-673C-4784-85F0-DA7ED86C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18F3B-87F6-412F-98AA-8D31CB1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99C80-E3BA-4B7C-BE4A-9F9ABEA9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F84F4-2F47-4CA7-8158-896EE587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134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370FC-B2F6-4FD9-9648-09393E6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E69D5-4B24-4E2D-B339-46076734E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01338B-0FD6-422D-88AD-8FF14960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4E131D-45D6-45E0-A747-F5C88999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FE152-CFE5-4CF9-B3EB-89FB08A4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4D78DA-8C2B-488F-B849-75ED2949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498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A74A-D17E-4942-B5C0-FB6C4BD0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FB77B-A515-45DB-89D1-5D4716F1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A1F257-6E46-427A-B1EA-2CD9BF12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B23642-590D-450F-B9B0-61962B84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4AB4C6-F081-46EF-966D-D48C96496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97B18E-7FD6-46BE-A805-13392E23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B57DB0-7C1D-4A06-A816-E96817E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9634D9-9E88-49CB-A897-31779F1F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174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38481-81E2-4EB2-B8F1-33C6FED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ECFE17-DC00-4E51-AF7E-156BD929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1BE2A7-55CF-4E5C-89E2-BF19BB9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C5E8A5-B604-4EAC-B83C-8940513E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21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6A7019-576D-4086-8D14-833E35E0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EB7CCB-1A8F-47C1-96E7-7E2EA39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E9D986-F68B-45CA-B6E0-B010586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4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DBAF5-D8F3-41D8-B960-CA31D49C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C5F30-6FB0-4939-9313-FDD534E1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60E317-AF93-41C5-AA86-FDD19902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BCA1B-F947-42D1-A09A-3A8B1895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3EBEB5-99EE-4DD3-ABF9-77C3BD7F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68378E-0E85-4426-9F56-EB0D85E4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18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08E6A-C66B-4BB7-A37D-917164AA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5EDA58-D64A-4E77-B4A9-C24CB1BC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4674E-3631-45A1-ADA4-726405141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1593E-F7C0-4220-85AE-BBEDDB45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8806E-3B1F-47F7-A66F-1805402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466F0A-1488-4CFE-BCB7-1E6AF560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94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73991-5E74-4E68-B0B2-66432F23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35202-D1E4-4AF2-B673-1B73801F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A9376-2D22-460F-87B2-A39B3121C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89D3-B836-46DB-87E6-2D8D0B66F496}" type="datetimeFigureOut">
              <a:rPr lang="es-GT" smtClean="0"/>
              <a:t>4/03/2020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3FA63-E0BE-4D1C-9956-58C3387B5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AA433-855B-43BC-BE1A-B240B4B8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2589-6690-4F43-9318-2037A1DC3D5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9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BC7E-9F03-40DE-99A9-08EEABAD0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US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Boostrap</a:t>
            </a:r>
            <a:r>
              <a:rPr lang="es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4</a:t>
            </a:r>
            <a:endParaRPr lang="es-GT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E63CD7-AE0F-488E-B89A-091D4F723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sz="3200" b="1" dirty="0" err="1"/>
              <a:t>Tech</a:t>
            </a:r>
            <a:r>
              <a:rPr lang="es-US" sz="3200" b="1" dirty="0"/>
              <a:t> Geek 2020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404439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2C737-9C24-46A4-95E1-785E9174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4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Encabezado y pie de pagina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B4C338-5C18-4911-8659-1DF7457A0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3990"/>
            <a:ext cx="8988192" cy="2984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F5C69A-C2B4-4F95-BD99-F8DBD4CD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979"/>
            <a:ext cx="7324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6318E-6452-4F76-8D7D-FEF3A8F3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Tamaño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527578-2EC1-495F-8ECE-9EAB491D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0745"/>
            <a:ext cx="5676900" cy="3286125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6535AF2-EBE8-4C56-A2DB-8E33DF429471}"/>
              </a:ext>
            </a:extLst>
          </p:cNvPr>
          <p:cNvGrpSpPr/>
          <p:nvPr/>
        </p:nvGrpSpPr>
        <p:grpSpPr>
          <a:xfrm>
            <a:off x="6607865" y="857957"/>
            <a:ext cx="4616726" cy="2285551"/>
            <a:chOff x="6515100" y="1040745"/>
            <a:chExt cx="4048125" cy="155084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DBF970D-D311-4BF9-9DE1-486BA35F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5100" y="1040745"/>
              <a:ext cx="4048125" cy="79057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552293D-45F9-46B9-87D6-676AC773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37" y="1831320"/>
              <a:ext cx="3295650" cy="1714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86E1570-7083-4046-BAC4-C44D2B35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7730" y="2029617"/>
              <a:ext cx="3733800" cy="561975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094E54A-7265-4168-9611-E4967149A947}"/>
              </a:ext>
            </a:extLst>
          </p:cNvPr>
          <p:cNvGrpSpPr/>
          <p:nvPr/>
        </p:nvGrpSpPr>
        <p:grpSpPr>
          <a:xfrm>
            <a:off x="4714773" y="4264551"/>
            <a:ext cx="4616725" cy="2016979"/>
            <a:chOff x="5275102" y="3683344"/>
            <a:chExt cx="4036620" cy="1483125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1A59992-F50D-4AA7-B11F-BF70385C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2172" y="3683344"/>
              <a:ext cx="4019550" cy="790575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0EB87D4-E407-420C-97E0-B1D7DC37E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5609" y="4424761"/>
              <a:ext cx="3505200" cy="1905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1B2D28E-518F-486E-A85F-F2850B52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75102" y="4585444"/>
              <a:ext cx="372427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43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D327E-680A-4CD8-B038-587DFA38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56684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Alineación de Texto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7759B4D-0697-41F8-BA10-815218CB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13" y="1753297"/>
            <a:ext cx="3288632" cy="45908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9985B6-25BF-4F17-8FDF-E7D95BBC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45" y="2900973"/>
            <a:ext cx="6287950" cy="3816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3F701D-2760-4FCA-A61D-62AA2F975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62" y="5150333"/>
            <a:ext cx="5810624" cy="2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0D99FE4-98F7-42B4-A1FE-C0B1FB27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442" y="1499154"/>
            <a:ext cx="3392367" cy="2403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FEEF29-64A5-4C8D-A086-739449DB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44" y="4295981"/>
            <a:ext cx="6061364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FB1A8-6096-465E-A76D-DE7BEB5B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Cards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con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Navegacion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AAEC-C78B-42C6-89E3-824B2AED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1975"/>
            <a:ext cx="9060059" cy="2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405C86C-2C75-406D-BD75-C1C7C1A4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15" y="346282"/>
            <a:ext cx="7953724" cy="61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693C1-4F39-49F2-BE00-F65610BA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963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Texto sobre la Imagen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D318B6-4CB3-4AE0-99A9-036A9ABA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71" y="869053"/>
            <a:ext cx="7855226" cy="27962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D4340B-9C63-4183-ABB3-D7114981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1" y="4041084"/>
            <a:ext cx="8093493" cy="11670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A08276-27EA-4180-8A3D-6A79F728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08" y="5208103"/>
            <a:ext cx="4476750" cy="190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F88DE4-6DD3-49BE-88DC-A3C3A772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61" y="5377329"/>
            <a:ext cx="38766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2126-521E-4D56-B8FF-EA9C6412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Botones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A1A589-95F3-45C4-909C-6C1415CD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8526"/>
          <a:stretch/>
        </p:blipFill>
        <p:spPr>
          <a:xfrm>
            <a:off x="695077" y="1385888"/>
            <a:ext cx="9206132" cy="428773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4B76CA-2384-4201-B8F4-23BF3FB8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8" y="5392842"/>
            <a:ext cx="5420892" cy="2393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A88394-7BE4-4052-AF55-A5E174C9A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18" y="5671931"/>
            <a:ext cx="5815047" cy="7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6D7B1-FB69-4651-9EC4-4C7797F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Botones con contorno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F5B503-6E91-4B2B-927E-848BDE4CF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334"/>
            <a:ext cx="9087678" cy="37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886A-CF2F-4A10-A658-82E4AEF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Tamaño de lo botones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13D17B-CA22-49FC-8FBE-947612DD0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06" y="1423988"/>
            <a:ext cx="2933700" cy="533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C7922C-04B3-4185-BA54-D0E81123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06" y="2110134"/>
            <a:ext cx="7518386" cy="5333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90D367-89E5-44D7-B57F-EBE9E6CC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06" y="2796279"/>
            <a:ext cx="2263033" cy="412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302D2A-5D41-4926-9B85-596FC703E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06" y="3361499"/>
            <a:ext cx="7779028" cy="5142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5FCD5A-A08E-4ECB-9DF7-52875F578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16" y="4028452"/>
            <a:ext cx="7524750" cy="1038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1176A8-7AF4-4B6D-B648-61E55D380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16" y="5219423"/>
            <a:ext cx="8657122" cy="4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A38D1-2EF9-42BA-A8C3-F799748B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08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Deshabilitar Botones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5181B6D-7854-4B08-ACB8-1E07FFCC5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5319"/>
            <a:ext cx="8934665" cy="21524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89D681E-318C-47B7-89F1-1B8B3115C848}"/>
              </a:ext>
            </a:extLst>
          </p:cNvPr>
          <p:cNvSpPr txBox="1">
            <a:spLocks/>
          </p:cNvSpPr>
          <p:nvPr/>
        </p:nvSpPr>
        <p:spPr>
          <a:xfrm>
            <a:off x="672547" y="3306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Botones tipo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radion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1AB21B-F409-4B26-8409-8118566F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9779"/>
            <a:ext cx="2695317" cy="5916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87017B-7E6A-4D4A-B624-6042C201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537" y="4397306"/>
            <a:ext cx="4991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B31E0-B4CE-4C1C-BFFB-4D2666D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Botones anidados o listas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B397B9-E488-4177-9131-6539FF2B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1819"/>
          <a:stretch/>
        </p:blipFill>
        <p:spPr>
          <a:xfrm>
            <a:off x="1283389" y="1690688"/>
            <a:ext cx="2397465" cy="13255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BBF804E-C51A-4B8F-AB61-E08331457E32}"/>
              </a:ext>
            </a:extLst>
          </p:cNvPr>
          <p:cNvSpPr/>
          <p:nvPr/>
        </p:nvSpPr>
        <p:spPr>
          <a:xfrm>
            <a:off x="1255843" y="2617974"/>
            <a:ext cx="734840" cy="457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F873242-D042-4301-AAFC-60656CA19E34}"/>
              </a:ext>
            </a:extLst>
          </p:cNvPr>
          <p:cNvGrpSpPr/>
          <p:nvPr/>
        </p:nvGrpSpPr>
        <p:grpSpPr>
          <a:xfrm>
            <a:off x="838200" y="3429000"/>
            <a:ext cx="8312101" cy="3209616"/>
            <a:chOff x="440013" y="3283259"/>
            <a:chExt cx="6454344" cy="265058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52F65D0-E3D9-433E-BF00-F5D334A60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013" y="3283259"/>
              <a:ext cx="6143625" cy="5905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D364465-5BBF-4AA9-97D6-B3CAABC54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007" y="3881311"/>
              <a:ext cx="2705100" cy="200025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A93FCA5-7FC0-4DAF-9F49-C95D79132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357" y="4050329"/>
              <a:ext cx="6096000" cy="18097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CD65933-58EE-46D8-BDDB-FD40472C5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357" y="4209822"/>
              <a:ext cx="4924425" cy="1905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36CA276-57DC-4F89-BBE5-15A03117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13" y="4390797"/>
              <a:ext cx="4676775" cy="154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5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3516-D8C0-4166-AA95-40766EAC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Alineación vertical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ECF8E9-7ECC-4C21-AB03-64BAC874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84" y="2233750"/>
            <a:ext cx="1390517" cy="3840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BB2C16-F530-480D-8155-D9AB88A8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0" y="2124652"/>
            <a:ext cx="1729925" cy="40586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E1DC6A-F6C0-4B0A-A60B-6F20B9EC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45" y="3311226"/>
            <a:ext cx="3865643" cy="9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B700-BFDE-4E67-879B-D2F9381E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CARD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A31D0B0-B613-47A0-8BF7-DB2A73E2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65" y="1515254"/>
            <a:ext cx="2828925" cy="3762375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B13A19DE-5966-432F-9E71-14AB88F8F257}"/>
              </a:ext>
            </a:extLst>
          </p:cNvPr>
          <p:cNvGrpSpPr/>
          <p:nvPr/>
        </p:nvGrpSpPr>
        <p:grpSpPr>
          <a:xfrm>
            <a:off x="4227443" y="1840384"/>
            <a:ext cx="7554981" cy="2389417"/>
            <a:chOff x="3848100" y="1140392"/>
            <a:chExt cx="7324725" cy="178439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A8EA23D-D88B-4028-9919-14F1B98C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8100" y="1140392"/>
              <a:ext cx="7324725" cy="100012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FE99D58-CF9F-4586-A67E-D5956B6FC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4476" y="2140517"/>
              <a:ext cx="1952625" cy="16192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AAD5E5C-8E85-4C99-8137-CD66BDF7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6807" y="2343762"/>
              <a:ext cx="418147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96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8C2D-FBE6-4180-9A44-91577A29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Lista (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Group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7A6DC5-4DB6-43E0-A7B3-2B10DF29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10" y="2137846"/>
            <a:ext cx="3850033" cy="20420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99307A-4E91-4A97-A2B0-C7175636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4584562"/>
            <a:ext cx="6241774" cy="19083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268FA3-40E5-4880-AB9B-9CE9AFAEE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549" y="2137846"/>
            <a:ext cx="3899710" cy="20420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B07CE5-E89F-4A8D-A56C-46FE5297B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249" y="867116"/>
            <a:ext cx="4209579" cy="10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4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46</Words>
  <Application>Microsoft Office PowerPoint</Application>
  <PresentationFormat>Panorámica</PresentationFormat>
  <Paragraphs>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Boostrap 4</vt:lpstr>
      <vt:lpstr>Botones</vt:lpstr>
      <vt:lpstr>Botones con contorno</vt:lpstr>
      <vt:lpstr>Tamaño de lo botones</vt:lpstr>
      <vt:lpstr>Deshabilitar Botones</vt:lpstr>
      <vt:lpstr>Botones anidados o listas</vt:lpstr>
      <vt:lpstr>Alineación vertical </vt:lpstr>
      <vt:lpstr>CARD </vt:lpstr>
      <vt:lpstr>Lista (List Group) </vt:lpstr>
      <vt:lpstr>Encabezado y pie de pagina</vt:lpstr>
      <vt:lpstr>Tamaño</vt:lpstr>
      <vt:lpstr>Alineación de Texto</vt:lpstr>
      <vt:lpstr>Presentación de PowerPoint</vt:lpstr>
      <vt:lpstr>Cards con Navegacion </vt:lpstr>
      <vt:lpstr>Presentación de PowerPoint</vt:lpstr>
      <vt:lpstr>Texto sobre la Imagen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Boostrap 4</dc:title>
  <dc:creator>Edwin Arturo Orellana García</dc:creator>
  <cp:lastModifiedBy>Edwin Arturo Orellana García</cp:lastModifiedBy>
  <cp:revision>28</cp:revision>
  <dcterms:created xsi:type="dcterms:W3CDTF">2020-01-22T17:35:13Z</dcterms:created>
  <dcterms:modified xsi:type="dcterms:W3CDTF">2020-03-04T14:35:22Z</dcterms:modified>
</cp:coreProperties>
</file>