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38264C-2233-40FE-9E9A-9B03EF41360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GT"/>
          </a:p>
        </p:txBody>
      </p:sp>
      <p:sp>
        <p:nvSpPr>
          <p:cNvPr id="3" name="Subtítulo 2">
            <a:extLst>
              <a:ext uri="{FF2B5EF4-FFF2-40B4-BE49-F238E27FC236}">
                <a16:creationId xmlns:a16="http://schemas.microsoft.com/office/drawing/2014/main" id="{181D89B2-8B81-478C-9C23-F1B4014EDD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GT"/>
          </a:p>
        </p:txBody>
      </p:sp>
      <p:sp>
        <p:nvSpPr>
          <p:cNvPr id="4" name="Marcador de fecha 3">
            <a:extLst>
              <a:ext uri="{FF2B5EF4-FFF2-40B4-BE49-F238E27FC236}">
                <a16:creationId xmlns:a16="http://schemas.microsoft.com/office/drawing/2014/main" id="{AC5EA284-4C06-47AF-ADB1-805CB37093F1}"/>
              </a:ext>
            </a:extLst>
          </p:cNvPr>
          <p:cNvSpPr>
            <a:spLocks noGrp="1"/>
          </p:cNvSpPr>
          <p:nvPr>
            <p:ph type="dt" sz="half" idx="10"/>
          </p:nvPr>
        </p:nvSpPr>
        <p:spPr/>
        <p:txBody>
          <a:bodyPr/>
          <a:lstStyle/>
          <a:p>
            <a:fld id="{2A743A6C-E15C-4C91-86D2-0E097BE5D6FB}" type="datetimeFigureOut">
              <a:rPr lang="es-GT" smtClean="0"/>
              <a:t>11/02/2020</a:t>
            </a:fld>
            <a:endParaRPr lang="es-GT"/>
          </a:p>
        </p:txBody>
      </p:sp>
      <p:sp>
        <p:nvSpPr>
          <p:cNvPr id="5" name="Marcador de pie de página 4">
            <a:extLst>
              <a:ext uri="{FF2B5EF4-FFF2-40B4-BE49-F238E27FC236}">
                <a16:creationId xmlns:a16="http://schemas.microsoft.com/office/drawing/2014/main" id="{371D846E-A49D-4171-853E-BBAEBAE15F5E}"/>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CD249C6E-09A9-44FE-8FB2-C5B7B56FB2F9}"/>
              </a:ext>
            </a:extLst>
          </p:cNvPr>
          <p:cNvSpPr>
            <a:spLocks noGrp="1"/>
          </p:cNvSpPr>
          <p:nvPr>
            <p:ph type="sldNum" sz="quarter" idx="12"/>
          </p:nvPr>
        </p:nvSpPr>
        <p:spPr/>
        <p:txBody>
          <a:bodyPr/>
          <a:lstStyle/>
          <a:p>
            <a:fld id="{0055D496-9A99-42BE-AA5D-5131CAA746C9}" type="slidenum">
              <a:rPr lang="es-GT" smtClean="0"/>
              <a:t>‹Nº›</a:t>
            </a:fld>
            <a:endParaRPr lang="es-GT"/>
          </a:p>
        </p:txBody>
      </p:sp>
    </p:spTree>
    <p:extLst>
      <p:ext uri="{BB962C8B-B14F-4D97-AF65-F5344CB8AC3E}">
        <p14:creationId xmlns:p14="http://schemas.microsoft.com/office/powerpoint/2010/main" val="2744765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107215-ECBB-42E9-A138-20B32EAD52E1}"/>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texto vertical 2">
            <a:extLst>
              <a:ext uri="{FF2B5EF4-FFF2-40B4-BE49-F238E27FC236}">
                <a16:creationId xmlns:a16="http://schemas.microsoft.com/office/drawing/2014/main" id="{9CF78FDD-2CEF-46B4-A9DD-695C88B5B27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25FBF5C9-9497-46F3-9696-1648A723F40B}"/>
              </a:ext>
            </a:extLst>
          </p:cNvPr>
          <p:cNvSpPr>
            <a:spLocks noGrp="1"/>
          </p:cNvSpPr>
          <p:nvPr>
            <p:ph type="dt" sz="half" idx="10"/>
          </p:nvPr>
        </p:nvSpPr>
        <p:spPr/>
        <p:txBody>
          <a:bodyPr/>
          <a:lstStyle/>
          <a:p>
            <a:fld id="{2A743A6C-E15C-4C91-86D2-0E097BE5D6FB}" type="datetimeFigureOut">
              <a:rPr lang="es-GT" smtClean="0"/>
              <a:t>11/02/2020</a:t>
            </a:fld>
            <a:endParaRPr lang="es-GT"/>
          </a:p>
        </p:txBody>
      </p:sp>
      <p:sp>
        <p:nvSpPr>
          <p:cNvPr id="5" name="Marcador de pie de página 4">
            <a:extLst>
              <a:ext uri="{FF2B5EF4-FFF2-40B4-BE49-F238E27FC236}">
                <a16:creationId xmlns:a16="http://schemas.microsoft.com/office/drawing/2014/main" id="{83B46DDC-1B22-4A38-9163-F0DBB6FF5354}"/>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E7F0F97D-2227-4F9E-9BC7-6D868FD4D899}"/>
              </a:ext>
            </a:extLst>
          </p:cNvPr>
          <p:cNvSpPr>
            <a:spLocks noGrp="1"/>
          </p:cNvSpPr>
          <p:nvPr>
            <p:ph type="sldNum" sz="quarter" idx="12"/>
          </p:nvPr>
        </p:nvSpPr>
        <p:spPr/>
        <p:txBody>
          <a:bodyPr/>
          <a:lstStyle/>
          <a:p>
            <a:fld id="{0055D496-9A99-42BE-AA5D-5131CAA746C9}" type="slidenum">
              <a:rPr lang="es-GT" smtClean="0"/>
              <a:t>‹Nº›</a:t>
            </a:fld>
            <a:endParaRPr lang="es-GT"/>
          </a:p>
        </p:txBody>
      </p:sp>
    </p:spTree>
    <p:extLst>
      <p:ext uri="{BB962C8B-B14F-4D97-AF65-F5344CB8AC3E}">
        <p14:creationId xmlns:p14="http://schemas.microsoft.com/office/powerpoint/2010/main" val="2865712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19CEFD5-6D8A-4D2F-AC3E-35BF4EAA6ED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GT"/>
          </a:p>
        </p:txBody>
      </p:sp>
      <p:sp>
        <p:nvSpPr>
          <p:cNvPr id="3" name="Marcador de texto vertical 2">
            <a:extLst>
              <a:ext uri="{FF2B5EF4-FFF2-40B4-BE49-F238E27FC236}">
                <a16:creationId xmlns:a16="http://schemas.microsoft.com/office/drawing/2014/main" id="{444E29E4-7C18-4ACA-B9BB-D26085C912D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513365A4-2A33-4BA6-8EF5-FEE66017B175}"/>
              </a:ext>
            </a:extLst>
          </p:cNvPr>
          <p:cNvSpPr>
            <a:spLocks noGrp="1"/>
          </p:cNvSpPr>
          <p:nvPr>
            <p:ph type="dt" sz="half" idx="10"/>
          </p:nvPr>
        </p:nvSpPr>
        <p:spPr/>
        <p:txBody>
          <a:bodyPr/>
          <a:lstStyle/>
          <a:p>
            <a:fld id="{2A743A6C-E15C-4C91-86D2-0E097BE5D6FB}" type="datetimeFigureOut">
              <a:rPr lang="es-GT" smtClean="0"/>
              <a:t>11/02/2020</a:t>
            </a:fld>
            <a:endParaRPr lang="es-GT"/>
          </a:p>
        </p:txBody>
      </p:sp>
      <p:sp>
        <p:nvSpPr>
          <p:cNvPr id="5" name="Marcador de pie de página 4">
            <a:extLst>
              <a:ext uri="{FF2B5EF4-FFF2-40B4-BE49-F238E27FC236}">
                <a16:creationId xmlns:a16="http://schemas.microsoft.com/office/drawing/2014/main" id="{9E5EB7A1-25B9-4D35-94E4-25E8657A191B}"/>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B18D79DA-11A8-4296-986E-5972FDEBBB37}"/>
              </a:ext>
            </a:extLst>
          </p:cNvPr>
          <p:cNvSpPr>
            <a:spLocks noGrp="1"/>
          </p:cNvSpPr>
          <p:nvPr>
            <p:ph type="sldNum" sz="quarter" idx="12"/>
          </p:nvPr>
        </p:nvSpPr>
        <p:spPr/>
        <p:txBody>
          <a:bodyPr/>
          <a:lstStyle/>
          <a:p>
            <a:fld id="{0055D496-9A99-42BE-AA5D-5131CAA746C9}" type="slidenum">
              <a:rPr lang="es-GT" smtClean="0"/>
              <a:t>‹Nº›</a:t>
            </a:fld>
            <a:endParaRPr lang="es-GT"/>
          </a:p>
        </p:txBody>
      </p:sp>
    </p:spTree>
    <p:extLst>
      <p:ext uri="{BB962C8B-B14F-4D97-AF65-F5344CB8AC3E}">
        <p14:creationId xmlns:p14="http://schemas.microsoft.com/office/powerpoint/2010/main" val="246322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6EF2E-866F-40F9-A3B2-67C3393CB046}"/>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FC0D722B-C2B0-4AA8-8E11-EA268F6659D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33EFF587-D318-4893-B752-6C56018007EE}"/>
              </a:ext>
            </a:extLst>
          </p:cNvPr>
          <p:cNvSpPr>
            <a:spLocks noGrp="1"/>
          </p:cNvSpPr>
          <p:nvPr>
            <p:ph type="dt" sz="half" idx="10"/>
          </p:nvPr>
        </p:nvSpPr>
        <p:spPr/>
        <p:txBody>
          <a:bodyPr/>
          <a:lstStyle/>
          <a:p>
            <a:fld id="{2A743A6C-E15C-4C91-86D2-0E097BE5D6FB}" type="datetimeFigureOut">
              <a:rPr lang="es-GT" smtClean="0"/>
              <a:t>11/02/2020</a:t>
            </a:fld>
            <a:endParaRPr lang="es-GT"/>
          </a:p>
        </p:txBody>
      </p:sp>
      <p:sp>
        <p:nvSpPr>
          <p:cNvPr id="5" name="Marcador de pie de página 4">
            <a:extLst>
              <a:ext uri="{FF2B5EF4-FFF2-40B4-BE49-F238E27FC236}">
                <a16:creationId xmlns:a16="http://schemas.microsoft.com/office/drawing/2014/main" id="{328790B6-9E2F-4C76-A4D6-397135B80E87}"/>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760D87D3-9F7A-4B71-98A8-C70B892CCB3B}"/>
              </a:ext>
            </a:extLst>
          </p:cNvPr>
          <p:cNvSpPr>
            <a:spLocks noGrp="1"/>
          </p:cNvSpPr>
          <p:nvPr>
            <p:ph type="sldNum" sz="quarter" idx="12"/>
          </p:nvPr>
        </p:nvSpPr>
        <p:spPr/>
        <p:txBody>
          <a:bodyPr/>
          <a:lstStyle/>
          <a:p>
            <a:fld id="{0055D496-9A99-42BE-AA5D-5131CAA746C9}" type="slidenum">
              <a:rPr lang="es-GT" smtClean="0"/>
              <a:t>‹Nº›</a:t>
            </a:fld>
            <a:endParaRPr lang="es-GT"/>
          </a:p>
        </p:txBody>
      </p:sp>
    </p:spTree>
    <p:extLst>
      <p:ext uri="{BB962C8B-B14F-4D97-AF65-F5344CB8AC3E}">
        <p14:creationId xmlns:p14="http://schemas.microsoft.com/office/powerpoint/2010/main" val="2139711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8A4A95-36A9-4CA9-BE25-E0A7206D556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B35D417F-3254-4838-AEDA-ABDAB61479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5995423-A6D4-404A-A808-FE2BAE799602}"/>
              </a:ext>
            </a:extLst>
          </p:cNvPr>
          <p:cNvSpPr>
            <a:spLocks noGrp="1"/>
          </p:cNvSpPr>
          <p:nvPr>
            <p:ph type="dt" sz="half" idx="10"/>
          </p:nvPr>
        </p:nvSpPr>
        <p:spPr/>
        <p:txBody>
          <a:bodyPr/>
          <a:lstStyle/>
          <a:p>
            <a:fld id="{2A743A6C-E15C-4C91-86D2-0E097BE5D6FB}" type="datetimeFigureOut">
              <a:rPr lang="es-GT" smtClean="0"/>
              <a:t>11/02/2020</a:t>
            </a:fld>
            <a:endParaRPr lang="es-GT"/>
          </a:p>
        </p:txBody>
      </p:sp>
      <p:sp>
        <p:nvSpPr>
          <p:cNvPr id="5" name="Marcador de pie de página 4">
            <a:extLst>
              <a:ext uri="{FF2B5EF4-FFF2-40B4-BE49-F238E27FC236}">
                <a16:creationId xmlns:a16="http://schemas.microsoft.com/office/drawing/2014/main" id="{BAFE671A-1688-4993-8363-20DD8F98CB7F}"/>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BB1484A8-4167-44E4-91B4-B846C16900BC}"/>
              </a:ext>
            </a:extLst>
          </p:cNvPr>
          <p:cNvSpPr>
            <a:spLocks noGrp="1"/>
          </p:cNvSpPr>
          <p:nvPr>
            <p:ph type="sldNum" sz="quarter" idx="12"/>
          </p:nvPr>
        </p:nvSpPr>
        <p:spPr/>
        <p:txBody>
          <a:bodyPr/>
          <a:lstStyle/>
          <a:p>
            <a:fld id="{0055D496-9A99-42BE-AA5D-5131CAA746C9}" type="slidenum">
              <a:rPr lang="es-GT" smtClean="0"/>
              <a:t>‹Nº›</a:t>
            </a:fld>
            <a:endParaRPr lang="es-GT"/>
          </a:p>
        </p:txBody>
      </p:sp>
    </p:spTree>
    <p:extLst>
      <p:ext uri="{BB962C8B-B14F-4D97-AF65-F5344CB8AC3E}">
        <p14:creationId xmlns:p14="http://schemas.microsoft.com/office/powerpoint/2010/main" val="151865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ED3CC5-1B11-4FDF-ABE4-F6D72710A3E3}"/>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8A7C83F3-7A30-4B6D-A744-AB7C44BD581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contenido 3">
            <a:extLst>
              <a:ext uri="{FF2B5EF4-FFF2-40B4-BE49-F238E27FC236}">
                <a16:creationId xmlns:a16="http://schemas.microsoft.com/office/drawing/2014/main" id="{5E308790-3655-4B6E-929B-717EE1A41BB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fecha 4">
            <a:extLst>
              <a:ext uri="{FF2B5EF4-FFF2-40B4-BE49-F238E27FC236}">
                <a16:creationId xmlns:a16="http://schemas.microsoft.com/office/drawing/2014/main" id="{F827DFA9-02E0-48E4-8B8E-24FA37A69A94}"/>
              </a:ext>
            </a:extLst>
          </p:cNvPr>
          <p:cNvSpPr>
            <a:spLocks noGrp="1"/>
          </p:cNvSpPr>
          <p:nvPr>
            <p:ph type="dt" sz="half" idx="10"/>
          </p:nvPr>
        </p:nvSpPr>
        <p:spPr/>
        <p:txBody>
          <a:bodyPr/>
          <a:lstStyle/>
          <a:p>
            <a:fld id="{2A743A6C-E15C-4C91-86D2-0E097BE5D6FB}" type="datetimeFigureOut">
              <a:rPr lang="es-GT" smtClean="0"/>
              <a:t>11/02/2020</a:t>
            </a:fld>
            <a:endParaRPr lang="es-GT"/>
          </a:p>
        </p:txBody>
      </p:sp>
      <p:sp>
        <p:nvSpPr>
          <p:cNvPr id="6" name="Marcador de pie de página 5">
            <a:extLst>
              <a:ext uri="{FF2B5EF4-FFF2-40B4-BE49-F238E27FC236}">
                <a16:creationId xmlns:a16="http://schemas.microsoft.com/office/drawing/2014/main" id="{68462DFA-7CB8-4C7D-9178-73D5E4C8CD84}"/>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40ADAB80-091D-43B2-9D2C-CD32F0A7D4A1}"/>
              </a:ext>
            </a:extLst>
          </p:cNvPr>
          <p:cNvSpPr>
            <a:spLocks noGrp="1"/>
          </p:cNvSpPr>
          <p:nvPr>
            <p:ph type="sldNum" sz="quarter" idx="12"/>
          </p:nvPr>
        </p:nvSpPr>
        <p:spPr/>
        <p:txBody>
          <a:bodyPr/>
          <a:lstStyle/>
          <a:p>
            <a:fld id="{0055D496-9A99-42BE-AA5D-5131CAA746C9}" type="slidenum">
              <a:rPr lang="es-GT" smtClean="0"/>
              <a:t>‹Nº›</a:t>
            </a:fld>
            <a:endParaRPr lang="es-GT"/>
          </a:p>
        </p:txBody>
      </p:sp>
    </p:spTree>
    <p:extLst>
      <p:ext uri="{BB962C8B-B14F-4D97-AF65-F5344CB8AC3E}">
        <p14:creationId xmlns:p14="http://schemas.microsoft.com/office/powerpoint/2010/main" val="295422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605CC-47B3-485E-A8EA-D2788B3EF03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7E3DD7B0-A999-4294-B9DC-5454062E99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AA2648E-4A82-4F41-9BB0-0F84EA231A7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texto 4">
            <a:extLst>
              <a:ext uri="{FF2B5EF4-FFF2-40B4-BE49-F238E27FC236}">
                <a16:creationId xmlns:a16="http://schemas.microsoft.com/office/drawing/2014/main" id="{2A565DCC-DBFD-4DAD-BFCC-F2D11C2C72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7483BB6-7035-44E0-B268-F7F3A3326C2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7" name="Marcador de fecha 6">
            <a:extLst>
              <a:ext uri="{FF2B5EF4-FFF2-40B4-BE49-F238E27FC236}">
                <a16:creationId xmlns:a16="http://schemas.microsoft.com/office/drawing/2014/main" id="{FE901139-C238-4663-A73E-36F19D528C31}"/>
              </a:ext>
            </a:extLst>
          </p:cNvPr>
          <p:cNvSpPr>
            <a:spLocks noGrp="1"/>
          </p:cNvSpPr>
          <p:nvPr>
            <p:ph type="dt" sz="half" idx="10"/>
          </p:nvPr>
        </p:nvSpPr>
        <p:spPr/>
        <p:txBody>
          <a:bodyPr/>
          <a:lstStyle/>
          <a:p>
            <a:fld id="{2A743A6C-E15C-4C91-86D2-0E097BE5D6FB}" type="datetimeFigureOut">
              <a:rPr lang="es-GT" smtClean="0"/>
              <a:t>11/02/2020</a:t>
            </a:fld>
            <a:endParaRPr lang="es-GT"/>
          </a:p>
        </p:txBody>
      </p:sp>
      <p:sp>
        <p:nvSpPr>
          <p:cNvPr id="8" name="Marcador de pie de página 7">
            <a:extLst>
              <a:ext uri="{FF2B5EF4-FFF2-40B4-BE49-F238E27FC236}">
                <a16:creationId xmlns:a16="http://schemas.microsoft.com/office/drawing/2014/main" id="{60158222-AAC8-45E2-AD95-5D767BBA1555}"/>
              </a:ext>
            </a:extLst>
          </p:cNvPr>
          <p:cNvSpPr>
            <a:spLocks noGrp="1"/>
          </p:cNvSpPr>
          <p:nvPr>
            <p:ph type="ftr" sz="quarter" idx="11"/>
          </p:nvPr>
        </p:nvSpPr>
        <p:spPr/>
        <p:txBody>
          <a:bodyPr/>
          <a:lstStyle/>
          <a:p>
            <a:endParaRPr lang="es-GT"/>
          </a:p>
        </p:txBody>
      </p:sp>
      <p:sp>
        <p:nvSpPr>
          <p:cNvPr id="9" name="Marcador de número de diapositiva 8">
            <a:extLst>
              <a:ext uri="{FF2B5EF4-FFF2-40B4-BE49-F238E27FC236}">
                <a16:creationId xmlns:a16="http://schemas.microsoft.com/office/drawing/2014/main" id="{0C0E45BB-9522-4EDF-B275-4C068266A509}"/>
              </a:ext>
            </a:extLst>
          </p:cNvPr>
          <p:cNvSpPr>
            <a:spLocks noGrp="1"/>
          </p:cNvSpPr>
          <p:nvPr>
            <p:ph type="sldNum" sz="quarter" idx="12"/>
          </p:nvPr>
        </p:nvSpPr>
        <p:spPr/>
        <p:txBody>
          <a:bodyPr/>
          <a:lstStyle/>
          <a:p>
            <a:fld id="{0055D496-9A99-42BE-AA5D-5131CAA746C9}" type="slidenum">
              <a:rPr lang="es-GT" smtClean="0"/>
              <a:t>‹Nº›</a:t>
            </a:fld>
            <a:endParaRPr lang="es-GT"/>
          </a:p>
        </p:txBody>
      </p:sp>
    </p:spTree>
    <p:extLst>
      <p:ext uri="{BB962C8B-B14F-4D97-AF65-F5344CB8AC3E}">
        <p14:creationId xmlns:p14="http://schemas.microsoft.com/office/powerpoint/2010/main" val="2129785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7DC987-FCFC-4A43-AD66-615055D8BBC4}"/>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fecha 2">
            <a:extLst>
              <a:ext uri="{FF2B5EF4-FFF2-40B4-BE49-F238E27FC236}">
                <a16:creationId xmlns:a16="http://schemas.microsoft.com/office/drawing/2014/main" id="{D13EC6F2-DA87-4C73-B0C4-1ACE0A9C04FA}"/>
              </a:ext>
            </a:extLst>
          </p:cNvPr>
          <p:cNvSpPr>
            <a:spLocks noGrp="1"/>
          </p:cNvSpPr>
          <p:nvPr>
            <p:ph type="dt" sz="half" idx="10"/>
          </p:nvPr>
        </p:nvSpPr>
        <p:spPr/>
        <p:txBody>
          <a:bodyPr/>
          <a:lstStyle/>
          <a:p>
            <a:fld id="{2A743A6C-E15C-4C91-86D2-0E097BE5D6FB}" type="datetimeFigureOut">
              <a:rPr lang="es-GT" smtClean="0"/>
              <a:t>11/02/2020</a:t>
            </a:fld>
            <a:endParaRPr lang="es-GT"/>
          </a:p>
        </p:txBody>
      </p:sp>
      <p:sp>
        <p:nvSpPr>
          <p:cNvPr id="4" name="Marcador de pie de página 3">
            <a:extLst>
              <a:ext uri="{FF2B5EF4-FFF2-40B4-BE49-F238E27FC236}">
                <a16:creationId xmlns:a16="http://schemas.microsoft.com/office/drawing/2014/main" id="{AB735538-1F49-4F22-8234-4A3EBA88D410}"/>
              </a:ext>
            </a:extLst>
          </p:cNvPr>
          <p:cNvSpPr>
            <a:spLocks noGrp="1"/>
          </p:cNvSpPr>
          <p:nvPr>
            <p:ph type="ftr" sz="quarter" idx="11"/>
          </p:nvPr>
        </p:nvSpPr>
        <p:spPr/>
        <p:txBody>
          <a:bodyPr/>
          <a:lstStyle/>
          <a:p>
            <a:endParaRPr lang="es-GT"/>
          </a:p>
        </p:txBody>
      </p:sp>
      <p:sp>
        <p:nvSpPr>
          <p:cNvPr id="5" name="Marcador de número de diapositiva 4">
            <a:extLst>
              <a:ext uri="{FF2B5EF4-FFF2-40B4-BE49-F238E27FC236}">
                <a16:creationId xmlns:a16="http://schemas.microsoft.com/office/drawing/2014/main" id="{B21E7752-1647-414F-B68C-D32D5C7820BD}"/>
              </a:ext>
            </a:extLst>
          </p:cNvPr>
          <p:cNvSpPr>
            <a:spLocks noGrp="1"/>
          </p:cNvSpPr>
          <p:nvPr>
            <p:ph type="sldNum" sz="quarter" idx="12"/>
          </p:nvPr>
        </p:nvSpPr>
        <p:spPr/>
        <p:txBody>
          <a:bodyPr/>
          <a:lstStyle/>
          <a:p>
            <a:fld id="{0055D496-9A99-42BE-AA5D-5131CAA746C9}" type="slidenum">
              <a:rPr lang="es-GT" smtClean="0"/>
              <a:t>‹Nº›</a:t>
            </a:fld>
            <a:endParaRPr lang="es-GT"/>
          </a:p>
        </p:txBody>
      </p:sp>
    </p:spTree>
    <p:extLst>
      <p:ext uri="{BB962C8B-B14F-4D97-AF65-F5344CB8AC3E}">
        <p14:creationId xmlns:p14="http://schemas.microsoft.com/office/powerpoint/2010/main" val="415180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89FD4A2-30EA-4949-BF67-030391FA0C5A}"/>
              </a:ext>
            </a:extLst>
          </p:cNvPr>
          <p:cNvSpPr>
            <a:spLocks noGrp="1"/>
          </p:cNvSpPr>
          <p:nvPr>
            <p:ph type="dt" sz="half" idx="10"/>
          </p:nvPr>
        </p:nvSpPr>
        <p:spPr/>
        <p:txBody>
          <a:bodyPr/>
          <a:lstStyle/>
          <a:p>
            <a:fld id="{2A743A6C-E15C-4C91-86D2-0E097BE5D6FB}" type="datetimeFigureOut">
              <a:rPr lang="es-GT" smtClean="0"/>
              <a:t>11/02/2020</a:t>
            </a:fld>
            <a:endParaRPr lang="es-GT"/>
          </a:p>
        </p:txBody>
      </p:sp>
      <p:sp>
        <p:nvSpPr>
          <p:cNvPr id="3" name="Marcador de pie de página 2">
            <a:extLst>
              <a:ext uri="{FF2B5EF4-FFF2-40B4-BE49-F238E27FC236}">
                <a16:creationId xmlns:a16="http://schemas.microsoft.com/office/drawing/2014/main" id="{99E39929-38CA-494C-8DBB-40B198AF7807}"/>
              </a:ext>
            </a:extLst>
          </p:cNvPr>
          <p:cNvSpPr>
            <a:spLocks noGrp="1"/>
          </p:cNvSpPr>
          <p:nvPr>
            <p:ph type="ftr" sz="quarter" idx="11"/>
          </p:nvPr>
        </p:nvSpPr>
        <p:spPr/>
        <p:txBody>
          <a:bodyPr/>
          <a:lstStyle/>
          <a:p>
            <a:endParaRPr lang="es-GT"/>
          </a:p>
        </p:txBody>
      </p:sp>
      <p:sp>
        <p:nvSpPr>
          <p:cNvPr id="4" name="Marcador de número de diapositiva 3">
            <a:extLst>
              <a:ext uri="{FF2B5EF4-FFF2-40B4-BE49-F238E27FC236}">
                <a16:creationId xmlns:a16="http://schemas.microsoft.com/office/drawing/2014/main" id="{ED5E170C-C5B1-4664-B236-2CD8F18B3D67}"/>
              </a:ext>
            </a:extLst>
          </p:cNvPr>
          <p:cNvSpPr>
            <a:spLocks noGrp="1"/>
          </p:cNvSpPr>
          <p:nvPr>
            <p:ph type="sldNum" sz="quarter" idx="12"/>
          </p:nvPr>
        </p:nvSpPr>
        <p:spPr/>
        <p:txBody>
          <a:bodyPr/>
          <a:lstStyle/>
          <a:p>
            <a:fld id="{0055D496-9A99-42BE-AA5D-5131CAA746C9}" type="slidenum">
              <a:rPr lang="es-GT" smtClean="0"/>
              <a:t>‹Nº›</a:t>
            </a:fld>
            <a:endParaRPr lang="es-GT"/>
          </a:p>
        </p:txBody>
      </p:sp>
    </p:spTree>
    <p:extLst>
      <p:ext uri="{BB962C8B-B14F-4D97-AF65-F5344CB8AC3E}">
        <p14:creationId xmlns:p14="http://schemas.microsoft.com/office/powerpoint/2010/main" val="240960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E5F03-856C-4894-973E-68C424EA7E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E6DC61C0-9102-4CEC-A12D-58F1FEE67A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texto 3">
            <a:extLst>
              <a:ext uri="{FF2B5EF4-FFF2-40B4-BE49-F238E27FC236}">
                <a16:creationId xmlns:a16="http://schemas.microsoft.com/office/drawing/2014/main" id="{3AA85F9F-F056-4415-BC7F-B11712443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5943C7F-62F1-43FE-B20F-CE526D410CEF}"/>
              </a:ext>
            </a:extLst>
          </p:cNvPr>
          <p:cNvSpPr>
            <a:spLocks noGrp="1"/>
          </p:cNvSpPr>
          <p:nvPr>
            <p:ph type="dt" sz="half" idx="10"/>
          </p:nvPr>
        </p:nvSpPr>
        <p:spPr/>
        <p:txBody>
          <a:bodyPr/>
          <a:lstStyle/>
          <a:p>
            <a:fld id="{2A743A6C-E15C-4C91-86D2-0E097BE5D6FB}" type="datetimeFigureOut">
              <a:rPr lang="es-GT" smtClean="0"/>
              <a:t>11/02/2020</a:t>
            </a:fld>
            <a:endParaRPr lang="es-GT"/>
          </a:p>
        </p:txBody>
      </p:sp>
      <p:sp>
        <p:nvSpPr>
          <p:cNvPr id="6" name="Marcador de pie de página 5">
            <a:extLst>
              <a:ext uri="{FF2B5EF4-FFF2-40B4-BE49-F238E27FC236}">
                <a16:creationId xmlns:a16="http://schemas.microsoft.com/office/drawing/2014/main" id="{3BCE5AB3-A909-4D5D-90DE-32459F76C3C8}"/>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C7C93C6E-0EAE-4C31-BACA-3C859747CBF3}"/>
              </a:ext>
            </a:extLst>
          </p:cNvPr>
          <p:cNvSpPr>
            <a:spLocks noGrp="1"/>
          </p:cNvSpPr>
          <p:nvPr>
            <p:ph type="sldNum" sz="quarter" idx="12"/>
          </p:nvPr>
        </p:nvSpPr>
        <p:spPr/>
        <p:txBody>
          <a:bodyPr/>
          <a:lstStyle/>
          <a:p>
            <a:fld id="{0055D496-9A99-42BE-AA5D-5131CAA746C9}" type="slidenum">
              <a:rPr lang="es-GT" smtClean="0"/>
              <a:t>‹Nº›</a:t>
            </a:fld>
            <a:endParaRPr lang="es-GT"/>
          </a:p>
        </p:txBody>
      </p:sp>
    </p:spTree>
    <p:extLst>
      <p:ext uri="{BB962C8B-B14F-4D97-AF65-F5344CB8AC3E}">
        <p14:creationId xmlns:p14="http://schemas.microsoft.com/office/powerpoint/2010/main" val="1182035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5D7FA5-3C8B-4342-AA88-348C5DFA03F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posición de imagen 2">
            <a:extLst>
              <a:ext uri="{FF2B5EF4-FFF2-40B4-BE49-F238E27FC236}">
                <a16:creationId xmlns:a16="http://schemas.microsoft.com/office/drawing/2014/main" id="{211758DB-3F76-4BF3-AF9E-F6271EE48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a:extLst>
              <a:ext uri="{FF2B5EF4-FFF2-40B4-BE49-F238E27FC236}">
                <a16:creationId xmlns:a16="http://schemas.microsoft.com/office/drawing/2014/main" id="{08DBF6FC-CC6F-427C-A318-1DF82EE5C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0213916-3E2B-45B5-B034-1541A8BCBC46}"/>
              </a:ext>
            </a:extLst>
          </p:cNvPr>
          <p:cNvSpPr>
            <a:spLocks noGrp="1"/>
          </p:cNvSpPr>
          <p:nvPr>
            <p:ph type="dt" sz="half" idx="10"/>
          </p:nvPr>
        </p:nvSpPr>
        <p:spPr/>
        <p:txBody>
          <a:bodyPr/>
          <a:lstStyle/>
          <a:p>
            <a:fld id="{2A743A6C-E15C-4C91-86D2-0E097BE5D6FB}" type="datetimeFigureOut">
              <a:rPr lang="es-GT" smtClean="0"/>
              <a:t>11/02/2020</a:t>
            </a:fld>
            <a:endParaRPr lang="es-GT"/>
          </a:p>
        </p:txBody>
      </p:sp>
      <p:sp>
        <p:nvSpPr>
          <p:cNvPr id="6" name="Marcador de pie de página 5">
            <a:extLst>
              <a:ext uri="{FF2B5EF4-FFF2-40B4-BE49-F238E27FC236}">
                <a16:creationId xmlns:a16="http://schemas.microsoft.com/office/drawing/2014/main" id="{A90ABD15-ED47-4283-A043-AD074D8D9131}"/>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D6FB402F-5B43-40DF-A013-63229D0B352A}"/>
              </a:ext>
            </a:extLst>
          </p:cNvPr>
          <p:cNvSpPr>
            <a:spLocks noGrp="1"/>
          </p:cNvSpPr>
          <p:nvPr>
            <p:ph type="sldNum" sz="quarter" idx="12"/>
          </p:nvPr>
        </p:nvSpPr>
        <p:spPr/>
        <p:txBody>
          <a:bodyPr/>
          <a:lstStyle/>
          <a:p>
            <a:fld id="{0055D496-9A99-42BE-AA5D-5131CAA746C9}" type="slidenum">
              <a:rPr lang="es-GT" smtClean="0"/>
              <a:t>‹Nº›</a:t>
            </a:fld>
            <a:endParaRPr lang="es-GT"/>
          </a:p>
        </p:txBody>
      </p:sp>
    </p:spTree>
    <p:extLst>
      <p:ext uri="{BB962C8B-B14F-4D97-AF65-F5344CB8AC3E}">
        <p14:creationId xmlns:p14="http://schemas.microsoft.com/office/powerpoint/2010/main" val="2168801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FCCE5A5-1832-4B20-BAFA-788687EB84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5B13AABF-C67E-4383-87BE-E56D16A015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CEBAB0E3-D262-405C-9779-EB606B391B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743A6C-E15C-4C91-86D2-0E097BE5D6FB}" type="datetimeFigureOut">
              <a:rPr lang="es-GT" smtClean="0"/>
              <a:t>11/02/2020</a:t>
            </a:fld>
            <a:endParaRPr lang="es-GT"/>
          </a:p>
        </p:txBody>
      </p:sp>
      <p:sp>
        <p:nvSpPr>
          <p:cNvPr id="5" name="Marcador de pie de página 4">
            <a:extLst>
              <a:ext uri="{FF2B5EF4-FFF2-40B4-BE49-F238E27FC236}">
                <a16:creationId xmlns:a16="http://schemas.microsoft.com/office/drawing/2014/main" id="{DF20F9A7-DF4F-4F92-B259-037289861A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Marcador de número de diapositiva 5">
            <a:extLst>
              <a:ext uri="{FF2B5EF4-FFF2-40B4-BE49-F238E27FC236}">
                <a16:creationId xmlns:a16="http://schemas.microsoft.com/office/drawing/2014/main" id="{A8C7F8F7-7AB7-4F7D-845B-B175D5FA4C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5D496-9A99-42BE-AA5D-5131CAA746C9}" type="slidenum">
              <a:rPr lang="es-GT" smtClean="0"/>
              <a:t>‹Nº›</a:t>
            </a:fld>
            <a:endParaRPr lang="es-GT"/>
          </a:p>
        </p:txBody>
      </p:sp>
    </p:spTree>
    <p:extLst>
      <p:ext uri="{BB962C8B-B14F-4D97-AF65-F5344CB8AC3E}">
        <p14:creationId xmlns:p14="http://schemas.microsoft.com/office/powerpoint/2010/main" val="879464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C2AD87-126D-4C92-BC55-9A3833EEC5D3}"/>
              </a:ext>
            </a:extLst>
          </p:cNvPr>
          <p:cNvSpPr>
            <a:spLocks noGrp="1"/>
          </p:cNvSpPr>
          <p:nvPr>
            <p:ph type="ctrTitle"/>
          </p:nvPr>
        </p:nvSpPr>
        <p:spPr/>
        <p:txBody>
          <a:bodyPr>
            <a:normAutofit/>
          </a:bodyPr>
          <a:lstStyle/>
          <a:p>
            <a:r>
              <a:rPr lang="es-US" sz="8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Paginas Web</a:t>
            </a:r>
            <a:endParaRPr lang="es-GT" sz="8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Subtítulo 2">
            <a:extLst>
              <a:ext uri="{FF2B5EF4-FFF2-40B4-BE49-F238E27FC236}">
                <a16:creationId xmlns:a16="http://schemas.microsoft.com/office/drawing/2014/main" id="{707005DC-62D7-4F0E-AFB5-AEAD84452226}"/>
              </a:ext>
            </a:extLst>
          </p:cNvPr>
          <p:cNvSpPr>
            <a:spLocks noGrp="1"/>
          </p:cNvSpPr>
          <p:nvPr>
            <p:ph type="subTitle" idx="1"/>
          </p:nvPr>
        </p:nvSpPr>
        <p:spPr/>
        <p:txBody>
          <a:bodyPr>
            <a:normAutofit/>
          </a:bodyPr>
          <a:lstStyle/>
          <a:p>
            <a:r>
              <a:rPr lang="es-US" sz="3200" b="1" dirty="0" err="1"/>
              <a:t>Tech</a:t>
            </a:r>
            <a:r>
              <a:rPr lang="es-US" sz="3200" b="1" dirty="0"/>
              <a:t> Geek 2020</a:t>
            </a:r>
            <a:endParaRPr lang="es-GT" sz="3200" b="1" dirty="0"/>
          </a:p>
        </p:txBody>
      </p:sp>
    </p:spTree>
    <p:extLst>
      <p:ext uri="{BB962C8B-B14F-4D97-AF65-F5344CB8AC3E}">
        <p14:creationId xmlns:p14="http://schemas.microsoft.com/office/powerpoint/2010/main" val="1174835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393122-A3A2-4D77-88D1-1C0F3CFCC66B}"/>
              </a:ext>
            </a:extLst>
          </p:cNvPr>
          <p:cNvSpPr>
            <a:spLocks noGrp="1"/>
          </p:cNvSpPr>
          <p:nvPr>
            <p:ph type="title"/>
          </p:nvPr>
        </p:nvSpPr>
        <p:spPr/>
        <p:txBody>
          <a:bodyPr>
            <a:normAutofit/>
          </a:bodyPr>
          <a:lstStyle/>
          <a:p>
            <a:r>
              <a:rPr lang="es-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HTML 5</a:t>
            </a:r>
            <a:endParaRPr lang="es-GT"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Marcador de contenido 2">
            <a:extLst>
              <a:ext uri="{FF2B5EF4-FFF2-40B4-BE49-F238E27FC236}">
                <a16:creationId xmlns:a16="http://schemas.microsoft.com/office/drawing/2014/main" id="{D6CBEA7C-31A1-4810-8FD8-E40A87823B3D}"/>
              </a:ext>
            </a:extLst>
          </p:cNvPr>
          <p:cNvSpPr>
            <a:spLocks noGrp="1"/>
          </p:cNvSpPr>
          <p:nvPr>
            <p:ph idx="1"/>
          </p:nvPr>
        </p:nvSpPr>
        <p:spPr>
          <a:xfrm>
            <a:off x="838200" y="1690688"/>
            <a:ext cx="9008165" cy="4351338"/>
          </a:xfrm>
        </p:spPr>
        <p:txBody>
          <a:bodyPr>
            <a:normAutofit fontScale="92500" lnSpcReduction="20000"/>
          </a:bodyPr>
          <a:lstStyle/>
          <a:p>
            <a:pPr algn="just"/>
            <a:r>
              <a:rPr lang="es-ES" dirty="0"/>
              <a:t>HTML, siglas en inglés de </a:t>
            </a:r>
            <a:r>
              <a:rPr lang="es-ES" dirty="0" err="1"/>
              <a:t>HyperText</a:t>
            </a:r>
            <a:r>
              <a:rPr lang="es-ES" dirty="0"/>
              <a:t> </a:t>
            </a:r>
            <a:r>
              <a:rPr lang="es-ES" dirty="0" err="1"/>
              <a:t>Markup</a:t>
            </a:r>
            <a:r>
              <a:rPr lang="es-ES" dirty="0"/>
              <a:t> </a:t>
            </a:r>
            <a:r>
              <a:rPr lang="es-ES" dirty="0" err="1"/>
              <a:t>Language</a:t>
            </a:r>
            <a:r>
              <a:rPr lang="es-ES" dirty="0"/>
              <a:t> (lenguaje de marcas de hipertexto), hace referencia al lenguaje de marcado para la elaboración de páginas web. Es un estándar que sirve de referencia del software que conecta con la elaboración de páginas web en sus diferentes versiones, define una estructura básica y un código (denominado código HTML) para la definición de contenido de una página web, como texto, imágenes, videos, juegos, entre otros.</a:t>
            </a:r>
          </a:p>
          <a:p>
            <a:pPr algn="just"/>
            <a:r>
              <a:rPr lang="es-ES" dirty="0"/>
              <a:t>El HTML se escribe en forma de «etiquetas», rodeadas por corchetes angulares (&lt;,&gt;,/). El HTML también puede describir, hasta un cierto punto, la apariencia de un documento, y puede incluir o hacer referencia a un tipo de programa llamado script, el cual puede afectar el comportamiento de navegadores web y otros procesadores de HTML.</a:t>
            </a:r>
            <a:endParaRPr lang="es-GT" dirty="0"/>
          </a:p>
        </p:txBody>
      </p:sp>
    </p:spTree>
    <p:extLst>
      <p:ext uri="{BB962C8B-B14F-4D97-AF65-F5344CB8AC3E}">
        <p14:creationId xmlns:p14="http://schemas.microsoft.com/office/powerpoint/2010/main" val="377200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3C3DCB-980E-496C-A9A8-A5FA70EFE562}"/>
              </a:ext>
            </a:extLst>
          </p:cNvPr>
          <p:cNvSpPr>
            <a:spLocks noGrp="1"/>
          </p:cNvSpPr>
          <p:nvPr>
            <p:ph type="title"/>
          </p:nvPr>
        </p:nvSpPr>
        <p:spPr/>
        <p:txBody>
          <a:bodyPr>
            <a:normAutofit/>
          </a:bodyPr>
          <a:lstStyle/>
          <a:p>
            <a:r>
              <a:rPr lang="es-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Estructura de una pagina HTML</a:t>
            </a:r>
            <a:endParaRPr lang="es-GT"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5" name="Marcador de contenido 4">
            <a:extLst>
              <a:ext uri="{FF2B5EF4-FFF2-40B4-BE49-F238E27FC236}">
                <a16:creationId xmlns:a16="http://schemas.microsoft.com/office/drawing/2014/main" id="{A694724D-70CD-4A71-B838-DBB2B605D5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0296" y="1511607"/>
            <a:ext cx="6846856" cy="4802187"/>
          </a:xfrm>
        </p:spPr>
      </p:pic>
      <p:sp>
        <p:nvSpPr>
          <p:cNvPr id="3" name="CuadroTexto 2">
            <a:extLst>
              <a:ext uri="{FF2B5EF4-FFF2-40B4-BE49-F238E27FC236}">
                <a16:creationId xmlns:a16="http://schemas.microsoft.com/office/drawing/2014/main" id="{5098C8E1-1127-4001-ACCA-DFF8CCA8B5AF}"/>
              </a:ext>
            </a:extLst>
          </p:cNvPr>
          <p:cNvSpPr txBox="1"/>
          <p:nvPr/>
        </p:nvSpPr>
        <p:spPr>
          <a:xfrm>
            <a:off x="318050" y="1789041"/>
            <a:ext cx="4532246" cy="4247317"/>
          </a:xfrm>
          <a:prstGeom prst="rect">
            <a:avLst/>
          </a:prstGeom>
          <a:noFill/>
        </p:spPr>
        <p:txBody>
          <a:bodyPr wrap="square" rtlCol="0">
            <a:spAutoFit/>
          </a:bodyPr>
          <a:lstStyle/>
          <a:p>
            <a:r>
              <a:rPr lang="es-US" dirty="0">
                <a:latin typeface="Consolas" panose="020B0609020204030204" pitchFamily="49" charset="0"/>
              </a:rPr>
              <a:t>&lt;!DOCTYPE </a:t>
            </a:r>
            <a:r>
              <a:rPr lang="es-US" dirty="0" err="1">
                <a:latin typeface="Consolas" panose="020B0609020204030204" pitchFamily="49" charset="0"/>
              </a:rPr>
              <a:t>html</a:t>
            </a:r>
            <a:r>
              <a:rPr lang="es-US" dirty="0">
                <a:latin typeface="Consolas" panose="020B0609020204030204" pitchFamily="49" charset="0"/>
              </a:rPr>
              <a:t>&gt;</a:t>
            </a:r>
          </a:p>
          <a:p>
            <a:r>
              <a:rPr lang="es-US" dirty="0">
                <a:latin typeface="Consolas" panose="020B0609020204030204" pitchFamily="49" charset="0"/>
              </a:rPr>
              <a:t>&lt;</a:t>
            </a:r>
            <a:r>
              <a:rPr lang="es-US" dirty="0" err="1">
                <a:latin typeface="Consolas" panose="020B0609020204030204" pitchFamily="49" charset="0"/>
              </a:rPr>
              <a:t>html</a:t>
            </a:r>
            <a:r>
              <a:rPr lang="es-US" dirty="0">
                <a:latin typeface="Consolas" panose="020B0609020204030204" pitchFamily="49" charset="0"/>
              </a:rPr>
              <a:t>&gt;</a:t>
            </a:r>
          </a:p>
          <a:p>
            <a:r>
              <a:rPr lang="es-US" dirty="0">
                <a:latin typeface="Consolas" panose="020B0609020204030204" pitchFamily="49" charset="0"/>
              </a:rPr>
              <a:t>	&lt;head&gt;</a:t>
            </a:r>
          </a:p>
          <a:p>
            <a:r>
              <a:rPr lang="es-US" dirty="0">
                <a:latin typeface="Consolas" panose="020B0609020204030204" pitchFamily="49" charset="0"/>
              </a:rPr>
              <a:t>		Cabecera</a:t>
            </a:r>
          </a:p>
          <a:p>
            <a:r>
              <a:rPr lang="es-US" dirty="0">
                <a:latin typeface="Consolas" panose="020B0609020204030204" pitchFamily="49" charset="0"/>
              </a:rPr>
              <a:t>	&lt;/head&gt;</a:t>
            </a:r>
          </a:p>
          <a:p>
            <a:endParaRPr lang="es-US" dirty="0">
              <a:latin typeface="Consolas" panose="020B0609020204030204" pitchFamily="49" charset="0"/>
            </a:endParaRPr>
          </a:p>
          <a:p>
            <a:r>
              <a:rPr lang="es-US" dirty="0">
                <a:latin typeface="Consolas" panose="020B0609020204030204" pitchFamily="49" charset="0"/>
              </a:rPr>
              <a:t>	&lt;</a:t>
            </a:r>
            <a:r>
              <a:rPr lang="es-US" dirty="0" err="1">
                <a:latin typeface="Consolas" panose="020B0609020204030204" pitchFamily="49" charset="0"/>
              </a:rPr>
              <a:t>body</a:t>
            </a:r>
            <a:r>
              <a:rPr lang="es-US" dirty="0">
                <a:latin typeface="Consolas" panose="020B0609020204030204" pitchFamily="49" charset="0"/>
              </a:rPr>
              <a:t>&gt;</a:t>
            </a:r>
          </a:p>
          <a:p>
            <a:r>
              <a:rPr lang="es-US" dirty="0">
                <a:latin typeface="Consolas" panose="020B0609020204030204" pitchFamily="49" charset="0"/>
              </a:rPr>
              <a:t>		Cuerpo de la pagina</a:t>
            </a:r>
          </a:p>
          <a:p>
            <a:r>
              <a:rPr lang="es-US" dirty="0">
                <a:latin typeface="Consolas" panose="020B0609020204030204" pitchFamily="49" charset="0"/>
              </a:rPr>
              <a:t>	&lt;/</a:t>
            </a:r>
            <a:r>
              <a:rPr lang="es-US" dirty="0" err="1">
                <a:latin typeface="Consolas" panose="020B0609020204030204" pitchFamily="49" charset="0"/>
              </a:rPr>
              <a:t>body</a:t>
            </a:r>
            <a:r>
              <a:rPr lang="es-US" dirty="0">
                <a:latin typeface="Consolas" panose="020B0609020204030204" pitchFamily="49" charset="0"/>
              </a:rPr>
              <a:t>&gt;</a:t>
            </a:r>
          </a:p>
          <a:p>
            <a:endParaRPr lang="es-US" dirty="0">
              <a:latin typeface="Consolas" panose="020B0609020204030204" pitchFamily="49" charset="0"/>
            </a:endParaRPr>
          </a:p>
          <a:p>
            <a:r>
              <a:rPr lang="es-US" dirty="0">
                <a:latin typeface="Consolas" panose="020B0609020204030204" pitchFamily="49" charset="0"/>
              </a:rPr>
              <a:t>	&lt;</a:t>
            </a:r>
            <a:r>
              <a:rPr lang="es-US" dirty="0" err="1">
                <a:latin typeface="Consolas" panose="020B0609020204030204" pitchFamily="49" charset="0"/>
              </a:rPr>
              <a:t>footer</a:t>
            </a:r>
            <a:r>
              <a:rPr lang="es-US" dirty="0">
                <a:latin typeface="Consolas" panose="020B0609020204030204" pitchFamily="49" charset="0"/>
              </a:rPr>
              <a:t>&gt;</a:t>
            </a:r>
          </a:p>
          <a:p>
            <a:r>
              <a:rPr lang="es-US" dirty="0">
                <a:latin typeface="Consolas" panose="020B0609020204030204" pitchFamily="49" charset="0"/>
              </a:rPr>
              <a:t>		Pie de pagina</a:t>
            </a:r>
          </a:p>
          <a:p>
            <a:r>
              <a:rPr lang="es-US" dirty="0">
                <a:latin typeface="Consolas" panose="020B0609020204030204" pitchFamily="49" charset="0"/>
              </a:rPr>
              <a:t>	&lt;/</a:t>
            </a:r>
            <a:r>
              <a:rPr lang="es-US" dirty="0" err="1">
                <a:latin typeface="Consolas" panose="020B0609020204030204" pitchFamily="49" charset="0"/>
              </a:rPr>
              <a:t>footer</a:t>
            </a:r>
            <a:r>
              <a:rPr lang="es-US" dirty="0">
                <a:latin typeface="Consolas" panose="020B0609020204030204" pitchFamily="49" charset="0"/>
              </a:rPr>
              <a:t>&gt;</a:t>
            </a:r>
          </a:p>
          <a:p>
            <a:endParaRPr lang="es-US" dirty="0">
              <a:latin typeface="Consolas" panose="020B0609020204030204" pitchFamily="49" charset="0"/>
            </a:endParaRPr>
          </a:p>
          <a:p>
            <a:r>
              <a:rPr lang="es-US" dirty="0">
                <a:latin typeface="Consolas" panose="020B0609020204030204" pitchFamily="49" charset="0"/>
              </a:rPr>
              <a:t>&lt;/</a:t>
            </a:r>
            <a:r>
              <a:rPr lang="es-US" dirty="0" err="1">
                <a:latin typeface="Consolas" panose="020B0609020204030204" pitchFamily="49" charset="0"/>
              </a:rPr>
              <a:t>html</a:t>
            </a:r>
            <a:r>
              <a:rPr lang="es-US" dirty="0">
                <a:latin typeface="Consolas" panose="020B0609020204030204" pitchFamily="49" charset="0"/>
              </a:rPr>
              <a:t>&gt;</a:t>
            </a:r>
            <a:endParaRPr lang="es-GT" dirty="0">
              <a:latin typeface="Consolas" panose="020B0609020204030204" pitchFamily="49" charset="0"/>
            </a:endParaRPr>
          </a:p>
        </p:txBody>
      </p:sp>
    </p:spTree>
    <p:extLst>
      <p:ext uri="{BB962C8B-B14F-4D97-AF65-F5344CB8AC3E}">
        <p14:creationId xmlns:p14="http://schemas.microsoft.com/office/powerpoint/2010/main" val="2233891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510FF-33CA-4E4A-AA12-64E420C0A03C}"/>
              </a:ext>
            </a:extLst>
          </p:cNvPr>
          <p:cNvSpPr>
            <a:spLocks noGrp="1"/>
          </p:cNvSpPr>
          <p:nvPr>
            <p:ph type="title"/>
          </p:nvPr>
        </p:nvSpPr>
        <p:spPr>
          <a:xfrm>
            <a:off x="838200" y="210793"/>
            <a:ext cx="10515600" cy="1325563"/>
          </a:xfrm>
        </p:spPr>
        <p:txBody>
          <a:bodyPr>
            <a:normAutofit/>
          </a:bodyPr>
          <a:lstStyle/>
          <a:p>
            <a:r>
              <a:rPr lang="es-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Instalación de Sublime Text </a:t>
            </a:r>
            <a:endParaRPr lang="es-GT"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Marcador de contenido 2">
            <a:extLst>
              <a:ext uri="{FF2B5EF4-FFF2-40B4-BE49-F238E27FC236}">
                <a16:creationId xmlns:a16="http://schemas.microsoft.com/office/drawing/2014/main" id="{2C786E4A-EA6D-4DA9-BA01-B21CB9DD9901}"/>
              </a:ext>
            </a:extLst>
          </p:cNvPr>
          <p:cNvSpPr>
            <a:spLocks noGrp="1"/>
          </p:cNvSpPr>
          <p:nvPr>
            <p:ph idx="1"/>
          </p:nvPr>
        </p:nvSpPr>
        <p:spPr>
          <a:xfrm>
            <a:off x="838200" y="1348547"/>
            <a:ext cx="10515600" cy="4351338"/>
          </a:xfrm>
        </p:spPr>
        <p:txBody>
          <a:bodyPr/>
          <a:lstStyle/>
          <a:p>
            <a:r>
              <a:rPr lang="es-ES" dirty="0"/>
              <a:t>Sublime Text es un editor de texto y editor de código fuente está escrito en C++ y Python para los plugins.1​ Desarrollado originalmente como una extensión de </a:t>
            </a:r>
            <a:r>
              <a:rPr lang="es-ES" dirty="0" err="1"/>
              <a:t>Vim</a:t>
            </a:r>
            <a:r>
              <a:rPr lang="es-ES" dirty="0"/>
              <a:t>, con el tiempo fue creando una identidad propia.</a:t>
            </a:r>
            <a:endParaRPr lang="es-GT" dirty="0"/>
          </a:p>
        </p:txBody>
      </p:sp>
      <p:sp>
        <p:nvSpPr>
          <p:cNvPr id="4" name="AutoShape 4" descr="Resultado de imagen para sublime text logo">
            <a:extLst>
              <a:ext uri="{FF2B5EF4-FFF2-40B4-BE49-F238E27FC236}">
                <a16:creationId xmlns:a16="http://schemas.microsoft.com/office/drawing/2014/main" id="{F0AAE127-005E-44CE-9D75-F022BF18CF08}"/>
              </a:ext>
            </a:extLst>
          </p:cNvPr>
          <p:cNvSpPr>
            <a:spLocks noChangeAspect="1" noChangeArrowheads="1"/>
          </p:cNvSpPr>
          <p:nvPr/>
        </p:nvSpPr>
        <p:spPr bwMode="auto">
          <a:xfrm>
            <a:off x="5943599" y="3276599"/>
            <a:ext cx="2484783" cy="248478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
        <p:nvSpPr>
          <p:cNvPr id="5" name="AutoShape 6" descr="Resultado de imagen para sublime text logo">
            <a:extLst>
              <a:ext uri="{FF2B5EF4-FFF2-40B4-BE49-F238E27FC236}">
                <a16:creationId xmlns:a16="http://schemas.microsoft.com/office/drawing/2014/main" id="{A0BE8174-1D53-4F6C-B131-C9B48C373A39}"/>
              </a:ext>
            </a:extLst>
          </p:cNvPr>
          <p:cNvSpPr>
            <a:spLocks noChangeAspect="1" noChangeArrowheads="1"/>
          </p:cNvSpPr>
          <p:nvPr/>
        </p:nvSpPr>
        <p:spPr bwMode="auto">
          <a:xfrm>
            <a:off x="5943600" y="3276600"/>
            <a:ext cx="3097696" cy="30976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1032" name="Picture 8" descr="Resultado de imagen para sublime text logo">
            <a:extLst>
              <a:ext uri="{FF2B5EF4-FFF2-40B4-BE49-F238E27FC236}">
                <a16:creationId xmlns:a16="http://schemas.microsoft.com/office/drawing/2014/main" id="{798C40A8-5FB5-46B8-AF0B-1E5346F1C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1681" y="3128239"/>
            <a:ext cx="4259607" cy="3194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16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788A6B-9E44-42C2-93E2-8F47E785E600}"/>
              </a:ext>
            </a:extLst>
          </p:cNvPr>
          <p:cNvSpPr>
            <a:spLocks noGrp="1"/>
          </p:cNvSpPr>
          <p:nvPr>
            <p:ph type="title"/>
          </p:nvPr>
        </p:nvSpPr>
        <p:spPr>
          <a:xfrm>
            <a:off x="489065" y="167299"/>
            <a:ext cx="10515600" cy="1325563"/>
          </a:xfrm>
        </p:spPr>
        <p:txBody>
          <a:bodyPr>
            <a:normAutofit/>
          </a:bodyPr>
          <a:lstStyle/>
          <a:p>
            <a:r>
              <a:rPr lang="es-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Iniciando con HTML</a:t>
            </a:r>
            <a:endParaRPr lang="es-GT"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3" name="Rectángulo 12">
            <a:extLst>
              <a:ext uri="{FF2B5EF4-FFF2-40B4-BE49-F238E27FC236}">
                <a16:creationId xmlns:a16="http://schemas.microsoft.com/office/drawing/2014/main" id="{6A4E626D-A0E1-49BE-89BA-4A0B8263EDB9}"/>
              </a:ext>
            </a:extLst>
          </p:cNvPr>
          <p:cNvSpPr/>
          <p:nvPr/>
        </p:nvSpPr>
        <p:spPr>
          <a:xfrm>
            <a:off x="1076008" y="1462049"/>
            <a:ext cx="2716128" cy="769441"/>
          </a:xfrm>
          <a:prstGeom prst="rect">
            <a:avLst/>
          </a:prstGeom>
          <a:noFill/>
        </p:spPr>
        <p:txBody>
          <a:bodyPr wrap="none" lIns="91440" tIns="45720" rIns="91440" bIns="45720">
            <a:spAutoFit/>
          </a:bodyPr>
          <a:lstStyle/>
          <a:p>
            <a:pPr algn="ctr"/>
            <a:r>
              <a:rPr lang="es-ES" sz="4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Index.html</a:t>
            </a:r>
          </a:p>
        </p:txBody>
      </p:sp>
      <p:pic>
        <p:nvPicPr>
          <p:cNvPr id="15" name="Imagen 14">
            <a:extLst>
              <a:ext uri="{FF2B5EF4-FFF2-40B4-BE49-F238E27FC236}">
                <a16:creationId xmlns:a16="http://schemas.microsoft.com/office/drawing/2014/main" id="{8D670307-0221-42EA-985A-B35435246209}"/>
              </a:ext>
            </a:extLst>
          </p:cNvPr>
          <p:cNvPicPr>
            <a:picLocks noChangeAspect="1"/>
          </p:cNvPicPr>
          <p:nvPr/>
        </p:nvPicPr>
        <p:blipFill>
          <a:blip r:embed="rId2"/>
          <a:stretch>
            <a:fillRect/>
          </a:stretch>
        </p:blipFill>
        <p:spPr>
          <a:xfrm>
            <a:off x="5421958" y="2231490"/>
            <a:ext cx="4278633" cy="3893782"/>
          </a:xfrm>
          <a:prstGeom prst="rect">
            <a:avLst/>
          </a:prstGeom>
        </p:spPr>
      </p:pic>
      <p:sp>
        <p:nvSpPr>
          <p:cNvPr id="16" name="Rectángulo 15">
            <a:extLst>
              <a:ext uri="{FF2B5EF4-FFF2-40B4-BE49-F238E27FC236}">
                <a16:creationId xmlns:a16="http://schemas.microsoft.com/office/drawing/2014/main" id="{A16D5A78-B937-4735-83D7-65FF96213F24}"/>
              </a:ext>
            </a:extLst>
          </p:cNvPr>
          <p:cNvSpPr/>
          <p:nvPr/>
        </p:nvSpPr>
        <p:spPr>
          <a:xfrm>
            <a:off x="5928583" y="1492862"/>
            <a:ext cx="3265381" cy="769441"/>
          </a:xfrm>
          <a:prstGeom prst="rect">
            <a:avLst/>
          </a:prstGeom>
          <a:noFill/>
        </p:spPr>
        <p:txBody>
          <a:bodyPr wrap="none" lIns="91440" tIns="45720" rIns="91440" bIns="45720">
            <a:spAutoFit/>
          </a:bodyPr>
          <a:lstStyle/>
          <a:p>
            <a:pPr algn="ctr"/>
            <a:r>
              <a:rPr lang="es-ES" sz="4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Pagina2.html</a:t>
            </a:r>
          </a:p>
        </p:txBody>
      </p:sp>
      <p:pic>
        <p:nvPicPr>
          <p:cNvPr id="17" name="Imagen 16">
            <a:extLst>
              <a:ext uri="{FF2B5EF4-FFF2-40B4-BE49-F238E27FC236}">
                <a16:creationId xmlns:a16="http://schemas.microsoft.com/office/drawing/2014/main" id="{50F91B72-13FA-48C5-948C-47358759D29B}"/>
              </a:ext>
            </a:extLst>
          </p:cNvPr>
          <p:cNvPicPr>
            <a:picLocks noChangeAspect="1"/>
          </p:cNvPicPr>
          <p:nvPr/>
        </p:nvPicPr>
        <p:blipFill>
          <a:blip r:embed="rId3"/>
          <a:stretch>
            <a:fillRect/>
          </a:stretch>
        </p:blipFill>
        <p:spPr>
          <a:xfrm>
            <a:off x="161770" y="2231489"/>
            <a:ext cx="5056273" cy="3893782"/>
          </a:xfrm>
          <a:prstGeom prst="rect">
            <a:avLst/>
          </a:prstGeom>
        </p:spPr>
      </p:pic>
    </p:spTree>
    <p:extLst>
      <p:ext uri="{BB962C8B-B14F-4D97-AF65-F5344CB8AC3E}">
        <p14:creationId xmlns:p14="http://schemas.microsoft.com/office/powerpoint/2010/main" val="153872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113D60-9FFF-4297-B929-F934E811E29A}"/>
              </a:ext>
            </a:extLst>
          </p:cNvPr>
          <p:cNvSpPr>
            <a:spLocks noGrp="1"/>
          </p:cNvSpPr>
          <p:nvPr>
            <p:ph type="title"/>
          </p:nvPr>
        </p:nvSpPr>
        <p:spPr/>
        <p:txBody>
          <a:bodyPr/>
          <a:lstStyle/>
          <a:p>
            <a:r>
              <a:rPr lang="es-US" dirty="0"/>
              <a:t>Manejo de </a:t>
            </a:r>
            <a:r>
              <a:rPr lang="es-US" dirty="0" err="1"/>
              <a:t>git</a:t>
            </a:r>
            <a:r>
              <a:rPr lang="es-US" dirty="0"/>
              <a:t> (GitHub)</a:t>
            </a:r>
            <a:endParaRPr lang="es-GT" dirty="0"/>
          </a:p>
        </p:txBody>
      </p:sp>
      <p:pic>
        <p:nvPicPr>
          <p:cNvPr id="2050" name="Picture 2" descr="Resultado de imagen para git hub">
            <a:extLst>
              <a:ext uri="{FF2B5EF4-FFF2-40B4-BE49-F238E27FC236}">
                <a16:creationId xmlns:a16="http://schemas.microsoft.com/office/drawing/2014/main" id="{6214C3CD-2E7B-4818-A089-1625CD4896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1178" y="1690688"/>
            <a:ext cx="590964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743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387FC7-3786-48D4-9D0C-E92D30C631FC}"/>
              </a:ext>
            </a:extLst>
          </p:cNvPr>
          <p:cNvSpPr>
            <a:spLocks noGrp="1"/>
          </p:cNvSpPr>
          <p:nvPr>
            <p:ph type="title"/>
          </p:nvPr>
        </p:nvSpPr>
        <p:spPr/>
        <p:txBody>
          <a:bodyPr/>
          <a:lstStyle/>
          <a:p>
            <a:r>
              <a:rPr lang="es-US" dirty="0"/>
              <a:t>Practica con GitHub</a:t>
            </a:r>
            <a:endParaRPr lang="es-GT" dirty="0"/>
          </a:p>
        </p:txBody>
      </p:sp>
      <p:sp>
        <p:nvSpPr>
          <p:cNvPr id="3" name="Marcador de contenido 2">
            <a:extLst>
              <a:ext uri="{FF2B5EF4-FFF2-40B4-BE49-F238E27FC236}">
                <a16:creationId xmlns:a16="http://schemas.microsoft.com/office/drawing/2014/main" id="{5222A5EB-CA7B-4332-8340-67779E9BE79B}"/>
              </a:ext>
            </a:extLst>
          </p:cNvPr>
          <p:cNvSpPr>
            <a:spLocks noGrp="1"/>
          </p:cNvSpPr>
          <p:nvPr>
            <p:ph idx="1"/>
          </p:nvPr>
        </p:nvSpPr>
        <p:spPr>
          <a:xfrm>
            <a:off x="1262269" y="1799120"/>
            <a:ext cx="8570844" cy="4351338"/>
          </a:xfrm>
        </p:spPr>
        <p:txBody>
          <a:bodyPr>
            <a:normAutofit/>
          </a:bodyPr>
          <a:lstStyle/>
          <a:p>
            <a:r>
              <a:rPr lang="es-US" sz="3600" dirty="0"/>
              <a:t>En grupos de 2 </a:t>
            </a:r>
          </a:p>
          <a:p>
            <a:pPr lvl="1"/>
            <a:r>
              <a:rPr lang="es-US" sz="3200" dirty="0"/>
              <a:t>Crear un repositorio</a:t>
            </a:r>
          </a:p>
          <a:p>
            <a:pPr lvl="1"/>
            <a:r>
              <a:rPr lang="es-US" sz="3200" dirty="0"/>
              <a:t>Un alumno creara index.html</a:t>
            </a:r>
          </a:p>
          <a:p>
            <a:pPr lvl="1"/>
            <a:r>
              <a:rPr lang="es-US" sz="3200" dirty="0"/>
              <a:t>Otro alumno creara pagina2.html</a:t>
            </a:r>
          </a:p>
          <a:p>
            <a:pPr lvl="1"/>
            <a:r>
              <a:rPr lang="es-US" sz="3200" dirty="0"/>
              <a:t>Realizar un </a:t>
            </a:r>
            <a:r>
              <a:rPr lang="es-US" sz="3200" dirty="0" err="1"/>
              <a:t>commit</a:t>
            </a:r>
            <a:r>
              <a:rPr lang="es-US" sz="3200" dirty="0"/>
              <a:t> </a:t>
            </a:r>
          </a:p>
          <a:p>
            <a:pPr lvl="1"/>
            <a:r>
              <a:rPr lang="es-US" sz="3200" dirty="0"/>
              <a:t>Realizar un </a:t>
            </a:r>
            <a:r>
              <a:rPr lang="es-US" sz="3200" dirty="0" err="1"/>
              <a:t>git</a:t>
            </a:r>
            <a:r>
              <a:rPr lang="es-US" sz="3200" dirty="0"/>
              <a:t> </a:t>
            </a:r>
            <a:r>
              <a:rPr lang="es-US" sz="3200" dirty="0" err="1"/>
              <a:t>push</a:t>
            </a:r>
            <a:r>
              <a:rPr lang="es-US" sz="3200" dirty="0"/>
              <a:t> </a:t>
            </a:r>
          </a:p>
          <a:p>
            <a:pPr lvl="1"/>
            <a:r>
              <a:rPr lang="es-US" sz="3200" dirty="0"/>
              <a:t>Realizar un </a:t>
            </a:r>
            <a:r>
              <a:rPr lang="es-US" sz="3200" dirty="0" err="1"/>
              <a:t>git</a:t>
            </a:r>
            <a:r>
              <a:rPr lang="es-US" sz="3200" dirty="0"/>
              <a:t> </a:t>
            </a:r>
            <a:r>
              <a:rPr lang="es-US" sz="3200" dirty="0" err="1"/>
              <a:t>pull</a:t>
            </a:r>
            <a:r>
              <a:rPr lang="es-GT" sz="3200" dirty="0"/>
              <a:t> </a:t>
            </a:r>
            <a:endParaRPr lang="es-US" sz="3200" dirty="0"/>
          </a:p>
        </p:txBody>
      </p:sp>
    </p:spTree>
    <p:extLst>
      <p:ext uri="{BB962C8B-B14F-4D97-AF65-F5344CB8AC3E}">
        <p14:creationId xmlns:p14="http://schemas.microsoft.com/office/powerpoint/2010/main" val="215094167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300</Words>
  <Application>Microsoft Office PowerPoint</Application>
  <PresentationFormat>Panorámica</PresentationFormat>
  <Paragraphs>35</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Consolas</vt:lpstr>
      <vt:lpstr>Tema de Office</vt:lpstr>
      <vt:lpstr>Paginas Web</vt:lpstr>
      <vt:lpstr>HTML 5</vt:lpstr>
      <vt:lpstr>Estructura de una pagina HTML</vt:lpstr>
      <vt:lpstr>Instalación de Sublime Text </vt:lpstr>
      <vt:lpstr>Iniciando con HTML</vt:lpstr>
      <vt:lpstr>Manejo de git (GitHub)</vt:lpstr>
      <vt:lpstr>Practica con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Paginas Web</dc:title>
  <dc:creator>Edwin Arturo Orellana García</dc:creator>
  <cp:lastModifiedBy>Edwin Arturo Orellana García</cp:lastModifiedBy>
  <cp:revision>20</cp:revision>
  <dcterms:created xsi:type="dcterms:W3CDTF">2020-01-16T15:19:35Z</dcterms:created>
  <dcterms:modified xsi:type="dcterms:W3CDTF">2020-02-11T21:30:23Z</dcterms:modified>
</cp:coreProperties>
</file>