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E5BD4-7514-4E69-9DF4-0DF291BDE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9A143-B74F-4CF6-BF1A-BAA024F31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BA9A5-CCE2-4B3B-BE6D-8D90AEA7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E0DB7-304A-4068-B573-DD5DB8E1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41722-5BBC-43B4-B5E7-573ED1AC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383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8C2FE-55ED-4C48-8F8A-00285538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CE6AFF-7D7D-4011-8995-329B48436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79761-0536-41FE-8410-29250F82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C7CBB-5C8D-4A89-BF9F-CD1F338B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CC480-816B-4D32-9164-DB19145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360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2AF8A-A83F-450A-B226-E839443C3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834098-680C-44DD-923F-4E8D0F8C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73850-CD62-49AC-BD38-AA2D5DBD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5C321-936D-4608-B5BB-379794AF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CE293-1FCB-414A-8AE0-0FA8B391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93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9A86E-0343-4795-8BBD-67DEE0E0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C8DBC-CE96-4BD9-8AAE-0249A20B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67A8D2-4CE7-440F-9765-B452F706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2CE44-A43B-48C5-9CA6-B305E461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BDA05-FF13-4820-897F-7F45B436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97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5AC2-2AC3-4BD0-A1AC-2FA693F2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249D75-2796-4D27-9592-995B56AD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F9E17-D1A2-49EF-92E7-88F559F9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8D550-4E04-4000-9105-96CADFE2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CE74D-DA56-4E2C-AE5B-0B6AF005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725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72C1A-FADE-44A5-AE9C-CB3AE5E5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E742A-EC09-4CB1-A54C-0C867C4D2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ACD6E5-7BFB-46C2-96C2-31E564A7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27D73-0F75-45F5-B467-FA1AC8E9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CB1283-E1E4-4185-93A8-4745CE2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899DC9-6E89-455B-B406-C48F1BB9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594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D9019-E110-4226-AA8A-ACAA1E6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F1BB3D-C829-4A92-B0CC-BFA8F9F9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68E9F9-CC67-49DE-B630-4F2FE4A0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2381AC-BD70-420B-969A-8A9D78A4E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8C61F3-E38B-4570-82B2-6B6A87AF3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DCCAC0-2285-4922-B022-161BD5B0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CA4351-807D-4647-9E32-EF5C182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25FE39-048E-4AB7-9F13-3876C882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312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112BA-F4E9-4A5E-AD2B-0C006099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28EFB8-0A33-4471-856E-8BA25E4F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0D1A38-FD12-4F15-99E9-E9551E91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C6EBA-7587-4222-8FAD-B2D69DB3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367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D2E80E-FCC6-4A6D-9001-2A121A79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7C45E7-F5A4-47DE-BB95-23AA69A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DDC20-7601-49E9-8DD0-2AA69C0D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40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36BE6-9FF9-47B0-A12D-B1ECCB38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98163-EB2A-4BB3-AF18-366D020C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CC71E-4EE8-4E96-9FC5-2E9EC45B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69D78A-1468-4EDD-9E30-5951ABB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2C74DE-E8E1-4CCB-9413-04564B68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FED19E-A279-4131-BEE3-C0FA7CEA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179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E9AE7-1F50-4A07-874F-160FD473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74CEF0-C08C-4349-90BF-8E73A0FE1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D18ECF-A16F-428B-85FA-6F7C4B0B9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7463FE-C6C1-47FF-9BAE-9D493BB9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336CD-C80A-4C08-AC91-7EBA36A6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E40F6-1B77-4B1A-885D-D77E6F92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91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E28811-932C-4073-A7E1-3CCE4A6E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7E901-EA41-4151-8A12-509936D2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5DEF9-5513-4309-A35C-4617EFA4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E57A-9948-410E-B17E-511969C9E356}" type="datetimeFigureOut">
              <a:rPr lang="es-GT" smtClean="0"/>
              <a:t>19/02/2020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2A9E8-E4D7-41F4-970D-0F17D647D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463B7-C898-401C-8CF1-788CB33B2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107E-E6B1-49A1-BF3F-3AFC4B7039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827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6463-8EF1-4AA2-91FC-2D67B9FA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851"/>
            <a:ext cx="9144000" cy="1363111"/>
          </a:xfrm>
        </p:spPr>
        <p:txBody>
          <a:bodyPr>
            <a:normAutofit/>
          </a:bodyPr>
          <a:lstStyle/>
          <a:p>
            <a:r>
              <a:rPr lang="es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HTML, CSS</a:t>
            </a:r>
            <a:endParaRPr lang="es-GT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90649C-D2B3-47EF-8CD7-1B5FEC8BE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S" sz="3200" b="1" dirty="0" err="1"/>
              <a:t>Tech</a:t>
            </a:r>
            <a:r>
              <a:rPr lang="es-US" sz="3200" b="1" dirty="0"/>
              <a:t> Geek 2020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20727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4FA5-15FE-44EA-A2B9-2A155B10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216037"/>
            <a:ext cx="10730948" cy="1642372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Realiza el siguiente ejercicio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utilizadon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el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Grid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de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boostrap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9DC44B-8C87-4C89-A3CF-7D15D9FC6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0506"/>
            <a:ext cx="9081169" cy="371972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67F8FB4-22BD-405C-889F-13226E12B7F7}"/>
              </a:ext>
            </a:extLst>
          </p:cNvPr>
          <p:cNvSpPr/>
          <p:nvPr/>
        </p:nvSpPr>
        <p:spPr>
          <a:xfrm>
            <a:off x="993913" y="2475052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D3112A-2FD9-4682-A5E2-7CAE4F4074A3}"/>
              </a:ext>
            </a:extLst>
          </p:cNvPr>
          <p:cNvSpPr/>
          <p:nvPr/>
        </p:nvSpPr>
        <p:spPr>
          <a:xfrm>
            <a:off x="3995530" y="2438400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BCC1EE2-A2CE-4323-B295-4AB7E2CD8FEA}"/>
              </a:ext>
            </a:extLst>
          </p:cNvPr>
          <p:cNvSpPr/>
          <p:nvPr/>
        </p:nvSpPr>
        <p:spPr>
          <a:xfrm>
            <a:off x="2504660" y="3203921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BAC82B2-A7AE-4739-B2E5-C753770B07D5}"/>
              </a:ext>
            </a:extLst>
          </p:cNvPr>
          <p:cNvSpPr/>
          <p:nvPr/>
        </p:nvSpPr>
        <p:spPr>
          <a:xfrm>
            <a:off x="5546034" y="3128549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C99B5E-A285-4B23-A68D-687DD491ACA0}"/>
              </a:ext>
            </a:extLst>
          </p:cNvPr>
          <p:cNvSpPr/>
          <p:nvPr/>
        </p:nvSpPr>
        <p:spPr>
          <a:xfrm>
            <a:off x="3995530" y="3876261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2BAC99-A0AA-42CF-9157-44D92C154764}"/>
              </a:ext>
            </a:extLst>
          </p:cNvPr>
          <p:cNvSpPr/>
          <p:nvPr/>
        </p:nvSpPr>
        <p:spPr>
          <a:xfrm>
            <a:off x="6957449" y="3876261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3766085-4350-4158-9AA6-94FF07C89449}"/>
              </a:ext>
            </a:extLst>
          </p:cNvPr>
          <p:cNvSpPr/>
          <p:nvPr/>
        </p:nvSpPr>
        <p:spPr>
          <a:xfrm>
            <a:off x="1729408" y="4661660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45FFB69-3A47-45FE-BC10-5BD87B26EBA0}"/>
              </a:ext>
            </a:extLst>
          </p:cNvPr>
          <p:cNvSpPr/>
          <p:nvPr/>
        </p:nvSpPr>
        <p:spPr>
          <a:xfrm>
            <a:off x="6261652" y="4661660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219604-2447-4307-A4AB-EF5EC58582B6}"/>
              </a:ext>
            </a:extLst>
          </p:cNvPr>
          <p:cNvSpPr/>
          <p:nvPr/>
        </p:nvSpPr>
        <p:spPr>
          <a:xfrm>
            <a:off x="993913" y="5447059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0311436-FB83-4EFE-9062-E881BB91B894}"/>
              </a:ext>
            </a:extLst>
          </p:cNvPr>
          <p:cNvSpPr/>
          <p:nvPr/>
        </p:nvSpPr>
        <p:spPr>
          <a:xfrm>
            <a:off x="6957449" y="5409165"/>
            <a:ext cx="2266122" cy="3180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98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16708-8B10-40AA-AD4B-C3BC34F6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CSS (</a:t>
            </a:r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Hojas de estilo en cascada)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5077F-60A9-414D-A539-92F423F3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2" y="1690688"/>
            <a:ext cx="9740705" cy="4351338"/>
          </a:xfrm>
        </p:spPr>
        <p:txBody>
          <a:bodyPr/>
          <a:lstStyle/>
          <a:p>
            <a:pPr algn="just"/>
            <a:r>
              <a:rPr lang="es-ES" dirty="0"/>
              <a:t>Es un lenguaje de diseño gráfico para definir y crear la presentación de un documento estructurado escrito en un lenguaje de marcado. Es muy usado para establecer el diseño visual de los documentos web, e interfaces de usuario escritas en HTML o XHTML; el lenguaje puede ser aplicado a cualquier documento XML, incluyendo XHTML, SVG, XUL, RSS, etcétera.</a:t>
            </a:r>
          </a:p>
          <a:p>
            <a:pPr algn="just"/>
            <a:endParaRPr lang="es-GT" dirty="0"/>
          </a:p>
        </p:txBody>
      </p:sp>
      <p:pic>
        <p:nvPicPr>
          <p:cNvPr id="1030" name="Picture 6" descr="Resultado de imagen para css">
            <a:extLst>
              <a:ext uri="{FF2B5EF4-FFF2-40B4-BE49-F238E27FC236}">
                <a16:creationId xmlns:a16="http://schemas.microsoft.com/office/drawing/2014/main" id="{24D50355-3B32-407A-95BC-9F0216CF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61" y="4222774"/>
            <a:ext cx="4818185" cy="228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B3A3-6F3D-4492-A7ED-7EBDE8EC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jQuery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FFCC0-6F16-4127-A1A5-4E5D1525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9689" cy="4351338"/>
          </a:xfrm>
        </p:spPr>
        <p:txBody>
          <a:bodyPr/>
          <a:lstStyle/>
          <a:p>
            <a:pPr algn="just"/>
            <a:r>
              <a:rPr lang="es-ES" dirty="0"/>
              <a:t>Es una biblioteca de JavaScript rápida, pequeña y rica en funciones. Hace que cosas como el desplazamiento y la manipulación de documentos HTML, el manejo de eventos, la animación y Ajax sean mucho más simples con una API fácil de usar que funciona en una multitud de navegadores.</a:t>
            </a:r>
            <a:endParaRPr lang="es-GT" dirty="0"/>
          </a:p>
        </p:txBody>
      </p:sp>
      <p:pic>
        <p:nvPicPr>
          <p:cNvPr id="2050" name="Picture 2" descr="Resultado de imagen para jquery">
            <a:extLst>
              <a:ext uri="{FF2B5EF4-FFF2-40B4-BE49-F238E27FC236}">
                <a16:creationId xmlns:a16="http://schemas.microsoft.com/office/drawing/2014/main" id="{B80DF358-0B30-4CD8-BD12-C8B6302E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95" y="3848149"/>
            <a:ext cx="2644726" cy="26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B666F-BBB5-4628-8D08-8136DE3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Bootstrap 4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E6254-559A-4150-9A1A-9CEC15D7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42" y="1825625"/>
            <a:ext cx="8812236" cy="4351338"/>
          </a:xfrm>
        </p:spPr>
        <p:txBody>
          <a:bodyPr/>
          <a:lstStyle/>
          <a:p>
            <a:pPr algn="just"/>
            <a:r>
              <a:rPr lang="es-ES" dirty="0"/>
              <a:t>Kit de herramientas de código abierto para desarrollar con HTML, CSS y JS. Crear prototipos rápidamente o crear una aplicación con  variables y </a:t>
            </a:r>
            <a:r>
              <a:rPr lang="es-ES" dirty="0" err="1"/>
              <a:t>mixins</a:t>
            </a:r>
            <a:r>
              <a:rPr lang="es-ES" dirty="0"/>
              <a:t> </a:t>
            </a:r>
            <a:r>
              <a:rPr lang="es-ES" dirty="0" err="1"/>
              <a:t>Sass</a:t>
            </a:r>
            <a:r>
              <a:rPr lang="es-ES" dirty="0"/>
              <a:t>, sistema de cuadrícula receptiva, componentes </a:t>
            </a:r>
            <a:r>
              <a:rPr lang="es-ES" dirty="0" err="1"/>
              <a:t>precompilados</a:t>
            </a:r>
            <a:r>
              <a:rPr lang="es-ES" dirty="0"/>
              <a:t> extensos y complementos potentes creados en jQuery.</a:t>
            </a:r>
            <a:endParaRPr lang="es-GT" dirty="0"/>
          </a:p>
        </p:txBody>
      </p:sp>
      <p:pic>
        <p:nvPicPr>
          <p:cNvPr id="3074" name="Picture 2" descr="Resultado de imagen para bootstrap 4">
            <a:extLst>
              <a:ext uri="{FF2B5EF4-FFF2-40B4-BE49-F238E27FC236}">
                <a16:creationId xmlns:a16="http://schemas.microsoft.com/office/drawing/2014/main" id="{9B7EED6E-4E84-432A-B420-6C99FF55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28" y="4001294"/>
            <a:ext cx="5305864" cy="265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0C14B-A205-463B-BB4C-5BFFCE47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Grid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(Cuadricula)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0167D22-0C0F-40F9-B52E-01CDE7D6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53" y="2221879"/>
            <a:ext cx="10519947" cy="167539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FEADC5F-0D8C-44FF-85C1-A5C7CF8811CE}"/>
              </a:ext>
            </a:extLst>
          </p:cNvPr>
          <p:cNvSpPr/>
          <p:nvPr/>
        </p:nvSpPr>
        <p:spPr>
          <a:xfrm>
            <a:off x="4488967" y="4328906"/>
            <a:ext cx="29193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12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88A69E-20C6-43C5-9049-29C4EBB0D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7" y="4255083"/>
            <a:ext cx="8735829" cy="13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76501-6734-4B78-B101-0FB3D873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Características del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Grid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502BFE-BB66-4D27-8070-2093BFDBE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16" y="1690688"/>
            <a:ext cx="9077918" cy="46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5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E0AEC-34FD-490C-8A70-E4595B70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Ejercicio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Grid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D236A87-0F1B-4180-89B9-EAB071F9F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197" y="1390236"/>
            <a:ext cx="7534275" cy="1190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A8470F-DDC6-42EE-85E3-F730B537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1" y="1239155"/>
            <a:ext cx="2209996" cy="54599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3FAD1C-105A-487E-B558-D6253F19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197" y="2828925"/>
            <a:ext cx="7543800" cy="12001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8A40B04-82CB-49AE-ADC1-954B190BC802}"/>
              </a:ext>
            </a:extLst>
          </p:cNvPr>
          <p:cNvSpPr/>
          <p:nvPr/>
        </p:nvSpPr>
        <p:spPr>
          <a:xfrm>
            <a:off x="3628197" y="2729948"/>
            <a:ext cx="7574032" cy="13255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59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380CB-7EB7-4D62-A7EA-52F794D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Columnas usando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row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9B01842-9CB7-4FEF-BF4C-7355E69C4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0042"/>
            <a:ext cx="11233872" cy="9883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C2EF19-3B50-4658-AAF5-FADCB4AD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2" y="3011591"/>
            <a:ext cx="6641411" cy="25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DE2F9-5D72-449B-BF1E-92556CF6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Offset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855E90-8BCE-4390-9C74-679BC61F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6810"/>
            <a:ext cx="8068982" cy="20121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11D4A8-1C29-4B0E-B568-F9FCE7C6D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00" y="3601278"/>
            <a:ext cx="5681870" cy="30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95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204</Words>
  <Application>Microsoft Office PowerPoint</Application>
  <PresentationFormat>Panorámica</PresentationFormat>
  <Paragraphs>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HTML, CSS</vt:lpstr>
      <vt:lpstr>CSS (Hojas de estilo en cascada)</vt:lpstr>
      <vt:lpstr>jQuery</vt:lpstr>
      <vt:lpstr>Bootstrap 4</vt:lpstr>
      <vt:lpstr>Grid (Cuadricula)</vt:lpstr>
      <vt:lpstr>Características del Grid</vt:lpstr>
      <vt:lpstr>Ejercicio Grid</vt:lpstr>
      <vt:lpstr>Columnas usando row</vt:lpstr>
      <vt:lpstr>Offset</vt:lpstr>
      <vt:lpstr>Realiza el siguiente ejercicio utilizadon el Grid de boostrap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Edwin Arturo Orellana García</dc:creator>
  <cp:lastModifiedBy>Edwin Arturo Orellana García</cp:lastModifiedBy>
  <cp:revision>25</cp:revision>
  <dcterms:created xsi:type="dcterms:W3CDTF">2020-01-17T16:39:50Z</dcterms:created>
  <dcterms:modified xsi:type="dcterms:W3CDTF">2020-02-19T16:25:13Z</dcterms:modified>
</cp:coreProperties>
</file>