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08" y="-3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0E499-BBF2-475C-AC0B-5EF97DE52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5C4483-2D95-456A-8837-3CBDDFA8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230A5-E73F-4FFE-A6B7-0EAB8C84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B4F0-C5D3-462F-948A-0F4F222184CD}" type="datetimeFigureOut">
              <a:rPr lang="es-GT" smtClean="0"/>
              <a:t>26/02/2020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BBE53D-848E-4BF2-ADD3-6FDDC464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7184C5-4F9D-4A65-BB9E-95A7E27C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F494-B518-48C8-A7A8-A1B05FF594C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895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131F-CC84-4822-BDB3-75B5ED7C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732A7F-19D3-489E-8B1F-AB28D86AF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C0C216-A714-41E8-99D2-163615B7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B4F0-C5D3-462F-948A-0F4F222184CD}" type="datetimeFigureOut">
              <a:rPr lang="es-GT" smtClean="0"/>
              <a:t>26/02/2020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06D87-48D9-4880-8CDE-A0EC8E56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52E6D-F70C-4EB6-8240-12639893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F494-B518-48C8-A7A8-A1B05FF594C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618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3D952-8322-40F4-ACEA-0643F0F71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183C98-B426-4FBE-BA7C-8C4BB4EB2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30100-47A3-4AA2-A625-80A04154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B4F0-C5D3-462F-948A-0F4F222184CD}" type="datetimeFigureOut">
              <a:rPr lang="es-GT" smtClean="0"/>
              <a:t>26/02/2020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4DBE07-30B2-4BC8-8E3F-0804DDC2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5240C7-B8C6-404B-9842-DE0A7468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F494-B518-48C8-A7A8-A1B05FF594C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078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B10F2-629C-4D2A-A5ED-D16C08E9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DBAAC-B13C-4D5E-AFFA-4178A9CD0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DC4C5E-67F8-42E1-950E-B233A11F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B4F0-C5D3-462F-948A-0F4F222184CD}" type="datetimeFigureOut">
              <a:rPr lang="es-GT" smtClean="0"/>
              <a:t>26/02/2020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965E59-3FCE-4783-9CB1-276FC668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4E036E-DB72-4487-81D0-1291DEC8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F494-B518-48C8-A7A8-A1B05FF594C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754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7269A-5CE3-4209-B97B-F37F11B4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B7CF19-1C6F-4B53-9BB6-E4D2AC7A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95B62-77DF-43C6-952A-101C976C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B4F0-C5D3-462F-948A-0F4F222184CD}" type="datetimeFigureOut">
              <a:rPr lang="es-GT" smtClean="0"/>
              <a:t>26/02/2020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F0DB3-183F-41BA-88AC-FD96A531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B9BDEF-51A4-4B9E-A9EF-401B3ED1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F494-B518-48C8-A7A8-A1B05FF594C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9544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CD62F-EA0D-4606-84D9-94A99B13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EEB72-9315-4C7E-A1A2-FFBDCA0A4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03A1A-656D-4469-9AAC-9BBA5EB2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F73AAB-3B63-42D5-A22C-F342128C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B4F0-C5D3-462F-948A-0F4F222184CD}" type="datetimeFigureOut">
              <a:rPr lang="es-GT" smtClean="0"/>
              <a:t>26/02/2020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80F78B-0BCD-4CBE-97CC-7BBF7C95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236502-BB2A-4B2E-A83E-F4788AF8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F494-B518-48C8-A7A8-A1B05FF594C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4135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E50B4-B4D3-4E06-8586-87B85543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6BFDE6-73BE-41EE-91A6-E82D782F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4E817D-FB96-4212-A4F4-18DC5671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28B5EA-51BD-46B2-89AA-29A849FF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3206BE-DC93-468B-B384-FDB1B3B20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D9F077-E8CB-4B25-9F11-C8EF39C9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B4F0-C5D3-462F-948A-0F4F222184CD}" type="datetimeFigureOut">
              <a:rPr lang="es-GT" smtClean="0"/>
              <a:t>26/02/2020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6109E4-10EF-4A4B-84D8-A1A954E1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CEECFD-A16E-404D-9A7E-538D36FE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F494-B518-48C8-A7A8-A1B05FF594C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109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AD52A-06B8-4D17-B03C-AA9BD4E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D94782-0490-493B-8D45-3C8BF86A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B4F0-C5D3-462F-948A-0F4F222184CD}" type="datetimeFigureOut">
              <a:rPr lang="es-GT" smtClean="0"/>
              <a:t>26/02/2020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C68AC3-AAA1-4827-9AB2-7B42CB37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241ADB-9A63-44E5-880F-D2E9DC6F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F494-B518-48C8-A7A8-A1B05FF594C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465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1BB09D-D563-412B-8042-6DC9703B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B4F0-C5D3-462F-948A-0F4F222184CD}" type="datetimeFigureOut">
              <a:rPr lang="es-GT" smtClean="0"/>
              <a:t>26/02/2020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D91B21-D5CD-4887-A8D8-B532C4B5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335303-E57B-4053-A054-FD7E10E4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F494-B518-48C8-A7A8-A1B05FF594C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736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809F9-CA88-4C2C-A74F-36FB3B17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3E850-CA70-4B33-ABBD-31C32F98D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84768-7815-4A91-B85B-B6566F98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EED733-7B84-470B-B780-B7715C0B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B4F0-C5D3-462F-948A-0F4F222184CD}" type="datetimeFigureOut">
              <a:rPr lang="es-GT" smtClean="0"/>
              <a:t>26/02/2020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4C1C58-8C9C-40D8-BD63-314CD665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20600D-7750-4C6A-BE71-9BE87DBA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F494-B518-48C8-A7A8-A1B05FF594C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5731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1E320-298D-4861-8F7C-3F841E88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0AAEF3-6663-4EBF-8D3D-308EE471A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41E30C-C8C1-42EE-9136-9F751C37A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BCD31D-71A8-4B82-A153-6E7E26C1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B4F0-C5D3-462F-948A-0F4F222184CD}" type="datetimeFigureOut">
              <a:rPr lang="es-GT" smtClean="0"/>
              <a:t>26/02/2020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0BA8F8-9AF1-4008-AC9F-F7BD6074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A5BBD9-4AFA-491D-8A72-DDF02E9F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F494-B518-48C8-A7A8-A1B05FF594C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729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1ED87E-FCD4-4868-8097-2A0FA92D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899C5F-3258-41D6-976F-17D6F74E9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70202D-FCDF-47CB-89C3-C613D90DD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B4F0-C5D3-462F-948A-0F4F222184CD}" type="datetimeFigureOut">
              <a:rPr lang="es-GT" smtClean="0"/>
              <a:t>26/02/2020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1FB39F-7984-4D41-983F-0D06F1943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8DBFC0-BF53-4CA3-913E-E690D6A4E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F494-B518-48C8-A7A8-A1B05FF594C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58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56463-8EF1-4AA2-91FC-2D67B9FA1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6851"/>
            <a:ext cx="9144000" cy="1363111"/>
          </a:xfrm>
        </p:spPr>
        <p:txBody>
          <a:bodyPr>
            <a:normAutofit/>
          </a:bodyPr>
          <a:lstStyle/>
          <a:p>
            <a:r>
              <a:rPr lang="es-US" sz="8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Boostrap</a:t>
            </a:r>
            <a:r>
              <a:rPr lang="es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4</a:t>
            </a:r>
            <a:endParaRPr lang="es-GT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90649C-D2B3-47EF-8CD7-1B5FEC8BE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US" sz="3200" b="1" dirty="0" err="1"/>
              <a:t>Tech</a:t>
            </a:r>
            <a:r>
              <a:rPr lang="es-US" sz="3200" b="1" dirty="0"/>
              <a:t> Geek 2020</a:t>
            </a:r>
            <a:endParaRPr lang="es-GT" sz="3200" b="1" dirty="0"/>
          </a:p>
        </p:txBody>
      </p:sp>
    </p:spTree>
    <p:extLst>
      <p:ext uri="{BB962C8B-B14F-4D97-AF65-F5344CB8AC3E}">
        <p14:creationId xmlns:p14="http://schemas.microsoft.com/office/powerpoint/2010/main" val="207275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4ECD1-17CA-4AF8-9649-A72D728C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Sombreado de filas o Contextual </a:t>
            </a:r>
            <a:r>
              <a:rPr lang="es-US" dirty="0" err="1"/>
              <a:t>Class</a:t>
            </a:r>
            <a:endParaRPr lang="es-GT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EC0BE2C-F171-44F0-A946-73894E64B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478" y="1936900"/>
            <a:ext cx="7744193" cy="45559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90970C0-4E32-4D2F-A82F-846E19465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58" y="1534974"/>
            <a:ext cx="4737928" cy="2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4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051491C-7D39-4A9D-BEF4-CE9B1475B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65" y="562158"/>
            <a:ext cx="8674694" cy="54862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4160C56-21FC-4A6C-A16D-A61FBAB0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5" y="6138448"/>
            <a:ext cx="6435790" cy="5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4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AA8D-7660-422E-BBDB-8F41D31B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Titulo de tabla (</a:t>
            </a:r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Caption</a:t>
            </a:r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)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AEFFD06-17D1-402A-9364-5426937D6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04538"/>
            <a:ext cx="7559319" cy="28204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0F22DE-D5EB-4B4B-B980-8F5936156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97885"/>
            <a:ext cx="4298211" cy="6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2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1FC14-B032-4083-B88E-D2BFA0DB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Tablas Responsivas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D4FC443-77CC-4713-9B8D-E5C4F6FB1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788"/>
            <a:ext cx="8780152" cy="26318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2665A11-5312-4233-8060-984B85C1A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65" y="4850502"/>
            <a:ext cx="3636890" cy="14575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227FC0-A05D-4A5D-890A-7A60E783F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75" y="4850502"/>
            <a:ext cx="3801050" cy="2946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1EBA275-23DB-4804-9F89-F5F9B6E19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512" y="5128591"/>
            <a:ext cx="3815782" cy="2946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C48C6B-DEE7-4B95-9DEA-307C30CF0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513" y="5438550"/>
            <a:ext cx="3815782" cy="27992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72C5C45-3190-4F72-81B5-FC1B61A41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2512" y="5803812"/>
            <a:ext cx="3904156" cy="2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61AA9-4436-402A-AC82-B787A3B9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5504" cy="1325563"/>
          </a:xfrm>
        </p:spPr>
        <p:txBody>
          <a:bodyPr>
            <a:normAutofit fontScale="90000"/>
          </a:bodyPr>
          <a:lstStyle/>
          <a:p>
            <a:r>
              <a:rPr lang="es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Uso de Títulos y insignias &lt;h&gt; y &lt;</a:t>
            </a:r>
            <a:r>
              <a:rPr lang="es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span</a:t>
            </a:r>
            <a:r>
              <a:rPr lang="es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&gt;</a:t>
            </a:r>
            <a:endParaRPr lang="es-GT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FA16745-2AD7-4D14-9A9C-BC56E35E6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34" y="1731377"/>
            <a:ext cx="4143375" cy="2276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B03A42-2CB0-4652-BB5B-BCBA14E0C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34" y="4374115"/>
            <a:ext cx="8503104" cy="19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3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42032-5B81-4ABF-A9E4-5112BE1C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Estilos de insignias 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1F7991B-7EA0-482F-990D-DE841F34D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435" y="1350168"/>
            <a:ext cx="7152861" cy="39379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60CFD0-2C05-42D0-BD46-B50B403B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21" y="5394104"/>
            <a:ext cx="6752087" cy="13255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956AD9-2B9E-45EB-8F1C-A548020B9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21" y="2184986"/>
            <a:ext cx="5693519" cy="3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2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D8E92-0137-40A9-9BB6-B546B688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Ejercicio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F7D915-CD0D-493A-BEDF-F349F0E2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087678" cy="4351338"/>
          </a:xfrm>
        </p:spPr>
        <p:txBody>
          <a:bodyPr/>
          <a:lstStyle/>
          <a:p>
            <a:pPr algn="just"/>
            <a:r>
              <a:rPr lang="es-US" dirty="0"/>
              <a:t>Crear una imagen </a:t>
            </a:r>
            <a:r>
              <a:rPr lang="es-US" dirty="0" err="1"/>
              <a:t>Thumbnails</a:t>
            </a:r>
            <a:r>
              <a:rPr lang="es-US" dirty="0"/>
              <a:t> responsiva.</a:t>
            </a:r>
          </a:p>
          <a:p>
            <a:pPr algn="just"/>
            <a:r>
              <a:rPr lang="es-US" dirty="0"/>
              <a:t>Crear una tabla de 5 columnas y 8 filas con tema oscuro, aplicar color a 3 filas, que se active el responsivo en tamaño </a:t>
            </a:r>
            <a:r>
              <a:rPr lang="es-US" dirty="0" err="1"/>
              <a:t>sm</a:t>
            </a:r>
            <a:r>
              <a:rPr lang="es-US" dirty="0"/>
              <a:t>, aplicar la clase </a:t>
            </a:r>
            <a:r>
              <a:rPr lang="es-US" dirty="0" err="1"/>
              <a:t>hover</a:t>
            </a:r>
            <a:r>
              <a:rPr lang="es-US" dirty="0"/>
              <a:t> y aplicarle borde a la tabla. </a:t>
            </a:r>
          </a:p>
          <a:p>
            <a:pPr algn="just"/>
            <a:r>
              <a:rPr lang="es-US" dirty="0"/>
              <a:t>Coloque el siguiente titulo “HOLA MUNDO” en 3 tamaños diferentes y agréguele 3 insignias diferentes.</a:t>
            </a:r>
          </a:p>
          <a:p>
            <a:pPr algn="just"/>
            <a:endParaRPr lang="es-US" dirty="0"/>
          </a:p>
          <a:p>
            <a:pPr algn="just"/>
            <a:r>
              <a:rPr lang="es-US" dirty="0"/>
              <a:t>Nota: las insignias y los colores de las filas quedan a elección del alumno.</a:t>
            </a:r>
          </a:p>
        </p:txBody>
      </p:sp>
    </p:spTree>
    <p:extLst>
      <p:ext uri="{BB962C8B-B14F-4D97-AF65-F5344CB8AC3E}">
        <p14:creationId xmlns:p14="http://schemas.microsoft.com/office/powerpoint/2010/main" val="21108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B8789-32F5-485D-924D-4E407B6E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Imágenes Responsivas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B3A62-A27D-4B6D-8B2B-96F9DFDA7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120463"/>
          </a:xfrm>
        </p:spPr>
        <p:txBody>
          <a:bodyPr>
            <a:normAutofit/>
          </a:bodyPr>
          <a:lstStyle/>
          <a:p>
            <a:r>
              <a:rPr lang="es-ES" dirty="0"/>
              <a:t>Responsivo: </a:t>
            </a:r>
          </a:p>
          <a:p>
            <a:pPr lvl="1"/>
            <a:r>
              <a:rPr lang="es-ES" dirty="0"/>
              <a:t>Es una filosofía de diseño y desarrollo cuyo objetivo es adaptar la apariencia de las páginas web al dispositivo que se esté utilizando para visitarlas.</a:t>
            </a:r>
          </a:p>
          <a:p>
            <a:r>
              <a:rPr lang="es-ES" dirty="0"/>
              <a:t>Bootstrap Imágenes Responsivas</a:t>
            </a:r>
          </a:p>
          <a:p>
            <a:pPr lvl="1"/>
            <a:r>
              <a:rPr lang="es-ES" dirty="0"/>
              <a:t>Las imágenes en Bootstrap se hacen responsivas con .</a:t>
            </a:r>
            <a:r>
              <a:rPr lang="es-ES" dirty="0" err="1"/>
              <a:t>img</a:t>
            </a:r>
            <a:r>
              <a:rPr lang="es-ES" dirty="0"/>
              <a:t>-fluid. </a:t>
            </a:r>
            <a:r>
              <a:rPr lang="es-ES" dirty="0" err="1"/>
              <a:t>max-width</a:t>
            </a:r>
            <a:r>
              <a:rPr lang="es-ES" dirty="0"/>
              <a:t>: 100%; y </a:t>
            </a:r>
            <a:r>
              <a:rPr lang="es-ES" dirty="0" err="1"/>
              <a:t>height</a:t>
            </a:r>
            <a:r>
              <a:rPr lang="es-ES" dirty="0"/>
              <a:t>: auto; se aplican a la imagen para que se escale con el elemento padre.as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EEFFE7-2CFE-400D-BEF4-F028A640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31" y="5070645"/>
            <a:ext cx="9041138" cy="5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0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47C08-DF0A-40B8-B9BD-CB331A2A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Puede usar .</a:t>
            </a:r>
            <a:r>
              <a:rPr lang="es-ES" dirty="0" err="1"/>
              <a:t>img-thumbnail</a:t>
            </a:r>
            <a:r>
              <a:rPr lang="es-ES" dirty="0"/>
              <a:t> para dar a una imagen un aspecto de borde redondeado de 1 </a:t>
            </a:r>
            <a:r>
              <a:rPr lang="es-ES" dirty="0" err="1"/>
              <a:t>px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G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834D0AB-7DF5-4462-8BD0-7D825B6D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Imágenes </a:t>
            </a:r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Thumbnails</a:t>
            </a:r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(Miniatura) 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F21152-084E-4DBF-BEBC-D9BBACDC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89" y="2599212"/>
            <a:ext cx="2773019" cy="28633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38E353-61CD-4EE5-9C8B-7D567806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95" y="5462515"/>
            <a:ext cx="8210408" cy="48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6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D6BA0-6BC4-44FC-9355-146B6A23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Alinear Imágenes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FDB27B8-7101-47AC-8941-8CCEAB048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504" y="1690688"/>
            <a:ext cx="10068296" cy="383791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9DA88F2-1E34-4BB7-BA2A-1123FFB8867E}"/>
              </a:ext>
            </a:extLst>
          </p:cNvPr>
          <p:cNvSpPr/>
          <p:nvPr/>
        </p:nvSpPr>
        <p:spPr>
          <a:xfrm>
            <a:off x="10494498" y="4656406"/>
            <a:ext cx="1167619" cy="61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331495-936C-44F4-AFFF-3247C0311961}"/>
              </a:ext>
            </a:extLst>
          </p:cNvPr>
          <p:cNvSpPr txBox="1">
            <a:spLocks/>
          </p:cNvSpPr>
          <p:nvPr/>
        </p:nvSpPr>
        <p:spPr>
          <a:xfrm>
            <a:off x="4187484" y="1402300"/>
            <a:ext cx="2719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Izquierda</a:t>
            </a:r>
            <a:endParaRPr lang="es-GT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77C77E1-5768-4233-BD31-16C73A5F4693}"/>
              </a:ext>
            </a:extLst>
          </p:cNvPr>
          <p:cNvCxnSpPr/>
          <p:nvPr/>
        </p:nvCxnSpPr>
        <p:spPr>
          <a:xfrm flipH="1">
            <a:off x="3362178" y="2335237"/>
            <a:ext cx="1871004" cy="900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C77529C4-2F36-42AF-A1DC-E6B6DD16DC88}"/>
              </a:ext>
            </a:extLst>
          </p:cNvPr>
          <p:cNvSpPr txBox="1">
            <a:spLocks/>
          </p:cNvSpPr>
          <p:nvPr/>
        </p:nvSpPr>
        <p:spPr>
          <a:xfrm>
            <a:off x="5881539" y="3433799"/>
            <a:ext cx="2719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Derecha</a:t>
            </a:r>
            <a:endParaRPr lang="es-GT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217FD32-CEA3-4EED-BCCA-9197B489EDEB}"/>
              </a:ext>
            </a:extLst>
          </p:cNvPr>
          <p:cNvCxnSpPr/>
          <p:nvPr/>
        </p:nvCxnSpPr>
        <p:spPr>
          <a:xfrm flipH="1">
            <a:off x="7936006" y="3235569"/>
            <a:ext cx="1871004" cy="900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6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687397E-2259-4B74-93DC-769321BFB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871" y="106984"/>
            <a:ext cx="9033413" cy="316727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918ECFA-94C0-4708-8F06-76FA2212849F}"/>
              </a:ext>
            </a:extLst>
          </p:cNvPr>
          <p:cNvSpPr/>
          <p:nvPr/>
        </p:nvSpPr>
        <p:spPr>
          <a:xfrm>
            <a:off x="10059132" y="2655276"/>
            <a:ext cx="1167619" cy="61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1528608-3AF5-4E5A-A98B-9C25E5BAA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545" y="3404606"/>
            <a:ext cx="8512909" cy="336312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D1E23A8-9A37-4FFF-8058-765D6DC01854}"/>
              </a:ext>
            </a:extLst>
          </p:cNvPr>
          <p:cNvSpPr/>
          <p:nvPr/>
        </p:nvSpPr>
        <p:spPr>
          <a:xfrm>
            <a:off x="9369815" y="5635282"/>
            <a:ext cx="1167619" cy="61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5146EB-43A0-4672-B8FB-2D1B96F19858}"/>
              </a:ext>
            </a:extLst>
          </p:cNvPr>
          <p:cNvSpPr txBox="1">
            <a:spLocks/>
          </p:cNvSpPr>
          <p:nvPr/>
        </p:nvSpPr>
        <p:spPr>
          <a:xfrm>
            <a:off x="9391407" y="2301983"/>
            <a:ext cx="2719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Centro</a:t>
            </a:r>
            <a:endParaRPr lang="es-GT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4569BF-DAD4-430A-B5E4-0BB3903DE19B}"/>
              </a:ext>
            </a:extLst>
          </p:cNvPr>
          <p:cNvCxnSpPr/>
          <p:nvPr/>
        </p:nvCxnSpPr>
        <p:spPr>
          <a:xfrm flipH="1" flipV="1">
            <a:off x="6710289" y="1364566"/>
            <a:ext cx="2659526" cy="1600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9C76476-0F55-4AB8-BCE0-B7165A1EA334}"/>
              </a:ext>
            </a:extLst>
          </p:cNvPr>
          <p:cNvCxnSpPr>
            <a:stCxn id="9" idx="1"/>
          </p:cNvCxnSpPr>
          <p:nvPr/>
        </p:nvCxnSpPr>
        <p:spPr>
          <a:xfrm flipH="1">
            <a:off x="6541477" y="2964765"/>
            <a:ext cx="2849930" cy="1508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2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910312F-D0FF-4B20-A8E7-DFD9617CA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8" y="4471417"/>
            <a:ext cx="7626050" cy="18456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0004217-12F7-458C-A97C-47752791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38" y="250275"/>
            <a:ext cx="10515600" cy="1325563"/>
          </a:xfrm>
        </p:spPr>
        <p:txBody>
          <a:bodyPr/>
          <a:lstStyle/>
          <a:p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Tablas:</a:t>
            </a:r>
            <a:endParaRPr lang="es-GT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E193E5D-0340-4B0D-825F-86496650C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738" y="1691003"/>
            <a:ext cx="7626050" cy="21734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6D359A-B9B1-485D-9F2A-7B389BF67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46" y="250275"/>
            <a:ext cx="2879203" cy="650220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D01ACC1-FA1A-4CAF-A804-7E91A6422C29}"/>
              </a:ext>
            </a:extLst>
          </p:cNvPr>
          <p:cNvSpPr/>
          <p:nvPr/>
        </p:nvSpPr>
        <p:spPr>
          <a:xfrm>
            <a:off x="578659" y="1314228"/>
            <a:ext cx="132600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Default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CA757B3-F4B7-4994-95CB-210FB84CE7C6}"/>
              </a:ext>
            </a:extLst>
          </p:cNvPr>
          <p:cNvSpPr/>
          <p:nvPr/>
        </p:nvSpPr>
        <p:spPr>
          <a:xfrm>
            <a:off x="578658" y="4036018"/>
            <a:ext cx="64551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Tema Oscuro (.table-</a:t>
            </a:r>
            <a:r>
              <a:rPr lang="es-ES" sz="2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dark</a:t>
            </a:r>
            <a:r>
              <a:rPr lang="es-E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6261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1061C-F392-4781-965C-CF5534C9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68"/>
            <a:ext cx="10515600" cy="1325563"/>
          </a:xfrm>
        </p:spPr>
        <p:txBody>
          <a:bodyPr>
            <a:normAutofit/>
          </a:bodyPr>
          <a:lstStyle/>
          <a:p>
            <a:r>
              <a:rPr lang="es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thead</a:t>
            </a:r>
            <a:r>
              <a:rPr lang="es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(tablas) </a:t>
            </a:r>
            <a:endParaRPr lang="es-GT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6598A77-159E-4C9A-BDF6-7714FD822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663"/>
            <a:ext cx="7808237" cy="13255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C119978-C0B9-4C17-8A77-22972EB35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62" y="4504776"/>
            <a:ext cx="3096016" cy="18499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ACF82A5-7750-40C5-84AE-49A7D4628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317" y="4437551"/>
            <a:ext cx="2877625" cy="18499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B112AE-8DC2-413E-AA21-72DE05CE3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62" y="2388337"/>
            <a:ext cx="7783375" cy="18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FBD6B-DE4F-447B-954F-1F56F41D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US" dirty="0"/>
              <a:t>Filas Sub-Rayadas</a:t>
            </a:r>
            <a:endParaRPr lang="es-GT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06430F6-D4C8-495E-90DB-E7BE7F45E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02151"/>
            <a:ext cx="9181184" cy="20364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F78937-A53E-4B43-88A9-706C457E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9566"/>
            <a:ext cx="5386955" cy="4740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E0C245-8319-4EFA-A52B-00477D037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71576"/>
            <a:ext cx="6136291" cy="3685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95DAF7-E9F1-4200-A1D9-6C5E26621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96408"/>
            <a:ext cx="9198438" cy="20364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D3F1762-DEB5-4355-819A-84D0B0474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89" y="5956958"/>
            <a:ext cx="4429931" cy="3738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34E8A66-5862-47CC-B387-0ECF5CB05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929" y="6307919"/>
            <a:ext cx="5699873" cy="2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9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6203E-A400-454A-AF28-D1E4945D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Borde de Tabla</a:t>
            </a:r>
            <a:endParaRPr lang="es-GT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94C9A5D-F969-4367-92CA-DFE1F4DAA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1198"/>
            <a:ext cx="9057586" cy="20478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DF7E69-3785-421D-80E3-C472AD76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89" y="3429000"/>
            <a:ext cx="4896729" cy="4175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FC36AB-8581-4DBF-BA40-A72055734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09927"/>
            <a:ext cx="9057585" cy="19813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F58438-958D-485B-B30E-FF027B130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791274"/>
            <a:ext cx="6680816" cy="4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40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227</Words>
  <Application>Microsoft Office PowerPoint</Application>
  <PresentationFormat>Panorámica</PresentationFormat>
  <Paragraphs>34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Boostrap 4</vt:lpstr>
      <vt:lpstr>Imágenes Responsivas</vt:lpstr>
      <vt:lpstr>Imágenes Thumbnails (Miniatura) </vt:lpstr>
      <vt:lpstr>Alinear Imágenes</vt:lpstr>
      <vt:lpstr>Presentación de PowerPoint</vt:lpstr>
      <vt:lpstr>Tablas:</vt:lpstr>
      <vt:lpstr>thead (tablas) </vt:lpstr>
      <vt:lpstr>Filas Sub-Rayadas</vt:lpstr>
      <vt:lpstr>Borde de Tabla</vt:lpstr>
      <vt:lpstr>Sombreado de filas o Contextual Class</vt:lpstr>
      <vt:lpstr>Presentación de PowerPoint</vt:lpstr>
      <vt:lpstr>Titulo de tabla (Caption)</vt:lpstr>
      <vt:lpstr>Tablas Responsivas</vt:lpstr>
      <vt:lpstr>Uso de Títulos y insignias &lt;h&gt; y &lt;span&gt;</vt:lpstr>
      <vt:lpstr>Estilos de insignias 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</dc:title>
  <dc:creator>Edwin Arturo Orellana García</dc:creator>
  <cp:lastModifiedBy>Edwin Arturo Orellana García</cp:lastModifiedBy>
  <cp:revision>34</cp:revision>
  <dcterms:created xsi:type="dcterms:W3CDTF">2020-01-20T22:10:01Z</dcterms:created>
  <dcterms:modified xsi:type="dcterms:W3CDTF">2020-02-26T21:32:29Z</dcterms:modified>
</cp:coreProperties>
</file>