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096000" cy="266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236" d="100"/>
          <a:sy n="236" d="100"/>
        </p:scale>
        <p:origin x="19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36475"/>
            <a:ext cx="4572000" cy="928511"/>
          </a:xfrm>
        </p:spPr>
        <p:txBody>
          <a:bodyPr anchor="b"/>
          <a:lstStyle>
            <a:lvl1pPr algn="ctr"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00793"/>
            <a:ext cx="4572000" cy="643907"/>
          </a:xfrm>
        </p:spPr>
        <p:txBody>
          <a:bodyPr/>
          <a:lstStyle>
            <a:lvl1pPr marL="0" indent="0" algn="ctr">
              <a:buNone/>
              <a:defRPr sz="933"/>
            </a:lvl1pPr>
            <a:lvl2pPr marL="177805" indent="0" algn="ctr">
              <a:buNone/>
              <a:defRPr sz="778"/>
            </a:lvl2pPr>
            <a:lvl3pPr marL="355610" indent="0" algn="ctr">
              <a:buNone/>
              <a:defRPr sz="700"/>
            </a:lvl3pPr>
            <a:lvl4pPr marL="533415" indent="0" algn="ctr">
              <a:buNone/>
              <a:defRPr sz="622"/>
            </a:lvl4pPr>
            <a:lvl5pPr marL="711220" indent="0" algn="ctr">
              <a:buNone/>
              <a:defRPr sz="622"/>
            </a:lvl5pPr>
            <a:lvl6pPr marL="889025" indent="0" algn="ctr">
              <a:buNone/>
              <a:defRPr sz="622"/>
            </a:lvl6pPr>
            <a:lvl7pPr marL="1066830" indent="0" algn="ctr">
              <a:buNone/>
              <a:defRPr sz="622"/>
            </a:lvl7pPr>
            <a:lvl8pPr marL="1244636" indent="0" algn="ctr">
              <a:buNone/>
              <a:defRPr sz="622"/>
            </a:lvl8pPr>
            <a:lvl9pPr marL="1422441" indent="0" algn="ctr">
              <a:buNone/>
              <a:defRPr sz="6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141993"/>
            <a:ext cx="1314450" cy="22601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141993"/>
            <a:ext cx="3867150" cy="22601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664898"/>
            <a:ext cx="5257800" cy="1109398"/>
          </a:xfrm>
        </p:spPr>
        <p:txBody>
          <a:bodyPr anchor="b"/>
          <a:lstStyle>
            <a:lvl1pPr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784791"/>
            <a:ext cx="5257800" cy="583406"/>
          </a:xfrm>
        </p:spPr>
        <p:txBody>
          <a:bodyPr/>
          <a:lstStyle>
            <a:lvl1pPr marL="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1pPr>
            <a:lvl2pPr marL="17780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35561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33415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4pPr>
            <a:lvl5pPr marL="711220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5pPr>
            <a:lvl6pPr marL="889025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6pPr>
            <a:lvl7pPr marL="1066830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7pPr>
            <a:lvl8pPr marL="1244636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8pPr>
            <a:lvl9pPr marL="1422441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709965"/>
            <a:ext cx="2590800" cy="169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709965"/>
            <a:ext cx="2590800" cy="169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41993"/>
            <a:ext cx="5257800" cy="515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4" y="653786"/>
            <a:ext cx="2578894" cy="320410"/>
          </a:xfrm>
        </p:spPr>
        <p:txBody>
          <a:bodyPr anchor="b"/>
          <a:lstStyle>
            <a:lvl1pPr marL="0" indent="0">
              <a:buNone/>
              <a:defRPr sz="933" b="1"/>
            </a:lvl1pPr>
            <a:lvl2pPr marL="177805" indent="0">
              <a:buNone/>
              <a:defRPr sz="778" b="1"/>
            </a:lvl2pPr>
            <a:lvl3pPr marL="355610" indent="0">
              <a:buNone/>
              <a:defRPr sz="700" b="1"/>
            </a:lvl3pPr>
            <a:lvl4pPr marL="533415" indent="0">
              <a:buNone/>
              <a:defRPr sz="622" b="1"/>
            </a:lvl4pPr>
            <a:lvl5pPr marL="711220" indent="0">
              <a:buNone/>
              <a:defRPr sz="622" b="1"/>
            </a:lvl5pPr>
            <a:lvl6pPr marL="889025" indent="0">
              <a:buNone/>
              <a:defRPr sz="622" b="1"/>
            </a:lvl6pPr>
            <a:lvl7pPr marL="1066830" indent="0">
              <a:buNone/>
              <a:defRPr sz="622" b="1"/>
            </a:lvl7pPr>
            <a:lvl8pPr marL="1244636" indent="0">
              <a:buNone/>
              <a:defRPr sz="622" b="1"/>
            </a:lvl8pPr>
            <a:lvl9pPr marL="1422441" indent="0">
              <a:buNone/>
              <a:defRPr sz="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4" y="974196"/>
            <a:ext cx="2578894" cy="143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653786"/>
            <a:ext cx="2591594" cy="320410"/>
          </a:xfrm>
        </p:spPr>
        <p:txBody>
          <a:bodyPr anchor="b"/>
          <a:lstStyle>
            <a:lvl1pPr marL="0" indent="0">
              <a:buNone/>
              <a:defRPr sz="933" b="1"/>
            </a:lvl1pPr>
            <a:lvl2pPr marL="177805" indent="0">
              <a:buNone/>
              <a:defRPr sz="778" b="1"/>
            </a:lvl2pPr>
            <a:lvl3pPr marL="355610" indent="0">
              <a:buNone/>
              <a:defRPr sz="700" b="1"/>
            </a:lvl3pPr>
            <a:lvl4pPr marL="533415" indent="0">
              <a:buNone/>
              <a:defRPr sz="622" b="1"/>
            </a:lvl4pPr>
            <a:lvl5pPr marL="711220" indent="0">
              <a:buNone/>
              <a:defRPr sz="622" b="1"/>
            </a:lvl5pPr>
            <a:lvl6pPr marL="889025" indent="0">
              <a:buNone/>
              <a:defRPr sz="622" b="1"/>
            </a:lvl6pPr>
            <a:lvl7pPr marL="1066830" indent="0">
              <a:buNone/>
              <a:defRPr sz="622" b="1"/>
            </a:lvl7pPr>
            <a:lvl8pPr marL="1244636" indent="0">
              <a:buNone/>
              <a:defRPr sz="622" b="1"/>
            </a:lvl8pPr>
            <a:lvl9pPr marL="1422441" indent="0">
              <a:buNone/>
              <a:defRPr sz="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974196"/>
            <a:ext cx="2591594" cy="143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6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77800"/>
            <a:ext cx="1966119" cy="622300"/>
          </a:xfrm>
        </p:spPr>
        <p:txBody>
          <a:bodyPr anchor="b"/>
          <a:lstStyle>
            <a:lvl1pPr>
              <a:defRPr sz="1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383999"/>
            <a:ext cx="3086100" cy="1895299"/>
          </a:xfrm>
        </p:spPr>
        <p:txBody>
          <a:bodyPr/>
          <a:lstStyle>
            <a:lvl1pPr>
              <a:defRPr sz="1244"/>
            </a:lvl1pPr>
            <a:lvl2pPr>
              <a:defRPr sz="1089"/>
            </a:lvl2pPr>
            <a:lvl3pPr>
              <a:defRPr sz="933"/>
            </a:lvl3pPr>
            <a:lvl4pPr>
              <a:defRPr sz="778"/>
            </a:lvl4pPr>
            <a:lvl5pPr>
              <a:defRPr sz="778"/>
            </a:lvl5pPr>
            <a:lvl6pPr>
              <a:defRPr sz="778"/>
            </a:lvl6pPr>
            <a:lvl7pPr>
              <a:defRPr sz="778"/>
            </a:lvl7pPr>
            <a:lvl8pPr>
              <a:defRPr sz="778"/>
            </a:lvl8pPr>
            <a:lvl9pPr>
              <a:defRPr sz="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800100"/>
            <a:ext cx="1966119" cy="1482284"/>
          </a:xfrm>
        </p:spPr>
        <p:txBody>
          <a:bodyPr/>
          <a:lstStyle>
            <a:lvl1pPr marL="0" indent="0">
              <a:buNone/>
              <a:defRPr sz="622"/>
            </a:lvl1pPr>
            <a:lvl2pPr marL="177805" indent="0">
              <a:buNone/>
              <a:defRPr sz="544"/>
            </a:lvl2pPr>
            <a:lvl3pPr marL="355610" indent="0">
              <a:buNone/>
              <a:defRPr sz="467"/>
            </a:lvl3pPr>
            <a:lvl4pPr marL="533415" indent="0">
              <a:buNone/>
              <a:defRPr sz="389"/>
            </a:lvl4pPr>
            <a:lvl5pPr marL="711220" indent="0">
              <a:buNone/>
              <a:defRPr sz="389"/>
            </a:lvl5pPr>
            <a:lvl6pPr marL="889025" indent="0">
              <a:buNone/>
              <a:defRPr sz="389"/>
            </a:lvl6pPr>
            <a:lvl7pPr marL="1066830" indent="0">
              <a:buNone/>
              <a:defRPr sz="389"/>
            </a:lvl7pPr>
            <a:lvl8pPr marL="1244636" indent="0">
              <a:buNone/>
              <a:defRPr sz="389"/>
            </a:lvl8pPr>
            <a:lvl9pPr marL="1422441" indent="0">
              <a:buNone/>
              <a:defRPr sz="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77800"/>
            <a:ext cx="1966119" cy="622300"/>
          </a:xfrm>
        </p:spPr>
        <p:txBody>
          <a:bodyPr anchor="b"/>
          <a:lstStyle>
            <a:lvl1pPr>
              <a:defRPr sz="1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383999"/>
            <a:ext cx="3086100" cy="1895299"/>
          </a:xfrm>
        </p:spPr>
        <p:txBody>
          <a:bodyPr anchor="t"/>
          <a:lstStyle>
            <a:lvl1pPr marL="0" indent="0">
              <a:buNone/>
              <a:defRPr sz="1244"/>
            </a:lvl1pPr>
            <a:lvl2pPr marL="177805" indent="0">
              <a:buNone/>
              <a:defRPr sz="1089"/>
            </a:lvl2pPr>
            <a:lvl3pPr marL="355610" indent="0">
              <a:buNone/>
              <a:defRPr sz="933"/>
            </a:lvl3pPr>
            <a:lvl4pPr marL="533415" indent="0">
              <a:buNone/>
              <a:defRPr sz="778"/>
            </a:lvl4pPr>
            <a:lvl5pPr marL="711220" indent="0">
              <a:buNone/>
              <a:defRPr sz="778"/>
            </a:lvl5pPr>
            <a:lvl6pPr marL="889025" indent="0">
              <a:buNone/>
              <a:defRPr sz="778"/>
            </a:lvl6pPr>
            <a:lvl7pPr marL="1066830" indent="0">
              <a:buNone/>
              <a:defRPr sz="778"/>
            </a:lvl7pPr>
            <a:lvl8pPr marL="1244636" indent="0">
              <a:buNone/>
              <a:defRPr sz="778"/>
            </a:lvl8pPr>
            <a:lvl9pPr marL="1422441" indent="0">
              <a:buNone/>
              <a:defRPr sz="7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800100"/>
            <a:ext cx="1966119" cy="1482284"/>
          </a:xfrm>
        </p:spPr>
        <p:txBody>
          <a:bodyPr/>
          <a:lstStyle>
            <a:lvl1pPr marL="0" indent="0">
              <a:buNone/>
              <a:defRPr sz="622"/>
            </a:lvl1pPr>
            <a:lvl2pPr marL="177805" indent="0">
              <a:buNone/>
              <a:defRPr sz="544"/>
            </a:lvl2pPr>
            <a:lvl3pPr marL="355610" indent="0">
              <a:buNone/>
              <a:defRPr sz="467"/>
            </a:lvl3pPr>
            <a:lvl4pPr marL="533415" indent="0">
              <a:buNone/>
              <a:defRPr sz="389"/>
            </a:lvl4pPr>
            <a:lvl5pPr marL="711220" indent="0">
              <a:buNone/>
              <a:defRPr sz="389"/>
            </a:lvl5pPr>
            <a:lvl6pPr marL="889025" indent="0">
              <a:buNone/>
              <a:defRPr sz="389"/>
            </a:lvl6pPr>
            <a:lvl7pPr marL="1066830" indent="0">
              <a:buNone/>
              <a:defRPr sz="389"/>
            </a:lvl7pPr>
            <a:lvl8pPr marL="1244636" indent="0">
              <a:buNone/>
              <a:defRPr sz="389"/>
            </a:lvl8pPr>
            <a:lvl9pPr marL="1422441" indent="0">
              <a:buNone/>
              <a:defRPr sz="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141993"/>
            <a:ext cx="5257800" cy="51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709965"/>
            <a:ext cx="5257800" cy="169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2471914"/>
            <a:ext cx="13716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2471914"/>
            <a:ext cx="20574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2471914"/>
            <a:ext cx="13716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5610" rtl="0" eaLnBrk="1" latinLnBrk="0" hangingPunct="1">
        <a:lnSpc>
          <a:spcPct val="90000"/>
        </a:lnSpc>
        <a:spcBef>
          <a:spcPct val="0"/>
        </a:spcBef>
        <a:buNone/>
        <a:defRPr sz="1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903" indent="-88903" algn="l" defTabSz="355610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1pPr>
      <a:lvl2pPr marL="26670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4451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78" kern="1200">
          <a:solidFill>
            <a:schemeClr val="tx1"/>
          </a:solidFill>
          <a:latin typeface="+mn-lt"/>
          <a:ea typeface="+mn-ea"/>
          <a:cs typeface="+mn-cs"/>
        </a:defRPr>
      </a:lvl3pPr>
      <a:lvl4pPr marL="62231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80012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7792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5573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3353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1134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1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341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122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902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683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636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22441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F4B5B831-64D8-48C8-BFDC-C74DD799F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0" y="533400"/>
            <a:ext cx="1600200" cy="1600200"/>
          </a:xfrm>
          <a:prstGeom prst="rect">
            <a:avLst/>
          </a:prstGeom>
        </p:spPr>
      </p:pic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F7CB302-8F8D-45A1-B8F0-FBCFC42B8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0630" y="533400"/>
            <a:ext cx="1600200" cy="1600200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67AB17F-081F-4C4B-9AC2-BF209A77587E}"/>
              </a:ext>
            </a:extLst>
          </p:cNvPr>
          <p:cNvCxnSpPr>
            <a:cxnSpLocks/>
          </p:cNvCxnSpPr>
          <p:nvPr/>
        </p:nvCxnSpPr>
        <p:spPr>
          <a:xfrm>
            <a:off x="2155372" y="917186"/>
            <a:ext cx="1785257" cy="863062"/>
          </a:xfrm>
          <a:prstGeom prst="curvedConnector3">
            <a:avLst/>
          </a:prstGeom>
          <a:ln w="889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03DA550-2D52-438D-A662-18DFA2615D60}"/>
              </a:ext>
            </a:extLst>
          </p:cNvPr>
          <p:cNvCxnSpPr>
            <a:cxnSpLocks/>
          </p:cNvCxnSpPr>
          <p:nvPr/>
        </p:nvCxnSpPr>
        <p:spPr>
          <a:xfrm>
            <a:off x="2155371" y="917186"/>
            <a:ext cx="1785258" cy="0"/>
          </a:xfrm>
          <a:prstGeom prst="curvedConnector3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BA60AA5-0DDA-46BE-B169-4345E310480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155370" y="1333500"/>
            <a:ext cx="1785260" cy="361781"/>
          </a:xfrm>
          <a:prstGeom prst="curvedConnector3">
            <a:avLst>
              <a:gd name="adj1" fmla="val 54986"/>
            </a:avLst>
          </a:prstGeom>
          <a:ln w="88900">
            <a:solidFill>
              <a:srgbClr val="62A8EB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4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yncing cloud">
            <a:extLst>
              <a:ext uri="{FF2B5EF4-FFF2-40B4-BE49-F238E27FC236}">
                <a16:creationId xmlns:a16="http://schemas.microsoft.com/office/drawing/2014/main" id="{F24FC675-5E0A-4CCB-A678-58D43EEC9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0" y="533400"/>
            <a:ext cx="1600200" cy="16002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CF4DFBC6-0D4D-4C33-8A1E-55E556C27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0627" y="533400"/>
            <a:ext cx="1600200" cy="1600200"/>
          </a:xfrm>
          <a:prstGeom prst="rect">
            <a:avLst/>
          </a:prstGeom>
        </p:spPr>
      </p:pic>
      <p:pic>
        <p:nvPicPr>
          <p:cNvPr id="17" name="Graphic 16" descr="Ethernet">
            <a:extLst>
              <a:ext uri="{FF2B5EF4-FFF2-40B4-BE49-F238E27FC236}">
                <a16:creationId xmlns:a16="http://schemas.microsoft.com/office/drawing/2014/main" id="{B7AC6473-959C-4570-A338-987836EED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2200" y="66644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Henrik John</dc:creator>
  <cp:lastModifiedBy>Luis Henrik John</cp:lastModifiedBy>
  <cp:revision>6</cp:revision>
  <dcterms:created xsi:type="dcterms:W3CDTF">2019-06-03T10:44:23Z</dcterms:created>
  <dcterms:modified xsi:type="dcterms:W3CDTF">2019-06-03T13:28:18Z</dcterms:modified>
</cp:coreProperties>
</file>