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8288000" cy="10287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8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7236" y="3685309"/>
            <a:ext cx="10404764" cy="1579636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7236" y="5403057"/>
            <a:ext cx="10404764" cy="2909669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dirty="0"/>
              <a:t>Presenter or Author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89B0-37AF-4CDD-96FA-8A1041EF09C9}"/>
              </a:ext>
            </a:extLst>
          </p:cNvPr>
          <p:cNvSpPr/>
          <p:nvPr userDrawn="1"/>
        </p:nvSpPr>
        <p:spPr>
          <a:xfrm>
            <a:off x="0" y="0"/>
            <a:ext cx="18288000" cy="1047750"/>
          </a:xfrm>
          <a:prstGeom prst="rect">
            <a:avLst/>
          </a:prstGeom>
          <a:solidFill>
            <a:srgbClr val="62A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2220D-AE60-46BF-819A-CDA9719C40F6}"/>
              </a:ext>
            </a:extLst>
          </p:cNvPr>
          <p:cNvSpPr/>
          <p:nvPr userDrawn="1"/>
        </p:nvSpPr>
        <p:spPr>
          <a:xfrm>
            <a:off x="0" y="9239250"/>
            <a:ext cx="18288000" cy="1047750"/>
          </a:xfrm>
          <a:prstGeom prst="rect">
            <a:avLst/>
          </a:prstGeom>
          <a:solidFill>
            <a:srgbClr val="62A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D97F622-600E-4FEA-B916-8937D8A72D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44" y="3655426"/>
            <a:ext cx="3514969" cy="2733257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9CC4F4D-9BA0-4095-BF45-2B4CE9ADD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97237" y="3075709"/>
            <a:ext cx="10404763" cy="471488"/>
          </a:xfrm>
        </p:spPr>
        <p:txBody>
          <a:bodyPr>
            <a:normAutofit/>
          </a:bodyPr>
          <a:lstStyle>
            <a:lvl1pPr marL="0" indent="0">
              <a:buNone/>
              <a:defRPr sz="3200" i="1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 algn="l">
              <a:buNone/>
              <a:defRPr/>
            </a:lvl2pPr>
          </a:lstStyle>
          <a:p>
            <a:pPr lvl="0"/>
            <a:r>
              <a:rPr lang="en-US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13265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A15B-0BEC-46F1-ADC0-234C820E9CD5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7A0C-6E8A-4EB3-8329-862B9BC9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7A15B-0BEC-46F1-ADC0-234C820E9CD5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67A0C-6E8A-4EB3-8329-862B9BC9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v4.7.0/icon/graduation-ca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2F86B77-C541-4009-969E-FA2E66F61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OHDSI Tools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860AD48-EA21-4C62-8B5E-7BB1899F3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Mui Van Zandt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03AF351-3CDD-455C-B29B-37B223147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OMOP CDM and Standardized Vocabularies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D45A7-634C-8948-8760-72D06DA5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76" y="6727837"/>
            <a:ext cx="6248248" cy="158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8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2F86B77-C541-4009-969E-FA2E66F61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7236" y="4142509"/>
            <a:ext cx="10404764" cy="1579636"/>
          </a:xfrm>
        </p:spPr>
        <p:txBody>
          <a:bodyPr>
            <a:normAutofit fontScale="90000"/>
          </a:bodyPr>
          <a:lstStyle/>
          <a:p>
            <a:r>
              <a:rPr lang="en-US" dirty="0"/>
              <a:t>PROCEDURE_OCCURRENCE Table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860AD48-EA21-4C62-8B5E-7BB1899F3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7236" y="5860257"/>
            <a:ext cx="10404764" cy="2909669"/>
          </a:xfrm>
        </p:spPr>
        <p:txBody>
          <a:bodyPr/>
          <a:lstStyle/>
          <a:p>
            <a:r>
              <a:rPr lang="en-US" dirty="0"/>
              <a:t>Erica Voss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03AF351-3CDD-455C-B29B-37B223147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OMOP CDM and Standardized Vocabularies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8836E-667A-8949-A5A7-DB3DA8C35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76" y="6727837"/>
            <a:ext cx="6248248" cy="158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9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1C30-BBBB-9B41-8F1B-2B3E96D4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B90E5-8314-2F4C-B9E8-134B5BF11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536033"/>
            <a:ext cx="6248248" cy="158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4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1DD7-5CCE-4478-8679-E56BE17F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36CE-DCEF-4047-9ADE-E8C4832D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export: File -&gt; Save As and choose *.</a:t>
            </a:r>
            <a:r>
              <a:rPr lang="en-US" dirty="0" err="1"/>
              <a:t>png</a:t>
            </a:r>
            <a:r>
              <a:rPr lang="en-US" dirty="0"/>
              <a:t> as file ending</a:t>
            </a:r>
          </a:p>
          <a:p>
            <a:r>
              <a:rPr lang="en-US" dirty="0"/>
              <a:t>Info:</a:t>
            </a:r>
          </a:p>
          <a:p>
            <a:pPr lvl="1"/>
            <a:r>
              <a:rPr lang="en-US" dirty="0"/>
              <a:t>Dimensions: 1920px by 1080px</a:t>
            </a:r>
          </a:p>
          <a:p>
            <a:pPr lvl="1"/>
            <a:r>
              <a:rPr lang="en-US" dirty="0"/>
              <a:t>Cyan: #62A8EB or </a:t>
            </a:r>
            <a:r>
              <a:rPr lang="en-US" dirty="0" err="1"/>
              <a:t>rgb</a:t>
            </a:r>
            <a:r>
              <a:rPr lang="en-US" dirty="0"/>
              <a:t>(98,168,235)</a:t>
            </a:r>
          </a:p>
          <a:p>
            <a:pPr lvl="1"/>
            <a:r>
              <a:rPr lang="en-US" dirty="0"/>
              <a:t>Dark gray: #595959 or </a:t>
            </a:r>
            <a:r>
              <a:rPr lang="en-US" dirty="0" err="1"/>
              <a:t>rgb</a:t>
            </a:r>
            <a:r>
              <a:rPr lang="en-US" dirty="0"/>
              <a:t>(89,89,89)</a:t>
            </a:r>
          </a:p>
          <a:p>
            <a:pPr lvl="1"/>
            <a:r>
              <a:rPr lang="en-US" dirty="0"/>
              <a:t>Top and bottom bar dimension: 1920px by 110px</a:t>
            </a:r>
          </a:p>
          <a:p>
            <a:pPr lvl="1"/>
            <a:r>
              <a:rPr lang="en-US" dirty="0"/>
              <a:t>Icon: fa-</a:t>
            </a:r>
            <a:r>
              <a:rPr lang="en-US" dirty="0" err="1"/>
              <a:t>graduationcap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https://fontawesome.com/v4.7.0/icon/graduation-cap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3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87</Words>
  <Application>Microsoft Macintosh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Using OHDSI Tools</vt:lpstr>
      <vt:lpstr>PROCEDURE_OCCURRENCE Table</vt:lpstr>
      <vt:lpstr>Logos</vt:lpstr>
      <vt:lpstr>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Henrik John</dc:creator>
  <cp:lastModifiedBy>Luis Henrik John</cp:lastModifiedBy>
  <cp:revision>14</cp:revision>
  <cp:lastPrinted>2019-05-31T16:12:40Z</cp:lastPrinted>
  <dcterms:created xsi:type="dcterms:W3CDTF">2019-02-25T15:55:59Z</dcterms:created>
  <dcterms:modified xsi:type="dcterms:W3CDTF">2019-05-31T17:32:12Z</dcterms:modified>
</cp:coreProperties>
</file>