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5"/>
  </p:notesMasterIdLst>
  <p:sldIdLst>
    <p:sldId id="276" r:id="rId2"/>
    <p:sldId id="257" r:id="rId3"/>
    <p:sldId id="258" r:id="rId4"/>
    <p:sldId id="259" r:id="rId5"/>
    <p:sldId id="277" r:id="rId6"/>
    <p:sldId id="278" r:id="rId7"/>
    <p:sldId id="279" r:id="rId8"/>
    <p:sldId id="280" r:id="rId9"/>
    <p:sldId id="281" r:id="rId10"/>
    <p:sldId id="282" r:id="rId11"/>
    <p:sldId id="263" r:id="rId12"/>
    <p:sldId id="264" r:id="rId13"/>
    <p:sldId id="275" r:id="rId14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6"/>
    </p:embeddedFont>
    <p:embeddedFont>
      <p:font typeface="BM DoHyeon OTF" panose="020B0600000101010101" pitchFamily="34" charset="-127"/>
      <p:regular r:id="rId17"/>
    </p:embeddedFont>
    <p:embeddedFont>
      <p:font typeface="BM JUA OTF" panose="02020603020101020101" pitchFamily="18" charset="-127"/>
      <p:regular r:id="rId18"/>
    </p:embeddedFont>
    <p:embeddedFont>
      <p:font typeface="Nunito" pitchFamily="2" charset="0"/>
      <p:regular r:id="rId19"/>
      <p:bold r:id="rId20"/>
      <p:italic r:id="rId21"/>
      <p:boldItalic r:id="rId22"/>
    </p:embeddedFont>
    <p:embeddedFont>
      <p:font typeface="Raleway" pitchFamily="2" charset="0"/>
      <p:regular r:id="rId23"/>
      <p:bold r:id="rId24"/>
      <p:italic r:id="rId25"/>
      <p:boldItalic r:id="rId26"/>
    </p:embeddedFont>
    <p:embeddedFont>
      <p:font typeface="Raleway Medium" panose="020F050202020403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07EC67-E97D-46B3-9160-D860B4625E9D}">
  <a:tblStyle styleId="{8607EC67-E97D-46B3-9160-D860B4625E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4"/>
    <p:restoredTop sz="94718"/>
  </p:normalViewPr>
  <p:slideViewPr>
    <p:cSldViewPr snapToGrid="0">
      <p:cViewPr varScale="1">
        <p:scale>
          <a:sx n="157" d="100"/>
          <a:sy n="157" d="100"/>
        </p:scale>
        <p:origin x="160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0a18aa2564_0_23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0a18aa2564_0_23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0800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0a18aa256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0a18aa256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0b68f5f6c9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0b68f5f6c9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0a2de12ba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0a2de12ba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0a2de12baf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0a2de12baf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0a18aa2564_0_23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0a18aa2564_0_23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0a18aa2564_0_23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0a18aa2564_0_23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455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0a18aa2564_0_23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0a18aa2564_0_23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9868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0a18aa2564_0_23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0a18aa2564_0_23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5544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0a18aa2564_0_23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0a18aa2564_0_23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0462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0a18aa2564_0_23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0a18aa2564_0_23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7075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/>
        </p:nvSpPr>
        <p:spPr>
          <a:xfrm>
            <a:off x="11400" y="0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" name="Google Shape;10;p2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" name="Google Shape;11;p2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" name="Google Shape;12;p2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708150" y="535050"/>
            <a:ext cx="77208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356550" y="1165860"/>
            <a:ext cx="4412100" cy="18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356550" y="3041885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100" b="1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2"/>
          </p:nvPr>
        </p:nvSpPr>
        <p:spPr>
          <a:xfrm>
            <a:off x="3356550" y="3840335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accent1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6" name="Google Shape;276;p34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7" name="Google Shape;277;p34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" name="Google Shape;278;p34"/>
          <p:cNvSpPr/>
          <p:nvPr/>
        </p:nvSpPr>
        <p:spPr>
          <a:xfrm>
            <a:off x="708150" y="535050"/>
            <a:ext cx="77208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" name="Google Shape;279;p34"/>
          <p:cNvGrpSpPr/>
          <p:nvPr/>
        </p:nvGrpSpPr>
        <p:grpSpPr>
          <a:xfrm>
            <a:off x="419564" y="436857"/>
            <a:ext cx="772605" cy="196301"/>
            <a:chOff x="2641350" y="846250"/>
            <a:chExt cx="413600" cy="105075"/>
          </a:xfrm>
        </p:grpSpPr>
        <p:sp>
          <p:nvSpPr>
            <p:cNvPr id="280" name="Google Shape;280;p3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" name="Google Shape;284;p34"/>
          <p:cNvGrpSpPr/>
          <p:nvPr/>
        </p:nvGrpSpPr>
        <p:grpSpPr>
          <a:xfrm>
            <a:off x="7959731" y="436857"/>
            <a:ext cx="772605" cy="196301"/>
            <a:chOff x="2641350" y="846250"/>
            <a:chExt cx="413600" cy="105075"/>
          </a:xfrm>
        </p:grpSpPr>
        <p:sp>
          <p:nvSpPr>
            <p:cNvPr id="285" name="Google Shape;285;p3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/>
        </p:nvSpPr>
        <p:spPr>
          <a:xfrm rot="5400000">
            <a:off x="-1536625" y="2730450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712400" y="1091150"/>
            <a:ext cx="7716600" cy="405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1"/>
          </p:nvPr>
        </p:nvSpPr>
        <p:spPr>
          <a:xfrm>
            <a:off x="918600" y="1071750"/>
            <a:ext cx="7306800" cy="3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AutoNum type="arabicPeriod"/>
              <a:defRPr sz="1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2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LcPeriod"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lphaLcPeriod"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LcPeriod"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lphaLcPeriod"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LcPeriod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/>
        </p:nvSpPr>
        <p:spPr>
          <a:xfrm>
            <a:off x="11400" y="4030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1"/>
          </p:nvPr>
        </p:nvSpPr>
        <p:spPr>
          <a:xfrm>
            <a:off x="1834113" y="1773447"/>
            <a:ext cx="27522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2"/>
          </p:nvPr>
        </p:nvSpPr>
        <p:spPr>
          <a:xfrm>
            <a:off x="4572050" y="3532125"/>
            <a:ext cx="27522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3"/>
          </p:nvPr>
        </p:nvSpPr>
        <p:spPr>
          <a:xfrm>
            <a:off x="5103350" y="1545297"/>
            <a:ext cx="2752200" cy="9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4"/>
          </p:nvPr>
        </p:nvSpPr>
        <p:spPr>
          <a:xfrm>
            <a:off x="1236966" y="3303975"/>
            <a:ext cx="2752200" cy="9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/>
        </p:nvSpPr>
        <p:spPr>
          <a:xfrm>
            <a:off x="0" y="1635000"/>
            <a:ext cx="4709100" cy="3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" name="Google Shape;40;p7"/>
          <p:cNvSpPr txBox="1">
            <a:spLocks noGrp="1"/>
          </p:cNvSpPr>
          <p:nvPr>
            <p:ph type="subTitle" idx="1"/>
          </p:nvPr>
        </p:nvSpPr>
        <p:spPr>
          <a:xfrm>
            <a:off x="2259450" y="1849425"/>
            <a:ext cx="4625100" cy="17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dk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/>
        </p:nvSpPr>
        <p:spPr>
          <a:xfrm>
            <a:off x="11400" y="4030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720000" y="1621208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158483"/>
            <a:ext cx="9246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720000" y="2261249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3"/>
          </p:nvPr>
        </p:nvSpPr>
        <p:spPr>
          <a:xfrm>
            <a:off x="3403800" y="1621216"/>
            <a:ext cx="23364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4" hasCustomPrompt="1"/>
          </p:nvPr>
        </p:nvSpPr>
        <p:spPr>
          <a:xfrm>
            <a:off x="3403800" y="1158483"/>
            <a:ext cx="9234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5"/>
          </p:nvPr>
        </p:nvSpPr>
        <p:spPr>
          <a:xfrm>
            <a:off x="3403800" y="2261249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6"/>
          </p:nvPr>
        </p:nvSpPr>
        <p:spPr>
          <a:xfrm>
            <a:off x="6087600" y="1621208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7" hasCustomPrompt="1"/>
          </p:nvPr>
        </p:nvSpPr>
        <p:spPr>
          <a:xfrm>
            <a:off x="6087600" y="1158483"/>
            <a:ext cx="9234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8"/>
          </p:nvPr>
        </p:nvSpPr>
        <p:spPr>
          <a:xfrm>
            <a:off x="6087600" y="2261249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9"/>
          </p:nvPr>
        </p:nvSpPr>
        <p:spPr>
          <a:xfrm>
            <a:off x="720000" y="3475466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3" hasCustomPrompt="1"/>
          </p:nvPr>
        </p:nvSpPr>
        <p:spPr>
          <a:xfrm>
            <a:off x="720000" y="3012741"/>
            <a:ext cx="92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4"/>
          </p:nvPr>
        </p:nvSpPr>
        <p:spPr>
          <a:xfrm>
            <a:off x="720000" y="411550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5"/>
          </p:nvPr>
        </p:nvSpPr>
        <p:spPr>
          <a:xfrm>
            <a:off x="3403800" y="3475466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6" hasCustomPrompt="1"/>
          </p:nvPr>
        </p:nvSpPr>
        <p:spPr>
          <a:xfrm>
            <a:off x="3403800" y="3012741"/>
            <a:ext cx="92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7"/>
          </p:nvPr>
        </p:nvSpPr>
        <p:spPr>
          <a:xfrm>
            <a:off x="3403800" y="411550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18"/>
          </p:nvPr>
        </p:nvSpPr>
        <p:spPr>
          <a:xfrm>
            <a:off x="6087600" y="3475466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9" hasCustomPrompt="1"/>
          </p:nvPr>
        </p:nvSpPr>
        <p:spPr>
          <a:xfrm>
            <a:off x="6087600" y="3012741"/>
            <a:ext cx="92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20"/>
          </p:nvPr>
        </p:nvSpPr>
        <p:spPr>
          <a:xfrm>
            <a:off x="6087600" y="411550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bg>
      <p:bgPr>
        <a:solidFill>
          <a:schemeClr val="dk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/>
        </p:nvSpPr>
        <p:spPr>
          <a:xfrm rot="5400000">
            <a:off x="-571525" y="3695550"/>
            <a:ext cx="17523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/>
          </a:p>
        </p:txBody>
      </p:sp>
      <p:sp>
        <p:nvSpPr>
          <p:cNvPr id="166" name="Google Shape;166;p25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7" name="Google Shape;167;p25"/>
          <p:cNvSpPr/>
          <p:nvPr/>
        </p:nvSpPr>
        <p:spPr>
          <a:xfrm>
            <a:off x="719509" y="1393266"/>
            <a:ext cx="7704000" cy="296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5"/>
          <p:cNvSpPr txBox="1">
            <a:spLocks noGrp="1"/>
          </p:cNvSpPr>
          <p:nvPr>
            <p:ph type="title"/>
          </p:nvPr>
        </p:nvSpPr>
        <p:spPr>
          <a:xfrm>
            <a:off x="8724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9" name="Google Shape;169;p25"/>
          <p:cNvSpPr txBox="1">
            <a:spLocks noGrp="1"/>
          </p:cNvSpPr>
          <p:nvPr>
            <p:ph type="subTitle" idx="1"/>
          </p:nvPr>
        </p:nvSpPr>
        <p:spPr>
          <a:xfrm>
            <a:off x="872400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title" idx="2"/>
          </p:nvPr>
        </p:nvSpPr>
        <p:spPr>
          <a:xfrm>
            <a:off x="34038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type="subTitle" idx="3"/>
          </p:nvPr>
        </p:nvSpPr>
        <p:spPr>
          <a:xfrm>
            <a:off x="3403800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25"/>
          <p:cNvSpPr txBox="1">
            <a:spLocks noGrp="1"/>
          </p:cNvSpPr>
          <p:nvPr>
            <p:ph type="title" idx="4"/>
          </p:nvPr>
        </p:nvSpPr>
        <p:spPr>
          <a:xfrm>
            <a:off x="59352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subTitle" idx="5"/>
          </p:nvPr>
        </p:nvSpPr>
        <p:spPr>
          <a:xfrm>
            <a:off x="5935200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2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bg>
      <p:bgPr>
        <a:solidFill>
          <a:schemeClr val="dk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/>
        </p:nvSpPr>
        <p:spPr>
          <a:xfrm>
            <a:off x="11400" y="41045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7" name="Google Shape;177;p26"/>
          <p:cNvSpPr txBox="1"/>
          <p:nvPr/>
        </p:nvSpPr>
        <p:spPr>
          <a:xfrm>
            <a:off x="11400" y="27761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8" name="Google Shape;178;p26"/>
          <p:cNvSpPr txBox="1">
            <a:spLocks noGrp="1"/>
          </p:cNvSpPr>
          <p:nvPr>
            <p:ph type="title"/>
          </p:nvPr>
        </p:nvSpPr>
        <p:spPr>
          <a:xfrm>
            <a:off x="722675" y="2160687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79" name="Google Shape;179;p26"/>
          <p:cNvSpPr txBox="1">
            <a:spLocks noGrp="1"/>
          </p:cNvSpPr>
          <p:nvPr>
            <p:ph type="subTitle" idx="1"/>
          </p:nvPr>
        </p:nvSpPr>
        <p:spPr>
          <a:xfrm>
            <a:off x="722675" y="2781254"/>
            <a:ext cx="23364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26"/>
          <p:cNvSpPr txBox="1">
            <a:spLocks noGrp="1"/>
          </p:cNvSpPr>
          <p:nvPr>
            <p:ph type="title" idx="2"/>
          </p:nvPr>
        </p:nvSpPr>
        <p:spPr>
          <a:xfrm>
            <a:off x="3406475" y="2160687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26"/>
          <p:cNvSpPr txBox="1">
            <a:spLocks noGrp="1"/>
          </p:cNvSpPr>
          <p:nvPr>
            <p:ph type="subTitle" idx="3"/>
          </p:nvPr>
        </p:nvSpPr>
        <p:spPr>
          <a:xfrm>
            <a:off x="3406475" y="2781254"/>
            <a:ext cx="23364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2" name="Google Shape;182;p26"/>
          <p:cNvSpPr txBox="1">
            <a:spLocks noGrp="1"/>
          </p:cNvSpPr>
          <p:nvPr>
            <p:ph type="title" idx="4"/>
          </p:nvPr>
        </p:nvSpPr>
        <p:spPr>
          <a:xfrm>
            <a:off x="6090275" y="2160687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26"/>
          <p:cNvSpPr txBox="1">
            <a:spLocks noGrp="1"/>
          </p:cNvSpPr>
          <p:nvPr>
            <p:ph type="subTitle" idx="5"/>
          </p:nvPr>
        </p:nvSpPr>
        <p:spPr>
          <a:xfrm>
            <a:off x="6090275" y="2781254"/>
            <a:ext cx="23364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4" name="Google Shape;184;p26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6"/>
          <p:cNvSpPr txBox="1">
            <a:spLocks noGrp="1"/>
          </p:cNvSpPr>
          <p:nvPr>
            <p:ph type="title" idx="7"/>
          </p:nvPr>
        </p:nvSpPr>
        <p:spPr>
          <a:xfrm>
            <a:off x="722675" y="35089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6" name="Google Shape;186;p26"/>
          <p:cNvSpPr txBox="1">
            <a:spLocks noGrp="1"/>
          </p:cNvSpPr>
          <p:nvPr>
            <p:ph type="title" idx="8"/>
          </p:nvPr>
        </p:nvSpPr>
        <p:spPr>
          <a:xfrm>
            <a:off x="3406475" y="35089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26"/>
          <p:cNvSpPr txBox="1">
            <a:spLocks noGrp="1"/>
          </p:cNvSpPr>
          <p:nvPr>
            <p:ph type="title" idx="9"/>
          </p:nvPr>
        </p:nvSpPr>
        <p:spPr>
          <a:xfrm>
            <a:off x="6090275" y="35089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dk1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33"/>
          <p:cNvGrpSpPr/>
          <p:nvPr/>
        </p:nvGrpSpPr>
        <p:grpSpPr>
          <a:xfrm>
            <a:off x="-457433" y="534990"/>
            <a:ext cx="2192659" cy="557097"/>
            <a:chOff x="2641350" y="846250"/>
            <a:chExt cx="413600" cy="105075"/>
          </a:xfrm>
        </p:grpSpPr>
        <p:sp>
          <p:nvSpPr>
            <p:cNvPr id="259" name="Google Shape;259;p3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33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264" name="Google Shape;264;p33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3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3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3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3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3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3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" name="Google Shape;273;p33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Bebas Neue"/>
              <a:buNone/>
              <a:defRPr sz="3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8" r:id="rId5"/>
    <p:sldLayoutId id="2147483659" r:id="rId6"/>
    <p:sldLayoutId id="2147483671" r:id="rId7"/>
    <p:sldLayoutId id="2147483672" r:id="rId8"/>
    <p:sldLayoutId id="2147483679" r:id="rId9"/>
    <p:sldLayoutId id="214748368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"/>
          <p:cNvSpPr txBox="1">
            <a:spLocks noGrp="1"/>
          </p:cNvSpPr>
          <p:nvPr>
            <p:ph type="ctrTitle"/>
          </p:nvPr>
        </p:nvSpPr>
        <p:spPr>
          <a:xfrm>
            <a:off x="3356550" y="1165860"/>
            <a:ext cx="4412100" cy="18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Nil</a:t>
            </a:r>
            <a:br>
              <a:rPr lang="en-US" dirty="0"/>
            </a:br>
            <a:r>
              <a:rPr lang="en-US" dirty="0"/>
              <a:t>desperandum</a:t>
            </a:r>
            <a:endParaRPr dirty="0"/>
          </a:p>
        </p:txBody>
      </p:sp>
      <p:sp>
        <p:nvSpPr>
          <p:cNvPr id="300" name="Google Shape;300;p38"/>
          <p:cNvSpPr txBox="1">
            <a:spLocks noGrp="1"/>
          </p:cNvSpPr>
          <p:nvPr>
            <p:ph type="subTitle" idx="1"/>
          </p:nvPr>
        </p:nvSpPr>
        <p:spPr>
          <a:xfrm>
            <a:off x="3356550" y="3041885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팀 명 </a:t>
            </a:r>
            <a:r>
              <a:rPr lang="en-US" altLang="ko-KR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:</a:t>
            </a:r>
            <a:r>
              <a:rPr lang="ko-KR" altLang="en-US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lang="ko-KR" altLang="en-US" sz="24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양반김</a:t>
            </a:r>
            <a:endParaRPr sz="2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grpSp>
        <p:nvGrpSpPr>
          <p:cNvPr id="301" name="Google Shape;301;p38"/>
          <p:cNvGrpSpPr/>
          <p:nvPr/>
        </p:nvGrpSpPr>
        <p:grpSpPr>
          <a:xfrm>
            <a:off x="-717279" y="1417515"/>
            <a:ext cx="3692970" cy="3912200"/>
            <a:chOff x="411650" y="2156650"/>
            <a:chExt cx="2413075" cy="2556325"/>
          </a:xfrm>
        </p:grpSpPr>
        <p:sp>
          <p:nvSpPr>
            <p:cNvPr id="302" name="Google Shape;302;p38"/>
            <p:cNvSpPr/>
            <p:nvPr/>
          </p:nvSpPr>
          <p:spPr>
            <a:xfrm>
              <a:off x="1503675" y="2736975"/>
              <a:ext cx="253225" cy="253225"/>
            </a:xfrm>
            <a:custGeom>
              <a:avLst/>
              <a:gdLst/>
              <a:ahLst/>
              <a:cxnLst/>
              <a:rect l="l" t="t" r="r" b="b"/>
              <a:pathLst>
                <a:path w="10129" h="10129" extrusionOk="0">
                  <a:moveTo>
                    <a:pt x="5075" y="0"/>
                  </a:moveTo>
                  <a:cubicBezTo>
                    <a:pt x="2274" y="0"/>
                    <a:pt x="0" y="2274"/>
                    <a:pt x="0" y="5075"/>
                  </a:cubicBezTo>
                  <a:cubicBezTo>
                    <a:pt x="0" y="7855"/>
                    <a:pt x="2274" y="10129"/>
                    <a:pt x="5075" y="10129"/>
                  </a:cubicBezTo>
                  <a:cubicBezTo>
                    <a:pt x="7876" y="10129"/>
                    <a:pt x="10129" y="7855"/>
                    <a:pt x="10129" y="5075"/>
                  </a:cubicBezTo>
                  <a:cubicBezTo>
                    <a:pt x="10129" y="2274"/>
                    <a:pt x="7876" y="0"/>
                    <a:pt x="5075" y="0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8"/>
            <p:cNvSpPr/>
            <p:nvPr/>
          </p:nvSpPr>
          <p:spPr>
            <a:xfrm>
              <a:off x="1984225" y="2412200"/>
              <a:ext cx="123325" cy="123350"/>
            </a:xfrm>
            <a:custGeom>
              <a:avLst/>
              <a:gdLst/>
              <a:ahLst/>
              <a:cxnLst/>
              <a:rect l="l" t="t" r="r" b="b"/>
              <a:pathLst>
                <a:path w="4933" h="4934" extrusionOk="0">
                  <a:moveTo>
                    <a:pt x="2476" y="1"/>
                  </a:moveTo>
                  <a:cubicBezTo>
                    <a:pt x="1096" y="1"/>
                    <a:pt x="0" y="1097"/>
                    <a:pt x="0" y="2477"/>
                  </a:cubicBezTo>
                  <a:cubicBezTo>
                    <a:pt x="0" y="3837"/>
                    <a:pt x="1096" y="4933"/>
                    <a:pt x="2476" y="4933"/>
                  </a:cubicBezTo>
                  <a:cubicBezTo>
                    <a:pt x="3836" y="4933"/>
                    <a:pt x="4932" y="3837"/>
                    <a:pt x="4932" y="2477"/>
                  </a:cubicBezTo>
                  <a:cubicBezTo>
                    <a:pt x="4932" y="1097"/>
                    <a:pt x="3836" y="1"/>
                    <a:pt x="2476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8"/>
            <p:cNvSpPr/>
            <p:nvPr/>
          </p:nvSpPr>
          <p:spPr>
            <a:xfrm>
              <a:off x="2395250" y="2199600"/>
              <a:ext cx="123825" cy="123825"/>
            </a:xfrm>
            <a:custGeom>
              <a:avLst/>
              <a:gdLst/>
              <a:ahLst/>
              <a:cxnLst/>
              <a:rect l="l" t="t" r="r" b="b"/>
              <a:pathLst>
                <a:path w="4953" h="4953" extrusionOk="0">
                  <a:moveTo>
                    <a:pt x="2477" y="0"/>
                  </a:moveTo>
                  <a:cubicBezTo>
                    <a:pt x="1117" y="0"/>
                    <a:pt x="0" y="1117"/>
                    <a:pt x="0" y="2476"/>
                  </a:cubicBezTo>
                  <a:cubicBezTo>
                    <a:pt x="0" y="3836"/>
                    <a:pt x="1117" y="4953"/>
                    <a:pt x="2477" y="4953"/>
                  </a:cubicBezTo>
                  <a:cubicBezTo>
                    <a:pt x="3836" y="4953"/>
                    <a:pt x="4953" y="3836"/>
                    <a:pt x="4953" y="2476"/>
                  </a:cubicBezTo>
                  <a:cubicBezTo>
                    <a:pt x="4953" y="1117"/>
                    <a:pt x="3836" y="0"/>
                    <a:pt x="2477" y="0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8"/>
            <p:cNvSpPr/>
            <p:nvPr/>
          </p:nvSpPr>
          <p:spPr>
            <a:xfrm>
              <a:off x="2580975" y="3149000"/>
              <a:ext cx="109625" cy="109650"/>
            </a:xfrm>
            <a:custGeom>
              <a:avLst/>
              <a:gdLst/>
              <a:ahLst/>
              <a:cxnLst/>
              <a:rect l="l" t="t" r="r" b="b"/>
              <a:pathLst>
                <a:path w="4385" h="4386" extrusionOk="0">
                  <a:moveTo>
                    <a:pt x="2192" y="1"/>
                  </a:moveTo>
                  <a:cubicBezTo>
                    <a:pt x="974" y="1"/>
                    <a:pt x="0" y="975"/>
                    <a:pt x="0" y="2193"/>
                  </a:cubicBezTo>
                  <a:cubicBezTo>
                    <a:pt x="0" y="3411"/>
                    <a:pt x="974" y="4385"/>
                    <a:pt x="2192" y="4385"/>
                  </a:cubicBezTo>
                  <a:cubicBezTo>
                    <a:pt x="3410" y="4385"/>
                    <a:pt x="4384" y="3411"/>
                    <a:pt x="4384" y="2193"/>
                  </a:cubicBezTo>
                  <a:cubicBezTo>
                    <a:pt x="4384" y="975"/>
                    <a:pt x="3410" y="1"/>
                    <a:pt x="2192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8"/>
            <p:cNvSpPr/>
            <p:nvPr/>
          </p:nvSpPr>
          <p:spPr>
            <a:xfrm>
              <a:off x="2544425" y="3129725"/>
              <a:ext cx="115725" cy="121300"/>
            </a:xfrm>
            <a:custGeom>
              <a:avLst/>
              <a:gdLst/>
              <a:ahLst/>
              <a:cxnLst/>
              <a:rect l="l" t="t" r="r" b="b"/>
              <a:pathLst>
                <a:path w="4629" h="4852" extrusionOk="0">
                  <a:moveTo>
                    <a:pt x="163" y="1"/>
                  </a:moveTo>
                  <a:cubicBezTo>
                    <a:pt x="163" y="1"/>
                    <a:pt x="1" y="2660"/>
                    <a:pt x="143" y="2944"/>
                  </a:cubicBezTo>
                  <a:cubicBezTo>
                    <a:pt x="285" y="3228"/>
                    <a:pt x="4121" y="4852"/>
                    <a:pt x="4121" y="4852"/>
                  </a:cubicBezTo>
                  <a:lnTo>
                    <a:pt x="4629" y="1624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8"/>
            <p:cNvSpPr/>
            <p:nvPr/>
          </p:nvSpPr>
          <p:spPr>
            <a:xfrm>
              <a:off x="2480500" y="2812575"/>
              <a:ext cx="67500" cy="114200"/>
            </a:xfrm>
            <a:custGeom>
              <a:avLst/>
              <a:gdLst/>
              <a:ahLst/>
              <a:cxnLst/>
              <a:rect l="l" t="t" r="r" b="b"/>
              <a:pathLst>
                <a:path w="2700" h="4568" extrusionOk="0">
                  <a:moveTo>
                    <a:pt x="569" y="1"/>
                  </a:moveTo>
                  <a:lnTo>
                    <a:pt x="0" y="4568"/>
                  </a:lnTo>
                  <a:lnTo>
                    <a:pt x="2700" y="2721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8"/>
            <p:cNvSpPr/>
            <p:nvPr/>
          </p:nvSpPr>
          <p:spPr>
            <a:xfrm>
              <a:off x="2403350" y="2218375"/>
              <a:ext cx="143650" cy="198925"/>
            </a:xfrm>
            <a:custGeom>
              <a:avLst/>
              <a:gdLst/>
              <a:ahLst/>
              <a:cxnLst/>
              <a:rect l="l" t="t" r="r" b="b"/>
              <a:pathLst>
                <a:path w="5746" h="7957" extrusionOk="0">
                  <a:moveTo>
                    <a:pt x="3614" y="0"/>
                  </a:moveTo>
                  <a:lnTo>
                    <a:pt x="1" y="1401"/>
                  </a:lnTo>
                  <a:lnTo>
                    <a:pt x="3391" y="7957"/>
                  </a:lnTo>
                  <a:lnTo>
                    <a:pt x="5745" y="6942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8"/>
            <p:cNvSpPr/>
            <p:nvPr/>
          </p:nvSpPr>
          <p:spPr>
            <a:xfrm>
              <a:off x="1996900" y="2436050"/>
              <a:ext cx="212125" cy="222300"/>
            </a:xfrm>
            <a:custGeom>
              <a:avLst/>
              <a:gdLst/>
              <a:ahLst/>
              <a:cxnLst/>
              <a:rect l="l" t="t" r="r" b="b"/>
              <a:pathLst>
                <a:path w="8485" h="8892" extrusionOk="0">
                  <a:moveTo>
                    <a:pt x="3025" y="1"/>
                  </a:moveTo>
                  <a:lnTo>
                    <a:pt x="1" y="2071"/>
                  </a:lnTo>
                  <a:lnTo>
                    <a:pt x="5785" y="8891"/>
                  </a:lnTo>
                  <a:lnTo>
                    <a:pt x="8485" y="6760"/>
                  </a:lnTo>
                  <a:lnTo>
                    <a:pt x="3025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8"/>
            <p:cNvSpPr/>
            <p:nvPr/>
          </p:nvSpPr>
          <p:spPr>
            <a:xfrm>
              <a:off x="1012475" y="3482900"/>
              <a:ext cx="399875" cy="387200"/>
            </a:xfrm>
            <a:custGeom>
              <a:avLst/>
              <a:gdLst/>
              <a:ahLst/>
              <a:cxnLst/>
              <a:rect l="l" t="t" r="r" b="b"/>
              <a:pathLst>
                <a:path w="15995" h="15488" extrusionOk="0">
                  <a:moveTo>
                    <a:pt x="2091" y="1"/>
                  </a:moveTo>
                  <a:lnTo>
                    <a:pt x="0" y="3147"/>
                  </a:lnTo>
                  <a:lnTo>
                    <a:pt x="15447" y="15488"/>
                  </a:lnTo>
                  <a:lnTo>
                    <a:pt x="15995" y="15163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8"/>
            <p:cNvSpPr/>
            <p:nvPr/>
          </p:nvSpPr>
          <p:spPr>
            <a:xfrm>
              <a:off x="1875125" y="2834400"/>
              <a:ext cx="613000" cy="789675"/>
            </a:xfrm>
            <a:custGeom>
              <a:avLst/>
              <a:gdLst/>
              <a:ahLst/>
              <a:cxnLst/>
              <a:rect l="l" t="t" r="r" b="b"/>
              <a:pathLst>
                <a:path w="24520" h="31587" extrusionOk="0">
                  <a:moveTo>
                    <a:pt x="11265" y="0"/>
                  </a:moveTo>
                  <a:lnTo>
                    <a:pt x="0" y="15427"/>
                  </a:lnTo>
                  <a:lnTo>
                    <a:pt x="13823" y="22247"/>
                  </a:lnTo>
                  <a:cubicBezTo>
                    <a:pt x="13823" y="22247"/>
                    <a:pt x="12057" y="24682"/>
                    <a:pt x="10656" y="27159"/>
                  </a:cubicBezTo>
                  <a:cubicBezTo>
                    <a:pt x="9362" y="29415"/>
                    <a:pt x="9617" y="31587"/>
                    <a:pt x="10656" y="31587"/>
                  </a:cubicBezTo>
                  <a:cubicBezTo>
                    <a:pt x="10757" y="31587"/>
                    <a:pt x="10866" y="31566"/>
                    <a:pt x="10981" y="31523"/>
                  </a:cubicBezTo>
                  <a:cubicBezTo>
                    <a:pt x="12280" y="31056"/>
                    <a:pt x="17862" y="26651"/>
                    <a:pt x="17862" y="26651"/>
                  </a:cubicBezTo>
                  <a:lnTo>
                    <a:pt x="24520" y="18877"/>
                  </a:lnTo>
                  <a:lnTo>
                    <a:pt x="112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8"/>
            <p:cNvSpPr/>
            <p:nvPr/>
          </p:nvSpPr>
          <p:spPr>
            <a:xfrm>
              <a:off x="2149650" y="3482900"/>
              <a:ext cx="165450" cy="139575"/>
            </a:xfrm>
            <a:custGeom>
              <a:avLst/>
              <a:gdLst/>
              <a:ahLst/>
              <a:cxnLst/>
              <a:rect l="l" t="t" r="r" b="b"/>
              <a:pathLst>
                <a:path w="6618" h="5583" extrusionOk="0">
                  <a:moveTo>
                    <a:pt x="6374" y="1"/>
                  </a:moveTo>
                  <a:lnTo>
                    <a:pt x="0" y="5583"/>
                  </a:lnTo>
                  <a:cubicBezTo>
                    <a:pt x="1137" y="5177"/>
                    <a:pt x="5521" y="1787"/>
                    <a:pt x="6617" y="914"/>
                  </a:cubicBezTo>
                  <a:lnTo>
                    <a:pt x="63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8"/>
            <p:cNvSpPr/>
            <p:nvPr/>
          </p:nvSpPr>
          <p:spPr>
            <a:xfrm>
              <a:off x="2085200" y="2710575"/>
              <a:ext cx="78175" cy="234475"/>
            </a:xfrm>
            <a:custGeom>
              <a:avLst/>
              <a:gdLst/>
              <a:ahLst/>
              <a:cxnLst/>
              <a:rect l="l" t="t" r="r" b="b"/>
              <a:pathLst>
                <a:path w="3127" h="9379" extrusionOk="0">
                  <a:moveTo>
                    <a:pt x="1056" y="1"/>
                  </a:moveTo>
                  <a:lnTo>
                    <a:pt x="0" y="9378"/>
                  </a:lnTo>
                  <a:lnTo>
                    <a:pt x="3126" y="7917"/>
                  </a:lnTo>
                  <a:lnTo>
                    <a:pt x="1056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8"/>
            <p:cNvSpPr/>
            <p:nvPr/>
          </p:nvSpPr>
          <p:spPr>
            <a:xfrm>
              <a:off x="2274225" y="3170325"/>
              <a:ext cx="378825" cy="364075"/>
            </a:xfrm>
            <a:custGeom>
              <a:avLst/>
              <a:gdLst/>
              <a:ahLst/>
              <a:cxnLst/>
              <a:rect l="l" t="t" r="r" b="b"/>
              <a:pathLst>
                <a:path w="15153" h="14563" extrusionOk="0">
                  <a:moveTo>
                    <a:pt x="10728" y="0"/>
                  </a:moveTo>
                  <a:cubicBezTo>
                    <a:pt x="10728" y="0"/>
                    <a:pt x="2182" y="4364"/>
                    <a:pt x="1127" y="6617"/>
                  </a:cubicBezTo>
                  <a:cubicBezTo>
                    <a:pt x="124" y="8758"/>
                    <a:pt x="1" y="14563"/>
                    <a:pt x="1871" y="14563"/>
                  </a:cubicBezTo>
                  <a:cubicBezTo>
                    <a:pt x="1969" y="14563"/>
                    <a:pt x="2073" y="14547"/>
                    <a:pt x="2182" y="14513"/>
                  </a:cubicBezTo>
                  <a:cubicBezTo>
                    <a:pt x="4374" y="13823"/>
                    <a:pt x="15152" y="3715"/>
                    <a:pt x="15152" y="3715"/>
                  </a:cubicBezTo>
                  <a:lnTo>
                    <a:pt x="14016" y="1259"/>
                  </a:lnTo>
                  <a:lnTo>
                    <a:pt x="10728" y="0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8"/>
            <p:cNvSpPr/>
            <p:nvPr/>
          </p:nvSpPr>
          <p:spPr>
            <a:xfrm>
              <a:off x="2448525" y="2879050"/>
              <a:ext cx="225825" cy="307025"/>
            </a:xfrm>
            <a:custGeom>
              <a:avLst/>
              <a:gdLst/>
              <a:ahLst/>
              <a:cxnLst/>
              <a:rect l="l" t="t" r="r" b="b"/>
              <a:pathLst>
                <a:path w="9033" h="12281" extrusionOk="0">
                  <a:moveTo>
                    <a:pt x="4364" y="1"/>
                  </a:moveTo>
                  <a:lnTo>
                    <a:pt x="0" y="610"/>
                  </a:lnTo>
                  <a:lnTo>
                    <a:pt x="3735" y="10718"/>
                  </a:lnTo>
                  <a:lnTo>
                    <a:pt x="7511" y="12281"/>
                  </a:lnTo>
                  <a:lnTo>
                    <a:pt x="9033" y="11266"/>
                  </a:lnTo>
                  <a:lnTo>
                    <a:pt x="4364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8"/>
            <p:cNvSpPr/>
            <p:nvPr/>
          </p:nvSpPr>
          <p:spPr>
            <a:xfrm>
              <a:off x="2569800" y="2920150"/>
              <a:ext cx="104550" cy="250200"/>
            </a:xfrm>
            <a:custGeom>
              <a:avLst/>
              <a:gdLst/>
              <a:ahLst/>
              <a:cxnLst/>
              <a:rect l="l" t="t" r="r" b="b"/>
              <a:pathLst>
                <a:path w="4182" h="10008" extrusionOk="0">
                  <a:moveTo>
                    <a:pt x="1" y="1"/>
                  </a:moveTo>
                  <a:lnTo>
                    <a:pt x="3614" y="10007"/>
                  </a:lnTo>
                  <a:lnTo>
                    <a:pt x="4182" y="9622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8"/>
            <p:cNvSpPr/>
            <p:nvPr/>
          </p:nvSpPr>
          <p:spPr>
            <a:xfrm>
              <a:off x="2409950" y="2812575"/>
              <a:ext cx="168000" cy="168000"/>
            </a:xfrm>
            <a:custGeom>
              <a:avLst/>
              <a:gdLst/>
              <a:ahLst/>
              <a:cxnLst/>
              <a:rect l="l" t="t" r="r" b="b"/>
              <a:pathLst>
                <a:path w="6720" h="6720" extrusionOk="0">
                  <a:moveTo>
                    <a:pt x="3350" y="1"/>
                  </a:moveTo>
                  <a:cubicBezTo>
                    <a:pt x="1503" y="1"/>
                    <a:pt x="1" y="1503"/>
                    <a:pt x="1" y="3370"/>
                  </a:cubicBezTo>
                  <a:cubicBezTo>
                    <a:pt x="1" y="5217"/>
                    <a:pt x="1503" y="6719"/>
                    <a:pt x="3350" y="6719"/>
                  </a:cubicBezTo>
                  <a:cubicBezTo>
                    <a:pt x="5217" y="6719"/>
                    <a:pt x="6719" y="5217"/>
                    <a:pt x="6719" y="3370"/>
                  </a:cubicBezTo>
                  <a:cubicBezTo>
                    <a:pt x="6719" y="1503"/>
                    <a:pt x="5217" y="1"/>
                    <a:pt x="3350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8"/>
            <p:cNvSpPr/>
            <p:nvPr/>
          </p:nvSpPr>
          <p:spPr>
            <a:xfrm>
              <a:off x="2491150" y="2812575"/>
              <a:ext cx="86800" cy="122325"/>
            </a:xfrm>
            <a:custGeom>
              <a:avLst/>
              <a:gdLst/>
              <a:ahLst/>
              <a:cxnLst/>
              <a:rect l="l" t="t" r="r" b="b"/>
              <a:pathLst>
                <a:path w="3472" h="4893" extrusionOk="0">
                  <a:moveTo>
                    <a:pt x="102" y="1"/>
                  </a:moveTo>
                  <a:cubicBezTo>
                    <a:pt x="61" y="1"/>
                    <a:pt x="41" y="21"/>
                    <a:pt x="0" y="21"/>
                  </a:cubicBezTo>
                  <a:cubicBezTo>
                    <a:pt x="1827" y="589"/>
                    <a:pt x="3147" y="2294"/>
                    <a:pt x="3147" y="4304"/>
                  </a:cubicBezTo>
                  <a:cubicBezTo>
                    <a:pt x="3147" y="4507"/>
                    <a:pt x="3126" y="4689"/>
                    <a:pt x="3106" y="4892"/>
                  </a:cubicBezTo>
                  <a:cubicBezTo>
                    <a:pt x="3329" y="4426"/>
                    <a:pt x="3471" y="3918"/>
                    <a:pt x="3471" y="3370"/>
                  </a:cubicBezTo>
                  <a:cubicBezTo>
                    <a:pt x="3471" y="1503"/>
                    <a:pt x="1949" y="1"/>
                    <a:pt x="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8"/>
            <p:cNvSpPr/>
            <p:nvPr/>
          </p:nvSpPr>
          <p:spPr>
            <a:xfrm>
              <a:off x="2468825" y="3032800"/>
              <a:ext cx="112175" cy="124875"/>
            </a:xfrm>
            <a:custGeom>
              <a:avLst/>
              <a:gdLst/>
              <a:ahLst/>
              <a:cxnLst/>
              <a:rect l="l" t="t" r="r" b="b"/>
              <a:pathLst>
                <a:path w="4487" h="4995" extrusionOk="0">
                  <a:moveTo>
                    <a:pt x="995" y="1"/>
                  </a:moveTo>
                  <a:lnTo>
                    <a:pt x="0" y="2031"/>
                  </a:lnTo>
                  <a:lnTo>
                    <a:pt x="3471" y="4994"/>
                  </a:lnTo>
                  <a:lnTo>
                    <a:pt x="4486" y="2254"/>
                  </a:lnTo>
                  <a:lnTo>
                    <a:pt x="995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8"/>
            <p:cNvSpPr/>
            <p:nvPr/>
          </p:nvSpPr>
          <p:spPr>
            <a:xfrm>
              <a:off x="2241375" y="3068325"/>
              <a:ext cx="320675" cy="284350"/>
            </a:xfrm>
            <a:custGeom>
              <a:avLst/>
              <a:gdLst/>
              <a:ahLst/>
              <a:cxnLst/>
              <a:rect l="l" t="t" r="r" b="b"/>
              <a:pathLst>
                <a:path w="12827" h="11374" extrusionOk="0">
                  <a:moveTo>
                    <a:pt x="9078" y="1"/>
                  </a:moveTo>
                  <a:cubicBezTo>
                    <a:pt x="9078" y="1"/>
                    <a:pt x="1974" y="3187"/>
                    <a:pt x="918" y="5968"/>
                  </a:cubicBezTo>
                  <a:cubicBezTo>
                    <a:pt x="1" y="8323"/>
                    <a:pt x="974" y="11373"/>
                    <a:pt x="2250" y="11373"/>
                  </a:cubicBezTo>
                  <a:cubicBezTo>
                    <a:pt x="2470" y="11373"/>
                    <a:pt x="2698" y="11283"/>
                    <a:pt x="2928" y="11083"/>
                  </a:cubicBezTo>
                  <a:cubicBezTo>
                    <a:pt x="4494" y="9758"/>
                    <a:pt x="12115" y="4383"/>
                    <a:pt x="12557" y="4383"/>
                  </a:cubicBezTo>
                  <a:cubicBezTo>
                    <a:pt x="12562" y="4383"/>
                    <a:pt x="12566" y="4384"/>
                    <a:pt x="12569" y="4385"/>
                  </a:cubicBezTo>
                  <a:cubicBezTo>
                    <a:pt x="12576" y="4387"/>
                    <a:pt x="12583" y="4389"/>
                    <a:pt x="12589" y="4389"/>
                  </a:cubicBezTo>
                  <a:cubicBezTo>
                    <a:pt x="12826" y="4389"/>
                    <a:pt x="12285" y="2457"/>
                    <a:pt x="12285" y="2457"/>
                  </a:cubicBezTo>
                  <a:lnTo>
                    <a:pt x="9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8"/>
            <p:cNvSpPr/>
            <p:nvPr/>
          </p:nvSpPr>
          <p:spPr>
            <a:xfrm>
              <a:off x="2127325" y="3042950"/>
              <a:ext cx="143625" cy="232950"/>
            </a:xfrm>
            <a:custGeom>
              <a:avLst/>
              <a:gdLst/>
              <a:ahLst/>
              <a:cxnLst/>
              <a:rect l="l" t="t" r="r" b="b"/>
              <a:pathLst>
                <a:path w="5745" h="9318" extrusionOk="0">
                  <a:moveTo>
                    <a:pt x="1624" y="1"/>
                  </a:moveTo>
                  <a:lnTo>
                    <a:pt x="0" y="1016"/>
                  </a:lnTo>
                  <a:lnTo>
                    <a:pt x="3512" y="9317"/>
                  </a:lnTo>
                  <a:lnTo>
                    <a:pt x="5744" y="8018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8"/>
            <p:cNvSpPr/>
            <p:nvPr/>
          </p:nvSpPr>
          <p:spPr>
            <a:xfrm>
              <a:off x="2457150" y="2908475"/>
              <a:ext cx="146675" cy="203000"/>
            </a:xfrm>
            <a:custGeom>
              <a:avLst/>
              <a:gdLst/>
              <a:ahLst/>
              <a:cxnLst/>
              <a:rect l="l" t="t" r="r" b="b"/>
              <a:pathLst>
                <a:path w="5867" h="8120" extrusionOk="0">
                  <a:moveTo>
                    <a:pt x="2213" y="1"/>
                  </a:moveTo>
                  <a:lnTo>
                    <a:pt x="1" y="1645"/>
                  </a:lnTo>
                  <a:lnTo>
                    <a:pt x="447" y="6395"/>
                  </a:lnTo>
                  <a:lnTo>
                    <a:pt x="3938" y="8120"/>
                  </a:lnTo>
                  <a:lnTo>
                    <a:pt x="5867" y="6395"/>
                  </a:lnTo>
                  <a:lnTo>
                    <a:pt x="4628" y="1401"/>
                  </a:lnTo>
                  <a:lnTo>
                    <a:pt x="22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8"/>
            <p:cNvSpPr/>
            <p:nvPr/>
          </p:nvSpPr>
          <p:spPr>
            <a:xfrm>
              <a:off x="2103975" y="2658325"/>
              <a:ext cx="396850" cy="351675"/>
            </a:xfrm>
            <a:custGeom>
              <a:avLst/>
              <a:gdLst/>
              <a:ahLst/>
              <a:cxnLst/>
              <a:rect l="l" t="t" r="r" b="b"/>
              <a:pathLst>
                <a:path w="15874" h="14067" extrusionOk="0">
                  <a:moveTo>
                    <a:pt x="0" y="0"/>
                  </a:moveTo>
                  <a:lnTo>
                    <a:pt x="1502" y="10311"/>
                  </a:lnTo>
                  <a:lnTo>
                    <a:pt x="10961" y="14066"/>
                  </a:lnTo>
                  <a:lnTo>
                    <a:pt x="15873" y="9276"/>
                  </a:lnTo>
                  <a:lnTo>
                    <a:pt x="15589" y="5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8"/>
            <p:cNvSpPr/>
            <p:nvPr/>
          </p:nvSpPr>
          <p:spPr>
            <a:xfrm>
              <a:off x="2103975" y="2658325"/>
              <a:ext cx="396850" cy="231925"/>
            </a:xfrm>
            <a:custGeom>
              <a:avLst/>
              <a:gdLst/>
              <a:ahLst/>
              <a:cxnLst/>
              <a:rect l="l" t="t" r="r" b="b"/>
              <a:pathLst>
                <a:path w="15874" h="9277" extrusionOk="0">
                  <a:moveTo>
                    <a:pt x="0" y="0"/>
                  </a:moveTo>
                  <a:lnTo>
                    <a:pt x="305" y="2091"/>
                  </a:lnTo>
                  <a:lnTo>
                    <a:pt x="14594" y="6780"/>
                  </a:lnTo>
                  <a:lnTo>
                    <a:pt x="15873" y="9276"/>
                  </a:lnTo>
                  <a:lnTo>
                    <a:pt x="15589" y="5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8"/>
            <p:cNvSpPr/>
            <p:nvPr/>
          </p:nvSpPr>
          <p:spPr>
            <a:xfrm>
              <a:off x="2128325" y="2827800"/>
              <a:ext cx="303475" cy="182200"/>
            </a:xfrm>
            <a:custGeom>
              <a:avLst/>
              <a:gdLst/>
              <a:ahLst/>
              <a:cxnLst/>
              <a:rect l="l" t="t" r="r" b="b"/>
              <a:pathLst>
                <a:path w="12139" h="7288" extrusionOk="0">
                  <a:moveTo>
                    <a:pt x="1" y="1"/>
                  </a:moveTo>
                  <a:lnTo>
                    <a:pt x="528" y="3532"/>
                  </a:lnTo>
                  <a:lnTo>
                    <a:pt x="9987" y="7287"/>
                  </a:lnTo>
                  <a:lnTo>
                    <a:pt x="12139" y="53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8"/>
            <p:cNvSpPr/>
            <p:nvPr/>
          </p:nvSpPr>
          <p:spPr>
            <a:xfrm>
              <a:off x="1742675" y="2677100"/>
              <a:ext cx="369950" cy="586100"/>
            </a:xfrm>
            <a:custGeom>
              <a:avLst/>
              <a:gdLst/>
              <a:ahLst/>
              <a:cxnLst/>
              <a:rect l="l" t="t" r="r" b="b"/>
              <a:pathLst>
                <a:path w="14798" h="23444" extrusionOk="0">
                  <a:moveTo>
                    <a:pt x="14797" y="0"/>
                  </a:moveTo>
                  <a:lnTo>
                    <a:pt x="0" y="13803"/>
                  </a:lnTo>
                  <a:lnTo>
                    <a:pt x="3126" y="23444"/>
                  </a:lnTo>
                  <a:lnTo>
                    <a:pt x="7511" y="21922"/>
                  </a:lnTo>
                  <a:lnTo>
                    <a:pt x="14757" y="10250"/>
                  </a:lnTo>
                  <a:lnTo>
                    <a:pt x="1479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8"/>
            <p:cNvSpPr/>
            <p:nvPr/>
          </p:nvSpPr>
          <p:spPr>
            <a:xfrm>
              <a:off x="1803050" y="2812575"/>
              <a:ext cx="308550" cy="450625"/>
            </a:xfrm>
            <a:custGeom>
              <a:avLst/>
              <a:gdLst/>
              <a:ahLst/>
              <a:cxnLst/>
              <a:rect l="l" t="t" r="r" b="b"/>
              <a:pathLst>
                <a:path w="12342" h="18025" extrusionOk="0">
                  <a:moveTo>
                    <a:pt x="12342" y="1"/>
                  </a:moveTo>
                  <a:lnTo>
                    <a:pt x="1" y="15873"/>
                  </a:lnTo>
                  <a:lnTo>
                    <a:pt x="711" y="18025"/>
                  </a:lnTo>
                  <a:lnTo>
                    <a:pt x="5096" y="16503"/>
                  </a:lnTo>
                  <a:lnTo>
                    <a:pt x="12342" y="4831"/>
                  </a:lnTo>
                  <a:lnTo>
                    <a:pt x="12342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8"/>
            <p:cNvSpPr/>
            <p:nvPr/>
          </p:nvSpPr>
          <p:spPr>
            <a:xfrm>
              <a:off x="1609225" y="2745100"/>
              <a:ext cx="220750" cy="260850"/>
            </a:xfrm>
            <a:custGeom>
              <a:avLst/>
              <a:gdLst/>
              <a:ahLst/>
              <a:cxnLst/>
              <a:rect l="l" t="t" r="r" b="b"/>
              <a:pathLst>
                <a:path w="8830" h="10434" extrusionOk="0">
                  <a:moveTo>
                    <a:pt x="2619" y="0"/>
                  </a:moveTo>
                  <a:lnTo>
                    <a:pt x="0" y="3552"/>
                  </a:lnTo>
                  <a:lnTo>
                    <a:pt x="8282" y="10433"/>
                  </a:lnTo>
                  <a:lnTo>
                    <a:pt x="8830" y="9804"/>
                  </a:lnTo>
                  <a:lnTo>
                    <a:pt x="2619" y="0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8"/>
            <p:cNvSpPr/>
            <p:nvPr/>
          </p:nvSpPr>
          <p:spPr>
            <a:xfrm>
              <a:off x="411650" y="3545825"/>
              <a:ext cx="987000" cy="1167150"/>
            </a:xfrm>
            <a:custGeom>
              <a:avLst/>
              <a:gdLst/>
              <a:ahLst/>
              <a:cxnLst/>
              <a:rect l="l" t="t" r="r" b="b"/>
              <a:pathLst>
                <a:path w="39480" h="46686" extrusionOk="0">
                  <a:moveTo>
                    <a:pt x="23242" y="1"/>
                  </a:moveTo>
                  <a:lnTo>
                    <a:pt x="1" y="35176"/>
                  </a:lnTo>
                  <a:lnTo>
                    <a:pt x="31462" y="46685"/>
                  </a:lnTo>
                  <a:lnTo>
                    <a:pt x="39480" y="12971"/>
                  </a:lnTo>
                  <a:lnTo>
                    <a:pt x="232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8"/>
            <p:cNvSpPr/>
            <p:nvPr/>
          </p:nvSpPr>
          <p:spPr>
            <a:xfrm>
              <a:off x="1038350" y="2851750"/>
              <a:ext cx="958575" cy="1010250"/>
            </a:xfrm>
            <a:custGeom>
              <a:avLst/>
              <a:gdLst/>
              <a:ahLst/>
              <a:cxnLst/>
              <a:rect l="l" t="t" r="r" b="b"/>
              <a:pathLst>
                <a:path w="38343" h="40410" extrusionOk="0">
                  <a:moveTo>
                    <a:pt x="20910" y="0"/>
                  </a:moveTo>
                  <a:cubicBezTo>
                    <a:pt x="20694" y="0"/>
                    <a:pt x="20501" y="24"/>
                    <a:pt x="20339" y="78"/>
                  </a:cubicBezTo>
                  <a:cubicBezTo>
                    <a:pt x="18816" y="606"/>
                    <a:pt x="17071" y="1275"/>
                    <a:pt x="16665" y="1742"/>
                  </a:cubicBezTo>
                  <a:cubicBezTo>
                    <a:pt x="15893" y="2574"/>
                    <a:pt x="15731" y="4949"/>
                    <a:pt x="14412" y="6634"/>
                  </a:cubicBezTo>
                  <a:cubicBezTo>
                    <a:pt x="13092" y="8339"/>
                    <a:pt x="0" y="24232"/>
                    <a:pt x="0" y="24232"/>
                  </a:cubicBezTo>
                  <a:lnTo>
                    <a:pt x="427" y="28210"/>
                  </a:lnTo>
                  <a:lnTo>
                    <a:pt x="14960" y="40409"/>
                  </a:lnTo>
                  <a:cubicBezTo>
                    <a:pt x="14960" y="40409"/>
                    <a:pt x="31543" y="35091"/>
                    <a:pt x="34588" y="31925"/>
                  </a:cubicBezTo>
                  <a:cubicBezTo>
                    <a:pt x="37632" y="28779"/>
                    <a:pt x="38343" y="24557"/>
                    <a:pt x="38343" y="24557"/>
                  </a:cubicBezTo>
                  <a:lnTo>
                    <a:pt x="32680" y="13555"/>
                  </a:lnTo>
                  <a:lnTo>
                    <a:pt x="31989" y="6898"/>
                  </a:lnTo>
                  <a:lnTo>
                    <a:pt x="25210" y="1255"/>
                  </a:lnTo>
                  <a:cubicBezTo>
                    <a:pt x="25210" y="1255"/>
                    <a:pt x="22480" y="0"/>
                    <a:pt x="209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8"/>
            <p:cNvSpPr/>
            <p:nvPr/>
          </p:nvSpPr>
          <p:spPr>
            <a:xfrm>
              <a:off x="1299175" y="3440950"/>
              <a:ext cx="697750" cy="400750"/>
            </a:xfrm>
            <a:custGeom>
              <a:avLst/>
              <a:gdLst/>
              <a:ahLst/>
              <a:cxnLst/>
              <a:rect l="l" t="t" r="r" b="b"/>
              <a:pathLst>
                <a:path w="27910" h="16030" extrusionOk="0">
                  <a:moveTo>
                    <a:pt x="2935" y="1"/>
                  </a:moveTo>
                  <a:cubicBezTo>
                    <a:pt x="2147" y="1"/>
                    <a:pt x="1543" y="867"/>
                    <a:pt x="1543" y="867"/>
                  </a:cubicBezTo>
                  <a:cubicBezTo>
                    <a:pt x="0" y="10305"/>
                    <a:pt x="6069" y="15238"/>
                    <a:pt x="6942" y="16029"/>
                  </a:cubicBezTo>
                  <a:cubicBezTo>
                    <a:pt x="11671" y="14426"/>
                    <a:pt x="21841" y="10772"/>
                    <a:pt x="24155" y="8357"/>
                  </a:cubicBezTo>
                  <a:cubicBezTo>
                    <a:pt x="27199" y="5211"/>
                    <a:pt x="27910" y="989"/>
                    <a:pt x="27910" y="989"/>
                  </a:cubicBezTo>
                  <a:lnTo>
                    <a:pt x="27605" y="380"/>
                  </a:lnTo>
                  <a:lnTo>
                    <a:pt x="20379" y="3424"/>
                  </a:lnTo>
                  <a:cubicBezTo>
                    <a:pt x="20379" y="3424"/>
                    <a:pt x="16034" y="1233"/>
                    <a:pt x="12989" y="1233"/>
                  </a:cubicBezTo>
                  <a:cubicBezTo>
                    <a:pt x="12113" y="1233"/>
                    <a:pt x="11345" y="1415"/>
                    <a:pt x="10819" y="1882"/>
                  </a:cubicBezTo>
                  <a:cubicBezTo>
                    <a:pt x="9940" y="2669"/>
                    <a:pt x="8969" y="2999"/>
                    <a:pt x="8031" y="2999"/>
                  </a:cubicBezTo>
                  <a:cubicBezTo>
                    <a:pt x="6477" y="2999"/>
                    <a:pt x="5012" y="2094"/>
                    <a:pt x="4202" y="867"/>
                  </a:cubicBezTo>
                  <a:cubicBezTo>
                    <a:pt x="3769" y="217"/>
                    <a:pt x="3329" y="1"/>
                    <a:pt x="2935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8"/>
            <p:cNvSpPr/>
            <p:nvPr/>
          </p:nvSpPr>
          <p:spPr>
            <a:xfrm>
              <a:off x="1187525" y="3150525"/>
              <a:ext cx="162425" cy="180675"/>
            </a:xfrm>
            <a:custGeom>
              <a:avLst/>
              <a:gdLst/>
              <a:ahLst/>
              <a:cxnLst/>
              <a:rect l="l" t="t" r="r" b="b"/>
              <a:pathLst>
                <a:path w="6497" h="7227" extrusionOk="0">
                  <a:moveTo>
                    <a:pt x="6435" y="1"/>
                  </a:moveTo>
                  <a:cubicBezTo>
                    <a:pt x="6435" y="1"/>
                    <a:pt x="6029" y="1665"/>
                    <a:pt x="3959" y="4060"/>
                  </a:cubicBezTo>
                  <a:cubicBezTo>
                    <a:pt x="1868" y="6435"/>
                    <a:pt x="1" y="7227"/>
                    <a:pt x="1" y="7227"/>
                  </a:cubicBezTo>
                  <a:cubicBezTo>
                    <a:pt x="1" y="7227"/>
                    <a:pt x="3046" y="6740"/>
                    <a:pt x="4771" y="4466"/>
                  </a:cubicBezTo>
                  <a:cubicBezTo>
                    <a:pt x="6496" y="2213"/>
                    <a:pt x="6435" y="1"/>
                    <a:pt x="6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8"/>
            <p:cNvSpPr/>
            <p:nvPr/>
          </p:nvSpPr>
          <p:spPr>
            <a:xfrm>
              <a:off x="1821325" y="3009975"/>
              <a:ext cx="33000" cy="171025"/>
            </a:xfrm>
            <a:custGeom>
              <a:avLst/>
              <a:gdLst/>
              <a:ahLst/>
              <a:cxnLst/>
              <a:rect l="l" t="t" r="r" b="b"/>
              <a:pathLst>
                <a:path w="1320" h="6841" extrusionOk="0">
                  <a:moveTo>
                    <a:pt x="1" y="0"/>
                  </a:moveTo>
                  <a:lnTo>
                    <a:pt x="346" y="1502"/>
                  </a:lnTo>
                  <a:lnTo>
                    <a:pt x="589" y="6699"/>
                  </a:lnTo>
                  <a:lnTo>
                    <a:pt x="1320" y="6841"/>
                  </a:lnTo>
                  <a:lnTo>
                    <a:pt x="1320" y="6841"/>
                  </a:lnTo>
                  <a:lnTo>
                    <a:pt x="670" y="5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8"/>
            <p:cNvSpPr/>
            <p:nvPr/>
          </p:nvSpPr>
          <p:spPr>
            <a:xfrm>
              <a:off x="1442275" y="3649850"/>
              <a:ext cx="460775" cy="191850"/>
            </a:xfrm>
            <a:custGeom>
              <a:avLst/>
              <a:gdLst/>
              <a:ahLst/>
              <a:cxnLst/>
              <a:rect l="l" t="t" r="r" b="b"/>
              <a:pathLst>
                <a:path w="18431" h="7674" extrusionOk="0">
                  <a:moveTo>
                    <a:pt x="18431" y="1"/>
                  </a:moveTo>
                  <a:lnTo>
                    <a:pt x="18431" y="1"/>
                  </a:lnTo>
                  <a:cubicBezTo>
                    <a:pt x="18430" y="1"/>
                    <a:pt x="14310" y="2152"/>
                    <a:pt x="9926" y="3776"/>
                  </a:cubicBezTo>
                  <a:cubicBezTo>
                    <a:pt x="5521" y="5420"/>
                    <a:pt x="0" y="6435"/>
                    <a:pt x="0" y="6435"/>
                  </a:cubicBezTo>
                  <a:lnTo>
                    <a:pt x="1218" y="7673"/>
                  </a:lnTo>
                  <a:cubicBezTo>
                    <a:pt x="5947" y="6070"/>
                    <a:pt x="16117" y="2416"/>
                    <a:pt x="18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8"/>
            <p:cNvSpPr/>
            <p:nvPr/>
          </p:nvSpPr>
          <p:spPr>
            <a:xfrm>
              <a:off x="1130700" y="3093200"/>
              <a:ext cx="207050" cy="252225"/>
            </a:xfrm>
            <a:custGeom>
              <a:avLst/>
              <a:gdLst/>
              <a:ahLst/>
              <a:cxnLst/>
              <a:rect l="l" t="t" r="r" b="b"/>
              <a:pathLst>
                <a:path w="8282" h="10089" extrusionOk="0">
                  <a:moveTo>
                    <a:pt x="8282" y="0"/>
                  </a:moveTo>
                  <a:cubicBezTo>
                    <a:pt x="5988" y="2801"/>
                    <a:pt x="2578" y="6942"/>
                    <a:pt x="1" y="10088"/>
                  </a:cubicBezTo>
                  <a:lnTo>
                    <a:pt x="1218" y="10088"/>
                  </a:lnTo>
                  <a:lnTo>
                    <a:pt x="8282" y="1604"/>
                  </a:lnTo>
                  <a:lnTo>
                    <a:pt x="8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8"/>
            <p:cNvSpPr/>
            <p:nvPr/>
          </p:nvSpPr>
          <p:spPr>
            <a:xfrm>
              <a:off x="1674675" y="3399175"/>
              <a:ext cx="322250" cy="255225"/>
            </a:xfrm>
            <a:custGeom>
              <a:avLst/>
              <a:gdLst/>
              <a:ahLst/>
              <a:cxnLst/>
              <a:rect l="l" t="t" r="r" b="b"/>
              <a:pathLst>
                <a:path w="12890" h="10209" extrusionOk="0">
                  <a:moveTo>
                    <a:pt x="11509" y="1"/>
                  </a:moveTo>
                  <a:lnTo>
                    <a:pt x="1" y="9987"/>
                  </a:lnTo>
                  <a:cubicBezTo>
                    <a:pt x="1" y="9987"/>
                    <a:pt x="1571" y="10209"/>
                    <a:pt x="3775" y="10209"/>
                  </a:cubicBezTo>
                  <a:cubicBezTo>
                    <a:pt x="5460" y="10209"/>
                    <a:pt x="7515" y="10079"/>
                    <a:pt x="9520" y="9622"/>
                  </a:cubicBezTo>
                  <a:cubicBezTo>
                    <a:pt x="12240" y="6516"/>
                    <a:pt x="12890" y="2660"/>
                    <a:pt x="12890" y="2660"/>
                  </a:cubicBezTo>
                  <a:lnTo>
                    <a:pt x="11509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8"/>
            <p:cNvSpPr/>
            <p:nvPr/>
          </p:nvSpPr>
          <p:spPr>
            <a:xfrm>
              <a:off x="1674675" y="2483750"/>
              <a:ext cx="466875" cy="506450"/>
            </a:xfrm>
            <a:custGeom>
              <a:avLst/>
              <a:gdLst/>
              <a:ahLst/>
              <a:cxnLst/>
              <a:rect l="l" t="t" r="r" b="b"/>
              <a:pathLst>
                <a:path w="18675" h="20258" extrusionOk="0">
                  <a:moveTo>
                    <a:pt x="14777" y="1"/>
                  </a:moveTo>
                  <a:lnTo>
                    <a:pt x="12220" y="224"/>
                  </a:lnTo>
                  <a:lnTo>
                    <a:pt x="1" y="10454"/>
                  </a:lnTo>
                  <a:lnTo>
                    <a:pt x="731" y="15021"/>
                  </a:lnTo>
                  <a:lnTo>
                    <a:pt x="6212" y="20258"/>
                  </a:lnTo>
                  <a:lnTo>
                    <a:pt x="7511" y="20258"/>
                  </a:lnTo>
                  <a:lnTo>
                    <a:pt x="18674" y="7734"/>
                  </a:lnTo>
                  <a:lnTo>
                    <a:pt x="18674" y="5035"/>
                  </a:lnTo>
                  <a:lnTo>
                    <a:pt x="147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8"/>
            <p:cNvSpPr/>
            <p:nvPr/>
          </p:nvSpPr>
          <p:spPr>
            <a:xfrm>
              <a:off x="2062350" y="2248825"/>
              <a:ext cx="431350" cy="358275"/>
            </a:xfrm>
            <a:custGeom>
              <a:avLst/>
              <a:gdLst/>
              <a:ahLst/>
              <a:cxnLst/>
              <a:rect l="l" t="t" r="r" b="b"/>
              <a:pathLst>
                <a:path w="17254" h="14331" extrusionOk="0">
                  <a:moveTo>
                    <a:pt x="12971" y="0"/>
                  </a:moveTo>
                  <a:lnTo>
                    <a:pt x="630" y="6658"/>
                  </a:lnTo>
                  <a:lnTo>
                    <a:pt x="1" y="8972"/>
                  </a:lnTo>
                  <a:lnTo>
                    <a:pt x="4000" y="13924"/>
                  </a:lnTo>
                  <a:lnTo>
                    <a:pt x="6374" y="14330"/>
                  </a:lnTo>
                  <a:lnTo>
                    <a:pt x="16970" y="7165"/>
                  </a:lnTo>
                  <a:lnTo>
                    <a:pt x="17254" y="4689"/>
                  </a:lnTo>
                  <a:lnTo>
                    <a:pt x="15001" y="568"/>
                  </a:lnTo>
                  <a:lnTo>
                    <a:pt x="129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8"/>
            <p:cNvSpPr/>
            <p:nvPr/>
          </p:nvSpPr>
          <p:spPr>
            <a:xfrm>
              <a:off x="2457150" y="2156650"/>
              <a:ext cx="367575" cy="240350"/>
            </a:xfrm>
            <a:custGeom>
              <a:avLst/>
              <a:gdLst/>
              <a:ahLst/>
              <a:cxnLst/>
              <a:rect l="l" t="t" r="r" b="b"/>
              <a:pathLst>
                <a:path w="14703" h="9614" extrusionOk="0">
                  <a:moveTo>
                    <a:pt x="12878" y="1"/>
                  </a:moveTo>
                  <a:cubicBezTo>
                    <a:pt x="12768" y="1"/>
                    <a:pt x="12657" y="11"/>
                    <a:pt x="12544" y="33"/>
                  </a:cubicBezTo>
                  <a:lnTo>
                    <a:pt x="1807" y="2104"/>
                  </a:lnTo>
                  <a:lnTo>
                    <a:pt x="1" y="3971"/>
                  </a:lnTo>
                  <a:lnTo>
                    <a:pt x="2132" y="8254"/>
                  </a:lnTo>
                  <a:lnTo>
                    <a:pt x="3837" y="9614"/>
                  </a:lnTo>
                  <a:lnTo>
                    <a:pt x="9967" y="7564"/>
                  </a:lnTo>
                  <a:cubicBezTo>
                    <a:pt x="12463" y="6732"/>
                    <a:pt x="14249" y="4540"/>
                    <a:pt x="14574" y="1921"/>
                  </a:cubicBezTo>
                  <a:cubicBezTo>
                    <a:pt x="14702" y="879"/>
                    <a:pt x="13874" y="1"/>
                    <a:pt x="128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8"/>
            <p:cNvSpPr/>
            <p:nvPr/>
          </p:nvSpPr>
          <p:spPr>
            <a:xfrm>
              <a:off x="1630525" y="3068325"/>
              <a:ext cx="600325" cy="554150"/>
            </a:xfrm>
            <a:custGeom>
              <a:avLst/>
              <a:gdLst/>
              <a:ahLst/>
              <a:cxnLst/>
              <a:rect l="l" t="t" r="r" b="b"/>
              <a:pathLst>
                <a:path w="24013" h="22166" extrusionOk="0">
                  <a:moveTo>
                    <a:pt x="19202" y="1"/>
                  </a:moveTo>
                  <a:lnTo>
                    <a:pt x="1" y="10068"/>
                  </a:lnTo>
                  <a:lnTo>
                    <a:pt x="6841" y="22166"/>
                  </a:lnTo>
                  <a:cubicBezTo>
                    <a:pt x="6841" y="22166"/>
                    <a:pt x="23628" y="8728"/>
                    <a:pt x="23728" y="8728"/>
                  </a:cubicBezTo>
                  <a:cubicBezTo>
                    <a:pt x="23728" y="8728"/>
                    <a:pt x="23729" y="8728"/>
                    <a:pt x="23729" y="8729"/>
                  </a:cubicBezTo>
                  <a:cubicBezTo>
                    <a:pt x="23729" y="8730"/>
                    <a:pt x="23729" y="8731"/>
                    <a:pt x="23729" y="8731"/>
                  </a:cubicBezTo>
                  <a:cubicBezTo>
                    <a:pt x="23741" y="8731"/>
                    <a:pt x="24013" y="6942"/>
                    <a:pt x="24013" y="6942"/>
                  </a:cubicBezTo>
                  <a:lnTo>
                    <a:pt x="204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8"/>
            <p:cNvSpPr/>
            <p:nvPr/>
          </p:nvSpPr>
          <p:spPr>
            <a:xfrm>
              <a:off x="2167900" y="2926925"/>
              <a:ext cx="374025" cy="324100"/>
            </a:xfrm>
            <a:custGeom>
              <a:avLst/>
              <a:gdLst/>
              <a:ahLst/>
              <a:cxnLst/>
              <a:rect l="l" t="t" r="r" b="b"/>
              <a:pathLst>
                <a:path w="14961" h="12964" extrusionOk="0">
                  <a:moveTo>
                    <a:pt x="10957" y="1"/>
                  </a:moveTo>
                  <a:cubicBezTo>
                    <a:pt x="7302" y="1"/>
                    <a:pt x="1" y="4175"/>
                    <a:pt x="1" y="4175"/>
                  </a:cubicBezTo>
                  <a:lnTo>
                    <a:pt x="1" y="5657"/>
                  </a:lnTo>
                  <a:lnTo>
                    <a:pt x="3066" y="12071"/>
                  </a:lnTo>
                  <a:lnTo>
                    <a:pt x="4629" y="12964"/>
                  </a:lnTo>
                  <a:cubicBezTo>
                    <a:pt x="4629" y="12964"/>
                    <a:pt x="10332" y="8803"/>
                    <a:pt x="11916" y="7098"/>
                  </a:cubicBezTo>
                  <a:cubicBezTo>
                    <a:pt x="13479" y="5413"/>
                    <a:pt x="14960" y="2084"/>
                    <a:pt x="12362" y="339"/>
                  </a:cubicBezTo>
                  <a:cubicBezTo>
                    <a:pt x="12011" y="103"/>
                    <a:pt x="11528" y="1"/>
                    <a:pt x="109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8"/>
            <p:cNvSpPr/>
            <p:nvPr/>
          </p:nvSpPr>
          <p:spPr>
            <a:xfrm>
              <a:off x="1742675" y="2998300"/>
              <a:ext cx="770825" cy="624175"/>
            </a:xfrm>
            <a:custGeom>
              <a:avLst/>
              <a:gdLst/>
              <a:ahLst/>
              <a:cxnLst/>
              <a:rect l="l" t="t" r="r" b="b"/>
              <a:pathLst>
                <a:path w="30833" h="24967" extrusionOk="0">
                  <a:moveTo>
                    <a:pt x="30772" y="1"/>
                  </a:moveTo>
                  <a:lnTo>
                    <a:pt x="30772" y="1"/>
                  </a:lnTo>
                  <a:cubicBezTo>
                    <a:pt x="30163" y="1198"/>
                    <a:pt x="28965" y="3086"/>
                    <a:pt x="26976" y="4527"/>
                  </a:cubicBezTo>
                  <a:cubicBezTo>
                    <a:pt x="23850" y="6780"/>
                    <a:pt x="22389" y="7511"/>
                    <a:pt x="22389" y="7511"/>
                  </a:cubicBezTo>
                  <a:lnTo>
                    <a:pt x="21678" y="5664"/>
                  </a:lnTo>
                  <a:lnTo>
                    <a:pt x="16401" y="9317"/>
                  </a:lnTo>
                  <a:lnTo>
                    <a:pt x="17862" y="10596"/>
                  </a:lnTo>
                  <a:lnTo>
                    <a:pt x="5846" y="19385"/>
                  </a:lnTo>
                  <a:cubicBezTo>
                    <a:pt x="5846" y="19385"/>
                    <a:pt x="5197" y="17741"/>
                    <a:pt x="4547" y="16624"/>
                  </a:cubicBezTo>
                  <a:cubicBezTo>
                    <a:pt x="4515" y="16566"/>
                    <a:pt x="4461" y="16539"/>
                    <a:pt x="4388" y="16539"/>
                  </a:cubicBezTo>
                  <a:cubicBezTo>
                    <a:pt x="3770" y="16539"/>
                    <a:pt x="1780" y="18516"/>
                    <a:pt x="0" y="20785"/>
                  </a:cubicBezTo>
                  <a:lnTo>
                    <a:pt x="2355" y="24967"/>
                  </a:lnTo>
                  <a:cubicBezTo>
                    <a:pt x="2355" y="24967"/>
                    <a:pt x="19142" y="11529"/>
                    <a:pt x="19242" y="11529"/>
                  </a:cubicBezTo>
                  <a:cubicBezTo>
                    <a:pt x="19242" y="11529"/>
                    <a:pt x="19243" y="11529"/>
                    <a:pt x="19243" y="11530"/>
                  </a:cubicBezTo>
                  <a:cubicBezTo>
                    <a:pt x="19243" y="11531"/>
                    <a:pt x="19243" y="11532"/>
                    <a:pt x="19243" y="11532"/>
                  </a:cubicBezTo>
                  <a:cubicBezTo>
                    <a:pt x="19255" y="11532"/>
                    <a:pt x="19527" y="9743"/>
                    <a:pt x="19527" y="9743"/>
                  </a:cubicBezTo>
                  <a:lnTo>
                    <a:pt x="19466" y="9642"/>
                  </a:lnTo>
                  <a:cubicBezTo>
                    <a:pt x="19730" y="9540"/>
                    <a:pt x="19973" y="9419"/>
                    <a:pt x="20176" y="9277"/>
                  </a:cubicBezTo>
                  <a:lnTo>
                    <a:pt x="21638" y="10109"/>
                  </a:lnTo>
                  <a:cubicBezTo>
                    <a:pt x="21638" y="10109"/>
                    <a:pt x="27341" y="5948"/>
                    <a:pt x="28925" y="4243"/>
                  </a:cubicBezTo>
                  <a:cubicBezTo>
                    <a:pt x="29899" y="3208"/>
                    <a:pt x="30833" y="1543"/>
                    <a:pt x="30772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8"/>
            <p:cNvSpPr/>
            <p:nvPr/>
          </p:nvSpPr>
          <p:spPr>
            <a:xfrm>
              <a:off x="1793425" y="3269275"/>
              <a:ext cx="433375" cy="353200"/>
            </a:xfrm>
            <a:custGeom>
              <a:avLst/>
              <a:gdLst/>
              <a:ahLst/>
              <a:cxnLst/>
              <a:rect l="l" t="t" r="r" b="b"/>
              <a:pathLst>
                <a:path w="17335" h="14128" extrusionOk="0">
                  <a:moveTo>
                    <a:pt x="17334" y="0"/>
                  </a:moveTo>
                  <a:lnTo>
                    <a:pt x="0" y="13194"/>
                  </a:lnTo>
                  <a:lnTo>
                    <a:pt x="325" y="14128"/>
                  </a:lnTo>
                  <a:lnTo>
                    <a:pt x="17213" y="691"/>
                  </a:lnTo>
                  <a:lnTo>
                    <a:pt x="17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8"/>
            <p:cNvSpPr/>
            <p:nvPr/>
          </p:nvSpPr>
          <p:spPr>
            <a:xfrm>
              <a:off x="1535125" y="3314950"/>
              <a:ext cx="336475" cy="336450"/>
            </a:xfrm>
            <a:custGeom>
              <a:avLst/>
              <a:gdLst/>
              <a:ahLst/>
              <a:cxnLst/>
              <a:rect l="l" t="t" r="r" b="b"/>
              <a:pathLst>
                <a:path w="13459" h="13458" extrusionOk="0">
                  <a:moveTo>
                    <a:pt x="6719" y="0"/>
                  </a:moveTo>
                  <a:cubicBezTo>
                    <a:pt x="3005" y="0"/>
                    <a:pt x="1" y="3004"/>
                    <a:pt x="1" y="6719"/>
                  </a:cubicBezTo>
                  <a:cubicBezTo>
                    <a:pt x="1" y="10433"/>
                    <a:pt x="3005" y="13458"/>
                    <a:pt x="6719" y="13458"/>
                  </a:cubicBezTo>
                  <a:cubicBezTo>
                    <a:pt x="10434" y="13458"/>
                    <a:pt x="13458" y="10433"/>
                    <a:pt x="13458" y="6719"/>
                  </a:cubicBezTo>
                  <a:cubicBezTo>
                    <a:pt x="13458" y="3004"/>
                    <a:pt x="10434" y="0"/>
                    <a:pt x="6719" y="0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8"/>
            <p:cNvSpPr/>
            <p:nvPr/>
          </p:nvSpPr>
          <p:spPr>
            <a:xfrm>
              <a:off x="2111575" y="3070350"/>
              <a:ext cx="174600" cy="174600"/>
            </a:xfrm>
            <a:custGeom>
              <a:avLst/>
              <a:gdLst/>
              <a:ahLst/>
              <a:cxnLst/>
              <a:rect l="l" t="t" r="r" b="b"/>
              <a:pathLst>
                <a:path w="6984" h="6984" extrusionOk="0">
                  <a:moveTo>
                    <a:pt x="3492" y="1"/>
                  </a:moveTo>
                  <a:cubicBezTo>
                    <a:pt x="1564" y="1"/>
                    <a:pt x="1" y="1564"/>
                    <a:pt x="1" y="3492"/>
                  </a:cubicBezTo>
                  <a:cubicBezTo>
                    <a:pt x="1" y="5420"/>
                    <a:pt x="1564" y="6983"/>
                    <a:pt x="3492" y="6983"/>
                  </a:cubicBezTo>
                  <a:cubicBezTo>
                    <a:pt x="5420" y="6983"/>
                    <a:pt x="6983" y="5420"/>
                    <a:pt x="6983" y="3492"/>
                  </a:cubicBezTo>
                  <a:cubicBezTo>
                    <a:pt x="6983" y="1564"/>
                    <a:pt x="5420" y="1"/>
                    <a:pt x="3492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8"/>
            <p:cNvSpPr/>
            <p:nvPr/>
          </p:nvSpPr>
          <p:spPr>
            <a:xfrm>
              <a:off x="2127325" y="3079500"/>
              <a:ext cx="149700" cy="119775"/>
            </a:xfrm>
            <a:custGeom>
              <a:avLst/>
              <a:gdLst/>
              <a:ahLst/>
              <a:cxnLst/>
              <a:rect l="l" t="t" r="r" b="b"/>
              <a:pathLst>
                <a:path w="5988" h="4791" extrusionOk="0">
                  <a:moveTo>
                    <a:pt x="2862" y="0"/>
                  </a:moveTo>
                  <a:cubicBezTo>
                    <a:pt x="1583" y="0"/>
                    <a:pt x="467" y="772"/>
                    <a:pt x="0" y="1888"/>
                  </a:cubicBezTo>
                  <a:cubicBezTo>
                    <a:pt x="548" y="1015"/>
                    <a:pt x="1522" y="426"/>
                    <a:pt x="2639" y="426"/>
                  </a:cubicBezTo>
                  <a:cubicBezTo>
                    <a:pt x="4364" y="426"/>
                    <a:pt x="5765" y="1827"/>
                    <a:pt x="5765" y="3552"/>
                  </a:cubicBezTo>
                  <a:cubicBezTo>
                    <a:pt x="5765" y="3999"/>
                    <a:pt x="5663" y="4405"/>
                    <a:pt x="5501" y="4790"/>
                  </a:cubicBezTo>
                  <a:cubicBezTo>
                    <a:pt x="5805" y="4303"/>
                    <a:pt x="5988" y="3735"/>
                    <a:pt x="5988" y="3126"/>
                  </a:cubicBezTo>
                  <a:cubicBezTo>
                    <a:pt x="5988" y="1401"/>
                    <a:pt x="4587" y="0"/>
                    <a:pt x="2862" y="0"/>
                  </a:cubicBezTo>
                  <a:close/>
                </a:path>
              </a:pathLst>
            </a:custGeom>
            <a:solidFill>
              <a:srgbClr val="72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8"/>
            <p:cNvSpPr/>
            <p:nvPr/>
          </p:nvSpPr>
          <p:spPr>
            <a:xfrm>
              <a:off x="1569625" y="3336250"/>
              <a:ext cx="279625" cy="223800"/>
            </a:xfrm>
            <a:custGeom>
              <a:avLst/>
              <a:gdLst/>
              <a:ahLst/>
              <a:cxnLst/>
              <a:rect l="l" t="t" r="r" b="b"/>
              <a:pathLst>
                <a:path w="11185" h="8952" extrusionOk="0">
                  <a:moveTo>
                    <a:pt x="5360" y="1"/>
                  </a:moveTo>
                  <a:cubicBezTo>
                    <a:pt x="2964" y="1"/>
                    <a:pt x="894" y="1462"/>
                    <a:pt x="1" y="3533"/>
                  </a:cubicBezTo>
                  <a:cubicBezTo>
                    <a:pt x="1036" y="1909"/>
                    <a:pt x="2863" y="813"/>
                    <a:pt x="4933" y="813"/>
                  </a:cubicBezTo>
                  <a:cubicBezTo>
                    <a:pt x="8140" y="813"/>
                    <a:pt x="10759" y="3431"/>
                    <a:pt x="10759" y="6638"/>
                  </a:cubicBezTo>
                  <a:cubicBezTo>
                    <a:pt x="10759" y="7470"/>
                    <a:pt x="10596" y="8242"/>
                    <a:pt x="10292" y="8952"/>
                  </a:cubicBezTo>
                  <a:cubicBezTo>
                    <a:pt x="10860" y="8059"/>
                    <a:pt x="11185" y="6983"/>
                    <a:pt x="11185" y="5846"/>
                  </a:cubicBezTo>
                  <a:cubicBezTo>
                    <a:pt x="11185" y="2619"/>
                    <a:pt x="8587" y="1"/>
                    <a:pt x="53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8"/>
            <p:cNvSpPr/>
            <p:nvPr/>
          </p:nvSpPr>
          <p:spPr>
            <a:xfrm>
              <a:off x="1324025" y="3150525"/>
              <a:ext cx="532350" cy="695225"/>
            </a:xfrm>
            <a:custGeom>
              <a:avLst/>
              <a:gdLst/>
              <a:ahLst/>
              <a:cxnLst/>
              <a:rect l="l" t="t" r="r" b="b"/>
              <a:pathLst>
                <a:path w="21294" h="27809" extrusionOk="0">
                  <a:moveTo>
                    <a:pt x="15813" y="1"/>
                  </a:moveTo>
                  <a:cubicBezTo>
                    <a:pt x="7105" y="1"/>
                    <a:pt x="1" y="7085"/>
                    <a:pt x="1" y="15813"/>
                  </a:cubicBezTo>
                  <a:cubicBezTo>
                    <a:pt x="1" y="20603"/>
                    <a:pt x="2152" y="24886"/>
                    <a:pt x="5522" y="27809"/>
                  </a:cubicBezTo>
                  <a:cubicBezTo>
                    <a:pt x="5765" y="27727"/>
                    <a:pt x="6009" y="27626"/>
                    <a:pt x="6273" y="27545"/>
                  </a:cubicBezTo>
                  <a:cubicBezTo>
                    <a:pt x="2863" y="24764"/>
                    <a:pt x="691" y="20542"/>
                    <a:pt x="691" y="15813"/>
                  </a:cubicBezTo>
                  <a:cubicBezTo>
                    <a:pt x="691" y="7450"/>
                    <a:pt x="7470" y="671"/>
                    <a:pt x="15813" y="671"/>
                  </a:cubicBezTo>
                  <a:cubicBezTo>
                    <a:pt x="17761" y="671"/>
                    <a:pt x="19608" y="1036"/>
                    <a:pt x="21293" y="1706"/>
                  </a:cubicBezTo>
                  <a:lnTo>
                    <a:pt x="21253" y="1604"/>
                  </a:lnTo>
                  <a:lnTo>
                    <a:pt x="21171" y="935"/>
                  </a:lnTo>
                  <a:cubicBezTo>
                    <a:pt x="19507" y="326"/>
                    <a:pt x="17700" y="1"/>
                    <a:pt x="15813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8"/>
            <p:cNvSpPr/>
            <p:nvPr/>
          </p:nvSpPr>
          <p:spPr>
            <a:xfrm>
              <a:off x="927725" y="3772150"/>
              <a:ext cx="348625" cy="799750"/>
            </a:xfrm>
            <a:custGeom>
              <a:avLst/>
              <a:gdLst/>
              <a:ahLst/>
              <a:cxnLst/>
              <a:rect l="l" t="t" r="r" b="b"/>
              <a:pathLst>
                <a:path w="13945" h="31990" extrusionOk="0">
                  <a:moveTo>
                    <a:pt x="13945" y="0"/>
                  </a:moveTo>
                  <a:lnTo>
                    <a:pt x="0" y="31989"/>
                  </a:ln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8"/>
            <p:cNvSpPr/>
            <p:nvPr/>
          </p:nvSpPr>
          <p:spPr>
            <a:xfrm>
              <a:off x="1773125" y="2566475"/>
              <a:ext cx="334425" cy="369425"/>
            </a:xfrm>
            <a:custGeom>
              <a:avLst/>
              <a:gdLst/>
              <a:ahLst/>
              <a:cxnLst/>
              <a:rect l="l" t="t" r="r" b="b"/>
              <a:pathLst>
                <a:path w="13377" h="14777" extrusionOk="0">
                  <a:moveTo>
                    <a:pt x="0" y="14777"/>
                  </a:moveTo>
                  <a:lnTo>
                    <a:pt x="13376" y="0"/>
                  </a:ln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2127325" y="2341675"/>
              <a:ext cx="353200" cy="211625"/>
            </a:xfrm>
            <a:custGeom>
              <a:avLst/>
              <a:gdLst/>
              <a:ahLst/>
              <a:cxnLst/>
              <a:rect l="l" t="t" r="r" b="b"/>
              <a:pathLst>
                <a:path w="14128" h="8465" extrusionOk="0">
                  <a:moveTo>
                    <a:pt x="0" y="8465"/>
                  </a:moveTo>
                  <a:lnTo>
                    <a:pt x="14127" y="1"/>
                  </a:ln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2492675" y="2220900"/>
              <a:ext cx="325800" cy="121300"/>
            </a:xfrm>
            <a:custGeom>
              <a:avLst/>
              <a:gdLst/>
              <a:ahLst/>
              <a:cxnLst/>
              <a:rect l="l" t="t" r="r" b="b"/>
              <a:pathLst>
                <a:path w="13032" h="4852" extrusionOk="0">
                  <a:moveTo>
                    <a:pt x="13031" y="1"/>
                  </a:moveTo>
                  <a:lnTo>
                    <a:pt x="0" y="4243"/>
                  </a:lnTo>
                  <a:lnTo>
                    <a:pt x="305" y="4852"/>
                  </a:lnTo>
                  <a:lnTo>
                    <a:pt x="12808" y="772"/>
                  </a:lnTo>
                  <a:cubicBezTo>
                    <a:pt x="12910" y="528"/>
                    <a:pt x="12971" y="265"/>
                    <a:pt x="13031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8"/>
            <p:cNvSpPr/>
            <p:nvPr/>
          </p:nvSpPr>
          <p:spPr>
            <a:xfrm>
              <a:off x="1038350" y="3810725"/>
              <a:ext cx="360300" cy="902250"/>
            </a:xfrm>
            <a:custGeom>
              <a:avLst/>
              <a:gdLst/>
              <a:ahLst/>
              <a:cxnLst/>
              <a:rect l="l" t="t" r="r" b="b"/>
              <a:pathLst>
                <a:path w="14412" h="36090" extrusionOk="0">
                  <a:moveTo>
                    <a:pt x="11428" y="0"/>
                  </a:moveTo>
                  <a:lnTo>
                    <a:pt x="0" y="33735"/>
                  </a:lnTo>
                  <a:lnTo>
                    <a:pt x="6394" y="36089"/>
                  </a:lnTo>
                  <a:lnTo>
                    <a:pt x="14412" y="2375"/>
                  </a:lnTo>
                  <a:lnTo>
                    <a:pt x="11428" y="0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8"/>
            <p:cNvSpPr/>
            <p:nvPr/>
          </p:nvSpPr>
          <p:spPr>
            <a:xfrm>
              <a:off x="2342475" y="3201775"/>
              <a:ext cx="310575" cy="324800"/>
            </a:xfrm>
            <a:custGeom>
              <a:avLst/>
              <a:gdLst/>
              <a:ahLst/>
              <a:cxnLst/>
              <a:rect l="l" t="t" r="r" b="b"/>
              <a:pathLst>
                <a:path w="12423" h="12992" extrusionOk="0">
                  <a:moveTo>
                    <a:pt x="11286" y="1"/>
                  </a:moveTo>
                  <a:lnTo>
                    <a:pt x="0" y="12991"/>
                  </a:lnTo>
                  <a:cubicBezTo>
                    <a:pt x="3025" y="11286"/>
                    <a:pt x="12422" y="2457"/>
                    <a:pt x="12422" y="2457"/>
                  </a:cubicBezTo>
                  <a:lnTo>
                    <a:pt x="11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8"/>
            <p:cNvSpPr/>
            <p:nvPr/>
          </p:nvSpPr>
          <p:spPr>
            <a:xfrm>
              <a:off x="2261775" y="3182500"/>
              <a:ext cx="284200" cy="170200"/>
            </a:xfrm>
            <a:custGeom>
              <a:avLst/>
              <a:gdLst/>
              <a:ahLst/>
              <a:cxnLst/>
              <a:rect l="l" t="t" r="r" b="b"/>
              <a:pathLst>
                <a:path w="11368" h="6808" extrusionOk="0">
                  <a:moveTo>
                    <a:pt x="11368" y="1"/>
                  </a:moveTo>
                  <a:lnTo>
                    <a:pt x="1" y="5176"/>
                  </a:lnTo>
                  <a:cubicBezTo>
                    <a:pt x="298" y="6128"/>
                    <a:pt x="835" y="6807"/>
                    <a:pt x="1437" y="6807"/>
                  </a:cubicBezTo>
                  <a:cubicBezTo>
                    <a:pt x="1656" y="6807"/>
                    <a:pt x="1884" y="6717"/>
                    <a:pt x="2112" y="6516"/>
                  </a:cubicBezTo>
                  <a:cubicBezTo>
                    <a:pt x="3512" y="5319"/>
                    <a:pt x="9724" y="934"/>
                    <a:pt x="11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8"/>
            <p:cNvSpPr/>
            <p:nvPr/>
          </p:nvSpPr>
          <p:spPr>
            <a:xfrm>
              <a:off x="2512450" y="2908475"/>
              <a:ext cx="91375" cy="203000"/>
            </a:xfrm>
            <a:custGeom>
              <a:avLst/>
              <a:gdLst/>
              <a:ahLst/>
              <a:cxnLst/>
              <a:rect l="l" t="t" r="r" b="b"/>
              <a:pathLst>
                <a:path w="3655" h="8120" extrusionOk="0">
                  <a:moveTo>
                    <a:pt x="1" y="1"/>
                  </a:moveTo>
                  <a:lnTo>
                    <a:pt x="1625" y="1747"/>
                  </a:lnTo>
                  <a:lnTo>
                    <a:pt x="2741" y="5684"/>
                  </a:lnTo>
                  <a:lnTo>
                    <a:pt x="1726" y="8120"/>
                  </a:lnTo>
                  <a:lnTo>
                    <a:pt x="3655" y="6395"/>
                  </a:lnTo>
                  <a:lnTo>
                    <a:pt x="2416" y="14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2162325" y="2366025"/>
              <a:ext cx="331375" cy="241075"/>
            </a:xfrm>
            <a:custGeom>
              <a:avLst/>
              <a:gdLst/>
              <a:ahLst/>
              <a:cxnLst/>
              <a:rect l="l" t="t" r="r" b="b"/>
              <a:pathLst>
                <a:path w="13255" h="9643" extrusionOk="0">
                  <a:moveTo>
                    <a:pt x="13255" y="1"/>
                  </a:moveTo>
                  <a:lnTo>
                    <a:pt x="1" y="9236"/>
                  </a:lnTo>
                  <a:lnTo>
                    <a:pt x="2375" y="9642"/>
                  </a:lnTo>
                  <a:lnTo>
                    <a:pt x="12971" y="2477"/>
                  </a:lnTo>
                  <a:lnTo>
                    <a:pt x="13255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8"/>
            <p:cNvSpPr/>
            <p:nvPr/>
          </p:nvSpPr>
          <p:spPr>
            <a:xfrm>
              <a:off x="1829950" y="2609600"/>
              <a:ext cx="311600" cy="380600"/>
            </a:xfrm>
            <a:custGeom>
              <a:avLst/>
              <a:gdLst/>
              <a:ahLst/>
              <a:cxnLst/>
              <a:rect l="l" t="t" r="r" b="b"/>
              <a:pathLst>
                <a:path w="12464" h="15224" extrusionOk="0">
                  <a:moveTo>
                    <a:pt x="12463" y="1"/>
                  </a:moveTo>
                  <a:lnTo>
                    <a:pt x="1" y="15224"/>
                  </a:lnTo>
                  <a:lnTo>
                    <a:pt x="1300" y="15224"/>
                  </a:lnTo>
                  <a:lnTo>
                    <a:pt x="12463" y="2700"/>
                  </a:lnTo>
                  <a:lnTo>
                    <a:pt x="12463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8"/>
            <p:cNvSpPr/>
            <p:nvPr/>
          </p:nvSpPr>
          <p:spPr>
            <a:xfrm>
              <a:off x="2510425" y="2261500"/>
              <a:ext cx="293850" cy="135500"/>
            </a:xfrm>
            <a:custGeom>
              <a:avLst/>
              <a:gdLst/>
              <a:ahLst/>
              <a:cxnLst/>
              <a:rect l="l" t="t" r="r" b="b"/>
              <a:pathLst>
                <a:path w="11754" h="5420" extrusionOk="0">
                  <a:moveTo>
                    <a:pt x="11753" y="0"/>
                  </a:moveTo>
                  <a:lnTo>
                    <a:pt x="11753" y="0"/>
                  </a:lnTo>
                  <a:cubicBezTo>
                    <a:pt x="11733" y="0"/>
                    <a:pt x="9784" y="995"/>
                    <a:pt x="7206" y="1929"/>
                  </a:cubicBezTo>
                  <a:cubicBezTo>
                    <a:pt x="4629" y="2842"/>
                    <a:pt x="1" y="4060"/>
                    <a:pt x="1" y="4060"/>
                  </a:cubicBezTo>
                  <a:lnTo>
                    <a:pt x="1706" y="5420"/>
                  </a:lnTo>
                  <a:lnTo>
                    <a:pt x="7836" y="3370"/>
                  </a:lnTo>
                  <a:cubicBezTo>
                    <a:pt x="9561" y="2802"/>
                    <a:pt x="10941" y="1563"/>
                    <a:pt x="11753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8"/>
            <p:cNvSpPr/>
            <p:nvPr/>
          </p:nvSpPr>
          <p:spPr>
            <a:xfrm>
              <a:off x="2468825" y="3251000"/>
              <a:ext cx="184225" cy="177625"/>
            </a:xfrm>
            <a:custGeom>
              <a:avLst/>
              <a:gdLst/>
              <a:ahLst/>
              <a:cxnLst/>
              <a:rect l="l" t="t" r="r" b="b"/>
              <a:pathLst>
                <a:path w="7369" h="7105" extrusionOk="0">
                  <a:moveTo>
                    <a:pt x="7145" y="1"/>
                  </a:moveTo>
                  <a:lnTo>
                    <a:pt x="0" y="7105"/>
                  </a:lnTo>
                  <a:cubicBezTo>
                    <a:pt x="3552" y="4060"/>
                    <a:pt x="7368" y="488"/>
                    <a:pt x="7368" y="488"/>
                  </a:cubicBezTo>
                  <a:lnTo>
                    <a:pt x="71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8"/>
            <p:cNvSpPr/>
            <p:nvPr/>
          </p:nvSpPr>
          <p:spPr>
            <a:xfrm>
              <a:off x="2670275" y="3167775"/>
              <a:ext cx="20325" cy="69550"/>
            </a:xfrm>
            <a:custGeom>
              <a:avLst/>
              <a:gdLst/>
              <a:ahLst/>
              <a:cxnLst/>
              <a:rect l="l" t="t" r="r" b="b"/>
              <a:pathLst>
                <a:path w="813" h="2782" extrusionOk="0">
                  <a:moveTo>
                    <a:pt x="264" y="1"/>
                  </a:moveTo>
                  <a:lnTo>
                    <a:pt x="1" y="143"/>
                  </a:lnTo>
                  <a:cubicBezTo>
                    <a:pt x="346" y="590"/>
                    <a:pt x="569" y="1158"/>
                    <a:pt x="569" y="1767"/>
                  </a:cubicBezTo>
                  <a:cubicBezTo>
                    <a:pt x="569" y="2132"/>
                    <a:pt x="488" y="2477"/>
                    <a:pt x="366" y="2782"/>
                  </a:cubicBezTo>
                  <a:cubicBezTo>
                    <a:pt x="650" y="2416"/>
                    <a:pt x="812" y="1950"/>
                    <a:pt x="812" y="1442"/>
                  </a:cubicBezTo>
                  <a:cubicBezTo>
                    <a:pt x="812" y="894"/>
                    <a:pt x="609" y="387"/>
                    <a:pt x="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2502325" y="2156675"/>
              <a:ext cx="313100" cy="52575"/>
            </a:xfrm>
            <a:custGeom>
              <a:avLst/>
              <a:gdLst/>
              <a:ahLst/>
              <a:cxnLst/>
              <a:rect l="l" t="t" r="r" b="b"/>
              <a:pathLst>
                <a:path w="12524" h="2103" extrusionOk="0">
                  <a:moveTo>
                    <a:pt x="11066" y="1"/>
                  </a:moveTo>
                  <a:cubicBezTo>
                    <a:pt x="10958" y="1"/>
                    <a:pt x="10848" y="11"/>
                    <a:pt x="10737" y="32"/>
                  </a:cubicBezTo>
                  <a:lnTo>
                    <a:pt x="0" y="2103"/>
                  </a:lnTo>
                  <a:lnTo>
                    <a:pt x="0" y="2103"/>
                  </a:lnTo>
                  <a:lnTo>
                    <a:pt x="12524" y="824"/>
                  </a:lnTo>
                  <a:cubicBezTo>
                    <a:pt x="12214" y="325"/>
                    <a:pt x="11670" y="1"/>
                    <a:pt x="1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2062350" y="2248825"/>
              <a:ext cx="375025" cy="224300"/>
            </a:xfrm>
            <a:custGeom>
              <a:avLst/>
              <a:gdLst/>
              <a:ahLst/>
              <a:cxnLst/>
              <a:rect l="l" t="t" r="r" b="b"/>
              <a:pathLst>
                <a:path w="15001" h="8972" extrusionOk="0">
                  <a:moveTo>
                    <a:pt x="12971" y="0"/>
                  </a:moveTo>
                  <a:lnTo>
                    <a:pt x="630" y="6658"/>
                  </a:lnTo>
                  <a:lnTo>
                    <a:pt x="1" y="8972"/>
                  </a:lnTo>
                  <a:lnTo>
                    <a:pt x="996" y="7165"/>
                  </a:lnTo>
                  <a:lnTo>
                    <a:pt x="12586" y="1116"/>
                  </a:lnTo>
                  <a:lnTo>
                    <a:pt x="15001" y="568"/>
                  </a:lnTo>
                  <a:lnTo>
                    <a:pt x="129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8"/>
            <p:cNvSpPr/>
            <p:nvPr/>
          </p:nvSpPr>
          <p:spPr>
            <a:xfrm>
              <a:off x="1674675" y="2483750"/>
              <a:ext cx="369450" cy="375550"/>
            </a:xfrm>
            <a:custGeom>
              <a:avLst/>
              <a:gdLst/>
              <a:ahLst/>
              <a:cxnLst/>
              <a:rect l="l" t="t" r="r" b="b"/>
              <a:pathLst>
                <a:path w="14778" h="15022" extrusionOk="0">
                  <a:moveTo>
                    <a:pt x="14777" y="1"/>
                  </a:moveTo>
                  <a:lnTo>
                    <a:pt x="12220" y="224"/>
                  </a:lnTo>
                  <a:lnTo>
                    <a:pt x="1" y="10454"/>
                  </a:lnTo>
                  <a:lnTo>
                    <a:pt x="731" y="15021"/>
                  </a:lnTo>
                  <a:lnTo>
                    <a:pt x="1198" y="10901"/>
                  </a:lnTo>
                  <a:lnTo>
                    <a:pt x="12382" y="1198"/>
                  </a:lnTo>
                  <a:lnTo>
                    <a:pt x="147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8"/>
            <p:cNvSpPr/>
            <p:nvPr/>
          </p:nvSpPr>
          <p:spPr>
            <a:xfrm>
              <a:off x="1355500" y="2851750"/>
              <a:ext cx="313125" cy="264300"/>
            </a:xfrm>
            <a:custGeom>
              <a:avLst/>
              <a:gdLst/>
              <a:ahLst/>
              <a:cxnLst/>
              <a:rect l="l" t="t" r="r" b="b"/>
              <a:pathLst>
                <a:path w="12525" h="10572" extrusionOk="0">
                  <a:moveTo>
                    <a:pt x="8238" y="0"/>
                  </a:moveTo>
                  <a:cubicBezTo>
                    <a:pt x="8024" y="0"/>
                    <a:pt x="7832" y="24"/>
                    <a:pt x="7673" y="78"/>
                  </a:cubicBezTo>
                  <a:cubicBezTo>
                    <a:pt x="6130" y="606"/>
                    <a:pt x="4385" y="1275"/>
                    <a:pt x="3979" y="1742"/>
                  </a:cubicBezTo>
                  <a:cubicBezTo>
                    <a:pt x="3207" y="2574"/>
                    <a:pt x="3045" y="4949"/>
                    <a:pt x="1726" y="6634"/>
                  </a:cubicBezTo>
                  <a:cubicBezTo>
                    <a:pt x="1482" y="6959"/>
                    <a:pt x="853" y="7730"/>
                    <a:pt x="0" y="8785"/>
                  </a:cubicBezTo>
                  <a:lnTo>
                    <a:pt x="528" y="10572"/>
                  </a:lnTo>
                  <a:lnTo>
                    <a:pt x="1401" y="8664"/>
                  </a:lnTo>
                  <a:cubicBezTo>
                    <a:pt x="1401" y="8664"/>
                    <a:pt x="4080" y="6269"/>
                    <a:pt x="4364" y="4726"/>
                  </a:cubicBezTo>
                  <a:cubicBezTo>
                    <a:pt x="4649" y="3183"/>
                    <a:pt x="5095" y="2716"/>
                    <a:pt x="6902" y="1539"/>
                  </a:cubicBezTo>
                  <a:cubicBezTo>
                    <a:pt x="7619" y="1072"/>
                    <a:pt x="8654" y="931"/>
                    <a:pt x="9641" y="931"/>
                  </a:cubicBezTo>
                  <a:cubicBezTo>
                    <a:pt x="11138" y="931"/>
                    <a:pt x="12524" y="1255"/>
                    <a:pt x="12524" y="1255"/>
                  </a:cubicBezTo>
                  <a:cubicBezTo>
                    <a:pt x="12524" y="1255"/>
                    <a:pt x="9794" y="0"/>
                    <a:pt x="8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1121050" y="3061225"/>
              <a:ext cx="247675" cy="295850"/>
            </a:xfrm>
            <a:custGeom>
              <a:avLst/>
              <a:gdLst/>
              <a:ahLst/>
              <a:cxnLst/>
              <a:rect l="l" t="t" r="r" b="b"/>
              <a:pathLst>
                <a:path w="9907" h="11834" extrusionOk="0">
                  <a:moveTo>
                    <a:pt x="9703" y="0"/>
                  </a:moveTo>
                  <a:cubicBezTo>
                    <a:pt x="9520" y="203"/>
                    <a:pt x="9338" y="447"/>
                    <a:pt x="9135" y="691"/>
                  </a:cubicBezTo>
                  <a:cubicBezTo>
                    <a:pt x="9196" y="1117"/>
                    <a:pt x="9236" y="1563"/>
                    <a:pt x="9236" y="2010"/>
                  </a:cubicBezTo>
                  <a:cubicBezTo>
                    <a:pt x="9236" y="6902"/>
                    <a:pt x="5380" y="10900"/>
                    <a:pt x="569" y="11144"/>
                  </a:cubicBezTo>
                  <a:cubicBezTo>
                    <a:pt x="366" y="11387"/>
                    <a:pt x="184" y="11611"/>
                    <a:pt x="1" y="11834"/>
                  </a:cubicBezTo>
                  <a:lnTo>
                    <a:pt x="82" y="11834"/>
                  </a:lnTo>
                  <a:cubicBezTo>
                    <a:pt x="5502" y="11834"/>
                    <a:pt x="9906" y="7429"/>
                    <a:pt x="9906" y="2010"/>
                  </a:cubicBezTo>
                  <a:cubicBezTo>
                    <a:pt x="9906" y="1320"/>
                    <a:pt x="9845" y="650"/>
                    <a:pt x="9703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8"/>
            <p:cNvSpPr/>
            <p:nvPr/>
          </p:nvSpPr>
          <p:spPr>
            <a:xfrm>
              <a:off x="1299675" y="3850300"/>
              <a:ext cx="98975" cy="436925"/>
            </a:xfrm>
            <a:custGeom>
              <a:avLst/>
              <a:gdLst/>
              <a:ahLst/>
              <a:cxnLst/>
              <a:rect l="l" t="t" r="r" b="b"/>
              <a:pathLst>
                <a:path w="3959" h="17477" extrusionOk="0">
                  <a:moveTo>
                    <a:pt x="2984" y="0"/>
                  </a:moveTo>
                  <a:lnTo>
                    <a:pt x="1" y="17476"/>
                  </a:lnTo>
                  <a:lnTo>
                    <a:pt x="3959" y="792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8"/>
            <p:cNvSpPr/>
            <p:nvPr/>
          </p:nvSpPr>
          <p:spPr>
            <a:xfrm>
              <a:off x="1387975" y="3826450"/>
              <a:ext cx="59400" cy="35550"/>
            </a:xfrm>
            <a:custGeom>
              <a:avLst/>
              <a:gdLst/>
              <a:ahLst/>
              <a:cxnLst/>
              <a:rect l="l" t="t" r="r" b="b"/>
              <a:pathLst>
                <a:path w="2376" h="1422" extrusionOk="0">
                  <a:moveTo>
                    <a:pt x="975" y="0"/>
                  </a:moveTo>
                  <a:lnTo>
                    <a:pt x="0" y="609"/>
                  </a:lnTo>
                  <a:lnTo>
                    <a:pt x="975" y="1421"/>
                  </a:lnTo>
                  <a:lnTo>
                    <a:pt x="2375" y="954"/>
                  </a:lnTo>
                  <a:lnTo>
                    <a:pt x="9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8"/>
            <p:cNvSpPr/>
            <p:nvPr/>
          </p:nvSpPr>
          <p:spPr>
            <a:xfrm>
              <a:off x="1506200" y="2736975"/>
              <a:ext cx="131450" cy="102025"/>
            </a:xfrm>
            <a:custGeom>
              <a:avLst/>
              <a:gdLst/>
              <a:ahLst/>
              <a:cxnLst/>
              <a:rect l="l" t="t" r="r" b="b"/>
              <a:pathLst>
                <a:path w="5258" h="4081" extrusionOk="0">
                  <a:moveTo>
                    <a:pt x="4974" y="0"/>
                  </a:moveTo>
                  <a:cubicBezTo>
                    <a:pt x="2497" y="0"/>
                    <a:pt x="468" y="1746"/>
                    <a:pt x="1" y="4080"/>
                  </a:cubicBezTo>
                  <a:cubicBezTo>
                    <a:pt x="853" y="2192"/>
                    <a:pt x="2761" y="873"/>
                    <a:pt x="4974" y="873"/>
                  </a:cubicBezTo>
                  <a:lnTo>
                    <a:pt x="5055" y="873"/>
                  </a:lnTo>
                  <a:lnTo>
                    <a:pt x="5258" y="21"/>
                  </a:lnTo>
                  <a:cubicBezTo>
                    <a:pt x="5156" y="0"/>
                    <a:pt x="5075" y="0"/>
                    <a:pt x="49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8"/>
            <p:cNvSpPr/>
            <p:nvPr/>
          </p:nvSpPr>
          <p:spPr>
            <a:xfrm>
              <a:off x="1038350" y="3368725"/>
              <a:ext cx="97950" cy="188300"/>
            </a:xfrm>
            <a:custGeom>
              <a:avLst/>
              <a:gdLst/>
              <a:ahLst/>
              <a:cxnLst/>
              <a:rect l="l" t="t" r="r" b="b"/>
              <a:pathLst>
                <a:path w="3918" h="7532" extrusionOk="0">
                  <a:moveTo>
                    <a:pt x="2923" y="1"/>
                  </a:moveTo>
                  <a:lnTo>
                    <a:pt x="0" y="3553"/>
                  </a:lnTo>
                  <a:lnTo>
                    <a:pt x="427" y="7531"/>
                  </a:lnTo>
                  <a:lnTo>
                    <a:pt x="873" y="3979"/>
                  </a:lnTo>
                  <a:lnTo>
                    <a:pt x="3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8"/>
            <p:cNvSpPr/>
            <p:nvPr/>
          </p:nvSpPr>
          <p:spPr>
            <a:xfrm>
              <a:off x="411650" y="3545825"/>
              <a:ext cx="626725" cy="879425"/>
            </a:xfrm>
            <a:custGeom>
              <a:avLst/>
              <a:gdLst/>
              <a:ahLst/>
              <a:cxnLst/>
              <a:rect l="l" t="t" r="r" b="b"/>
              <a:pathLst>
                <a:path w="25069" h="35177" extrusionOk="0">
                  <a:moveTo>
                    <a:pt x="23242" y="1"/>
                  </a:moveTo>
                  <a:lnTo>
                    <a:pt x="1" y="35176"/>
                  </a:lnTo>
                  <a:lnTo>
                    <a:pt x="25068" y="1462"/>
                  </a:lnTo>
                  <a:lnTo>
                    <a:pt x="232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8"/>
            <p:cNvSpPr/>
            <p:nvPr/>
          </p:nvSpPr>
          <p:spPr>
            <a:xfrm>
              <a:off x="2167900" y="2926925"/>
              <a:ext cx="320225" cy="141425"/>
            </a:xfrm>
            <a:custGeom>
              <a:avLst/>
              <a:gdLst/>
              <a:ahLst/>
              <a:cxnLst/>
              <a:rect l="l" t="t" r="r" b="b"/>
              <a:pathLst>
                <a:path w="12809" h="5657" extrusionOk="0">
                  <a:moveTo>
                    <a:pt x="10957" y="1"/>
                  </a:moveTo>
                  <a:cubicBezTo>
                    <a:pt x="7302" y="1"/>
                    <a:pt x="1" y="4175"/>
                    <a:pt x="1" y="4175"/>
                  </a:cubicBezTo>
                  <a:lnTo>
                    <a:pt x="1" y="5657"/>
                  </a:lnTo>
                  <a:cubicBezTo>
                    <a:pt x="1" y="5657"/>
                    <a:pt x="407" y="4621"/>
                    <a:pt x="549" y="4439"/>
                  </a:cubicBezTo>
                  <a:cubicBezTo>
                    <a:pt x="691" y="4256"/>
                    <a:pt x="4629" y="2754"/>
                    <a:pt x="7673" y="1414"/>
                  </a:cubicBezTo>
                  <a:cubicBezTo>
                    <a:pt x="9231" y="719"/>
                    <a:pt x="10538" y="549"/>
                    <a:pt x="11444" y="549"/>
                  </a:cubicBezTo>
                  <a:cubicBezTo>
                    <a:pt x="12310" y="549"/>
                    <a:pt x="12809" y="704"/>
                    <a:pt x="12809" y="704"/>
                  </a:cubicBezTo>
                  <a:cubicBezTo>
                    <a:pt x="12667" y="562"/>
                    <a:pt x="12525" y="460"/>
                    <a:pt x="12362" y="339"/>
                  </a:cubicBezTo>
                  <a:cubicBezTo>
                    <a:pt x="12011" y="103"/>
                    <a:pt x="11528" y="1"/>
                    <a:pt x="10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8"/>
            <p:cNvSpPr/>
            <p:nvPr/>
          </p:nvSpPr>
          <p:spPr>
            <a:xfrm>
              <a:off x="1630525" y="3068325"/>
              <a:ext cx="516600" cy="251725"/>
            </a:xfrm>
            <a:custGeom>
              <a:avLst/>
              <a:gdLst/>
              <a:ahLst/>
              <a:cxnLst/>
              <a:rect l="l" t="t" r="r" b="b"/>
              <a:pathLst>
                <a:path w="20664" h="10069" extrusionOk="0">
                  <a:moveTo>
                    <a:pt x="19202" y="1"/>
                  </a:moveTo>
                  <a:lnTo>
                    <a:pt x="1" y="10068"/>
                  </a:lnTo>
                  <a:cubicBezTo>
                    <a:pt x="6" y="10068"/>
                    <a:pt x="11" y="10069"/>
                    <a:pt x="17" y="10069"/>
                  </a:cubicBezTo>
                  <a:cubicBezTo>
                    <a:pt x="1774" y="10069"/>
                    <a:pt x="19080" y="447"/>
                    <a:pt x="19080" y="447"/>
                  </a:cubicBezTo>
                  <a:lnTo>
                    <a:pt x="20664" y="447"/>
                  </a:lnTo>
                  <a:lnTo>
                    <a:pt x="204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2209000" y="2407125"/>
              <a:ext cx="280150" cy="199975"/>
            </a:xfrm>
            <a:custGeom>
              <a:avLst/>
              <a:gdLst/>
              <a:ahLst/>
              <a:cxnLst/>
              <a:rect l="l" t="t" r="r" b="b"/>
              <a:pathLst>
                <a:path w="11206" h="7999" extrusionOk="0">
                  <a:moveTo>
                    <a:pt x="11205" y="1"/>
                  </a:moveTo>
                  <a:lnTo>
                    <a:pt x="11205" y="1"/>
                  </a:lnTo>
                  <a:cubicBezTo>
                    <a:pt x="11144" y="21"/>
                    <a:pt x="11104" y="21"/>
                    <a:pt x="11104" y="21"/>
                  </a:cubicBezTo>
                  <a:lnTo>
                    <a:pt x="1" y="7917"/>
                  </a:lnTo>
                  <a:lnTo>
                    <a:pt x="508" y="7998"/>
                  </a:lnTo>
                  <a:lnTo>
                    <a:pt x="11104" y="833"/>
                  </a:lnTo>
                  <a:lnTo>
                    <a:pt x="11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1848225" y="2649700"/>
              <a:ext cx="293325" cy="340500"/>
            </a:xfrm>
            <a:custGeom>
              <a:avLst/>
              <a:gdLst/>
              <a:ahLst/>
              <a:cxnLst/>
              <a:rect l="l" t="t" r="r" b="b"/>
              <a:pathLst>
                <a:path w="11733" h="13620" extrusionOk="0">
                  <a:moveTo>
                    <a:pt x="11712" y="0"/>
                  </a:moveTo>
                  <a:lnTo>
                    <a:pt x="0" y="13620"/>
                  </a:lnTo>
                  <a:lnTo>
                    <a:pt x="569" y="13620"/>
                  </a:lnTo>
                  <a:lnTo>
                    <a:pt x="11732" y="1096"/>
                  </a:lnTo>
                  <a:lnTo>
                    <a:pt x="117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8"/>
            <p:cNvSpPr/>
            <p:nvPr/>
          </p:nvSpPr>
          <p:spPr>
            <a:xfrm>
              <a:off x="2544425" y="2289925"/>
              <a:ext cx="241575" cy="107075"/>
            </a:xfrm>
            <a:custGeom>
              <a:avLst/>
              <a:gdLst/>
              <a:ahLst/>
              <a:cxnLst/>
              <a:rect l="l" t="t" r="r" b="b"/>
              <a:pathLst>
                <a:path w="9663" h="4283" extrusionOk="0">
                  <a:moveTo>
                    <a:pt x="9662" y="0"/>
                  </a:moveTo>
                  <a:lnTo>
                    <a:pt x="9662" y="0"/>
                  </a:lnTo>
                  <a:cubicBezTo>
                    <a:pt x="9622" y="20"/>
                    <a:pt x="8445" y="792"/>
                    <a:pt x="6354" y="1746"/>
                  </a:cubicBezTo>
                  <a:cubicBezTo>
                    <a:pt x="5055" y="2355"/>
                    <a:pt x="2091" y="3329"/>
                    <a:pt x="1" y="3999"/>
                  </a:cubicBezTo>
                  <a:lnTo>
                    <a:pt x="346" y="4283"/>
                  </a:lnTo>
                  <a:lnTo>
                    <a:pt x="6476" y="2233"/>
                  </a:lnTo>
                  <a:cubicBezTo>
                    <a:pt x="7754" y="1807"/>
                    <a:pt x="8850" y="1015"/>
                    <a:pt x="96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8"/>
            <p:cNvSpPr/>
            <p:nvPr/>
          </p:nvSpPr>
          <p:spPr>
            <a:xfrm>
              <a:off x="1984225" y="2412200"/>
              <a:ext cx="83750" cy="57875"/>
            </a:xfrm>
            <a:custGeom>
              <a:avLst/>
              <a:gdLst/>
              <a:ahLst/>
              <a:cxnLst/>
              <a:rect l="l" t="t" r="r" b="b"/>
              <a:pathLst>
                <a:path w="3350" h="2315" extrusionOk="0">
                  <a:moveTo>
                    <a:pt x="2476" y="1"/>
                  </a:moveTo>
                  <a:cubicBezTo>
                    <a:pt x="1157" y="1"/>
                    <a:pt x="81" y="1016"/>
                    <a:pt x="0" y="2315"/>
                  </a:cubicBezTo>
                  <a:cubicBezTo>
                    <a:pt x="284" y="1259"/>
                    <a:pt x="1259" y="488"/>
                    <a:pt x="2395" y="488"/>
                  </a:cubicBezTo>
                  <a:cubicBezTo>
                    <a:pt x="2659" y="488"/>
                    <a:pt x="2923" y="549"/>
                    <a:pt x="3167" y="630"/>
                  </a:cubicBezTo>
                  <a:lnTo>
                    <a:pt x="3349" y="163"/>
                  </a:lnTo>
                  <a:cubicBezTo>
                    <a:pt x="3065" y="62"/>
                    <a:pt x="2781" y="1"/>
                    <a:pt x="24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8"/>
            <p:cNvSpPr/>
            <p:nvPr/>
          </p:nvSpPr>
          <p:spPr>
            <a:xfrm>
              <a:off x="2407425" y="2199600"/>
              <a:ext cx="83750" cy="24875"/>
            </a:xfrm>
            <a:custGeom>
              <a:avLst/>
              <a:gdLst/>
              <a:ahLst/>
              <a:cxnLst/>
              <a:rect l="l" t="t" r="r" b="b"/>
              <a:pathLst>
                <a:path w="3350" h="995" extrusionOk="0">
                  <a:moveTo>
                    <a:pt x="1990" y="0"/>
                  </a:moveTo>
                  <a:cubicBezTo>
                    <a:pt x="1178" y="0"/>
                    <a:pt x="467" y="386"/>
                    <a:pt x="0" y="995"/>
                  </a:cubicBezTo>
                  <a:cubicBezTo>
                    <a:pt x="427" y="670"/>
                    <a:pt x="954" y="487"/>
                    <a:pt x="1543" y="487"/>
                  </a:cubicBezTo>
                  <a:cubicBezTo>
                    <a:pt x="2010" y="487"/>
                    <a:pt x="2456" y="609"/>
                    <a:pt x="2842" y="832"/>
                  </a:cubicBezTo>
                  <a:cubicBezTo>
                    <a:pt x="2984" y="711"/>
                    <a:pt x="3167" y="569"/>
                    <a:pt x="3349" y="406"/>
                  </a:cubicBezTo>
                  <a:cubicBezTo>
                    <a:pt x="2964" y="163"/>
                    <a:pt x="2497" y="0"/>
                    <a:pt x="1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8"/>
            <p:cNvSpPr/>
            <p:nvPr/>
          </p:nvSpPr>
          <p:spPr>
            <a:xfrm>
              <a:off x="2270925" y="3027725"/>
              <a:ext cx="237500" cy="223300"/>
            </a:xfrm>
            <a:custGeom>
              <a:avLst/>
              <a:gdLst/>
              <a:ahLst/>
              <a:cxnLst/>
              <a:rect l="l" t="t" r="r" b="b"/>
              <a:pathLst>
                <a:path w="9500" h="8932" extrusionOk="0">
                  <a:moveTo>
                    <a:pt x="9500" y="1"/>
                  </a:moveTo>
                  <a:cubicBezTo>
                    <a:pt x="9500" y="1"/>
                    <a:pt x="7957" y="2558"/>
                    <a:pt x="6090" y="4081"/>
                  </a:cubicBezTo>
                  <a:cubicBezTo>
                    <a:pt x="4243" y="5603"/>
                    <a:pt x="0" y="8627"/>
                    <a:pt x="0" y="8627"/>
                  </a:cubicBezTo>
                  <a:lnTo>
                    <a:pt x="508" y="8932"/>
                  </a:lnTo>
                  <a:cubicBezTo>
                    <a:pt x="508" y="8932"/>
                    <a:pt x="6211" y="4771"/>
                    <a:pt x="7795" y="3066"/>
                  </a:cubicBezTo>
                  <a:cubicBezTo>
                    <a:pt x="8505" y="2294"/>
                    <a:pt x="9215" y="1178"/>
                    <a:pt x="9500" y="21"/>
                  </a:cubicBezTo>
                  <a:cubicBezTo>
                    <a:pt x="9500" y="21"/>
                    <a:pt x="9500" y="1"/>
                    <a:pt x="95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2352100" y="3157650"/>
              <a:ext cx="206925" cy="158850"/>
            </a:xfrm>
            <a:custGeom>
              <a:avLst/>
              <a:gdLst/>
              <a:ahLst/>
              <a:cxnLst/>
              <a:rect l="l" t="t" r="r" b="b"/>
              <a:pathLst>
                <a:path w="8277" h="6354" extrusionOk="0">
                  <a:moveTo>
                    <a:pt x="8140" y="0"/>
                  </a:moveTo>
                  <a:cubicBezTo>
                    <a:pt x="8140" y="0"/>
                    <a:pt x="1056" y="5014"/>
                    <a:pt x="1" y="6353"/>
                  </a:cubicBezTo>
                  <a:cubicBezTo>
                    <a:pt x="2763" y="4292"/>
                    <a:pt x="7774" y="810"/>
                    <a:pt x="8128" y="810"/>
                  </a:cubicBezTo>
                  <a:cubicBezTo>
                    <a:pt x="8133" y="810"/>
                    <a:pt x="8137" y="811"/>
                    <a:pt x="8140" y="812"/>
                  </a:cubicBezTo>
                  <a:cubicBezTo>
                    <a:pt x="8147" y="814"/>
                    <a:pt x="8153" y="815"/>
                    <a:pt x="8159" y="815"/>
                  </a:cubicBezTo>
                  <a:cubicBezTo>
                    <a:pt x="8277" y="815"/>
                    <a:pt x="8218" y="426"/>
                    <a:pt x="8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1" name="Google Shape;381;p38"/>
          <p:cNvGrpSpPr/>
          <p:nvPr/>
        </p:nvGrpSpPr>
        <p:grpSpPr>
          <a:xfrm>
            <a:off x="6779025" y="349504"/>
            <a:ext cx="913425" cy="370975"/>
            <a:chOff x="6514150" y="4420266"/>
            <a:chExt cx="913425" cy="370975"/>
          </a:xfrm>
        </p:grpSpPr>
        <p:sp>
          <p:nvSpPr>
            <p:cNvPr id="382" name="Google Shape;382;p38"/>
            <p:cNvSpPr/>
            <p:nvPr/>
          </p:nvSpPr>
          <p:spPr>
            <a:xfrm>
              <a:off x="6938875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8"/>
            <p:cNvSpPr/>
            <p:nvPr/>
          </p:nvSpPr>
          <p:spPr>
            <a:xfrm>
              <a:off x="6514150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4" name="Google Shape;384;p38"/>
          <p:cNvSpPr/>
          <p:nvPr/>
        </p:nvSpPr>
        <p:spPr>
          <a:xfrm>
            <a:off x="2086350" y="823325"/>
            <a:ext cx="1270200" cy="1270200"/>
          </a:xfrm>
          <a:prstGeom prst="ellipse">
            <a:avLst/>
          </a:prstGeom>
          <a:solidFill>
            <a:srgbClr val="6E79E4">
              <a:alpha val="35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38"/>
          <p:cNvGrpSpPr/>
          <p:nvPr/>
        </p:nvGrpSpPr>
        <p:grpSpPr>
          <a:xfrm>
            <a:off x="3091863" y="1052012"/>
            <a:ext cx="537556" cy="136576"/>
            <a:chOff x="2641350" y="846250"/>
            <a:chExt cx="413600" cy="105075"/>
          </a:xfrm>
        </p:grpSpPr>
        <p:sp>
          <p:nvSpPr>
            <p:cNvPr id="386" name="Google Shape;386;p38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8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8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8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90" name="Google Shape;390;p38"/>
          <p:cNvCxnSpPr/>
          <p:nvPr/>
        </p:nvCxnSpPr>
        <p:spPr>
          <a:xfrm rot="10800000" flipH="1">
            <a:off x="3459250" y="3707110"/>
            <a:ext cx="4990500" cy="11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1" name="Google Shape;391;p38"/>
          <p:cNvSpPr txBox="1">
            <a:spLocks noGrp="1"/>
          </p:cNvSpPr>
          <p:nvPr>
            <p:ph type="subTitle" idx="2"/>
          </p:nvPr>
        </p:nvSpPr>
        <p:spPr>
          <a:xfrm>
            <a:off x="3356550" y="3840335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팀 원 </a:t>
            </a:r>
            <a:r>
              <a:rPr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: </a:t>
            </a:r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양승빈 </a:t>
            </a:r>
            <a:r>
              <a:rPr lang="ko-KR" altLang="en-US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김태림</a:t>
            </a:r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김민아</a:t>
            </a:r>
            <a:endParaRPr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타일맵</a:t>
            </a:r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composite collider</a:t>
            </a:r>
            <a:endParaRPr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446" name="Google Shape;446;p41"/>
          <p:cNvCxnSpPr/>
          <p:nvPr/>
        </p:nvCxnSpPr>
        <p:spPr>
          <a:xfrm rot="10800000" flipH="1">
            <a:off x="3459250" y="3912850"/>
            <a:ext cx="4990500" cy="11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7" name="Google Shape;447;p41"/>
          <p:cNvGrpSpPr/>
          <p:nvPr/>
        </p:nvGrpSpPr>
        <p:grpSpPr>
          <a:xfrm>
            <a:off x="2284813" y="3850262"/>
            <a:ext cx="537556" cy="136576"/>
            <a:chOff x="2641350" y="846250"/>
            <a:chExt cx="413600" cy="105075"/>
          </a:xfrm>
        </p:grpSpPr>
        <p:sp>
          <p:nvSpPr>
            <p:cNvPr id="448" name="Google Shape;448;p41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1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1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1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그림 2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A98399FE-691B-6C97-5A62-6CB28054D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0662" y="1231375"/>
            <a:ext cx="34544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39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accent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개발 도구</a:t>
            </a:r>
            <a:endParaRPr dirty="0">
              <a:solidFill>
                <a:schemeClr val="accent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521" name="Google Shape;521;p45"/>
          <p:cNvSpPr txBox="1">
            <a:spLocks noGrp="1"/>
          </p:cNvSpPr>
          <p:nvPr>
            <p:ph type="title"/>
          </p:nvPr>
        </p:nvSpPr>
        <p:spPr>
          <a:xfrm>
            <a:off x="8724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Unity</a:t>
            </a:r>
            <a:endParaRPr dirty="0"/>
          </a:p>
        </p:txBody>
      </p:sp>
      <p:sp>
        <p:nvSpPr>
          <p:cNvPr id="522" name="Google Shape;522;p45"/>
          <p:cNvSpPr txBox="1">
            <a:spLocks noGrp="1"/>
          </p:cNvSpPr>
          <p:nvPr>
            <p:ph type="subTitle" idx="1"/>
          </p:nvPr>
        </p:nvSpPr>
        <p:spPr>
          <a:xfrm>
            <a:off x="872400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Unity</a:t>
            </a: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의 게임엔진을 이용한 게임개발 </a:t>
            </a:r>
            <a:endParaRPr kumimoji="1" lang="en-US" altLang="ko-KR" sz="1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0" indent="0"/>
            <a:r>
              <a:rPr kumimoji="1" lang="ko-KR" altLang="en-US" sz="12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개발시</a:t>
            </a: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12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개발자간의</a:t>
            </a: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버전통일 필수</a:t>
            </a:r>
            <a:endParaRPr kumimoji="1" lang="en-US" altLang="ko-KR" sz="1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523" name="Google Shape;523;p45"/>
          <p:cNvSpPr txBox="1">
            <a:spLocks noGrp="1"/>
          </p:cNvSpPr>
          <p:nvPr>
            <p:ph type="title" idx="2"/>
          </p:nvPr>
        </p:nvSpPr>
        <p:spPr>
          <a:xfrm>
            <a:off x="34038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Aseprite</a:t>
            </a:r>
            <a:endParaRPr dirty="0"/>
          </a:p>
        </p:txBody>
      </p:sp>
      <p:sp>
        <p:nvSpPr>
          <p:cNvPr id="524" name="Google Shape;524;p45"/>
          <p:cNvSpPr txBox="1">
            <a:spLocks noGrp="1"/>
          </p:cNvSpPr>
          <p:nvPr>
            <p:ph type="subTitle" idx="3"/>
          </p:nvPr>
        </p:nvSpPr>
        <p:spPr>
          <a:xfrm>
            <a:off x="3403800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필요한 픽셀그래픽을 만들기위한 그림도구</a:t>
            </a:r>
            <a:endParaRPr kumimoji="1" lang="en-US" altLang="ko-KR" sz="1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525" name="Google Shape;525;p45"/>
          <p:cNvSpPr txBox="1">
            <a:spLocks noGrp="1"/>
          </p:cNvSpPr>
          <p:nvPr>
            <p:ph type="title" idx="4"/>
          </p:nvPr>
        </p:nvSpPr>
        <p:spPr>
          <a:xfrm>
            <a:off x="59352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Git</a:t>
            </a:r>
            <a:endParaRPr dirty="0"/>
          </a:p>
        </p:txBody>
      </p:sp>
      <p:sp>
        <p:nvSpPr>
          <p:cNvPr id="527" name="Google Shape;527;p45"/>
          <p:cNvSpPr/>
          <p:nvPr/>
        </p:nvSpPr>
        <p:spPr>
          <a:xfrm>
            <a:off x="1732384" y="1845806"/>
            <a:ext cx="548632" cy="548649"/>
          </a:xfrm>
          <a:custGeom>
            <a:avLst/>
            <a:gdLst/>
            <a:ahLst/>
            <a:cxnLst/>
            <a:rect l="l" t="t" r="r" b="b"/>
            <a:pathLst>
              <a:path w="12887" h="12698" extrusionOk="0">
                <a:moveTo>
                  <a:pt x="7814" y="3309"/>
                </a:moveTo>
                <a:cubicBezTo>
                  <a:pt x="7782" y="3592"/>
                  <a:pt x="7782" y="3907"/>
                  <a:pt x="7814" y="4159"/>
                </a:cubicBezTo>
                <a:lnTo>
                  <a:pt x="4947" y="4159"/>
                </a:lnTo>
                <a:cubicBezTo>
                  <a:pt x="4978" y="3876"/>
                  <a:pt x="4978" y="3592"/>
                  <a:pt x="4947" y="3309"/>
                </a:cubicBezTo>
                <a:close/>
                <a:moveTo>
                  <a:pt x="9830" y="788"/>
                </a:moveTo>
                <a:cubicBezTo>
                  <a:pt x="10082" y="788"/>
                  <a:pt x="10366" y="820"/>
                  <a:pt x="10618" y="946"/>
                </a:cubicBezTo>
                <a:cubicBezTo>
                  <a:pt x="11721" y="1481"/>
                  <a:pt x="12193" y="2678"/>
                  <a:pt x="11752" y="3718"/>
                </a:cubicBezTo>
                <a:cubicBezTo>
                  <a:pt x="11500" y="4254"/>
                  <a:pt x="11027" y="4695"/>
                  <a:pt x="10460" y="4884"/>
                </a:cubicBezTo>
                <a:cubicBezTo>
                  <a:pt x="10261" y="4950"/>
                  <a:pt x="10035" y="4990"/>
                  <a:pt x="9816" y="4990"/>
                </a:cubicBezTo>
                <a:cubicBezTo>
                  <a:pt x="9619" y="4990"/>
                  <a:pt x="9427" y="4958"/>
                  <a:pt x="9263" y="4884"/>
                </a:cubicBezTo>
                <a:cubicBezTo>
                  <a:pt x="9074" y="4821"/>
                  <a:pt x="8885" y="4663"/>
                  <a:pt x="8791" y="4474"/>
                </a:cubicBezTo>
                <a:cubicBezTo>
                  <a:pt x="8791" y="4411"/>
                  <a:pt x="8759" y="4380"/>
                  <a:pt x="8728" y="4348"/>
                </a:cubicBezTo>
                <a:cubicBezTo>
                  <a:pt x="8570" y="3970"/>
                  <a:pt x="8570" y="3561"/>
                  <a:pt x="8728" y="3183"/>
                </a:cubicBezTo>
                <a:cubicBezTo>
                  <a:pt x="8759" y="3151"/>
                  <a:pt x="8759" y="3120"/>
                  <a:pt x="8791" y="3088"/>
                </a:cubicBezTo>
                <a:cubicBezTo>
                  <a:pt x="8980" y="2710"/>
                  <a:pt x="9358" y="2521"/>
                  <a:pt x="9830" y="2521"/>
                </a:cubicBezTo>
                <a:cubicBezTo>
                  <a:pt x="9956" y="2521"/>
                  <a:pt x="10019" y="2552"/>
                  <a:pt x="10082" y="2615"/>
                </a:cubicBezTo>
                <a:cubicBezTo>
                  <a:pt x="10240" y="2773"/>
                  <a:pt x="10240" y="3025"/>
                  <a:pt x="10145" y="3183"/>
                </a:cubicBezTo>
                <a:cubicBezTo>
                  <a:pt x="10051" y="3309"/>
                  <a:pt x="9956" y="3340"/>
                  <a:pt x="9830" y="3340"/>
                </a:cubicBezTo>
                <a:cubicBezTo>
                  <a:pt x="9578" y="3340"/>
                  <a:pt x="9389" y="3561"/>
                  <a:pt x="9389" y="3781"/>
                </a:cubicBezTo>
                <a:cubicBezTo>
                  <a:pt x="9389" y="4033"/>
                  <a:pt x="9578" y="4222"/>
                  <a:pt x="9830" y="4222"/>
                </a:cubicBezTo>
                <a:cubicBezTo>
                  <a:pt x="10555" y="4222"/>
                  <a:pt x="11059" y="3655"/>
                  <a:pt x="11059" y="2962"/>
                </a:cubicBezTo>
                <a:cubicBezTo>
                  <a:pt x="11059" y="2395"/>
                  <a:pt x="10681" y="1891"/>
                  <a:pt x="10114" y="1733"/>
                </a:cubicBezTo>
                <a:cubicBezTo>
                  <a:pt x="10034" y="1721"/>
                  <a:pt x="9933" y="1712"/>
                  <a:pt x="9817" y="1712"/>
                </a:cubicBezTo>
                <a:cubicBezTo>
                  <a:pt x="9339" y="1712"/>
                  <a:pt x="8611" y="1861"/>
                  <a:pt x="8129" y="2521"/>
                </a:cubicBezTo>
                <a:lnTo>
                  <a:pt x="4600" y="2521"/>
                </a:lnTo>
                <a:cubicBezTo>
                  <a:pt x="4191" y="1985"/>
                  <a:pt x="3592" y="1702"/>
                  <a:pt x="2931" y="1702"/>
                </a:cubicBezTo>
                <a:cubicBezTo>
                  <a:pt x="2395" y="1702"/>
                  <a:pt x="1986" y="1985"/>
                  <a:pt x="1796" y="2458"/>
                </a:cubicBezTo>
                <a:cubicBezTo>
                  <a:pt x="1481" y="3246"/>
                  <a:pt x="1954" y="4191"/>
                  <a:pt x="2931" y="4191"/>
                </a:cubicBezTo>
                <a:cubicBezTo>
                  <a:pt x="3183" y="4191"/>
                  <a:pt x="3340" y="3970"/>
                  <a:pt x="3340" y="3750"/>
                </a:cubicBezTo>
                <a:cubicBezTo>
                  <a:pt x="3340" y="3498"/>
                  <a:pt x="3120" y="3309"/>
                  <a:pt x="2931" y="3309"/>
                </a:cubicBezTo>
                <a:cubicBezTo>
                  <a:pt x="2805" y="3309"/>
                  <a:pt x="2742" y="3277"/>
                  <a:pt x="2647" y="3246"/>
                </a:cubicBezTo>
                <a:cubicBezTo>
                  <a:pt x="2458" y="3057"/>
                  <a:pt x="2490" y="2615"/>
                  <a:pt x="2805" y="2521"/>
                </a:cubicBezTo>
                <a:cubicBezTo>
                  <a:pt x="2836" y="2513"/>
                  <a:pt x="2879" y="2509"/>
                  <a:pt x="2931" y="2509"/>
                </a:cubicBezTo>
                <a:cubicBezTo>
                  <a:pt x="3084" y="2509"/>
                  <a:pt x="3309" y="2545"/>
                  <a:pt x="3498" y="2615"/>
                </a:cubicBezTo>
                <a:cubicBezTo>
                  <a:pt x="3687" y="2678"/>
                  <a:pt x="3876" y="2836"/>
                  <a:pt x="3970" y="3025"/>
                </a:cubicBezTo>
                <a:cubicBezTo>
                  <a:pt x="3970" y="3088"/>
                  <a:pt x="4002" y="3120"/>
                  <a:pt x="4033" y="3151"/>
                </a:cubicBezTo>
                <a:cubicBezTo>
                  <a:pt x="4191" y="3498"/>
                  <a:pt x="4191" y="3939"/>
                  <a:pt x="4033" y="4285"/>
                </a:cubicBezTo>
                <a:cubicBezTo>
                  <a:pt x="4002" y="4348"/>
                  <a:pt x="4002" y="4380"/>
                  <a:pt x="3970" y="4411"/>
                </a:cubicBezTo>
                <a:cubicBezTo>
                  <a:pt x="3750" y="4726"/>
                  <a:pt x="3403" y="4978"/>
                  <a:pt x="2931" y="4978"/>
                </a:cubicBezTo>
                <a:cubicBezTo>
                  <a:pt x="1796" y="4978"/>
                  <a:pt x="851" y="4033"/>
                  <a:pt x="851" y="2899"/>
                </a:cubicBezTo>
                <a:cubicBezTo>
                  <a:pt x="851" y="1733"/>
                  <a:pt x="1765" y="851"/>
                  <a:pt x="2931" y="788"/>
                </a:cubicBezTo>
                <a:close/>
                <a:moveTo>
                  <a:pt x="7751" y="4915"/>
                </a:moveTo>
                <a:lnTo>
                  <a:pt x="7751" y="10618"/>
                </a:lnTo>
                <a:cubicBezTo>
                  <a:pt x="7751" y="10838"/>
                  <a:pt x="7940" y="11027"/>
                  <a:pt x="8129" y="11027"/>
                </a:cubicBezTo>
                <a:cubicBezTo>
                  <a:pt x="8318" y="11027"/>
                  <a:pt x="8570" y="10838"/>
                  <a:pt x="8570" y="10618"/>
                </a:cubicBezTo>
                <a:lnTo>
                  <a:pt x="8570" y="5419"/>
                </a:lnTo>
                <a:cubicBezTo>
                  <a:pt x="8791" y="5577"/>
                  <a:pt x="9074" y="5671"/>
                  <a:pt x="9389" y="5766"/>
                </a:cubicBezTo>
                <a:lnTo>
                  <a:pt x="9389" y="11878"/>
                </a:lnTo>
                <a:lnTo>
                  <a:pt x="3372" y="11878"/>
                </a:lnTo>
                <a:lnTo>
                  <a:pt x="3372" y="5766"/>
                </a:lnTo>
                <a:cubicBezTo>
                  <a:pt x="3687" y="5734"/>
                  <a:pt x="3970" y="5608"/>
                  <a:pt x="4191" y="5419"/>
                </a:cubicBezTo>
                <a:lnTo>
                  <a:pt x="4191" y="10618"/>
                </a:lnTo>
                <a:cubicBezTo>
                  <a:pt x="4191" y="10838"/>
                  <a:pt x="4380" y="11027"/>
                  <a:pt x="4600" y="11027"/>
                </a:cubicBezTo>
                <a:cubicBezTo>
                  <a:pt x="4821" y="11027"/>
                  <a:pt x="5010" y="10838"/>
                  <a:pt x="5010" y="10618"/>
                </a:cubicBezTo>
                <a:lnTo>
                  <a:pt x="5010" y="4915"/>
                </a:lnTo>
                <a:lnTo>
                  <a:pt x="5861" y="4915"/>
                </a:lnTo>
                <a:lnTo>
                  <a:pt x="5861" y="10618"/>
                </a:lnTo>
                <a:cubicBezTo>
                  <a:pt x="5861" y="10838"/>
                  <a:pt x="6050" y="11027"/>
                  <a:pt x="6239" y="11027"/>
                </a:cubicBezTo>
                <a:cubicBezTo>
                  <a:pt x="6428" y="11027"/>
                  <a:pt x="6648" y="10838"/>
                  <a:pt x="6648" y="10618"/>
                </a:cubicBezTo>
                <a:lnTo>
                  <a:pt x="6648" y="4915"/>
                </a:lnTo>
                <a:close/>
                <a:moveTo>
                  <a:pt x="2931" y="1"/>
                </a:moveTo>
                <a:cubicBezTo>
                  <a:pt x="1324" y="1"/>
                  <a:pt x="1" y="1324"/>
                  <a:pt x="1" y="2899"/>
                </a:cubicBezTo>
                <a:cubicBezTo>
                  <a:pt x="1" y="4348"/>
                  <a:pt x="1072" y="5514"/>
                  <a:pt x="2490" y="5766"/>
                </a:cubicBezTo>
                <a:lnTo>
                  <a:pt x="2490" y="12256"/>
                </a:lnTo>
                <a:cubicBezTo>
                  <a:pt x="2490" y="12508"/>
                  <a:pt x="2679" y="12697"/>
                  <a:pt x="2931" y="12697"/>
                </a:cubicBezTo>
                <a:lnTo>
                  <a:pt x="9830" y="12697"/>
                </a:lnTo>
                <a:cubicBezTo>
                  <a:pt x="10051" y="12697"/>
                  <a:pt x="10208" y="12508"/>
                  <a:pt x="10208" y="12256"/>
                </a:cubicBezTo>
                <a:lnTo>
                  <a:pt x="10208" y="5797"/>
                </a:lnTo>
                <a:cubicBezTo>
                  <a:pt x="10964" y="5671"/>
                  <a:pt x="11721" y="5293"/>
                  <a:pt x="12193" y="4537"/>
                </a:cubicBezTo>
                <a:cubicBezTo>
                  <a:pt x="12823" y="3718"/>
                  <a:pt x="12886" y="2678"/>
                  <a:pt x="12508" y="1796"/>
                </a:cubicBezTo>
                <a:cubicBezTo>
                  <a:pt x="12067" y="725"/>
                  <a:pt x="10996" y="1"/>
                  <a:pt x="98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28" name="Google Shape;528;p45"/>
          <p:cNvGrpSpPr/>
          <p:nvPr/>
        </p:nvGrpSpPr>
        <p:grpSpPr>
          <a:xfrm>
            <a:off x="4274044" y="1845804"/>
            <a:ext cx="562012" cy="548643"/>
            <a:chOff x="-37190575" y="1951325"/>
            <a:chExt cx="324525" cy="315875"/>
          </a:xfrm>
        </p:grpSpPr>
        <p:sp>
          <p:nvSpPr>
            <p:cNvPr id="529" name="Google Shape;529;p45"/>
            <p:cNvSpPr/>
            <p:nvPr/>
          </p:nvSpPr>
          <p:spPr>
            <a:xfrm>
              <a:off x="-37190575" y="1951325"/>
              <a:ext cx="324525" cy="315875"/>
            </a:xfrm>
            <a:custGeom>
              <a:avLst/>
              <a:gdLst/>
              <a:ahLst/>
              <a:cxnLst/>
              <a:rect l="l" t="t" r="r" b="b"/>
              <a:pathLst>
                <a:path w="12981" h="12635" extrusionOk="0">
                  <a:moveTo>
                    <a:pt x="6693" y="790"/>
                  </a:moveTo>
                  <a:cubicBezTo>
                    <a:pt x="8301" y="790"/>
                    <a:pt x="9913" y="1489"/>
                    <a:pt x="11028" y="2868"/>
                  </a:cubicBezTo>
                  <a:cubicBezTo>
                    <a:pt x="11752" y="3813"/>
                    <a:pt x="12193" y="5010"/>
                    <a:pt x="12193" y="6270"/>
                  </a:cubicBezTo>
                  <a:cubicBezTo>
                    <a:pt x="12162" y="7058"/>
                    <a:pt x="11563" y="7593"/>
                    <a:pt x="10870" y="7593"/>
                  </a:cubicBezTo>
                  <a:lnTo>
                    <a:pt x="10019" y="7593"/>
                  </a:lnTo>
                  <a:cubicBezTo>
                    <a:pt x="8854" y="7593"/>
                    <a:pt x="7940" y="8539"/>
                    <a:pt x="7940" y="9704"/>
                  </a:cubicBezTo>
                  <a:lnTo>
                    <a:pt x="7940" y="10523"/>
                  </a:lnTo>
                  <a:cubicBezTo>
                    <a:pt x="7940" y="11216"/>
                    <a:pt x="7404" y="11784"/>
                    <a:pt x="6680" y="11815"/>
                  </a:cubicBezTo>
                  <a:cubicBezTo>
                    <a:pt x="6239" y="11815"/>
                    <a:pt x="5892" y="11784"/>
                    <a:pt x="5420" y="11658"/>
                  </a:cubicBezTo>
                  <a:cubicBezTo>
                    <a:pt x="3844" y="11311"/>
                    <a:pt x="2490" y="10208"/>
                    <a:pt x="1765" y="8791"/>
                  </a:cubicBezTo>
                  <a:cubicBezTo>
                    <a:pt x="536" y="6428"/>
                    <a:pt x="1261" y="3340"/>
                    <a:pt x="3624" y="1733"/>
                  </a:cubicBezTo>
                  <a:cubicBezTo>
                    <a:pt x="4545" y="1102"/>
                    <a:pt x="5618" y="790"/>
                    <a:pt x="6693" y="790"/>
                  </a:cubicBezTo>
                  <a:close/>
                  <a:moveTo>
                    <a:pt x="6648" y="1"/>
                  </a:moveTo>
                  <a:cubicBezTo>
                    <a:pt x="4474" y="1"/>
                    <a:pt x="2553" y="1103"/>
                    <a:pt x="1419" y="2805"/>
                  </a:cubicBezTo>
                  <a:cubicBezTo>
                    <a:pt x="95" y="4726"/>
                    <a:pt x="1" y="7215"/>
                    <a:pt x="1009" y="9169"/>
                  </a:cubicBezTo>
                  <a:cubicBezTo>
                    <a:pt x="2080" y="11216"/>
                    <a:pt x="4191" y="12634"/>
                    <a:pt x="6680" y="12634"/>
                  </a:cubicBezTo>
                  <a:cubicBezTo>
                    <a:pt x="7814" y="12634"/>
                    <a:pt x="8791" y="11689"/>
                    <a:pt x="8791" y="10523"/>
                  </a:cubicBezTo>
                  <a:lnTo>
                    <a:pt x="8791" y="9704"/>
                  </a:lnTo>
                  <a:cubicBezTo>
                    <a:pt x="8791" y="8980"/>
                    <a:pt x="9358" y="8444"/>
                    <a:pt x="10019" y="8444"/>
                  </a:cubicBezTo>
                  <a:lnTo>
                    <a:pt x="10870" y="8444"/>
                  </a:lnTo>
                  <a:cubicBezTo>
                    <a:pt x="12004" y="8444"/>
                    <a:pt x="12981" y="7499"/>
                    <a:pt x="12981" y="6333"/>
                  </a:cubicBezTo>
                  <a:cubicBezTo>
                    <a:pt x="12981" y="2962"/>
                    <a:pt x="10240" y="1"/>
                    <a:pt x="66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5"/>
            <p:cNvSpPr/>
            <p:nvPr/>
          </p:nvSpPr>
          <p:spPr>
            <a:xfrm>
              <a:off x="-37081875" y="2162600"/>
              <a:ext cx="72475" cy="63100"/>
            </a:xfrm>
            <a:custGeom>
              <a:avLst/>
              <a:gdLst/>
              <a:ahLst/>
              <a:cxnLst/>
              <a:rect l="l" t="t" r="r" b="b"/>
              <a:pathLst>
                <a:path w="2899" h="2524" extrusionOk="0">
                  <a:moveTo>
                    <a:pt x="1418" y="812"/>
                  </a:moveTo>
                  <a:cubicBezTo>
                    <a:pt x="1670" y="812"/>
                    <a:pt x="1859" y="1001"/>
                    <a:pt x="1859" y="1253"/>
                  </a:cubicBezTo>
                  <a:cubicBezTo>
                    <a:pt x="1859" y="1474"/>
                    <a:pt x="1670" y="1663"/>
                    <a:pt x="1418" y="1663"/>
                  </a:cubicBezTo>
                  <a:cubicBezTo>
                    <a:pt x="1198" y="1663"/>
                    <a:pt x="1009" y="1474"/>
                    <a:pt x="1009" y="1253"/>
                  </a:cubicBezTo>
                  <a:cubicBezTo>
                    <a:pt x="1009" y="1001"/>
                    <a:pt x="1198" y="812"/>
                    <a:pt x="1418" y="812"/>
                  </a:cubicBezTo>
                  <a:close/>
                  <a:moveTo>
                    <a:pt x="1405" y="0"/>
                  </a:moveTo>
                  <a:cubicBezTo>
                    <a:pt x="1250" y="0"/>
                    <a:pt x="1094" y="28"/>
                    <a:pt x="946" y="88"/>
                  </a:cubicBezTo>
                  <a:cubicBezTo>
                    <a:pt x="316" y="371"/>
                    <a:pt x="0" y="1127"/>
                    <a:pt x="284" y="1757"/>
                  </a:cubicBezTo>
                  <a:cubicBezTo>
                    <a:pt x="496" y="2229"/>
                    <a:pt x="973" y="2524"/>
                    <a:pt x="1463" y="2524"/>
                  </a:cubicBezTo>
                  <a:cubicBezTo>
                    <a:pt x="1628" y="2524"/>
                    <a:pt x="1795" y="2490"/>
                    <a:pt x="1954" y="2419"/>
                  </a:cubicBezTo>
                  <a:cubicBezTo>
                    <a:pt x="2584" y="2135"/>
                    <a:pt x="2899" y="1379"/>
                    <a:pt x="2615" y="749"/>
                  </a:cubicBezTo>
                  <a:cubicBezTo>
                    <a:pt x="2399" y="292"/>
                    <a:pt x="1907" y="0"/>
                    <a:pt x="14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5"/>
            <p:cNvSpPr/>
            <p:nvPr/>
          </p:nvSpPr>
          <p:spPr>
            <a:xfrm>
              <a:off x="-37144875" y="2099025"/>
              <a:ext cx="72475" cy="62875"/>
            </a:xfrm>
            <a:custGeom>
              <a:avLst/>
              <a:gdLst/>
              <a:ahLst/>
              <a:cxnLst/>
              <a:rect l="l" t="t" r="r" b="b"/>
              <a:pathLst>
                <a:path w="2899" h="2515" extrusionOk="0">
                  <a:moveTo>
                    <a:pt x="1418" y="835"/>
                  </a:moveTo>
                  <a:cubicBezTo>
                    <a:pt x="1670" y="835"/>
                    <a:pt x="1859" y="1024"/>
                    <a:pt x="1859" y="1276"/>
                  </a:cubicBezTo>
                  <a:cubicBezTo>
                    <a:pt x="1859" y="1496"/>
                    <a:pt x="1670" y="1685"/>
                    <a:pt x="1418" y="1685"/>
                  </a:cubicBezTo>
                  <a:cubicBezTo>
                    <a:pt x="1197" y="1685"/>
                    <a:pt x="1008" y="1496"/>
                    <a:pt x="1008" y="1276"/>
                  </a:cubicBezTo>
                  <a:cubicBezTo>
                    <a:pt x="1008" y="1024"/>
                    <a:pt x="1197" y="835"/>
                    <a:pt x="1418" y="835"/>
                  </a:cubicBezTo>
                  <a:close/>
                  <a:moveTo>
                    <a:pt x="1411" y="0"/>
                  </a:moveTo>
                  <a:cubicBezTo>
                    <a:pt x="1254" y="0"/>
                    <a:pt x="1096" y="26"/>
                    <a:pt x="945" y="79"/>
                  </a:cubicBezTo>
                  <a:cubicBezTo>
                    <a:pt x="315" y="362"/>
                    <a:pt x="0" y="1118"/>
                    <a:pt x="284" y="1748"/>
                  </a:cubicBezTo>
                  <a:cubicBezTo>
                    <a:pt x="496" y="2220"/>
                    <a:pt x="972" y="2515"/>
                    <a:pt x="1463" y="2515"/>
                  </a:cubicBezTo>
                  <a:cubicBezTo>
                    <a:pt x="1628" y="2515"/>
                    <a:pt x="1795" y="2481"/>
                    <a:pt x="1953" y="2410"/>
                  </a:cubicBezTo>
                  <a:cubicBezTo>
                    <a:pt x="2583" y="2126"/>
                    <a:pt x="2899" y="1370"/>
                    <a:pt x="2615" y="740"/>
                  </a:cubicBezTo>
                  <a:cubicBezTo>
                    <a:pt x="2399" y="261"/>
                    <a:pt x="1910" y="0"/>
                    <a:pt x="1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5"/>
            <p:cNvSpPr/>
            <p:nvPr/>
          </p:nvSpPr>
          <p:spPr>
            <a:xfrm>
              <a:off x="-37123625" y="2014875"/>
              <a:ext cx="71700" cy="62775"/>
            </a:xfrm>
            <a:custGeom>
              <a:avLst/>
              <a:gdLst/>
              <a:ahLst/>
              <a:cxnLst/>
              <a:rect l="l" t="t" r="r" b="b"/>
              <a:pathLst>
                <a:path w="2868" h="2511" extrusionOk="0">
                  <a:moveTo>
                    <a:pt x="1418" y="798"/>
                  </a:moveTo>
                  <a:cubicBezTo>
                    <a:pt x="1639" y="798"/>
                    <a:pt x="1828" y="1019"/>
                    <a:pt x="1828" y="1239"/>
                  </a:cubicBezTo>
                  <a:cubicBezTo>
                    <a:pt x="1828" y="1460"/>
                    <a:pt x="1639" y="1680"/>
                    <a:pt x="1418" y="1680"/>
                  </a:cubicBezTo>
                  <a:cubicBezTo>
                    <a:pt x="1166" y="1680"/>
                    <a:pt x="977" y="1460"/>
                    <a:pt x="977" y="1239"/>
                  </a:cubicBezTo>
                  <a:cubicBezTo>
                    <a:pt x="1009" y="1019"/>
                    <a:pt x="1166" y="798"/>
                    <a:pt x="1418" y="798"/>
                  </a:cubicBezTo>
                  <a:close/>
                  <a:moveTo>
                    <a:pt x="1431" y="0"/>
                  </a:moveTo>
                  <a:cubicBezTo>
                    <a:pt x="1269" y="0"/>
                    <a:pt x="1105" y="34"/>
                    <a:pt x="946" y="105"/>
                  </a:cubicBezTo>
                  <a:cubicBezTo>
                    <a:pt x="316" y="389"/>
                    <a:pt x="1" y="1113"/>
                    <a:pt x="253" y="1743"/>
                  </a:cubicBezTo>
                  <a:cubicBezTo>
                    <a:pt x="472" y="2231"/>
                    <a:pt x="974" y="2511"/>
                    <a:pt x="1481" y="2511"/>
                  </a:cubicBezTo>
                  <a:cubicBezTo>
                    <a:pt x="1630" y="2511"/>
                    <a:pt x="1780" y="2487"/>
                    <a:pt x="1923" y="2436"/>
                  </a:cubicBezTo>
                  <a:cubicBezTo>
                    <a:pt x="2553" y="2153"/>
                    <a:pt x="2868" y="1397"/>
                    <a:pt x="2584" y="767"/>
                  </a:cubicBezTo>
                  <a:cubicBezTo>
                    <a:pt x="2372" y="295"/>
                    <a:pt x="1913" y="0"/>
                    <a:pt x="14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5"/>
            <p:cNvSpPr/>
            <p:nvPr/>
          </p:nvSpPr>
          <p:spPr>
            <a:xfrm>
              <a:off x="-37039350" y="1993250"/>
              <a:ext cx="71700" cy="63125"/>
            </a:xfrm>
            <a:custGeom>
              <a:avLst/>
              <a:gdLst/>
              <a:ahLst/>
              <a:cxnLst/>
              <a:rect l="l" t="t" r="r" b="b"/>
              <a:pathLst>
                <a:path w="2868" h="2525" extrusionOk="0">
                  <a:moveTo>
                    <a:pt x="1418" y="844"/>
                  </a:moveTo>
                  <a:cubicBezTo>
                    <a:pt x="1671" y="844"/>
                    <a:pt x="1860" y="1033"/>
                    <a:pt x="1860" y="1285"/>
                  </a:cubicBezTo>
                  <a:cubicBezTo>
                    <a:pt x="1860" y="1506"/>
                    <a:pt x="1671" y="1726"/>
                    <a:pt x="1418" y="1726"/>
                  </a:cubicBezTo>
                  <a:cubicBezTo>
                    <a:pt x="1198" y="1726"/>
                    <a:pt x="977" y="1506"/>
                    <a:pt x="977" y="1285"/>
                  </a:cubicBezTo>
                  <a:cubicBezTo>
                    <a:pt x="977" y="1033"/>
                    <a:pt x="1198" y="844"/>
                    <a:pt x="1418" y="844"/>
                  </a:cubicBezTo>
                  <a:close/>
                  <a:moveTo>
                    <a:pt x="1402" y="1"/>
                  </a:moveTo>
                  <a:cubicBezTo>
                    <a:pt x="1248" y="1"/>
                    <a:pt x="1094" y="29"/>
                    <a:pt x="946" y="88"/>
                  </a:cubicBezTo>
                  <a:cubicBezTo>
                    <a:pt x="316" y="372"/>
                    <a:pt x="1" y="1128"/>
                    <a:pt x="284" y="1758"/>
                  </a:cubicBezTo>
                  <a:cubicBezTo>
                    <a:pt x="496" y="2229"/>
                    <a:pt x="955" y="2524"/>
                    <a:pt x="1437" y="2524"/>
                  </a:cubicBezTo>
                  <a:cubicBezTo>
                    <a:pt x="1599" y="2524"/>
                    <a:pt x="1764" y="2491"/>
                    <a:pt x="1923" y="2419"/>
                  </a:cubicBezTo>
                  <a:cubicBezTo>
                    <a:pt x="2553" y="2136"/>
                    <a:pt x="2868" y="1411"/>
                    <a:pt x="2616" y="781"/>
                  </a:cubicBezTo>
                  <a:cubicBezTo>
                    <a:pt x="2399" y="299"/>
                    <a:pt x="1905" y="1"/>
                    <a:pt x="14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45"/>
          <p:cNvGrpSpPr/>
          <p:nvPr/>
        </p:nvGrpSpPr>
        <p:grpSpPr>
          <a:xfrm>
            <a:off x="6829085" y="1845817"/>
            <a:ext cx="548630" cy="548630"/>
            <a:chOff x="-24338900" y="2710600"/>
            <a:chExt cx="295375" cy="295375"/>
          </a:xfrm>
        </p:grpSpPr>
        <p:sp>
          <p:nvSpPr>
            <p:cNvPr id="535" name="Google Shape;535;p45"/>
            <p:cNvSpPr/>
            <p:nvPr/>
          </p:nvSpPr>
          <p:spPr>
            <a:xfrm>
              <a:off x="-24250700" y="2816925"/>
              <a:ext cx="123675" cy="103200"/>
            </a:xfrm>
            <a:custGeom>
              <a:avLst/>
              <a:gdLst/>
              <a:ahLst/>
              <a:cxnLst/>
              <a:rect l="l" t="t" r="r" b="b"/>
              <a:pathLst>
                <a:path w="4947" h="4128" extrusionOk="0">
                  <a:moveTo>
                    <a:pt x="3403" y="662"/>
                  </a:moveTo>
                  <a:cubicBezTo>
                    <a:pt x="3813" y="662"/>
                    <a:pt x="4128" y="977"/>
                    <a:pt x="4128" y="1387"/>
                  </a:cubicBezTo>
                  <a:cubicBezTo>
                    <a:pt x="4128" y="1922"/>
                    <a:pt x="3561" y="2363"/>
                    <a:pt x="2710" y="3025"/>
                  </a:cubicBezTo>
                  <a:cubicBezTo>
                    <a:pt x="2584" y="3119"/>
                    <a:pt x="2490" y="3182"/>
                    <a:pt x="2395" y="3309"/>
                  </a:cubicBezTo>
                  <a:cubicBezTo>
                    <a:pt x="2269" y="3214"/>
                    <a:pt x="2143" y="3151"/>
                    <a:pt x="2080" y="3025"/>
                  </a:cubicBezTo>
                  <a:cubicBezTo>
                    <a:pt x="1198" y="2363"/>
                    <a:pt x="662" y="1891"/>
                    <a:pt x="662" y="1387"/>
                  </a:cubicBezTo>
                  <a:cubicBezTo>
                    <a:pt x="662" y="946"/>
                    <a:pt x="977" y="662"/>
                    <a:pt x="1355" y="662"/>
                  </a:cubicBezTo>
                  <a:cubicBezTo>
                    <a:pt x="1860" y="662"/>
                    <a:pt x="2080" y="1229"/>
                    <a:pt x="2080" y="1261"/>
                  </a:cubicBezTo>
                  <a:cubicBezTo>
                    <a:pt x="2112" y="1418"/>
                    <a:pt x="2238" y="1481"/>
                    <a:pt x="2395" y="1481"/>
                  </a:cubicBezTo>
                  <a:cubicBezTo>
                    <a:pt x="2553" y="1481"/>
                    <a:pt x="2647" y="1355"/>
                    <a:pt x="2710" y="1261"/>
                  </a:cubicBezTo>
                  <a:cubicBezTo>
                    <a:pt x="2710" y="1229"/>
                    <a:pt x="2899" y="662"/>
                    <a:pt x="3403" y="662"/>
                  </a:cubicBezTo>
                  <a:close/>
                  <a:moveTo>
                    <a:pt x="1355" y="1"/>
                  </a:moveTo>
                  <a:cubicBezTo>
                    <a:pt x="568" y="1"/>
                    <a:pt x="1" y="631"/>
                    <a:pt x="1" y="1418"/>
                  </a:cubicBezTo>
                  <a:cubicBezTo>
                    <a:pt x="1" y="2269"/>
                    <a:pt x="694" y="2836"/>
                    <a:pt x="1671" y="3624"/>
                  </a:cubicBezTo>
                  <a:cubicBezTo>
                    <a:pt x="1828" y="3750"/>
                    <a:pt x="2049" y="3907"/>
                    <a:pt x="2238" y="4065"/>
                  </a:cubicBezTo>
                  <a:cubicBezTo>
                    <a:pt x="2301" y="4096"/>
                    <a:pt x="2395" y="4128"/>
                    <a:pt x="2458" y="4128"/>
                  </a:cubicBezTo>
                  <a:cubicBezTo>
                    <a:pt x="2553" y="4128"/>
                    <a:pt x="2616" y="4096"/>
                    <a:pt x="2710" y="4065"/>
                  </a:cubicBezTo>
                  <a:cubicBezTo>
                    <a:pt x="2899" y="3907"/>
                    <a:pt x="3057" y="3718"/>
                    <a:pt x="3246" y="3624"/>
                  </a:cubicBezTo>
                  <a:cubicBezTo>
                    <a:pt x="4254" y="2836"/>
                    <a:pt x="4947" y="2269"/>
                    <a:pt x="4947" y="1418"/>
                  </a:cubicBezTo>
                  <a:cubicBezTo>
                    <a:pt x="4821" y="599"/>
                    <a:pt x="4191" y="1"/>
                    <a:pt x="3403" y="1"/>
                  </a:cubicBezTo>
                  <a:cubicBezTo>
                    <a:pt x="3025" y="1"/>
                    <a:pt x="2616" y="158"/>
                    <a:pt x="2395" y="505"/>
                  </a:cubicBezTo>
                  <a:cubicBezTo>
                    <a:pt x="2112" y="190"/>
                    <a:pt x="1765" y="1"/>
                    <a:pt x="13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5"/>
            <p:cNvSpPr/>
            <p:nvPr/>
          </p:nvSpPr>
          <p:spPr>
            <a:xfrm>
              <a:off x="-24338900" y="2710600"/>
              <a:ext cx="295375" cy="295375"/>
            </a:xfrm>
            <a:custGeom>
              <a:avLst/>
              <a:gdLst/>
              <a:ahLst/>
              <a:cxnLst/>
              <a:rect l="l" t="t" r="r" b="b"/>
              <a:pathLst>
                <a:path w="11815" h="11815" extrusionOk="0">
                  <a:moveTo>
                    <a:pt x="7341" y="725"/>
                  </a:moveTo>
                  <a:cubicBezTo>
                    <a:pt x="7530" y="725"/>
                    <a:pt x="7687" y="882"/>
                    <a:pt x="7687" y="1103"/>
                  </a:cubicBezTo>
                  <a:lnTo>
                    <a:pt x="7687" y="3844"/>
                  </a:lnTo>
                  <a:cubicBezTo>
                    <a:pt x="7687" y="4033"/>
                    <a:pt x="7845" y="4222"/>
                    <a:pt x="8034" y="4222"/>
                  </a:cubicBezTo>
                  <a:lnTo>
                    <a:pt x="10806" y="4222"/>
                  </a:lnTo>
                  <a:cubicBezTo>
                    <a:pt x="10995" y="4222"/>
                    <a:pt x="11153" y="4380"/>
                    <a:pt x="11153" y="4569"/>
                  </a:cubicBezTo>
                  <a:lnTo>
                    <a:pt x="11153" y="7309"/>
                  </a:lnTo>
                  <a:cubicBezTo>
                    <a:pt x="11153" y="7530"/>
                    <a:pt x="10995" y="7688"/>
                    <a:pt x="10806" y="7688"/>
                  </a:cubicBezTo>
                  <a:lnTo>
                    <a:pt x="8034" y="7688"/>
                  </a:lnTo>
                  <a:cubicBezTo>
                    <a:pt x="7845" y="7688"/>
                    <a:pt x="7687" y="7845"/>
                    <a:pt x="7687" y="8034"/>
                  </a:cubicBezTo>
                  <a:lnTo>
                    <a:pt x="7687" y="10775"/>
                  </a:lnTo>
                  <a:cubicBezTo>
                    <a:pt x="7687" y="10996"/>
                    <a:pt x="7530" y="11153"/>
                    <a:pt x="7341" y="11153"/>
                  </a:cubicBezTo>
                  <a:lnTo>
                    <a:pt x="4568" y="11153"/>
                  </a:lnTo>
                  <a:cubicBezTo>
                    <a:pt x="4379" y="11153"/>
                    <a:pt x="4222" y="10996"/>
                    <a:pt x="4222" y="10775"/>
                  </a:cubicBezTo>
                  <a:lnTo>
                    <a:pt x="4222" y="8034"/>
                  </a:lnTo>
                  <a:cubicBezTo>
                    <a:pt x="4222" y="7845"/>
                    <a:pt x="4064" y="7688"/>
                    <a:pt x="3875" y="7688"/>
                  </a:cubicBezTo>
                  <a:lnTo>
                    <a:pt x="1103" y="7688"/>
                  </a:lnTo>
                  <a:cubicBezTo>
                    <a:pt x="914" y="7688"/>
                    <a:pt x="756" y="7530"/>
                    <a:pt x="756" y="7309"/>
                  </a:cubicBezTo>
                  <a:lnTo>
                    <a:pt x="756" y="4569"/>
                  </a:lnTo>
                  <a:cubicBezTo>
                    <a:pt x="756" y="4380"/>
                    <a:pt x="914" y="4222"/>
                    <a:pt x="1103" y="4222"/>
                  </a:cubicBezTo>
                  <a:lnTo>
                    <a:pt x="3875" y="4222"/>
                  </a:lnTo>
                  <a:cubicBezTo>
                    <a:pt x="4064" y="4222"/>
                    <a:pt x="4222" y="4033"/>
                    <a:pt x="4222" y="3844"/>
                  </a:cubicBezTo>
                  <a:lnTo>
                    <a:pt x="4222" y="1103"/>
                  </a:lnTo>
                  <a:cubicBezTo>
                    <a:pt x="4222" y="882"/>
                    <a:pt x="4379" y="725"/>
                    <a:pt x="4568" y="725"/>
                  </a:cubicBezTo>
                  <a:close/>
                  <a:moveTo>
                    <a:pt x="4537" y="0"/>
                  </a:moveTo>
                  <a:cubicBezTo>
                    <a:pt x="3938" y="0"/>
                    <a:pt x="3466" y="473"/>
                    <a:pt x="3466" y="1072"/>
                  </a:cubicBezTo>
                  <a:lnTo>
                    <a:pt x="3466" y="3466"/>
                  </a:lnTo>
                  <a:lnTo>
                    <a:pt x="1071" y="3466"/>
                  </a:lnTo>
                  <a:cubicBezTo>
                    <a:pt x="473" y="3466"/>
                    <a:pt x="0" y="3938"/>
                    <a:pt x="0" y="4537"/>
                  </a:cubicBezTo>
                  <a:lnTo>
                    <a:pt x="0" y="7278"/>
                  </a:lnTo>
                  <a:cubicBezTo>
                    <a:pt x="0" y="7877"/>
                    <a:pt x="473" y="8349"/>
                    <a:pt x="1071" y="8349"/>
                  </a:cubicBezTo>
                  <a:lnTo>
                    <a:pt x="3466" y="8349"/>
                  </a:lnTo>
                  <a:lnTo>
                    <a:pt x="3466" y="10743"/>
                  </a:lnTo>
                  <a:cubicBezTo>
                    <a:pt x="3466" y="11342"/>
                    <a:pt x="3938" y="11815"/>
                    <a:pt x="4537" y="11815"/>
                  </a:cubicBezTo>
                  <a:lnTo>
                    <a:pt x="7309" y="11815"/>
                  </a:lnTo>
                  <a:cubicBezTo>
                    <a:pt x="7876" y="11815"/>
                    <a:pt x="8349" y="11342"/>
                    <a:pt x="8349" y="10743"/>
                  </a:cubicBezTo>
                  <a:lnTo>
                    <a:pt x="8349" y="8349"/>
                  </a:lnTo>
                  <a:lnTo>
                    <a:pt x="10743" y="8349"/>
                  </a:lnTo>
                  <a:cubicBezTo>
                    <a:pt x="11342" y="8349"/>
                    <a:pt x="11815" y="7877"/>
                    <a:pt x="11815" y="7278"/>
                  </a:cubicBezTo>
                  <a:lnTo>
                    <a:pt x="11815" y="4537"/>
                  </a:lnTo>
                  <a:cubicBezTo>
                    <a:pt x="11815" y="3938"/>
                    <a:pt x="11342" y="3466"/>
                    <a:pt x="10743" y="3466"/>
                  </a:cubicBezTo>
                  <a:lnTo>
                    <a:pt x="8349" y="3466"/>
                  </a:lnTo>
                  <a:lnTo>
                    <a:pt x="8349" y="1072"/>
                  </a:lnTo>
                  <a:cubicBezTo>
                    <a:pt x="8349" y="473"/>
                    <a:pt x="7876" y="0"/>
                    <a:pt x="7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7" name="Google Shape;537;p45"/>
          <p:cNvSpPr/>
          <p:nvPr/>
        </p:nvSpPr>
        <p:spPr>
          <a:xfrm>
            <a:off x="1805850" y="2077806"/>
            <a:ext cx="401700" cy="4017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45"/>
          <p:cNvSpPr/>
          <p:nvPr/>
        </p:nvSpPr>
        <p:spPr>
          <a:xfrm>
            <a:off x="4170350" y="1748181"/>
            <a:ext cx="401700" cy="4017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45"/>
          <p:cNvSpPr/>
          <p:nvPr/>
        </p:nvSpPr>
        <p:spPr>
          <a:xfrm>
            <a:off x="6902550" y="1919281"/>
            <a:ext cx="401700" cy="4017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0" name="Google Shape;540;p45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41" name="Google Shape;541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524;p45">
            <a:extLst>
              <a:ext uri="{FF2B5EF4-FFF2-40B4-BE49-F238E27FC236}">
                <a16:creationId xmlns:a16="http://schemas.microsoft.com/office/drawing/2014/main" id="{6F9E7CAC-42DA-173A-8762-965D5053A94F}"/>
              </a:ext>
            </a:extLst>
          </p:cNvPr>
          <p:cNvSpPr txBox="1">
            <a:spLocks/>
          </p:cNvSpPr>
          <p:nvPr/>
        </p:nvSpPr>
        <p:spPr>
          <a:xfrm>
            <a:off x="5935200" y="3045269"/>
            <a:ext cx="2336400" cy="9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pPr marL="0" indent="0"/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개발을 위한 형상관리 도구</a:t>
            </a:r>
            <a:endParaRPr kumimoji="1" lang="en-US" altLang="ko-KR" sz="1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0" indent="0"/>
            <a:r>
              <a:rPr kumimoji="1" lang="en-US" altLang="ko-KR" sz="12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Github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이용</a:t>
            </a:r>
            <a:endParaRPr kumimoji="1" lang="en-US" altLang="ko-KR" sz="1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6"/>
          <p:cNvSpPr/>
          <p:nvPr/>
        </p:nvSpPr>
        <p:spPr>
          <a:xfrm>
            <a:off x="719500" y="3183825"/>
            <a:ext cx="7704000" cy="123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46"/>
          <p:cNvSpPr/>
          <p:nvPr/>
        </p:nvSpPr>
        <p:spPr>
          <a:xfrm>
            <a:off x="719500" y="1425147"/>
            <a:ext cx="7704000" cy="123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1" name="Google Shape;551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개발</a:t>
            </a:r>
            <a:r>
              <a:rPr lang="en-US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lang="en-US" sz="32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환경</a:t>
            </a:r>
            <a:endParaRPr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552" name="Google Shape;552;p46"/>
          <p:cNvSpPr txBox="1">
            <a:spLocks noGrp="1"/>
          </p:cNvSpPr>
          <p:nvPr>
            <p:ph type="subTitle" idx="1"/>
          </p:nvPr>
        </p:nvSpPr>
        <p:spPr>
          <a:xfrm>
            <a:off x="1834113" y="1773447"/>
            <a:ext cx="27522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HardWare</a:t>
            </a:r>
            <a:endParaRPr dirty="0"/>
          </a:p>
        </p:txBody>
      </p:sp>
      <p:sp>
        <p:nvSpPr>
          <p:cNvPr id="553" name="Google Shape;553;p46"/>
          <p:cNvSpPr txBox="1">
            <a:spLocks noGrp="1"/>
          </p:cNvSpPr>
          <p:nvPr>
            <p:ph type="subTitle" idx="2"/>
          </p:nvPr>
        </p:nvSpPr>
        <p:spPr>
          <a:xfrm>
            <a:off x="4572050" y="3532125"/>
            <a:ext cx="27522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Software</a:t>
            </a:r>
            <a:endParaRPr dirty="0"/>
          </a:p>
        </p:txBody>
      </p:sp>
      <p:sp>
        <p:nvSpPr>
          <p:cNvPr id="554" name="Google Shape;554;p46"/>
          <p:cNvSpPr txBox="1">
            <a:spLocks noGrp="1"/>
          </p:cNvSpPr>
          <p:nvPr>
            <p:ph type="subTitle" idx="3"/>
          </p:nvPr>
        </p:nvSpPr>
        <p:spPr>
          <a:xfrm>
            <a:off x="5103350" y="1545297"/>
            <a:ext cx="2752200" cy="9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kumimoji="1" lang="ko-KR" altLang="en-US" sz="1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팀원들 각자 개발을 위한 컴퓨터 필요</a:t>
            </a:r>
            <a:endParaRPr kumimoji="1" lang="en-US" altLang="ko-KR" sz="16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555" name="Google Shape;555;p46"/>
          <p:cNvSpPr txBox="1">
            <a:spLocks noGrp="1"/>
          </p:cNvSpPr>
          <p:nvPr>
            <p:ph type="subTitle" idx="4"/>
          </p:nvPr>
        </p:nvSpPr>
        <p:spPr>
          <a:xfrm>
            <a:off x="1236966" y="3303975"/>
            <a:ext cx="2752200" cy="9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kumimoji="1" lang="en-US" altLang="ko-KR" sz="1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Unity</a:t>
            </a:r>
            <a:r>
              <a:rPr kumimoji="1" lang="ko-KR" altLang="en-US" sz="16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를</a:t>
            </a:r>
            <a:r>
              <a:rPr kumimoji="1" lang="ko-KR" altLang="en-US" sz="1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구동하기 위한 운영체제</a:t>
            </a:r>
            <a:endParaRPr kumimoji="1" lang="en-US" altLang="ko-KR" sz="16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566" name="Google Shape;566;p46"/>
          <p:cNvSpPr/>
          <p:nvPr/>
        </p:nvSpPr>
        <p:spPr>
          <a:xfrm>
            <a:off x="7399888" y="3465573"/>
            <a:ext cx="401700" cy="4017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46"/>
          <p:cNvSpPr/>
          <p:nvPr/>
        </p:nvSpPr>
        <p:spPr>
          <a:xfrm>
            <a:off x="1412903" y="2009877"/>
            <a:ext cx="401700" cy="4017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8" name="Google Shape;568;p46"/>
          <p:cNvGrpSpPr/>
          <p:nvPr/>
        </p:nvGrpSpPr>
        <p:grpSpPr>
          <a:xfrm>
            <a:off x="240000" y="1333364"/>
            <a:ext cx="3397850" cy="187275"/>
            <a:chOff x="-3237675" y="-1132050"/>
            <a:chExt cx="3397850" cy="187275"/>
          </a:xfrm>
        </p:grpSpPr>
        <p:sp>
          <p:nvSpPr>
            <p:cNvPr id="569" name="Google Shape;569;p46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6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6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6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6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6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6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6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6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" name="Google Shape;578;p46"/>
          <p:cNvGrpSpPr/>
          <p:nvPr/>
        </p:nvGrpSpPr>
        <p:grpSpPr>
          <a:xfrm>
            <a:off x="7670273" y="2912496"/>
            <a:ext cx="2159530" cy="548628"/>
            <a:chOff x="2641350" y="846250"/>
            <a:chExt cx="413600" cy="105075"/>
          </a:xfrm>
        </p:grpSpPr>
        <p:sp>
          <p:nvSpPr>
            <p:cNvPr id="579" name="Google Shape;579;p46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6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6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6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10062;p85">
            <a:extLst>
              <a:ext uri="{FF2B5EF4-FFF2-40B4-BE49-F238E27FC236}">
                <a16:creationId xmlns:a16="http://schemas.microsoft.com/office/drawing/2014/main" id="{4EC00F62-B254-41F6-91AE-7AAF176C3CF9}"/>
              </a:ext>
            </a:extLst>
          </p:cNvPr>
          <p:cNvGrpSpPr/>
          <p:nvPr/>
        </p:nvGrpSpPr>
        <p:grpSpPr>
          <a:xfrm>
            <a:off x="1267432" y="1719420"/>
            <a:ext cx="609583" cy="647453"/>
            <a:chOff x="5053900" y="238200"/>
            <a:chExt cx="483150" cy="483050"/>
          </a:xfrm>
        </p:grpSpPr>
        <p:sp>
          <p:nvSpPr>
            <p:cNvPr id="23" name="Google Shape;10063;p85">
              <a:extLst>
                <a:ext uri="{FF2B5EF4-FFF2-40B4-BE49-F238E27FC236}">
                  <a16:creationId xmlns:a16="http://schemas.microsoft.com/office/drawing/2014/main" id="{F3C70F0C-CED3-B7CE-C961-65D8DAED06BF}"/>
                </a:ext>
              </a:extLst>
            </p:cNvPr>
            <p:cNvSpPr/>
            <p:nvPr/>
          </p:nvSpPr>
          <p:spPr>
            <a:xfrm>
              <a:off x="5053900" y="238200"/>
              <a:ext cx="483150" cy="483050"/>
            </a:xfrm>
            <a:custGeom>
              <a:avLst/>
              <a:gdLst/>
              <a:ahLst/>
              <a:cxnLst/>
              <a:rect l="l" t="t" r="r" b="b"/>
              <a:pathLst>
                <a:path w="19326" h="19322" extrusionOk="0">
                  <a:moveTo>
                    <a:pt x="11363" y="1929"/>
                  </a:moveTo>
                  <a:lnTo>
                    <a:pt x="12825" y="3394"/>
                  </a:lnTo>
                  <a:lnTo>
                    <a:pt x="11363" y="3394"/>
                  </a:lnTo>
                  <a:lnTo>
                    <a:pt x="11363" y="1929"/>
                  </a:lnTo>
                  <a:close/>
                  <a:moveTo>
                    <a:pt x="4569" y="4526"/>
                  </a:moveTo>
                  <a:lnTo>
                    <a:pt x="4569" y="5698"/>
                  </a:lnTo>
                  <a:lnTo>
                    <a:pt x="3437" y="5698"/>
                  </a:lnTo>
                  <a:lnTo>
                    <a:pt x="3437" y="4958"/>
                  </a:lnTo>
                  <a:cubicBezTo>
                    <a:pt x="3437" y="4719"/>
                    <a:pt x="3627" y="4526"/>
                    <a:pt x="3866" y="4526"/>
                  </a:cubicBezTo>
                  <a:close/>
                  <a:moveTo>
                    <a:pt x="15461" y="4526"/>
                  </a:moveTo>
                  <a:cubicBezTo>
                    <a:pt x="15699" y="4526"/>
                    <a:pt x="15889" y="4719"/>
                    <a:pt x="15892" y="4958"/>
                  </a:cubicBezTo>
                  <a:lnTo>
                    <a:pt x="15892" y="5698"/>
                  </a:lnTo>
                  <a:lnTo>
                    <a:pt x="14760" y="5698"/>
                  </a:lnTo>
                  <a:lnTo>
                    <a:pt x="14760" y="4526"/>
                  </a:lnTo>
                  <a:close/>
                  <a:moveTo>
                    <a:pt x="10231" y="1129"/>
                  </a:moveTo>
                  <a:lnTo>
                    <a:pt x="10231" y="3962"/>
                  </a:lnTo>
                  <a:cubicBezTo>
                    <a:pt x="10231" y="4273"/>
                    <a:pt x="10481" y="4526"/>
                    <a:pt x="10795" y="4526"/>
                  </a:cubicBezTo>
                  <a:lnTo>
                    <a:pt x="13628" y="4526"/>
                  </a:lnTo>
                  <a:lnTo>
                    <a:pt x="13628" y="6830"/>
                  </a:lnTo>
                  <a:lnTo>
                    <a:pt x="5702" y="6830"/>
                  </a:lnTo>
                  <a:lnTo>
                    <a:pt x="5702" y="1129"/>
                  </a:lnTo>
                  <a:close/>
                  <a:moveTo>
                    <a:pt x="17628" y="6830"/>
                  </a:moveTo>
                  <a:cubicBezTo>
                    <a:pt x="17939" y="6830"/>
                    <a:pt x="18193" y="7081"/>
                    <a:pt x="18193" y="7395"/>
                  </a:cubicBezTo>
                  <a:lnTo>
                    <a:pt x="18193" y="14188"/>
                  </a:lnTo>
                  <a:cubicBezTo>
                    <a:pt x="18193" y="14502"/>
                    <a:pt x="17939" y="14756"/>
                    <a:pt x="17628" y="14756"/>
                  </a:cubicBezTo>
                  <a:lnTo>
                    <a:pt x="14760" y="14756"/>
                  </a:lnTo>
                  <a:lnTo>
                    <a:pt x="14760" y="12491"/>
                  </a:lnTo>
                  <a:lnTo>
                    <a:pt x="15325" y="12491"/>
                  </a:lnTo>
                  <a:cubicBezTo>
                    <a:pt x="15639" y="12491"/>
                    <a:pt x="15889" y="12238"/>
                    <a:pt x="15889" y="11924"/>
                  </a:cubicBezTo>
                  <a:cubicBezTo>
                    <a:pt x="15889" y="11610"/>
                    <a:pt x="15639" y="11359"/>
                    <a:pt x="15325" y="11359"/>
                  </a:cubicBezTo>
                  <a:lnTo>
                    <a:pt x="4002" y="11359"/>
                  </a:lnTo>
                  <a:cubicBezTo>
                    <a:pt x="3688" y="11359"/>
                    <a:pt x="3437" y="11610"/>
                    <a:pt x="3437" y="11924"/>
                  </a:cubicBezTo>
                  <a:cubicBezTo>
                    <a:pt x="3437" y="12238"/>
                    <a:pt x="3688" y="12491"/>
                    <a:pt x="4002" y="12491"/>
                  </a:cubicBezTo>
                  <a:lnTo>
                    <a:pt x="4569" y="12491"/>
                  </a:lnTo>
                  <a:lnTo>
                    <a:pt x="4569" y="14756"/>
                  </a:lnTo>
                  <a:lnTo>
                    <a:pt x="1701" y="14756"/>
                  </a:lnTo>
                  <a:cubicBezTo>
                    <a:pt x="1387" y="14756"/>
                    <a:pt x="1133" y="14502"/>
                    <a:pt x="1133" y="14188"/>
                  </a:cubicBezTo>
                  <a:lnTo>
                    <a:pt x="1133" y="7395"/>
                  </a:lnTo>
                  <a:cubicBezTo>
                    <a:pt x="1133" y="7081"/>
                    <a:pt x="1387" y="6830"/>
                    <a:pt x="1701" y="6830"/>
                  </a:cubicBezTo>
                  <a:lnTo>
                    <a:pt x="4569" y="6830"/>
                  </a:lnTo>
                  <a:lnTo>
                    <a:pt x="4569" y="7395"/>
                  </a:lnTo>
                  <a:cubicBezTo>
                    <a:pt x="4569" y="7709"/>
                    <a:pt x="4820" y="7962"/>
                    <a:pt x="5134" y="7962"/>
                  </a:cubicBezTo>
                  <a:lnTo>
                    <a:pt x="14192" y="7962"/>
                  </a:lnTo>
                  <a:cubicBezTo>
                    <a:pt x="14506" y="7962"/>
                    <a:pt x="14760" y="7709"/>
                    <a:pt x="14760" y="7395"/>
                  </a:cubicBezTo>
                  <a:lnTo>
                    <a:pt x="14760" y="6830"/>
                  </a:lnTo>
                  <a:close/>
                  <a:moveTo>
                    <a:pt x="13628" y="12491"/>
                  </a:moveTo>
                  <a:lnTo>
                    <a:pt x="13628" y="18189"/>
                  </a:lnTo>
                  <a:lnTo>
                    <a:pt x="5702" y="18189"/>
                  </a:lnTo>
                  <a:lnTo>
                    <a:pt x="5702" y="12491"/>
                  </a:lnTo>
                  <a:close/>
                  <a:moveTo>
                    <a:pt x="5134" y="0"/>
                  </a:moveTo>
                  <a:cubicBezTo>
                    <a:pt x="4820" y="0"/>
                    <a:pt x="4569" y="254"/>
                    <a:pt x="4569" y="568"/>
                  </a:cubicBezTo>
                  <a:lnTo>
                    <a:pt x="4569" y="3394"/>
                  </a:lnTo>
                  <a:lnTo>
                    <a:pt x="3866" y="3394"/>
                  </a:lnTo>
                  <a:cubicBezTo>
                    <a:pt x="3002" y="3394"/>
                    <a:pt x="2305" y="4094"/>
                    <a:pt x="2305" y="4958"/>
                  </a:cubicBezTo>
                  <a:lnTo>
                    <a:pt x="2305" y="5698"/>
                  </a:lnTo>
                  <a:lnTo>
                    <a:pt x="1701" y="5698"/>
                  </a:lnTo>
                  <a:cubicBezTo>
                    <a:pt x="762" y="5698"/>
                    <a:pt x="1" y="6456"/>
                    <a:pt x="1" y="7395"/>
                  </a:cubicBezTo>
                  <a:lnTo>
                    <a:pt x="1" y="14188"/>
                  </a:lnTo>
                  <a:cubicBezTo>
                    <a:pt x="1" y="15127"/>
                    <a:pt x="762" y="15885"/>
                    <a:pt x="1701" y="15888"/>
                  </a:cubicBezTo>
                  <a:lnTo>
                    <a:pt x="4569" y="15888"/>
                  </a:lnTo>
                  <a:lnTo>
                    <a:pt x="4569" y="18757"/>
                  </a:lnTo>
                  <a:cubicBezTo>
                    <a:pt x="4569" y="19068"/>
                    <a:pt x="4820" y="19321"/>
                    <a:pt x="5134" y="19321"/>
                  </a:cubicBezTo>
                  <a:lnTo>
                    <a:pt x="14192" y="19321"/>
                  </a:lnTo>
                  <a:cubicBezTo>
                    <a:pt x="14506" y="19321"/>
                    <a:pt x="14760" y="19068"/>
                    <a:pt x="14760" y="18757"/>
                  </a:cubicBezTo>
                  <a:lnTo>
                    <a:pt x="14760" y="15888"/>
                  </a:lnTo>
                  <a:lnTo>
                    <a:pt x="17628" y="15888"/>
                  </a:lnTo>
                  <a:cubicBezTo>
                    <a:pt x="18565" y="15885"/>
                    <a:pt x="19325" y="15127"/>
                    <a:pt x="19325" y="14188"/>
                  </a:cubicBezTo>
                  <a:lnTo>
                    <a:pt x="19325" y="7395"/>
                  </a:lnTo>
                  <a:cubicBezTo>
                    <a:pt x="19325" y="6456"/>
                    <a:pt x="18565" y="5698"/>
                    <a:pt x="17628" y="5698"/>
                  </a:cubicBezTo>
                  <a:lnTo>
                    <a:pt x="17025" y="5698"/>
                  </a:lnTo>
                  <a:lnTo>
                    <a:pt x="17025" y="4958"/>
                  </a:lnTo>
                  <a:cubicBezTo>
                    <a:pt x="17022" y="4094"/>
                    <a:pt x="16324" y="3394"/>
                    <a:pt x="15461" y="3394"/>
                  </a:cubicBezTo>
                  <a:lnTo>
                    <a:pt x="14428" y="3394"/>
                  </a:lnTo>
                  <a:lnTo>
                    <a:pt x="11197" y="163"/>
                  </a:lnTo>
                  <a:cubicBezTo>
                    <a:pt x="11185" y="151"/>
                    <a:pt x="11173" y="142"/>
                    <a:pt x="11158" y="130"/>
                  </a:cubicBezTo>
                  <a:lnTo>
                    <a:pt x="11146" y="121"/>
                  </a:lnTo>
                  <a:lnTo>
                    <a:pt x="11119" y="100"/>
                  </a:lnTo>
                  <a:lnTo>
                    <a:pt x="11103" y="91"/>
                  </a:lnTo>
                  <a:cubicBezTo>
                    <a:pt x="11094" y="85"/>
                    <a:pt x="11085" y="79"/>
                    <a:pt x="11073" y="72"/>
                  </a:cubicBezTo>
                  <a:lnTo>
                    <a:pt x="11061" y="63"/>
                  </a:lnTo>
                  <a:cubicBezTo>
                    <a:pt x="11049" y="57"/>
                    <a:pt x="11034" y="51"/>
                    <a:pt x="11019" y="45"/>
                  </a:cubicBezTo>
                  <a:lnTo>
                    <a:pt x="11001" y="36"/>
                  </a:lnTo>
                  <a:cubicBezTo>
                    <a:pt x="10992" y="33"/>
                    <a:pt x="10983" y="30"/>
                    <a:pt x="10974" y="27"/>
                  </a:cubicBezTo>
                  <a:lnTo>
                    <a:pt x="10952" y="21"/>
                  </a:lnTo>
                  <a:cubicBezTo>
                    <a:pt x="10943" y="18"/>
                    <a:pt x="10931" y="15"/>
                    <a:pt x="10919" y="12"/>
                  </a:cubicBezTo>
                  <a:lnTo>
                    <a:pt x="10907" y="9"/>
                  </a:lnTo>
                  <a:cubicBezTo>
                    <a:pt x="10889" y="6"/>
                    <a:pt x="10874" y="3"/>
                    <a:pt x="1085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" name="Google Shape;10064;p85">
              <a:extLst>
                <a:ext uri="{FF2B5EF4-FFF2-40B4-BE49-F238E27FC236}">
                  <a16:creationId xmlns:a16="http://schemas.microsoft.com/office/drawing/2014/main" id="{543C6FF8-1AB9-2617-C8F3-DE291B74171A}"/>
                </a:ext>
              </a:extLst>
            </p:cNvPr>
            <p:cNvSpPr/>
            <p:nvPr/>
          </p:nvSpPr>
          <p:spPr>
            <a:xfrm>
              <a:off x="5422900" y="465550"/>
              <a:ext cx="56550" cy="28325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1"/>
                  </a:moveTo>
                  <a:cubicBezTo>
                    <a:pt x="251" y="1"/>
                    <a:pt x="0" y="251"/>
                    <a:pt x="0" y="565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1697" y="1133"/>
                  </a:lnTo>
                  <a:cubicBezTo>
                    <a:pt x="2011" y="1133"/>
                    <a:pt x="2262" y="879"/>
                    <a:pt x="2262" y="565"/>
                  </a:cubicBezTo>
                  <a:cubicBezTo>
                    <a:pt x="2262" y="251"/>
                    <a:pt x="2011" y="1"/>
                    <a:pt x="169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" name="Google Shape;10065;p85">
              <a:extLst>
                <a:ext uri="{FF2B5EF4-FFF2-40B4-BE49-F238E27FC236}">
                  <a16:creationId xmlns:a16="http://schemas.microsoft.com/office/drawing/2014/main" id="{AE05EE90-3861-7D52-BFC0-5734A568E1A1}"/>
                </a:ext>
              </a:extLst>
            </p:cNvPr>
            <p:cNvSpPr/>
            <p:nvPr/>
          </p:nvSpPr>
          <p:spPr>
            <a:xfrm>
              <a:off x="5224725" y="578775"/>
              <a:ext cx="141500" cy="28350"/>
            </a:xfrm>
            <a:custGeom>
              <a:avLst/>
              <a:gdLst/>
              <a:ahLst/>
              <a:cxnLst/>
              <a:rect l="l" t="t" r="r" b="b"/>
              <a:pathLst>
                <a:path w="5660" h="1134" extrusionOk="0">
                  <a:moveTo>
                    <a:pt x="566" y="1"/>
                  </a:moveTo>
                  <a:cubicBezTo>
                    <a:pt x="252" y="1"/>
                    <a:pt x="1" y="251"/>
                    <a:pt x="1" y="565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5095" y="1133"/>
                  </a:lnTo>
                  <a:cubicBezTo>
                    <a:pt x="5409" y="1133"/>
                    <a:pt x="5659" y="879"/>
                    <a:pt x="5659" y="565"/>
                  </a:cubicBezTo>
                  <a:cubicBezTo>
                    <a:pt x="5659" y="251"/>
                    <a:pt x="5409" y="1"/>
                    <a:pt x="509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" name="Google Shape;10066;p85">
              <a:extLst>
                <a:ext uri="{FF2B5EF4-FFF2-40B4-BE49-F238E27FC236}">
                  <a16:creationId xmlns:a16="http://schemas.microsoft.com/office/drawing/2014/main" id="{5B60A027-F9DC-E379-7331-02E59111A36C}"/>
                </a:ext>
              </a:extLst>
            </p:cNvPr>
            <p:cNvSpPr/>
            <p:nvPr/>
          </p:nvSpPr>
          <p:spPr>
            <a:xfrm>
              <a:off x="5224725" y="635400"/>
              <a:ext cx="141500" cy="28325"/>
            </a:xfrm>
            <a:custGeom>
              <a:avLst/>
              <a:gdLst/>
              <a:ahLst/>
              <a:cxnLst/>
              <a:rect l="l" t="t" r="r" b="b"/>
              <a:pathLst>
                <a:path w="5660" h="1133" extrusionOk="0">
                  <a:moveTo>
                    <a:pt x="566" y="0"/>
                  </a:moveTo>
                  <a:cubicBezTo>
                    <a:pt x="252" y="0"/>
                    <a:pt x="1" y="251"/>
                    <a:pt x="1" y="565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5095" y="1133"/>
                  </a:lnTo>
                  <a:cubicBezTo>
                    <a:pt x="5409" y="1133"/>
                    <a:pt x="5659" y="879"/>
                    <a:pt x="5659" y="565"/>
                  </a:cubicBezTo>
                  <a:cubicBezTo>
                    <a:pt x="5659" y="251"/>
                    <a:pt x="5409" y="0"/>
                    <a:pt x="509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7" name="Google Shape;10201;p85">
            <a:extLst>
              <a:ext uri="{FF2B5EF4-FFF2-40B4-BE49-F238E27FC236}">
                <a16:creationId xmlns:a16="http://schemas.microsoft.com/office/drawing/2014/main" id="{7F4A05B8-5B67-78BC-18F2-B209101DB7C6}"/>
              </a:ext>
            </a:extLst>
          </p:cNvPr>
          <p:cNvSpPr/>
          <p:nvPr/>
        </p:nvSpPr>
        <p:spPr>
          <a:xfrm>
            <a:off x="7380838" y="3522897"/>
            <a:ext cx="578870" cy="548628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57"/>
          <p:cNvSpPr/>
          <p:nvPr/>
        </p:nvSpPr>
        <p:spPr>
          <a:xfrm>
            <a:off x="3320042" y="1168200"/>
            <a:ext cx="25146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57"/>
          <p:cNvSpPr/>
          <p:nvPr/>
        </p:nvSpPr>
        <p:spPr>
          <a:xfrm>
            <a:off x="6019467" y="1168200"/>
            <a:ext cx="25146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57"/>
          <p:cNvSpPr/>
          <p:nvPr/>
        </p:nvSpPr>
        <p:spPr>
          <a:xfrm>
            <a:off x="620617" y="1168200"/>
            <a:ext cx="25146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57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역할 배분</a:t>
            </a:r>
            <a:endParaRPr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988" name="Google Shape;988;p57"/>
          <p:cNvSpPr txBox="1">
            <a:spLocks noGrp="1"/>
          </p:cNvSpPr>
          <p:nvPr>
            <p:ph type="title"/>
          </p:nvPr>
        </p:nvSpPr>
        <p:spPr>
          <a:xfrm>
            <a:off x="722675" y="2160687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양승빈</a:t>
            </a:r>
            <a:endParaRPr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989" name="Google Shape;989;p57"/>
          <p:cNvSpPr txBox="1">
            <a:spLocks noGrp="1"/>
          </p:cNvSpPr>
          <p:nvPr>
            <p:ph type="subTitle" idx="1"/>
          </p:nvPr>
        </p:nvSpPr>
        <p:spPr>
          <a:xfrm>
            <a:off x="722675" y="2781254"/>
            <a:ext cx="2336400" cy="12553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시나리오 구성</a:t>
            </a:r>
            <a:endParaRPr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맵디자인</a:t>
            </a:r>
            <a:endParaRPr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필요한 이미지 제작</a:t>
            </a:r>
            <a:endParaRPr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990" name="Google Shape;990;p57"/>
          <p:cNvSpPr txBox="1">
            <a:spLocks noGrp="1"/>
          </p:cNvSpPr>
          <p:nvPr>
            <p:ph type="title" idx="2"/>
          </p:nvPr>
        </p:nvSpPr>
        <p:spPr>
          <a:xfrm>
            <a:off x="3406475" y="2160687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김태림</a:t>
            </a:r>
            <a:endParaRPr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991" name="Google Shape;991;p57"/>
          <p:cNvSpPr txBox="1">
            <a:spLocks noGrp="1"/>
          </p:cNvSpPr>
          <p:nvPr>
            <p:ph type="subTitle" idx="3"/>
          </p:nvPr>
        </p:nvSpPr>
        <p:spPr>
          <a:xfrm>
            <a:off x="3406475" y="2781254"/>
            <a:ext cx="2336400" cy="12553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UI/</a:t>
            </a:r>
            <a:r>
              <a:rPr lang="en-US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UX구성</a:t>
            </a:r>
            <a:endParaRPr 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Github</a:t>
            </a:r>
            <a:r>
              <a:rPr 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lang="en-US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관리</a:t>
            </a:r>
            <a:endParaRPr 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발표</a:t>
            </a:r>
            <a:endParaRPr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992" name="Google Shape;992;p57"/>
          <p:cNvSpPr txBox="1">
            <a:spLocks noGrp="1"/>
          </p:cNvSpPr>
          <p:nvPr>
            <p:ph type="title" idx="4"/>
          </p:nvPr>
        </p:nvSpPr>
        <p:spPr>
          <a:xfrm>
            <a:off x="6090275" y="2160687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김민아</a:t>
            </a:r>
            <a:endParaRPr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993" name="Google Shape;993;p57"/>
          <p:cNvSpPr txBox="1">
            <a:spLocks noGrp="1"/>
          </p:cNvSpPr>
          <p:nvPr>
            <p:ph type="subTitle" idx="5"/>
          </p:nvPr>
        </p:nvSpPr>
        <p:spPr>
          <a:xfrm>
            <a:off x="6090275" y="2781254"/>
            <a:ext cx="2336400" cy="12553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캐릭터 및 몬스터 구현</a:t>
            </a:r>
            <a:endParaRPr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20204" pitchFamily="34" charset="0"/>
              <a:buChar char="•"/>
            </a:pPr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보고서 </a:t>
            </a:r>
            <a:r>
              <a:rPr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PPT </a:t>
            </a:r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작성</a:t>
            </a:r>
            <a:endParaRPr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grpSp>
        <p:nvGrpSpPr>
          <p:cNvPr id="997" name="Google Shape;997;p57"/>
          <p:cNvGrpSpPr/>
          <p:nvPr/>
        </p:nvGrpSpPr>
        <p:grpSpPr>
          <a:xfrm rot="10800000">
            <a:off x="4305897" y="4124971"/>
            <a:ext cx="537556" cy="136576"/>
            <a:chOff x="2641350" y="846250"/>
            <a:chExt cx="413600" cy="105075"/>
          </a:xfrm>
        </p:grpSpPr>
        <p:sp>
          <p:nvSpPr>
            <p:cNvPr id="998" name="Google Shape;998;p57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7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7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57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2" name="Google Shape;1002;p57"/>
          <p:cNvGrpSpPr/>
          <p:nvPr/>
        </p:nvGrpSpPr>
        <p:grpSpPr>
          <a:xfrm rot="10800000">
            <a:off x="6989697" y="4124971"/>
            <a:ext cx="537556" cy="136576"/>
            <a:chOff x="2641350" y="846250"/>
            <a:chExt cx="413600" cy="105075"/>
          </a:xfrm>
        </p:grpSpPr>
        <p:sp>
          <p:nvSpPr>
            <p:cNvPr id="1003" name="Google Shape;1003;p57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57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57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57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7" name="Google Shape;1007;p57"/>
          <p:cNvGrpSpPr/>
          <p:nvPr/>
        </p:nvGrpSpPr>
        <p:grpSpPr>
          <a:xfrm rot="10800000">
            <a:off x="1622097" y="4124971"/>
            <a:ext cx="537556" cy="136576"/>
            <a:chOff x="2641350" y="846250"/>
            <a:chExt cx="413600" cy="105075"/>
          </a:xfrm>
        </p:grpSpPr>
        <p:sp>
          <p:nvSpPr>
            <p:cNvPr id="1008" name="Google Shape;1008;p57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57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57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57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12" name="Google Shape;1012;p57"/>
          <p:cNvCxnSpPr/>
          <p:nvPr/>
        </p:nvCxnSpPr>
        <p:spPr>
          <a:xfrm>
            <a:off x="722674" y="2685167"/>
            <a:ext cx="7715700" cy="22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13" name="Google Shape;1013;p57"/>
          <p:cNvGrpSpPr/>
          <p:nvPr/>
        </p:nvGrpSpPr>
        <p:grpSpPr>
          <a:xfrm>
            <a:off x="6984162" y="1490982"/>
            <a:ext cx="548625" cy="548637"/>
            <a:chOff x="5648375" y="1427025"/>
            <a:chExt cx="483200" cy="483125"/>
          </a:xfrm>
        </p:grpSpPr>
        <p:sp>
          <p:nvSpPr>
            <p:cNvPr id="1014" name="Google Shape;1014;p57"/>
            <p:cNvSpPr/>
            <p:nvPr/>
          </p:nvSpPr>
          <p:spPr>
            <a:xfrm>
              <a:off x="5801075" y="1484625"/>
              <a:ext cx="177725" cy="162475"/>
            </a:xfrm>
            <a:custGeom>
              <a:avLst/>
              <a:gdLst/>
              <a:ahLst/>
              <a:cxnLst/>
              <a:rect l="l" t="t" r="r" b="b"/>
              <a:pathLst>
                <a:path w="7109" h="6499" extrusionOk="0">
                  <a:moveTo>
                    <a:pt x="3554" y="1845"/>
                  </a:moveTo>
                  <a:lnTo>
                    <a:pt x="3920" y="2582"/>
                  </a:lnTo>
                  <a:cubicBezTo>
                    <a:pt x="4001" y="2751"/>
                    <a:pt x="4161" y="2866"/>
                    <a:pt x="4345" y="2893"/>
                  </a:cubicBezTo>
                  <a:lnTo>
                    <a:pt x="5158" y="3011"/>
                  </a:lnTo>
                  <a:lnTo>
                    <a:pt x="4569" y="3584"/>
                  </a:lnTo>
                  <a:cubicBezTo>
                    <a:pt x="4436" y="3714"/>
                    <a:pt x="4376" y="3901"/>
                    <a:pt x="4406" y="4086"/>
                  </a:cubicBezTo>
                  <a:lnTo>
                    <a:pt x="4545" y="4898"/>
                  </a:lnTo>
                  <a:lnTo>
                    <a:pt x="3820" y="4514"/>
                  </a:lnTo>
                  <a:cubicBezTo>
                    <a:pt x="3737" y="4469"/>
                    <a:pt x="3646" y="4446"/>
                    <a:pt x="3555" y="4446"/>
                  </a:cubicBezTo>
                  <a:cubicBezTo>
                    <a:pt x="3464" y="4446"/>
                    <a:pt x="3373" y="4469"/>
                    <a:pt x="3292" y="4514"/>
                  </a:cubicBezTo>
                  <a:lnTo>
                    <a:pt x="2561" y="4895"/>
                  </a:lnTo>
                  <a:lnTo>
                    <a:pt x="2703" y="4086"/>
                  </a:lnTo>
                  <a:cubicBezTo>
                    <a:pt x="2733" y="3901"/>
                    <a:pt x="2673" y="3714"/>
                    <a:pt x="2540" y="3584"/>
                  </a:cubicBezTo>
                  <a:lnTo>
                    <a:pt x="1951" y="3011"/>
                  </a:lnTo>
                  <a:lnTo>
                    <a:pt x="2763" y="2893"/>
                  </a:lnTo>
                  <a:cubicBezTo>
                    <a:pt x="2947" y="2866"/>
                    <a:pt x="3107" y="2751"/>
                    <a:pt x="3192" y="2582"/>
                  </a:cubicBezTo>
                  <a:lnTo>
                    <a:pt x="3554" y="1845"/>
                  </a:lnTo>
                  <a:close/>
                  <a:moveTo>
                    <a:pt x="3554" y="0"/>
                  </a:moveTo>
                  <a:cubicBezTo>
                    <a:pt x="3353" y="0"/>
                    <a:pt x="3151" y="106"/>
                    <a:pt x="3047" y="317"/>
                  </a:cubicBezTo>
                  <a:lnTo>
                    <a:pt x="2307" y="1815"/>
                  </a:lnTo>
                  <a:lnTo>
                    <a:pt x="653" y="2056"/>
                  </a:lnTo>
                  <a:cubicBezTo>
                    <a:pt x="188" y="2123"/>
                    <a:pt x="0" y="2694"/>
                    <a:pt x="339" y="3023"/>
                  </a:cubicBezTo>
                  <a:lnTo>
                    <a:pt x="1537" y="4188"/>
                  </a:lnTo>
                  <a:lnTo>
                    <a:pt x="1253" y="5837"/>
                  </a:lnTo>
                  <a:cubicBezTo>
                    <a:pt x="1191" y="6202"/>
                    <a:pt x="1480" y="6499"/>
                    <a:pt x="1809" y="6499"/>
                  </a:cubicBezTo>
                  <a:cubicBezTo>
                    <a:pt x="1897" y="6499"/>
                    <a:pt x="1987" y="6478"/>
                    <a:pt x="2075" y="6432"/>
                  </a:cubicBezTo>
                  <a:lnTo>
                    <a:pt x="3554" y="5656"/>
                  </a:lnTo>
                  <a:lnTo>
                    <a:pt x="5034" y="6432"/>
                  </a:lnTo>
                  <a:cubicBezTo>
                    <a:pt x="5121" y="6478"/>
                    <a:pt x="5212" y="6499"/>
                    <a:pt x="5299" y="6499"/>
                  </a:cubicBezTo>
                  <a:cubicBezTo>
                    <a:pt x="5629" y="6499"/>
                    <a:pt x="5917" y="6202"/>
                    <a:pt x="5855" y="5837"/>
                  </a:cubicBezTo>
                  <a:lnTo>
                    <a:pt x="5574" y="4188"/>
                  </a:lnTo>
                  <a:lnTo>
                    <a:pt x="6770" y="3023"/>
                  </a:lnTo>
                  <a:cubicBezTo>
                    <a:pt x="7108" y="2694"/>
                    <a:pt x="6921" y="2123"/>
                    <a:pt x="6456" y="2056"/>
                  </a:cubicBezTo>
                  <a:lnTo>
                    <a:pt x="4801" y="1815"/>
                  </a:lnTo>
                  <a:lnTo>
                    <a:pt x="4062" y="317"/>
                  </a:lnTo>
                  <a:cubicBezTo>
                    <a:pt x="3957" y="106"/>
                    <a:pt x="3756" y="0"/>
                    <a:pt x="35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15" name="Google Shape;1015;p57"/>
            <p:cNvSpPr/>
            <p:nvPr/>
          </p:nvSpPr>
          <p:spPr>
            <a:xfrm>
              <a:off x="5648375" y="1427025"/>
              <a:ext cx="483200" cy="483125"/>
            </a:xfrm>
            <a:custGeom>
              <a:avLst/>
              <a:gdLst/>
              <a:ahLst/>
              <a:cxnLst/>
              <a:rect l="l" t="t" r="r" b="b"/>
              <a:pathLst>
                <a:path w="19328" h="19325" extrusionOk="0">
                  <a:moveTo>
                    <a:pt x="2265" y="2304"/>
                  </a:moveTo>
                  <a:cubicBezTo>
                    <a:pt x="2890" y="2304"/>
                    <a:pt x="3397" y="2808"/>
                    <a:pt x="3397" y="3437"/>
                  </a:cubicBezTo>
                  <a:lnTo>
                    <a:pt x="3397" y="7398"/>
                  </a:lnTo>
                  <a:lnTo>
                    <a:pt x="3397" y="7474"/>
                  </a:lnTo>
                  <a:lnTo>
                    <a:pt x="1637" y="6299"/>
                  </a:lnTo>
                  <a:cubicBezTo>
                    <a:pt x="1320" y="6088"/>
                    <a:pt x="1129" y="5734"/>
                    <a:pt x="1132" y="5357"/>
                  </a:cubicBezTo>
                  <a:lnTo>
                    <a:pt x="1132" y="3437"/>
                  </a:lnTo>
                  <a:cubicBezTo>
                    <a:pt x="1132" y="2808"/>
                    <a:pt x="1640" y="2304"/>
                    <a:pt x="2265" y="2304"/>
                  </a:cubicBezTo>
                  <a:close/>
                  <a:moveTo>
                    <a:pt x="17060" y="2304"/>
                  </a:moveTo>
                  <a:cubicBezTo>
                    <a:pt x="17685" y="2304"/>
                    <a:pt x="18192" y="2808"/>
                    <a:pt x="18192" y="3437"/>
                  </a:cubicBezTo>
                  <a:lnTo>
                    <a:pt x="18192" y="5357"/>
                  </a:lnTo>
                  <a:cubicBezTo>
                    <a:pt x="18192" y="5737"/>
                    <a:pt x="18005" y="6091"/>
                    <a:pt x="17688" y="6302"/>
                  </a:cubicBezTo>
                  <a:lnTo>
                    <a:pt x="15928" y="7474"/>
                  </a:lnTo>
                  <a:lnTo>
                    <a:pt x="15928" y="7398"/>
                  </a:lnTo>
                  <a:lnTo>
                    <a:pt x="15928" y="3437"/>
                  </a:lnTo>
                  <a:cubicBezTo>
                    <a:pt x="15928" y="2808"/>
                    <a:pt x="16435" y="2304"/>
                    <a:pt x="17060" y="2304"/>
                  </a:cubicBezTo>
                  <a:close/>
                  <a:moveTo>
                    <a:pt x="14795" y="1133"/>
                  </a:moveTo>
                  <a:lnTo>
                    <a:pt x="14795" y="7398"/>
                  </a:lnTo>
                  <a:cubicBezTo>
                    <a:pt x="14795" y="8763"/>
                    <a:pt x="14095" y="9641"/>
                    <a:pt x="12120" y="10759"/>
                  </a:cubicBezTo>
                  <a:cubicBezTo>
                    <a:pt x="11069" y="11354"/>
                    <a:pt x="10372" y="12422"/>
                    <a:pt x="10248" y="13627"/>
                  </a:cubicBezTo>
                  <a:lnTo>
                    <a:pt x="9058" y="13627"/>
                  </a:lnTo>
                  <a:cubicBezTo>
                    <a:pt x="8877" y="12368"/>
                    <a:pt x="8041" y="11269"/>
                    <a:pt x="6791" y="10686"/>
                  </a:cubicBezTo>
                  <a:cubicBezTo>
                    <a:pt x="5332" y="10007"/>
                    <a:pt x="4529" y="8835"/>
                    <a:pt x="4529" y="7398"/>
                  </a:cubicBezTo>
                  <a:lnTo>
                    <a:pt x="4529" y="1133"/>
                  </a:lnTo>
                  <a:close/>
                  <a:moveTo>
                    <a:pt x="11927" y="14759"/>
                  </a:moveTo>
                  <a:cubicBezTo>
                    <a:pt x="12241" y="14759"/>
                    <a:pt x="12495" y="15010"/>
                    <a:pt x="12495" y="15324"/>
                  </a:cubicBezTo>
                  <a:lnTo>
                    <a:pt x="12495" y="15892"/>
                  </a:lnTo>
                  <a:lnTo>
                    <a:pt x="10795" y="15892"/>
                  </a:lnTo>
                  <a:cubicBezTo>
                    <a:pt x="10481" y="15892"/>
                    <a:pt x="10230" y="16142"/>
                    <a:pt x="10230" y="16456"/>
                  </a:cubicBezTo>
                  <a:cubicBezTo>
                    <a:pt x="10230" y="16770"/>
                    <a:pt x="10481" y="17024"/>
                    <a:pt x="10795" y="17024"/>
                  </a:cubicBezTo>
                  <a:lnTo>
                    <a:pt x="13059" y="17024"/>
                  </a:lnTo>
                  <a:cubicBezTo>
                    <a:pt x="13373" y="17024"/>
                    <a:pt x="13627" y="17275"/>
                    <a:pt x="13627" y="17589"/>
                  </a:cubicBezTo>
                  <a:lnTo>
                    <a:pt x="13627" y="18193"/>
                  </a:lnTo>
                  <a:lnTo>
                    <a:pt x="5701" y="18193"/>
                  </a:lnTo>
                  <a:lnTo>
                    <a:pt x="5701" y="17589"/>
                  </a:lnTo>
                  <a:cubicBezTo>
                    <a:pt x="5701" y="17275"/>
                    <a:pt x="5951" y="17024"/>
                    <a:pt x="6265" y="17024"/>
                  </a:cubicBezTo>
                  <a:lnTo>
                    <a:pt x="8530" y="17024"/>
                  </a:lnTo>
                  <a:cubicBezTo>
                    <a:pt x="8844" y="17024"/>
                    <a:pt x="9095" y="16770"/>
                    <a:pt x="9095" y="16456"/>
                  </a:cubicBezTo>
                  <a:cubicBezTo>
                    <a:pt x="9095" y="16142"/>
                    <a:pt x="8844" y="15892"/>
                    <a:pt x="8530" y="15892"/>
                  </a:cubicBezTo>
                  <a:lnTo>
                    <a:pt x="6833" y="15892"/>
                  </a:lnTo>
                  <a:lnTo>
                    <a:pt x="6833" y="15324"/>
                  </a:lnTo>
                  <a:cubicBezTo>
                    <a:pt x="6833" y="15010"/>
                    <a:pt x="7084" y="14759"/>
                    <a:pt x="7398" y="14759"/>
                  </a:cubicBezTo>
                  <a:close/>
                  <a:moveTo>
                    <a:pt x="3965" y="0"/>
                  </a:moveTo>
                  <a:cubicBezTo>
                    <a:pt x="3651" y="0"/>
                    <a:pt x="3397" y="254"/>
                    <a:pt x="3397" y="568"/>
                  </a:cubicBezTo>
                  <a:lnTo>
                    <a:pt x="3397" y="1474"/>
                  </a:lnTo>
                  <a:cubicBezTo>
                    <a:pt x="3032" y="1264"/>
                    <a:pt x="2645" y="1168"/>
                    <a:pt x="2269" y="1168"/>
                  </a:cubicBezTo>
                  <a:cubicBezTo>
                    <a:pt x="1086" y="1168"/>
                    <a:pt x="0" y="2113"/>
                    <a:pt x="0" y="3437"/>
                  </a:cubicBezTo>
                  <a:lnTo>
                    <a:pt x="0" y="5357"/>
                  </a:lnTo>
                  <a:cubicBezTo>
                    <a:pt x="0" y="6115"/>
                    <a:pt x="378" y="6821"/>
                    <a:pt x="1009" y="7241"/>
                  </a:cubicBezTo>
                  <a:lnTo>
                    <a:pt x="3651" y="9001"/>
                  </a:lnTo>
                  <a:cubicBezTo>
                    <a:pt x="3663" y="9010"/>
                    <a:pt x="3678" y="9019"/>
                    <a:pt x="3690" y="9026"/>
                  </a:cubicBezTo>
                  <a:cubicBezTo>
                    <a:pt x="4125" y="10170"/>
                    <a:pt x="5027" y="11112"/>
                    <a:pt x="6314" y="11710"/>
                  </a:cubicBezTo>
                  <a:cubicBezTo>
                    <a:pt x="7156" y="12105"/>
                    <a:pt x="7736" y="12812"/>
                    <a:pt x="7911" y="13627"/>
                  </a:cubicBezTo>
                  <a:lnTo>
                    <a:pt x="7398" y="13627"/>
                  </a:lnTo>
                  <a:cubicBezTo>
                    <a:pt x="6459" y="13627"/>
                    <a:pt x="5701" y="14385"/>
                    <a:pt x="5701" y="15324"/>
                  </a:cubicBezTo>
                  <a:lnTo>
                    <a:pt x="5701" y="15988"/>
                  </a:lnTo>
                  <a:cubicBezTo>
                    <a:pt x="5021" y="16227"/>
                    <a:pt x="4569" y="16870"/>
                    <a:pt x="4569" y="17589"/>
                  </a:cubicBezTo>
                  <a:lnTo>
                    <a:pt x="4569" y="18760"/>
                  </a:lnTo>
                  <a:cubicBezTo>
                    <a:pt x="4569" y="19071"/>
                    <a:pt x="4819" y="19325"/>
                    <a:pt x="5133" y="19325"/>
                  </a:cubicBezTo>
                  <a:lnTo>
                    <a:pt x="14191" y="19325"/>
                  </a:lnTo>
                  <a:cubicBezTo>
                    <a:pt x="14506" y="19325"/>
                    <a:pt x="14759" y="19071"/>
                    <a:pt x="14759" y="18760"/>
                  </a:cubicBezTo>
                  <a:lnTo>
                    <a:pt x="14759" y="17589"/>
                  </a:lnTo>
                  <a:cubicBezTo>
                    <a:pt x="14756" y="16870"/>
                    <a:pt x="14303" y="16227"/>
                    <a:pt x="13627" y="15988"/>
                  </a:cubicBezTo>
                  <a:lnTo>
                    <a:pt x="13627" y="15324"/>
                  </a:lnTo>
                  <a:cubicBezTo>
                    <a:pt x="13624" y="14385"/>
                    <a:pt x="12866" y="13627"/>
                    <a:pt x="11927" y="13627"/>
                  </a:cubicBezTo>
                  <a:lnTo>
                    <a:pt x="11389" y="13627"/>
                  </a:lnTo>
                  <a:cubicBezTo>
                    <a:pt x="11507" y="12833"/>
                    <a:pt x="11981" y="12139"/>
                    <a:pt x="12679" y="11743"/>
                  </a:cubicBezTo>
                  <a:cubicBezTo>
                    <a:pt x="14044" y="10973"/>
                    <a:pt x="15088" y="10170"/>
                    <a:pt x="15593" y="9047"/>
                  </a:cubicBezTo>
                  <a:cubicBezTo>
                    <a:pt x="15623" y="9035"/>
                    <a:pt x="15650" y="9019"/>
                    <a:pt x="15677" y="9001"/>
                  </a:cubicBezTo>
                  <a:lnTo>
                    <a:pt x="18319" y="7241"/>
                  </a:lnTo>
                  <a:cubicBezTo>
                    <a:pt x="18947" y="6821"/>
                    <a:pt x="19328" y="6115"/>
                    <a:pt x="19328" y="5357"/>
                  </a:cubicBezTo>
                  <a:lnTo>
                    <a:pt x="19328" y="3437"/>
                  </a:lnTo>
                  <a:cubicBezTo>
                    <a:pt x="19325" y="2113"/>
                    <a:pt x="18239" y="1168"/>
                    <a:pt x="17057" y="1168"/>
                  </a:cubicBezTo>
                  <a:cubicBezTo>
                    <a:pt x="16681" y="1168"/>
                    <a:pt x="16295" y="1264"/>
                    <a:pt x="15931" y="1474"/>
                  </a:cubicBezTo>
                  <a:lnTo>
                    <a:pt x="15931" y="568"/>
                  </a:lnTo>
                  <a:cubicBezTo>
                    <a:pt x="15931" y="254"/>
                    <a:pt x="15677" y="0"/>
                    <a:pt x="1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016" name="Google Shape;1016;p57"/>
          <p:cNvSpPr/>
          <p:nvPr/>
        </p:nvSpPr>
        <p:spPr>
          <a:xfrm>
            <a:off x="1643982" y="1490992"/>
            <a:ext cx="493786" cy="548617"/>
          </a:xfrm>
          <a:custGeom>
            <a:avLst/>
            <a:gdLst/>
            <a:ahLst/>
            <a:cxnLst/>
            <a:rect l="l" t="t" r="r" b="b"/>
            <a:pathLst>
              <a:path w="17058" h="19326" extrusionOk="0">
                <a:moveTo>
                  <a:pt x="15013" y="2021"/>
                </a:moveTo>
                <a:lnTo>
                  <a:pt x="11577" y="5741"/>
                </a:lnTo>
                <a:cubicBezTo>
                  <a:pt x="11378" y="5958"/>
                  <a:pt x="11378" y="6290"/>
                  <a:pt x="11577" y="6507"/>
                </a:cubicBezTo>
                <a:lnTo>
                  <a:pt x="15013" y="10230"/>
                </a:lnTo>
                <a:lnTo>
                  <a:pt x="3195" y="10230"/>
                </a:lnTo>
                <a:lnTo>
                  <a:pt x="3195" y="2021"/>
                </a:lnTo>
                <a:close/>
                <a:moveTo>
                  <a:pt x="1716" y="1133"/>
                </a:moveTo>
                <a:cubicBezTo>
                  <a:pt x="1906" y="1136"/>
                  <a:pt x="2060" y="1290"/>
                  <a:pt x="2063" y="1480"/>
                </a:cubicBezTo>
                <a:lnTo>
                  <a:pt x="2063" y="17846"/>
                </a:lnTo>
                <a:cubicBezTo>
                  <a:pt x="2060" y="18036"/>
                  <a:pt x="1906" y="18190"/>
                  <a:pt x="1716" y="18193"/>
                </a:cubicBezTo>
                <a:lnTo>
                  <a:pt x="1483" y="18193"/>
                </a:lnTo>
                <a:cubicBezTo>
                  <a:pt x="1290" y="18190"/>
                  <a:pt x="1136" y="18036"/>
                  <a:pt x="1133" y="17846"/>
                </a:cubicBezTo>
                <a:lnTo>
                  <a:pt x="1133" y="1480"/>
                </a:lnTo>
                <a:cubicBezTo>
                  <a:pt x="1136" y="1290"/>
                  <a:pt x="1290" y="1136"/>
                  <a:pt x="1483" y="1133"/>
                </a:cubicBezTo>
                <a:close/>
                <a:moveTo>
                  <a:pt x="1483" y="1"/>
                </a:moveTo>
                <a:cubicBezTo>
                  <a:pt x="665" y="1"/>
                  <a:pt x="4" y="665"/>
                  <a:pt x="1" y="1480"/>
                </a:cubicBezTo>
                <a:lnTo>
                  <a:pt x="1" y="17846"/>
                </a:lnTo>
                <a:cubicBezTo>
                  <a:pt x="4" y="18661"/>
                  <a:pt x="665" y="19325"/>
                  <a:pt x="1483" y="19325"/>
                </a:cubicBezTo>
                <a:lnTo>
                  <a:pt x="1716" y="19325"/>
                </a:lnTo>
                <a:cubicBezTo>
                  <a:pt x="2531" y="19325"/>
                  <a:pt x="3195" y="18661"/>
                  <a:pt x="3195" y="17846"/>
                </a:cubicBezTo>
                <a:lnTo>
                  <a:pt x="3195" y="11363"/>
                </a:lnTo>
                <a:lnTo>
                  <a:pt x="16306" y="11363"/>
                </a:lnTo>
                <a:cubicBezTo>
                  <a:pt x="16801" y="11360"/>
                  <a:pt x="17058" y="10774"/>
                  <a:pt x="16722" y="10412"/>
                </a:cubicBezTo>
                <a:lnTo>
                  <a:pt x="12764" y="6124"/>
                </a:lnTo>
                <a:lnTo>
                  <a:pt x="16722" y="1836"/>
                </a:lnTo>
                <a:cubicBezTo>
                  <a:pt x="16873" y="1673"/>
                  <a:pt x="16916" y="1432"/>
                  <a:pt x="16825" y="1226"/>
                </a:cubicBezTo>
                <a:cubicBezTo>
                  <a:pt x="16734" y="1021"/>
                  <a:pt x="16532" y="885"/>
                  <a:pt x="16306" y="885"/>
                </a:cubicBezTo>
                <a:lnTo>
                  <a:pt x="3071" y="885"/>
                </a:lnTo>
                <a:cubicBezTo>
                  <a:pt x="2833" y="348"/>
                  <a:pt x="2302" y="1"/>
                  <a:pt x="17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1017" name="Google Shape;1017;p57"/>
          <p:cNvSpPr/>
          <p:nvPr/>
        </p:nvSpPr>
        <p:spPr>
          <a:xfrm>
            <a:off x="4272922" y="1490972"/>
            <a:ext cx="603507" cy="548657"/>
          </a:xfrm>
          <a:custGeom>
            <a:avLst/>
            <a:gdLst/>
            <a:ahLst/>
            <a:cxnLst/>
            <a:rect l="l" t="t" r="r" b="b"/>
            <a:pathLst>
              <a:path w="19655" h="18246" extrusionOk="0">
                <a:moveTo>
                  <a:pt x="9829" y="1835"/>
                </a:moveTo>
                <a:lnTo>
                  <a:pt x="12133" y="6452"/>
                </a:lnTo>
                <a:cubicBezTo>
                  <a:pt x="12218" y="6618"/>
                  <a:pt x="12375" y="6733"/>
                  <a:pt x="12559" y="6760"/>
                </a:cubicBezTo>
                <a:lnTo>
                  <a:pt x="17698" y="7500"/>
                </a:lnTo>
                <a:lnTo>
                  <a:pt x="13984" y="11078"/>
                </a:lnTo>
                <a:cubicBezTo>
                  <a:pt x="13848" y="11211"/>
                  <a:pt x="13788" y="11398"/>
                  <a:pt x="13821" y="11582"/>
                </a:cubicBezTo>
                <a:lnTo>
                  <a:pt x="14700" y="16646"/>
                </a:lnTo>
                <a:lnTo>
                  <a:pt x="10092" y="14251"/>
                </a:lnTo>
                <a:cubicBezTo>
                  <a:pt x="10009" y="14209"/>
                  <a:pt x="9919" y="14188"/>
                  <a:pt x="9830" y="14188"/>
                </a:cubicBezTo>
                <a:cubicBezTo>
                  <a:pt x="9740" y="14188"/>
                  <a:pt x="9651" y="14209"/>
                  <a:pt x="9570" y="14251"/>
                </a:cubicBezTo>
                <a:lnTo>
                  <a:pt x="4962" y="16646"/>
                </a:lnTo>
                <a:lnTo>
                  <a:pt x="5838" y="11582"/>
                </a:lnTo>
                <a:cubicBezTo>
                  <a:pt x="5871" y="11398"/>
                  <a:pt x="5810" y="11208"/>
                  <a:pt x="5674" y="11078"/>
                </a:cubicBezTo>
                <a:lnTo>
                  <a:pt x="1961" y="7500"/>
                </a:lnTo>
                <a:lnTo>
                  <a:pt x="7100" y="6760"/>
                </a:lnTo>
                <a:cubicBezTo>
                  <a:pt x="7284" y="6733"/>
                  <a:pt x="7441" y="6618"/>
                  <a:pt x="7525" y="6452"/>
                </a:cubicBezTo>
                <a:lnTo>
                  <a:pt x="9829" y="1835"/>
                </a:lnTo>
                <a:close/>
                <a:moveTo>
                  <a:pt x="9828" y="1"/>
                </a:moveTo>
                <a:cubicBezTo>
                  <a:pt x="9627" y="1"/>
                  <a:pt x="9426" y="105"/>
                  <a:pt x="9322" y="313"/>
                </a:cubicBezTo>
                <a:lnTo>
                  <a:pt x="6641" y="5682"/>
                </a:lnTo>
                <a:lnTo>
                  <a:pt x="653" y="6543"/>
                </a:lnTo>
                <a:cubicBezTo>
                  <a:pt x="188" y="6609"/>
                  <a:pt x="1" y="7183"/>
                  <a:pt x="339" y="7509"/>
                </a:cubicBezTo>
                <a:lnTo>
                  <a:pt x="4672" y="11685"/>
                </a:lnTo>
                <a:lnTo>
                  <a:pt x="3648" y="17579"/>
                </a:lnTo>
                <a:cubicBezTo>
                  <a:pt x="3584" y="17947"/>
                  <a:pt x="3875" y="18245"/>
                  <a:pt x="4207" y="18245"/>
                </a:cubicBezTo>
                <a:cubicBezTo>
                  <a:pt x="4293" y="18245"/>
                  <a:pt x="4383" y="18225"/>
                  <a:pt x="4470" y="18180"/>
                </a:cubicBezTo>
                <a:lnTo>
                  <a:pt x="9829" y="15393"/>
                </a:lnTo>
                <a:lnTo>
                  <a:pt x="15189" y="18180"/>
                </a:lnTo>
                <a:cubicBezTo>
                  <a:pt x="15275" y="18225"/>
                  <a:pt x="15365" y="18245"/>
                  <a:pt x="15452" y="18245"/>
                </a:cubicBezTo>
                <a:cubicBezTo>
                  <a:pt x="15782" y="18245"/>
                  <a:pt x="16072" y="17948"/>
                  <a:pt x="16007" y="17582"/>
                </a:cubicBezTo>
                <a:lnTo>
                  <a:pt x="14986" y="11685"/>
                </a:lnTo>
                <a:lnTo>
                  <a:pt x="19316" y="7512"/>
                </a:lnTo>
                <a:cubicBezTo>
                  <a:pt x="19655" y="7183"/>
                  <a:pt x="19470" y="6609"/>
                  <a:pt x="19005" y="6543"/>
                </a:cubicBezTo>
                <a:lnTo>
                  <a:pt x="13015" y="5682"/>
                </a:lnTo>
                <a:lnTo>
                  <a:pt x="10333" y="313"/>
                </a:lnTo>
                <a:cubicBezTo>
                  <a:pt x="10229" y="105"/>
                  <a:pt x="10029" y="1"/>
                  <a:pt x="982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1018" name="Google Shape;1018;p57"/>
          <p:cNvSpPr/>
          <p:nvPr/>
        </p:nvSpPr>
        <p:spPr>
          <a:xfrm>
            <a:off x="1484375" y="1860198"/>
            <a:ext cx="401700" cy="4017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57"/>
          <p:cNvSpPr/>
          <p:nvPr/>
        </p:nvSpPr>
        <p:spPr>
          <a:xfrm>
            <a:off x="4360117" y="1388348"/>
            <a:ext cx="401700" cy="4017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57"/>
          <p:cNvSpPr/>
          <p:nvPr/>
        </p:nvSpPr>
        <p:spPr>
          <a:xfrm>
            <a:off x="7057617" y="1462407"/>
            <a:ext cx="401700" cy="4017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개요</a:t>
            </a:r>
            <a:endParaRPr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397" name="Google Shape;397;p39"/>
          <p:cNvSpPr txBox="1">
            <a:spLocks noGrp="1"/>
          </p:cNvSpPr>
          <p:nvPr>
            <p:ph type="subTitle" idx="1"/>
          </p:nvPr>
        </p:nvSpPr>
        <p:spPr>
          <a:xfrm>
            <a:off x="918600" y="1071750"/>
            <a:ext cx="7306800" cy="3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hlink"/>
              </a:buClr>
              <a:buSzPts val="1100"/>
              <a:buNone/>
            </a:pPr>
            <a:r>
              <a:rPr kumimoji="1" lang="ko-KR" altLang="en-US" sz="18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본 작품은 </a:t>
            </a:r>
            <a:r>
              <a:rPr kumimoji="1" lang="ko-KR" altLang="en-US" sz="18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로그라이크</a:t>
            </a:r>
            <a:r>
              <a:rPr kumimoji="1" lang="ko-KR" altLang="en-US" sz="18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8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2D</a:t>
            </a:r>
            <a:r>
              <a:rPr kumimoji="1" lang="ko-KR" altLang="en-US" sz="18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플랫포머</a:t>
            </a:r>
            <a:r>
              <a:rPr kumimoji="1" lang="ko-KR" altLang="en-US" sz="18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게임으로 </a:t>
            </a:r>
            <a:r>
              <a:rPr kumimoji="1" lang="en-US" altLang="ko-KR" sz="18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Unity</a:t>
            </a:r>
            <a:r>
              <a:rPr kumimoji="1" lang="ko-KR" altLang="en-US" sz="18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엔진을 이용하여 제작하였습니다</a:t>
            </a:r>
            <a:r>
              <a:rPr kumimoji="1" lang="en-US" altLang="ko-KR" sz="18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  <a:r>
              <a:rPr kumimoji="1" lang="ko-KR" altLang="en-US" sz="18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세명 모두 게임을 좋아하고 즐겨하며</a:t>
            </a:r>
            <a:r>
              <a:rPr kumimoji="1" lang="en-US" altLang="ko-KR" sz="18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,</a:t>
            </a:r>
            <a:r>
              <a:rPr kumimoji="1" lang="ko-KR" altLang="en-US" sz="18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게임 제작 동아리의 경험을 살려 게임을 제작하게 되었습니다</a:t>
            </a:r>
            <a:r>
              <a:rPr kumimoji="1" lang="en-US" altLang="ko-KR" sz="18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</a:p>
          <a:p>
            <a:pPr marL="0" indent="0">
              <a:buClr>
                <a:schemeClr val="hlink"/>
              </a:buClr>
              <a:buSzPts val="1100"/>
              <a:buNone/>
            </a:pPr>
            <a:endParaRPr kumimoji="1" lang="en-US" altLang="ko-KR" sz="18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0" indent="0">
              <a:buClr>
                <a:schemeClr val="hlink"/>
              </a:buClr>
              <a:buSzPts val="1100"/>
              <a:buNone/>
            </a:pPr>
            <a:endParaRPr kumimoji="1" lang="en-US" altLang="ko-KR" sz="18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342900" indent="-342900">
              <a:buClr>
                <a:schemeClr val="hlink"/>
              </a:buClr>
              <a:buSzPts val="1100"/>
            </a:pPr>
            <a:r>
              <a:rPr kumimoji="1"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포스트 </a:t>
            </a:r>
            <a:r>
              <a:rPr kumimoji="1" lang="ko-KR" altLang="en-US" sz="14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아포칼립스</a:t>
            </a:r>
            <a:endParaRPr kumimoji="1" lang="en-US" altLang="ko-KR" sz="1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342900" indent="-342900">
              <a:buClr>
                <a:schemeClr val="hlink"/>
              </a:buClr>
              <a:buSzPts val="1100"/>
            </a:pPr>
            <a:endParaRPr kumimoji="1" lang="en-US" altLang="ko-KR" sz="1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342900" indent="-342900">
              <a:buClr>
                <a:schemeClr val="hlink"/>
              </a:buClr>
              <a:buSzPts val="1100"/>
            </a:pPr>
            <a:r>
              <a:rPr kumimoji="1"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인류문명의 멸망 후 먼 훗날</a:t>
            </a:r>
            <a:endParaRPr kumimoji="1" lang="en-US" altLang="ko-KR" sz="1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342900" indent="-342900">
              <a:buClr>
                <a:schemeClr val="hlink"/>
              </a:buClr>
              <a:buSzPts val="1100"/>
            </a:pPr>
            <a:endParaRPr kumimoji="1" lang="en-US" altLang="ko-KR" sz="1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342900" indent="-342900">
              <a:buClr>
                <a:schemeClr val="hlink"/>
              </a:buClr>
              <a:buSzPts val="1100"/>
            </a:pPr>
            <a:r>
              <a:rPr kumimoji="1"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주인공이 인류문명을 부활 시키기 위한 스토리</a:t>
            </a:r>
            <a:endParaRPr kumimoji="1"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dirty="0">
              <a:solidFill>
                <a:schemeClr val="accent2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grpSp>
        <p:nvGrpSpPr>
          <p:cNvPr id="398" name="Google Shape;398;p39"/>
          <p:cNvGrpSpPr/>
          <p:nvPr/>
        </p:nvGrpSpPr>
        <p:grpSpPr>
          <a:xfrm>
            <a:off x="8026698" y="4713214"/>
            <a:ext cx="781084" cy="198455"/>
            <a:chOff x="2641350" y="846250"/>
            <a:chExt cx="413600" cy="105075"/>
          </a:xfrm>
        </p:grpSpPr>
        <p:sp>
          <p:nvSpPr>
            <p:cNvPr id="399" name="Google Shape;399;p39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9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204;p63">
            <a:extLst>
              <a:ext uri="{FF2B5EF4-FFF2-40B4-BE49-F238E27FC236}">
                <a16:creationId xmlns:a16="http://schemas.microsoft.com/office/drawing/2014/main" id="{4A11E8AA-58B2-D636-1180-CBED11CFB507}"/>
              </a:ext>
            </a:extLst>
          </p:cNvPr>
          <p:cNvGrpSpPr/>
          <p:nvPr/>
        </p:nvGrpSpPr>
        <p:grpSpPr>
          <a:xfrm>
            <a:off x="5884481" y="1846669"/>
            <a:ext cx="2202625" cy="3065000"/>
            <a:chOff x="3479217" y="1546884"/>
            <a:chExt cx="2202625" cy="3065000"/>
          </a:xfrm>
        </p:grpSpPr>
        <p:sp>
          <p:nvSpPr>
            <p:cNvPr id="3" name="Google Shape;1205;p63">
              <a:extLst>
                <a:ext uri="{FF2B5EF4-FFF2-40B4-BE49-F238E27FC236}">
                  <a16:creationId xmlns:a16="http://schemas.microsoft.com/office/drawing/2014/main" id="{EAA25732-98A2-DD99-25D4-69E8B54E1939}"/>
                </a:ext>
              </a:extLst>
            </p:cNvPr>
            <p:cNvSpPr/>
            <p:nvPr/>
          </p:nvSpPr>
          <p:spPr>
            <a:xfrm>
              <a:off x="4732892" y="4326134"/>
              <a:ext cx="7650" cy="7000"/>
            </a:xfrm>
            <a:custGeom>
              <a:avLst/>
              <a:gdLst/>
              <a:ahLst/>
              <a:cxnLst/>
              <a:rect l="l" t="t" r="r" b="b"/>
              <a:pathLst>
                <a:path w="306" h="280" extrusionOk="0">
                  <a:moveTo>
                    <a:pt x="155" y="1"/>
                  </a:moveTo>
                  <a:cubicBezTo>
                    <a:pt x="130" y="1"/>
                    <a:pt x="104" y="8"/>
                    <a:pt x="82" y="25"/>
                  </a:cubicBezTo>
                  <a:cubicBezTo>
                    <a:pt x="1" y="86"/>
                    <a:pt x="21" y="228"/>
                    <a:pt x="102" y="269"/>
                  </a:cubicBezTo>
                  <a:cubicBezTo>
                    <a:pt x="117" y="276"/>
                    <a:pt x="133" y="279"/>
                    <a:pt x="149" y="279"/>
                  </a:cubicBezTo>
                  <a:cubicBezTo>
                    <a:pt x="223" y="279"/>
                    <a:pt x="305" y="210"/>
                    <a:pt x="305" y="127"/>
                  </a:cubicBezTo>
                  <a:cubicBezTo>
                    <a:pt x="290" y="53"/>
                    <a:pt x="222" y="1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206;p63">
              <a:extLst>
                <a:ext uri="{FF2B5EF4-FFF2-40B4-BE49-F238E27FC236}">
                  <a16:creationId xmlns:a16="http://schemas.microsoft.com/office/drawing/2014/main" id="{CB995C0F-FB28-DD08-8C11-2AE57308E46F}"/>
                </a:ext>
              </a:extLst>
            </p:cNvPr>
            <p:cNvSpPr/>
            <p:nvPr/>
          </p:nvSpPr>
          <p:spPr>
            <a:xfrm>
              <a:off x="4892742" y="1828634"/>
              <a:ext cx="715000" cy="498325"/>
            </a:xfrm>
            <a:custGeom>
              <a:avLst/>
              <a:gdLst/>
              <a:ahLst/>
              <a:cxnLst/>
              <a:rect l="l" t="t" r="r" b="b"/>
              <a:pathLst>
                <a:path w="28600" h="19933" extrusionOk="0">
                  <a:moveTo>
                    <a:pt x="23404" y="0"/>
                  </a:moveTo>
                  <a:lnTo>
                    <a:pt x="13945" y="10697"/>
                  </a:lnTo>
                  <a:lnTo>
                    <a:pt x="0" y="13072"/>
                  </a:lnTo>
                  <a:lnTo>
                    <a:pt x="772" y="19932"/>
                  </a:lnTo>
                  <a:cubicBezTo>
                    <a:pt x="772" y="19932"/>
                    <a:pt x="17152" y="17618"/>
                    <a:pt x="18816" y="15751"/>
                  </a:cubicBezTo>
                  <a:cubicBezTo>
                    <a:pt x="20501" y="13884"/>
                    <a:pt x="28600" y="2334"/>
                    <a:pt x="28600" y="2334"/>
                  </a:cubicBezTo>
                  <a:lnTo>
                    <a:pt x="23404" y="0"/>
                  </a:lnTo>
                  <a:close/>
                </a:path>
              </a:pathLst>
            </a:custGeom>
            <a:solidFill>
              <a:srgbClr val="72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207;p63">
              <a:extLst>
                <a:ext uri="{FF2B5EF4-FFF2-40B4-BE49-F238E27FC236}">
                  <a16:creationId xmlns:a16="http://schemas.microsoft.com/office/drawing/2014/main" id="{510447B1-2BF6-21CB-6512-64F6640777D6}"/>
                </a:ext>
              </a:extLst>
            </p:cNvPr>
            <p:cNvSpPr/>
            <p:nvPr/>
          </p:nvSpPr>
          <p:spPr>
            <a:xfrm>
              <a:off x="5240842" y="2094009"/>
              <a:ext cx="104050" cy="142125"/>
            </a:xfrm>
            <a:custGeom>
              <a:avLst/>
              <a:gdLst/>
              <a:ahLst/>
              <a:cxnLst/>
              <a:rect l="l" t="t" r="r" b="b"/>
              <a:pathLst>
                <a:path w="4162" h="5685" extrusionOk="0">
                  <a:moveTo>
                    <a:pt x="21" y="1"/>
                  </a:moveTo>
                  <a:lnTo>
                    <a:pt x="21" y="1"/>
                  </a:lnTo>
                  <a:cubicBezTo>
                    <a:pt x="1" y="41"/>
                    <a:pt x="386" y="204"/>
                    <a:pt x="934" y="569"/>
                  </a:cubicBezTo>
                  <a:cubicBezTo>
                    <a:pt x="1218" y="731"/>
                    <a:pt x="1523" y="975"/>
                    <a:pt x="1848" y="1279"/>
                  </a:cubicBezTo>
                  <a:cubicBezTo>
                    <a:pt x="2172" y="1564"/>
                    <a:pt x="2497" y="1929"/>
                    <a:pt x="2781" y="2335"/>
                  </a:cubicBezTo>
                  <a:cubicBezTo>
                    <a:pt x="3086" y="2741"/>
                    <a:pt x="3309" y="3147"/>
                    <a:pt x="3512" y="3553"/>
                  </a:cubicBezTo>
                  <a:cubicBezTo>
                    <a:pt x="3695" y="3938"/>
                    <a:pt x="3816" y="4324"/>
                    <a:pt x="3898" y="4629"/>
                  </a:cubicBezTo>
                  <a:cubicBezTo>
                    <a:pt x="4080" y="5278"/>
                    <a:pt x="4121" y="5684"/>
                    <a:pt x="4141" y="5684"/>
                  </a:cubicBezTo>
                  <a:cubicBezTo>
                    <a:pt x="4162" y="5684"/>
                    <a:pt x="4162" y="5583"/>
                    <a:pt x="4141" y="5380"/>
                  </a:cubicBezTo>
                  <a:cubicBezTo>
                    <a:pt x="4141" y="5197"/>
                    <a:pt x="4101" y="4933"/>
                    <a:pt x="4019" y="4608"/>
                  </a:cubicBezTo>
                  <a:cubicBezTo>
                    <a:pt x="3959" y="4283"/>
                    <a:pt x="3837" y="3898"/>
                    <a:pt x="3654" y="3492"/>
                  </a:cubicBezTo>
                  <a:cubicBezTo>
                    <a:pt x="3471" y="3086"/>
                    <a:pt x="3228" y="2639"/>
                    <a:pt x="2923" y="2233"/>
                  </a:cubicBezTo>
                  <a:cubicBezTo>
                    <a:pt x="2619" y="1807"/>
                    <a:pt x="2294" y="1462"/>
                    <a:pt x="1949" y="1158"/>
                  </a:cubicBezTo>
                  <a:cubicBezTo>
                    <a:pt x="1624" y="853"/>
                    <a:pt x="1300" y="630"/>
                    <a:pt x="995" y="447"/>
                  </a:cubicBezTo>
                  <a:cubicBezTo>
                    <a:pt x="711" y="285"/>
                    <a:pt x="467" y="163"/>
                    <a:pt x="285" y="102"/>
                  </a:cubicBezTo>
                  <a:cubicBezTo>
                    <a:pt x="122" y="21"/>
                    <a:pt x="21" y="1"/>
                    <a:pt x="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08;p63">
              <a:extLst>
                <a:ext uri="{FF2B5EF4-FFF2-40B4-BE49-F238E27FC236}">
                  <a16:creationId xmlns:a16="http://schemas.microsoft.com/office/drawing/2014/main" id="{8296B02D-0EE5-7B07-22CC-8FA128F25038}"/>
                </a:ext>
              </a:extLst>
            </p:cNvPr>
            <p:cNvSpPr/>
            <p:nvPr/>
          </p:nvSpPr>
          <p:spPr>
            <a:xfrm>
              <a:off x="4975967" y="2170634"/>
              <a:ext cx="342025" cy="72075"/>
            </a:xfrm>
            <a:custGeom>
              <a:avLst/>
              <a:gdLst/>
              <a:ahLst/>
              <a:cxnLst/>
              <a:rect l="l" t="t" r="r" b="b"/>
              <a:pathLst>
                <a:path w="13681" h="2883" extrusionOk="0">
                  <a:moveTo>
                    <a:pt x="13681" y="1"/>
                  </a:moveTo>
                  <a:lnTo>
                    <a:pt x="13681" y="1"/>
                  </a:lnTo>
                  <a:cubicBezTo>
                    <a:pt x="13681" y="1"/>
                    <a:pt x="13478" y="41"/>
                    <a:pt x="13133" y="122"/>
                  </a:cubicBezTo>
                  <a:cubicBezTo>
                    <a:pt x="12767" y="204"/>
                    <a:pt x="12280" y="325"/>
                    <a:pt x="11692" y="467"/>
                  </a:cubicBezTo>
                  <a:cubicBezTo>
                    <a:pt x="10453" y="772"/>
                    <a:pt x="8748" y="1178"/>
                    <a:pt x="6861" y="1564"/>
                  </a:cubicBezTo>
                  <a:cubicBezTo>
                    <a:pt x="4993" y="1969"/>
                    <a:pt x="3268" y="2294"/>
                    <a:pt x="2030" y="2497"/>
                  </a:cubicBezTo>
                  <a:cubicBezTo>
                    <a:pt x="1421" y="2619"/>
                    <a:pt x="934" y="2700"/>
                    <a:pt x="548" y="2761"/>
                  </a:cubicBezTo>
                  <a:cubicBezTo>
                    <a:pt x="203" y="2822"/>
                    <a:pt x="0" y="2863"/>
                    <a:pt x="20" y="2883"/>
                  </a:cubicBezTo>
                  <a:cubicBezTo>
                    <a:pt x="20" y="2883"/>
                    <a:pt x="203" y="2863"/>
                    <a:pt x="568" y="2822"/>
                  </a:cubicBezTo>
                  <a:cubicBezTo>
                    <a:pt x="914" y="2781"/>
                    <a:pt x="1421" y="2720"/>
                    <a:pt x="2050" y="2619"/>
                  </a:cubicBezTo>
                  <a:cubicBezTo>
                    <a:pt x="3288" y="2436"/>
                    <a:pt x="5014" y="2132"/>
                    <a:pt x="6901" y="1746"/>
                  </a:cubicBezTo>
                  <a:cubicBezTo>
                    <a:pt x="8789" y="1340"/>
                    <a:pt x="10494" y="934"/>
                    <a:pt x="11712" y="589"/>
                  </a:cubicBezTo>
                  <a:cubicBezTo>
                    <a:pt x="12321" y="427"/>
                    <a:pt x="12808" y="285"/>
                    <a:pt x="13153" y="183"/>
                  </a:cubicBezTo>
                  <a:cubicBezTo>
                    <a:pt x="13498" y="82"/>
                    <a:pt x="13681" y="21"/>
                    <a:pt x="136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09;p63">
              <a:extLst>
                <a:ext uri="{FF2B5EF4-FFF2-40B4-BE49-F238E27FC236}">
                  <a16:creationId xmlns:a16="http://schemas.microsoft.com/office/drawing/2014/main" id="{162C324B-FBF8-C6BC-F8FB-A47AAD2CA4AA}"/>
                </a:ext>
              </a:extLst>
            </p:cNvPr>
            <p:cNvSpPr/>
            <p:nvPr/>
          </p:nvSpPr>
          <p:spPr>
            <a:xfrm>
              <a:off x="5272292" y="1847384"/>
              <a:ext cx="239550" cy="269000"/>
            </a:xfrm>
            <a:custGeom>
              <a:avLst/>
              <a:gdLst/>
              <a:ahLst/>
              <a:cxnLst/>
              <a:rect l="l" t="t" r="r" b="b"/>
              <a:pathLst>
                <a:path w="9582" h="10760" extrusionOk="0">
                  <a:moveTo>
                    <a:pt x="9540" y="1"/>
                  </a:moveTo>
                  <a:cubicBezTo>
                    <a:pt x="9502" y="1"/>
                    <a:pt x="7338" y="2368"/>
                    <a:pt x="4730" y="5319"/>
                  </a:cubicBezTo>
                  <a:cubicBezTo>
                    <a:pt x="2112" y="8303"/>
                    <a:pt x="1" y="10738"/>
                    <a:pt x="42" y="10759"/>
                  </a:cubicBezTo>
                  <a:cubicBezTo>
                    <a:pt x="42" y="10759"/>
                    <a:pt x="42" y="10759"/>
                    <a:pt x="43" y="10759"/>
                  </a:cubicBezTo>
                  <a:cubicBezTo>
                    <a:pt x="118" y="10759"/>
                    <a:pt x="2256" y="8399"/>
                    <a:pt x="4852" y="5441"/>
                  </a:cubicBezTo>
                  <a:cubicBezTo>
                    <a:pt x="7491" y="2477"/>
                    <a:pt x="9581" y="42"/>
                    <a:pt x="9541" y="1"/>
                  </a:cubicBezTo>
                  <a:cubicBezTo>
                    <a:pt x="9541" y="1"/>
                    <a:pt x="9541" y="1"/>
                    <a:pt x="95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10;p63">
              <a:extLst>
                <a:ext uri="{FF2B5EF4-FFF2-40B4-BE49-F238E27FC236}">
                  <a16:creationId xmlns:a16="http://schemas.microsoft.com/office/drawing/2014/main" id="{45A65733-8358-1DB9-E0D9-5E0B98753367}"/>
                </a:ext>
              </a:extLst>
            </p:cNvPr>
            <p:cNvSpPr/>
            <p:nvPr/>
          </p:nvSpPr>
          <p:spPr>
            <a:xfrm>
              <a:off x="5343842" y="2052584"/>
              <a:ext cx="7650" cy="6700"/>
            </a:xfrm>
            <a:custGeom>
              <a:avLst/>
              <a:gdLst/>
              <a:ahLst/>
              <a:cxnLst/>
              <a:rect l="l" t="t" r="r" b="b"/>
              <a:pathLst>
                <a:path w="306" h="268" extrusionOk="0">
                  <a:moveTo>
                    <a:pt x="142" y="1"/>
                  </a:moveTo>
                  <a:cubicBezTo>
                    <a:pt x="121" y="1"/>
                    <a:pt x="100" y="5"/>
                    <a:pt x="82" y="14"/>
                  </a:cubicBezTo>
                  <a:lnTo>
                    <a:pt x="82" y="34"/>
                  </a:lnTo>
                  <a:cubicBezTo>
                    <a:pt x="1" y="95"/>
                    <a:pt x="21" y="237"/>
                    <a:pt x="102" y="257"/>
                  </a:cubicBezTo>
                  <a:cubicBezTo>
                    <a:pt x="121" y="264"/>
                    <a:pt x="139" y="268"/>
                    <a:pt x="157" y="268"/>
                  </a:cubicBezTo>
                  <a:cubicBezTo>
                    <a:pt x="237" y="268"/>
                    <a:pt x="305" y="198"/>
                    <a:pt x="305" y="115"/>
                  </a:cubicBezTo>
                  <a:cubicBezTo>
                    <a:pt x="305" y="52"/>
                    <a:pt x="219" y="1"/>
                    <a:pt x="1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11;p63">
              <a:extLst>
                <a:ext uri="{FF2B5EF4-FFF2-40B4-BE49-F238E27FC236}">
                  <a16:creationId xmlns:a16="http://schemas.microsoft.com/office/drawing/2014/main" id="{890B9FBC-5A1D-7417-3B8B-A060DE6D45E1}"/>
                </a:ext>
              </a:extLst>
            </p:cNvPr>
            <p:cNvSpPr/>
            <p:nvPr/>
          </p:nvSpPr>
          <p:spPr>
            <a:xfrm>
              <a:off x="5131242" y="2190334"/>
              <a:ext cx="8050" cy="6975"/>
            </a:xfrm>
            <a:custGeom>
              <a:avLst/>
              <a:gdLst/>
              <a:ahLst/>
              <a:cxnLst/>
              <a:rect l="l" t="t" r="r" b="b"/>
              <a:pathLst>
                <a:path w="322" h="279" extrusionOk="0">
                  <a:moveTo>
                    <a:pt x="175" y="0"/>
                  </a:moveTo>
                  <a:cubicBezTo>
                    <a:pt x="149" y="0"/>
                    <a:pt x="124" y="8"/>
                    <a:pt x="102" y="25"/>
                  </a:cubicBezTo>
                  <a:lnTo>
                    <a:pt x="81" y="25"/>
                  </a:lnTo>
                  <a:cubicBezTo>
                    <a:pt x="0" y="85"/>
                    <a:pt x="21" y="227"/>
                    <a:pt x="122" y="268"/>
                  </a:cubicBezTo>
                  <a:cubicBezTo>
                    <a:pt x="137" y="275"/>
                    <a:pt x="153" y="279"/>
                    <a:pt x="169" y="279"/>
                  </a:cubicBezTo>
                  <a:cubicBezTo>
                    <a:pt x="242" y="279"/>
                    <a:pt x="321" y="209"/>
                    <a:pt x="305" y="126"/>
                  </a:cubicBezTo>
                  <a:cubicBezTo>
                    <a:pt x="305" y="52"/>
                    <a:pt x="241" y="0"/>
                    <a:pt x="1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12;p63">
              <a:extLst>
                <a:ext uri="{FF2B5EF4-FFF2-40B4-BE49-F238E27FC236}">
                  <a16:creationId xmlns:a16="http://schemas.microsoft.com/office/drawing/2014/main" id="{AF423DD6-D9DA-D893-5243-6F77B56E11F5}"/>
                </a:ext>
              </a:extLst>
            </p:cNvPr>
            <p:cNvSpPr/>
            <p:nvPr/>
          </p:nvSpPr>
          <p:spPr>
            <a:xfrm>
              <a:off x="5233742" y="2167484"/>
              <a:ext cx="7625" cy="7000"/>
            </a:xfrm>
            <a:custGeom>
              <a:avLst/>
              <a:gdLst/>
              <a:ahLst/>
              <a:cxnLst/>
              <a:rect l="l" t="t" r="r" b="b"/>
              <a:pathLst>
                <a:path w="305" h="280" extrusionOk="0">
                  <a:moveTo>
                    <a:pt x="155" y="1"/>
                  </a:moveTo>
                  <a:cubicBezTo>
                    <a:pt x="129" y="1"/>
                    <a:pt x="104" y="8"/>
                    <a:pt x="82" y="25"/>
                  </a:cubicBezTo>
                  <a:lnTo>
                    <a:pt x="61" y="25"/>
                  </a:lnTo>
                  <a:cubicBezTo>
                    <a:pt x="0" y="86"/>
                    <a:pt x="21" y="228"/>
                    <a:pt x="102" y="269"/>
                  </a:cubicBezTo>
                  <a:cubicBezTo>
                    <a:pt x="116" y="276"/>
                    <a:pt x="132" y="279"/>
                    <a:pt x="149" y="279"/>
                  </a:cubicBezTo>
                  <a:cubicBezTo>
                    <a:pt x="223" y="279"/>
                    <a:pt x="305" y="210"/>
                    <a:pt x="305" y="127"/>
                  </a:cubicBezTo>
                  <a:cubicBezTo>
                    <a:pt x="290" y="53"/>
                    <a:pt x="222" y="1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13;p63">
              <a:extLst>
                <a:ext uri="{FF2B5EF4-FFF2-40B4-BE49-F238E27FC236}">
                  <a16:creationId xmlns:a16="http://schemas.microsoft.com/office/drawing/2014/main" id="{3B0A6FC5-517E-C474-F8A8-E334404C7569}"/>
                </a:ext>
              </a:extLst>
            </p:cNvPr>
            <p:cNvSpPr/>
            <p:nvPr/>
          </p:nvSpPr>
          <p:spPr>
            <a:xfrm>
              <a:off x="5401692" y="1987434"/>
              <a:ext cx="8050" cy="6900"/>
            </a:xfrm>
            <a:custGeom>
              <a:avLst/>
              <a:gdLst/>
              <a:ahLst/>
              <a:cxnLst/>
              <a:rect l="l" t="t" r="r" b="b"/>
              <a:pathLst>
                <a:path w="322" h="276" extrusionOk="0">
                  <a:moveTo>
                    <a:pt x="167" y="0"/>
                  </a:moveTo>
                  <a:cubicBezTo>
                    <a:pt x="144" y="0"/>
                    <a:pt x="122" y="7"/>
                    <a:pt x="102" y="21"/>
                  </a:cubicBezTo>
                  <a:lnTo>
                    <a:pt x="82" y="21"/>
                  </a:lnTo>
                  <a:cubicBezTo>
                    <a:pt x="1" y="82"/>
                    <a:pt x="21" y="224"/>
                    <a:pt x="123" y="265"/>
                  </a:cubicBezTo>
                  <a:cubicBezTo>
                    <a:pt x="137" y="272"/>
                    <a:pt x="153" y="276"/>
                    <a:pt x="169" y="276"/>
                  </a:cubicBezTo>
                  <a:cubicBezTo>
                    <a:pt x="243" y="276"/>
                    <a:pt x="322" y="206"/>
                    <a:pt x="305" y="123"/>
                  </a:cubicBezTo>
                  <a:cubicBezTo>
                    <a:pt x="305" y="62"/>
                    <a:pt x="236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14;p63">
              <a:extLst>
                <a:ext uri="{FF2B5EF4-FFF2-40B4-BE49-F238E27FC236}">
                  <a16:creationId xmlns:a16="http://schemas.microsoft.com/office/drawing/2014/main" id="{56608AE2-875C-4634-00C2-8630E85FBB3A}"/>
                </a:ext>
              </a:extLst>
            </p:cNvPr>
            <p:cNvSpPr/>
            <p:nvPr/>
          </p:nvSpPr>
          <p:spPr>
            <a:xfrm>
              <a:off x="5462592" y="1918634"/>
              <a:ext cx="7650" cy="7025"/>
            </a:xfrm>
            <a:custGeom>
              <a:avLst/>
              <a:gdLst/>
              <a:ahLst/>
              <a:cxnLst/>
              <a:rect l="l" t="t" r="r" b="b"/>
              <a:pathLst>
                <a:path w="306" h="281" extrusionOk="0">
                  <a:moveTo>
                    <a:pt x="140" y="0"/>
                  </a:moveTo>
                  <a:cubicBezTo>
                    <a:pt x="119" y="0"/>
                    <a:pt x="99" y="4"/>
                    <a:pt x="82" y="13"/>
                  </a:cubicBezTo>
                  <a:lnTo>
                    <a:pt x="82" y="33"/>
                  </a:lnTo>
                  <a:cubicBezTo>
                    <a:pt x="1" y="94"/>
                    <a:pt x="21" y="236"/>
                    <a:pt x="102" y="277"/>
                  </a:cubicBezTo>
                  <a:cubicBezTo>
                    <a:pt x="113" y="279"/>
                    <a:pt x="124" y="280"/>
                    <a:pt x="134" y="280"/>
                  </a:cubicBezTo>
                  <a:cubicBezTo>
                    <a:pt x="224" y="280"/>
                    <a:pt x="305" y="207"/>
                    <a:pt x="305" y="135"/>
                  </a:cubicBezTo>
                  <a:cubicBezTo>
                    <a:pt x="305" y="55"/>
                    <a:pt x="217" y="0"/>
                    <a:pt x="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15;p63">
              <a:extLst>
                <a:ext uri="{FF2B5EF4-FFF2-40B4-BE49-F238E27FC236}">
                  <a16:creationId xmlns:a16="http://schemas.microsoft.com/office/drawing/2014/main" id="{4C4C725D-F442-503D-9938-D1679F035FC3}"/>
                </a:ext>
              </a:extLst>
            </p:cNvPr>
            <p:cNvSpPr/>
            <p:nvPr/>
          </p:nvSpPr>
          <p:spPr>
            <a:xfrm>
              <a:off x="4981542" y="2110834"/>
              <a:ext cx="240550" cy="44175"/>
            </a:xfrm>
            <a:custGeom>
              <a:avLst/>
              <a:gdLst/>
              <a:ahLst/>
              <a:cxnLst/>
              <a:rect l="l" t="t" r="r" b="b"/>
              <a:pathLst>
                <a:path w="9622" h="1767" extrusionOk="0">
                  <a:moveTo>
                    <a:pt x="8904" y="1"/>
                  </a:moveTo>
                  <a:cubicBezTo>
                    <a:pt x="8055" y="1"/>
                    <a:pt x="6497" y="159"/>
                    <a:pt x="4730" y="444"/>
                  </a:cubicBezTo>
                  <a:cubicBezTo>
                    <a:pt x="2111" y="870"/>
                    <a:pt x="0" y="1418"/>
                    <a:pt x="41" y="1662"/>
                  </a:cubicBezTo>
                  <a:cubicBezTo>
                    <a:pt x="54" y="1733"/>
                    <a:pt x="280" y="1767"/>
                    <a:pt x="667" y="1767"/>
                  </a:cubicBezTo>
                  <a:cubicBezTo>
                    <a:pt x="1502" y="1767"/>
                    <a:pt x="3083" y="1608"/>
                    <a:pt x="4872" y="1317"/>
                  </a:cubicBezTo>
                  <a:cubicBezTo>
                    <a:pt x="7511" y="891"/>
                    <a:pt x="9622" y="343"/>
                    <a:pt x="9581" y="119"/>
                  </a:cubicBezTo>
                  <a:cubicBezTo>
                    <a:pt x="9568" y="39"/>
                    <a:pt x="9322" y="1"/>
                    <a:pt x="89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16;p63">
              <a:extLst>
                <a:ext uri="{FF2B5EF4-FFF2-40B4-BE49-F238E27FC236}">
                  <a16:creationId xmlns:a16="http://schemas.microsoft.com/office/drawing/2014/main" id="{86697BD9-DF8A-E2B9-4760-05916DC9610D}"/>
                </a:ext>
              </a:extLst>
            </p:cNvPr>
            <p:cNvSpPr/>
            <p:nvPr/>
          </p:nvSpPr>
          <p:spPr>
            <a:xfrm>
              <a:off x="5042942" y="2206059"/>
              <a:ext cx="8050" cy="6975"/>
            </a:xfrm>
            <a:custGeom>
              <a:avLst/>
              <a:gdLst/>
              <a:ahLst/>
              <a:cxnLst/>
              <a:rect l="l" t="t" r="r" b="b"/>
              <a:pathLst>
                <a:path w="322" h="279" extrusionOk="0">
                  <a:moveTo>
                    <a:pt x="158" y="0"/>
                  </a:moveTo>
                  <a:cubicBezTo>
                    <a:pt x="131" y="0"/>
                    <a:pt x="104" y="8"/>
                    <a:pt x="82" y="25"/>
                  </a:cubicBezTo>
                  <a:cubicBezTo>
                    <a:pt x="0" y="86"/>
                    <a:pt x="21" y="228"/>
                    <a:pt x="102" y="268"/>
                  </a:cubicBezTo>
                  <a:cubicBezTo>
                    <a:pt x="120" y="276"/>
                    <a:pt x="139" y="279"/>
                    <a:pt x="158" y="279"/>
                  </a:cubicBezTo>
                  <a:cubicBezTo>
                    <a:pt x="243" y="279"/>
                    <a:pt x="322" y="209"/>
                    <a:pt x="305" y="126"/>
                  </a:cubicBezTo>
                  <a:cubicBezTo>
                    <a:pt x="305" y="53"/>
                    <a:pt x="230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17;p63">
              <a:extLst>
                <a:ext uri="{FF2B5EF4-FFF2-40B4-BE49-F238E27FC236}">
                  <a16:creationId xmlns:a16="http://schemas.microsoft.com/office/drawing/2014/main" id="{81482281-5DB9-4211-97B1-25F7048DF6D8}"/>
                </a:ext>
              </a:extLst>
            </p:cNvPr>
            <p:cNvSpPr/>
            <p:nvPr/>
          </p:nvSpPr>
          <p:spPr>
            <a:xfrm>
              <a:off x="4856192" y="2126009"/>
              <a:ext cx="129950" cy="236975"/>
            </a:xfrm>
            <a:custGeom>
              <a:avLst/>
              <a:gdLst/>
              <a:ahLst/>
              <a:cxnLst/>
              <a:rect l="l" t="t" r="r" b="b"/>
              <a:pathLst>
                <a:path w="5198" h="9479" extrusionOk="0">
                  <a:moveTo>
                    <a:pt x="1120" y="1"/>
                  </a:moveTo>
                  <a:cubicBezTo>
                    <a:pt x="739" y="1"/>
                    <a:pt x="360" y="65"/>
                    <a:pt x="1" y="202"/>
                  </a:cubicBezTo>
                  <a:lnTo>
                    <a:pt x="1198" y="9478"/>
                  </a:lnTo>
                  <a:cubicBezTo>
                    <a:pt x="2498" y="8951"/>
                    <a:pt x="4406" y="7022"/>
                    <a:pt x="4791" y="5581"/>
                  </a:cubicBezTo>
                  <a:cubicBezTo>
                    <a:pt x="5197" y="4160"/>
                    <a:pt x="4954" y="2516"/>
                    <a:pt x="4000" y="1380"/>
                  </a:cubicBezTo>
                  <a:cubicBezTo>
                    <a:pt x="3309" y="523"/>
                    <a:pt x="2206" y="1"/>
                    <a:pt x="1120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18;p63">
              <a:extLst>
                <a:ext uri="{FF2B5EF4-FFF2-40B4-BE49-F238E27FC236}">
                  <a16:creationId xmlns:a16="http://schemas.microsoft.com/office/drawing/2014/main" id="{C407D4C4-24E1-402B-84BB-34EC6099CCBA}"/>
                </a:ext>
              </a:extLst>
            </p:cNvPr>
            <p:cNvSpPr/>
            <p:nvPr/>
          </p:nvSpPr>
          <p:spPr>
            <a:xfrm>
              <a:off x="5470217" y="1622559"/>
              <a:ext cx="211625" cy="224875"/>
            </a:xfrm>
            <a:custGeom>
              <a:avLst/>
              <a:gdLst/>
              <a:ahLst/>
              <a:cxnLst/>
              <a:rect l="l" t="t" r="r" b="b"/>
              <a:pathLst>
                <a:path w="8465" h="8995" extrusionOk="0">
                  <a:moveTo>
                    <a:pt x="6154" y="1"/>
                  </a:moveTo>
                  <a:cubicBezTo>
                    <a:pt x="5992" y="1"/>
                    <a:pt x="5823" y="51"/>
                    <a:pt x="5683" y="144"/>
                  </a:cubicBezTo>
                  <a:cubicBezTo>
                    <a:pt x="5399" y="327"/>
                    <a:pt x="5217" y="652"/>
                    <a:pt x="5054" y="956"/>
                  </a:cubicBezTo>
                  <a:lnTo>
                    <a:pt x="3024" y="4772"/>
                  </a:lnTo>
                  <a:cubicBezTo>
                    <a:pt x="2415" y="3838"/>
                    <a:pt x="1827" y="2905"/>
                    <a:pt x="1218" y="1951"/>
                  </a:cubicBezTo>
                  <a:cubicBezTo>
                    <a:pt x="1050" y="1690"/>
                    <a:pt x="814" y="1395"/>
                    <a:pt x="526" y="1395"/>
                  </a:cubicBezTo>
                  <a:cubicBezTo>
                    <a:pt x="500" y="1395"/>
                    <a:pt x="473" y="1398"/>
                    <a:pt x="447" y="1403"/>
                  </a:cubicBezTo>
                  <a:cubicBezTo>
                    <a:pt x="183" y="1443"/>
                    <a:pt x="0" y="1728"/>
                    <a:pt x="0" y="1991"/>
                  </a:cubicBezTo>
                  <a:cubicBezTo>
                    <a:pt x="0" y="2276"/>
                    <a:pt x="102" y="2519"/>
                    <a:pt x="223" y="2783"/>
                  </a:cubicBezTo>
                  <a:cubicBezTo>
                    <a:pt x="751" y="3879"/>
                    <a:pt x="1705" y="6416"/>
                    <a:pt x="1705" y="6416"/>
                  </a:cubicBezTo>
                  <a:lnTo>
                    <a:pt x="6881" y="8994"/>
                  </a:lnTo>
                  <a:cubicBezTo>
                    <a:pt x="7287" y="8405"/>
                    <a:pt x="7713" y="7817"/>
                    <a:pt x="8018" y="7147"/>
                  </a:cubicBezTo>
                  <a:cubicBezTo>
                    <a:pt x="8302" y="6477"/>
                    <a:pt x="8464" y="5746"/>
                    <a:pt x="8322" y="5016"/>
                  </a:cubicBezTo>
                  <a:cubicBezTo>
                    <a:pt x="8180" y="4305"/>
                    <a:pt x="7713" y="3635"/>
                    <a:pt x="7043" y="3392"/>
                  </a:cubicBezTo>
                  <a:cubicBezTo>
                    <a:pt x="6859" y="3321"/>
                    <a:pt x="6662" y="3287"/>
                    <a:pt x="6465" y="3287"/>
                  </a:cubicBezTo>
                  <a:cubicBezTo>
                    <a:pt x="5925" y="3287"/>
                    <a:pt x="5388" y="3545"/>
                    <a:pt x="5135" y="4021"/>
                  </a:cubicBezTo>
                  <a:cubicBezTo>
                    <a:pt x="5602" y="3108"/>
                    <a:pt x="6049" y="2194"/>
                    <a:pt x="6516" y="1281"/>
                  </a:cubicBezTo>
                  <a:cubicBezTo>
                    <a:pt x="6678" y="956"/>
                    <a:pt x="6840" y="530"/>
                    <a:pt x="6637" y="226"/>
                  </a:cubicBezTo>
                  <a:cubicBezTo>
                    <a:pt x="6527" y="71"/>
                    <a:pt x="6346" y="1"/>
                    <a:pt x="6154" y="1"/>
                  </a:cubicBezTo>
                  <a:close/>
                </a:path>
              </a:pathLst>
            </a:custGeom>
            <a:solidFill>
              <a:srgbClr val="72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19;p63">
              <a:extLst>
                <a:ext uri="{FF2B5EF4-FFF2-40B4-BE49-F238E27FC236}">
                  <a16:creationId xmlns:a16="http://schemas.microsoft.com/office/drawing/2014/main" id="{6E27DF9F-C216-7934-BDED-BB5FFA7BAAAC}"/>
                </a:ext>
              </a:extLst>
            </p:cNvPr>
            <p:cNvSpPr/>
            <p:nvPr/>
          </p:nvSpPr>
          <p:spPr>
            <a:xfrm>
              <a:off x="4878542" y="2125984"/>
              <a:ext cx="64450" cy="232425"/>
            </a:xfrm>
            <a:custGeom>
              <a:avLst/>
              <a:gdLst/>
              <a:ahLst/>
              <a:cxnLst/>
              <a:rect l="l" t="t" r="r" b="b"/>
              <a:pathLst>
                <a:path w="2578" h="9297" extrusionOk="0">
                  <a:moveTo>
                    <a:pt x="0" y="0"/>
                  </a:moveTo>
                  <a:cubicBezTo>
                    <a:pt x="0" y="21"/>
                    <a:pt x="162" y="41"/>
                    <a:pt x="386" y="183"/>
                  </a:cubicBezTo>
                  <a:cubicBezTo>
                    <a:pt x="629" y="325"/>
                    <a:pt x="893" y="609"/>
                    <a:pt x="1157" y="1015"/>
                  </a:cubicBezTo>
                  <a:cubicBezTo>
                    <a:pt x="1685" y="1827"/>
                    <a:pt x="2253" y="3086"/>
                    <a:pt x="2355" y="4567"/>
                  </a:cubicBezTo>
                  <a:cubicBezTo>
                    <a:pt x="2395" y="5298"/>
                    <a:pt x="2334" y="6009"/>
                    <a:pt x="2131" y="6617"/>
                  </a:cubicBezTo>
                  <a:cubicBezTo>
                    <a:pt x="1949" y="7226"/>
                    <a:pt x="1644" y="7734"/>
                    <a:pt x="1360" y="8119"/>
                  </a:cubicBezTo>
                  <a:cubicBezTo>
                    <a:pt x="771" y="8891"/>
                    <a:pt x="284" y="9256"/>
                    <a:pt x="304" y="9297"/>
                  </a:cubicBezTo>
                  <a:cubicBezTo>
                    <a:pt x="304" y="9297"/>
                    <a:pt x="426" y="9216"/>
                    <a:pt x="650" y="9033"/>
                  </a:cubicBezTo>
                  <a:cubicBezTo>
                    <a:pt x="853" y="8850"/>
                    <a:pt x="1137" y="8586"/>
                    <a:pt x="1461" y="8201"/>
                  </a:cubicBezTo>
                  <a:cubicBezTo>
                    <a:pt x="1766" y="7815"/>
                    <a:pt x="2091" y="7308"/>
                    <a:pt x="2294" y="6678"/>
                  </a:cubicBezTo>
                  <a:cubicBezTo>
                    <a:pt x="2517" y="6049"/>
                    <a:pt x="2578" y="5318"/>
                    <a:pt x="2517" y="4567"/>
                  </a:cubicBezTo>
                  <a:cubicBezTo>
                    <a:pt x="2415" y="3045"/>
                    <a:pt x="1827" y="1746"/>
                    <a:pt x="1258" y="954"/>
                  </a:cubicBezTo>
                  <a:cubicBezTo>
                    <a:pt x="974" y="548"/>
                    <a:pt x="690" y="244"/>
                    <a:pt x="426" y="122"/>
                  </a:cubicBezTo>
                  <a:cubicBezTo>
                    <a:pt x="304" y="61"/>
                    <a:pt x="203" y="21"/>
                    <a:pt x="122" y="21"/>
                  </a:cubicBezTo>
                  <a:cubicBezTo>
                    <a:pt x="4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20;p63">
              <a:extLst>
                <a:ext uri="{FF2B5EF4-FFF2-40B4-BE49-F238E27FC236}">
                  <a16:creationId xmlns:a16="http://schemas.microsoft.com/office/drawing/2014/main" id="{4B8AC80C-BCE2-686B-69EF-BC1D6BEB2B0C}"/>
                </a:ext>
              </a:extLst>
            </p:cNvPr>
            <p:cNvSpPr/>
            <p:nvPr/>
          </p:nvSpPr>
          <p:spPr>
            <a:xfrm>
              <a:off x="5463617" y="1766259"/>
              <a:ext cx="185225" cy="130800"/>
            </a:xfrm>
            <a:custGeom>
              <a:avLst/>
              <a:gdLst/>
              <a:ahLst/>
              <a:cxnLst/>
              <a:rect l="l" t="t" r="r" b="b"/>
              <a:pathLst>
                <a:path w="7409" h="5232" extrusionOk="0">
                  <a:moveTo>
                    <a:pt x="1817" y="1"/>
                  </a:moveTo>
                  <a:cubicBezTo>
                    <a:pt x="1642" y="1"/>
                    <a:pt x="1468" y="19"/>
                    <a:pt x="1299" y="59"/>
                  </a:cubicBezTo>
                  <a:cubicBezTo>
                    <a:pt x="771" y="161"/>
                    <a:pt x="284" y="526"/>
                    <a:pt x="142" y="1034"/>
                  </a:cubicBezTo>
                  <a:cubicBezTo>
                    <a:pt x="0" y="1541"/>
                    <a:pt x="81" y="2170"/>
                    <a:pt x="569" y="2495"/>
                  </a:cubicBezTo>
                  <a:cubicBezTo>
                    <a:pt x="2274" y="3551"/>
                    <a:pt x="3167" y="4038"/>
                    <a:pt x="4993" y="4890"/>
                  </a:cubicBezTo>
                  <a:cubicBezTo>
                    <a:pt x="5364" y="5069"/>
                    <a:pt x="5798" y="5232"/>
                    <a:pt x="6206" y="5232"/>
                  </a:cubicBezTo>
                  <a:cubicBezTo>
                    <a:pt x="6447" y="5232"/>
                    <a:pt x="6678" y="5175"/>
                    <a:pt x="6881" y="5032"/>
                  </a:cubicBezTo>
                  <a:cubicBezTo>
                    <a:pt x="7287" y="4768"/>
                    <a:pt x="7409" y="4220"/>
                    <a:pt x="7307" y="3733"/>
                  </a:cubicBezTo>
                  <a:cubicBezTo>
                    <a:pt x="7206" y="3266"/>
                    <a:pt x="6901" y="2860"/>
                    <a:pt x="6577" y="2495"/>
                  </a:cubicBezTo>
                  <a:cubicBezTo>
                    <a:pt x="5602" y="1399"/>
                    <a:pt x="4283" y="567"/>
                    <a:pt x="2862" y="181"/>
                  </a:cubicBezTo>
                  <a:cubicBezTo>
                    <a:pt x="2524" y="73"/>
                    <a:pt x="2168" y="1"/>
                    <a:pt x="1817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21;p63">
              <a:extLst>
                <a:ext uri="{FF2B5EF4-FFF2-40B4-BE49-F238E27FC236}">
                  <a16:creationId xmlns:a16="http://schemas.microsoft.com/office/drawing/2014/main" id="{DDA4B6C5-C907-A56B-017C-91E00F2CB8B3}"/>
                </a:ext>
              </a:extLst>
            </p:cNvPr>
            <p:cNvSpPr/>
            <p:nvPr/>
          </p:nvSpPr>
          <p:spPr>
            <a:xfrm>
              <a:off x="5469692" y="1787484"/>
              <a:ext cx="171550" cy="88875"/>
            </a:xfrm>
            <a:custGeom>
              <a:avLst/>
              <a:gdLst/>
              <a:ahLst/>
              <a:cxnLst/>
              <a:rect l="l" t="t" r="r" b="b"/>
              <a:pathLst>
                <a:path w="6862" h="3555" extrusionOk="0">
                  <a:moveTo>
                    <a:pt x="1337" y="0"/>
                  </a:moveTo>
                  <a:cubicBezTo>
                    <a:pt x="1290" y="0"/>
                    <a:pt x="1244" y="1"/>
                    <a:pt x="1198" y="2"/>
                  </a:cubicBezTo>
                  <a:cubicBezTo>
                    <a:pt x="813" y="22"/>
                    <a:pt x="528" y="63"/>
                    <a:pt x="326" y="103"/>
                  </a:cubicBezTo>
                  <a:cubicBezTo>
                    <a:pt x="102" y="144"/>
                    <a:pt x="1" y="164"/>
                    <a:pt x="1" y="185"/>
                  </a:cubicBezTo>
                  <a:cubicBezTo>
                    <a:pt x="1" y="187"/>
                    <a:pt x="7" y="188"/>
                    <a:pt x="18" y="188"/>
                  </a:cubicBezTo>
                  <a:cubicBezTo>
                    <a:pt x="108" y="188"/>
                    <a:pt x="549" y="124"/>
                    <a:pt x="1198" y="124"/>
                  </a:cubicBezTo>
                  <a:cubicBezTo>
                    <a:pt x="1929" y="124"/>
                    <a:pt x="2944" y="286"/>
                    <a:pt x="3959" y="773"/>
                  </a:cubicBezTo>
                  <a:cubicBezTo>
                    <a:pt x="4953" y="1281"/>
                    <a:pt x="5704" y="1991"/>
                    <a:pt x="6171" y="2580"/>
                  </a:cubicBezTo>
                  <a:cubicBezTo>
                    <a:pt x="6608" y="3135"/>
                    <a:pt x="6811" y="3555"/>
                    <a:pt x="6839" y="3555"/>
                  </a:cubicBezTo>
                  <a:cubicBezTo>
                    <a:pt x="6840" y="3555"/>
                    <a:pt x="6841" y="3554"/>
                    <a:pt x="6841" y="3554"/>
                  </a:cubicBezTo>
                  <a:cubicBezTo>
                    <a:pt x="6861" y="3554"/>
                    <a:pt x="6821" y="3432"/>
                    <a:pt x="6719" y="3250"/>
                  </a:cubicBezTo>
                  <a:cubicBezTo>
                    <a:pt x="6638" y="3067"/>
                    <a:pt x="6476" y="2803"/>
                    <a:pt x="6252" y="2499"/>
                  </a:cubicBezTo>
                  <a:cubicBezTo>
                    <a:pt x="5826" y="1890"/>
                    <a:pt x="5075" y="1139"/>
                    <a:pt x="4040" y="631"/>
                  </a:cubicBezTo>
                  <a:cubicBezTo>
                    <a:pt x="3067" y="154"/>
                    <a:pt x="2076" y="0"/>
                    <a:pt x="1337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22;p63">
              <a:extLst>
                <a:ext uri="{FF2B5EF4-FFF2-40B4-BE49-F238E27FC236}">
                  <a16:creationId xmlns:a16="http://schemas.microsoft.com/office/drawing/2014/main" id="{72A84006-0F4C-BEAE-D0D7-B9FC59B8F04C}"/>
                </a:ext>
              </a:extLst>
            </p:cNvPr>
            <p:cNvSpPr/>
            <p:nvPr/>
          </p:nvSpPr>
          <p:spPr>
            <a:xfrm>
              <a:off x="4463942" y="2757484"/>
              <a:ext cx="342050" cy="57000"/>
            </a:xfrm>
            <a:custGeom>
              <a:avLst/>
              <a:gdLst/>
              <a:ahLst/>
              <a:cxnLst/>
              <a:rect l="l" t="t" r="r" b="b"/>
              <a:pathLst>
                <a:path w="13682" h="2280" extrusionOk="0">
                  <a:moveTo>
                    <a:pt x="13539" y="1"/>
                  </a:moveTo>
                  <a:cubicBezTo>
                    <a:pt x="13312" y="1"/>
                    <a:pt x="12625" y="229"/>
                    <a:pt x="11631" y="498"/>
                  </a:cubicBezTo>
                  <a:cubicBezTo>
                    <a:pt x="11043" y="681"/>
                    <a:pt x="10332" y="843"/>
                    <a:pt x="9520" y="1006"/>
                  </a:cubicBezTo>
                  <a:cubicBezTo>
                    <a:pt x="8729" y="1148"/>
                    <a:pt x="7836" y="1290"/>
                    <a:pt x="6902" y="1351"/>
                  </a:cubicBezTo>
                  <a:cubicBezTo>
                    <a:pt x="6343" y="1398"/>
                    <a:pt x="5805" y="1418"/>
                    <a:pt x="5292" y="1418"/>
                  </a:cubicBezTo>
                  <a:cubicBezTo>
                    <a:pt x="4930" y="1418"/>
                    <a:pt x="4579" y="1408"/>
                    <a:pt x="4243" y="1391"/>
                  </a:cubicBezTo>
                  <a:cubicBezTo>
                    <a:pt x="3431" y="1351"/>
                    <a:pt x="2700" y="1290"/>
                    <a:pt x="2071" y="1208"/>
                  </a:cubicBezTo>
                  <a:cubicBezTo>
                    <a:pt x="1154" y="1101"/>
                    <a:pt x="490" y="983"/>
                    <a:pt x="201" y="983"/>
                  </a:cubicBezTo>
                  <a:cubicBezTo>
                    <a:pt x="106" y="983"/>
                    <a:pt x="51" y="996"/>
                    <a:pt x="41" y="1026"/>
                  </a:cubicBezTo>
                  <a:cubicBezTo>
                    <a:pt x="1" y="1148"/>
                    <a:pt x="711" y="1513"/>
                    <a:pt x="1970" y="1817"/>
                  </a:cubicBezTo>
                  <a:cubicBezTo>
                    <a:pt x="2579" y="1980"/>
                    <a:pt x="3330" y="2122"/>
                    <a:pt x="4182" y="2203"/>
                  </a:cubicBezTo>
                  <a:cubicBezTo>
                    <a:pt x="4698" y="2252"/>
                    <a:pt x="5244" y="2279"/>
                    <a:pt x="5816" y="2279"/>
                  </a:cubicBezTo>
                  <a:cubicBezTo>
                    <a:pt x="6188" y="2279"/>
                    <a:pt x="6571" y="2268"/>
                    <a:pt x="6963" y="2244"/>
                  </a:cubicBezTo>
                  <a:cubicBezTo>
                    <a:pt x="7937" y="2162"/>
                    <a:pt x="8871" y="2000"/>
                    <a:pt x="9703" y="1797"/>
                  </a:cubicBezTo>
                  <a:cubicBezTo>
                    <a:pt x="10515" y="1594"/>
                    <a:pt x="11246" y="1351"/>
                    <a:pt x="11834" y="1087"/>
                  </a:cubicBezTo>
                  <a:cubicBezTo>
                    <a:pt x="13032" y="600"/>
                    <a:pt x="13681" y="133"/>
                    <a:pt x="13621" y="31"/>
                  </a:cubicBezTo>
                  <a:cubicBezTo>
                    <a:pt x="13614" y="11"/>
                    <a:pt x="13586" y="1"/>
                    <a:pt x="13539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23;p63">
              <a:extLst>
                <a:ext uri="{FF2B5EF4-FFF2-40B4-BE49-F238E27FC236}">
                  <a16:creationId xmlns:a16="http://schemas.microsoft.com/office/drawing/2014/main" id="{9442E681-3FFB-2D91-EB04-093A9975F88B}"/>
                </a:ext>
              </a:extLst>
            </p:cNvPr>
            <p:cNvSpPr/>
            <p:nvPr/>
          </p:nvSpPr>
          <p:spPr>
            <a:xfrm>
              <a:off x="4485267" y="2803759"/>
              <a:ext cx="309550" cy="43525"/>
            </a:xfrm>
            <a:custGeom>
              <a:avLst/>
              <a:gdLst/>
              <a:ahLst/>
              <a:cxnLst/>
              <a:rect l="l" t="t" r="r" b="b"/>
              <a:pathLst>
                <a:path w="12382" h="1741" extrusionOk="0">
                  <a:moveTo>
                    <a:pt x="12174" y="1"/>
                  </a:moveTo>
                  <a:cubicBezTo>
                    <a:pt x="11532" y="1"/>
                    <a:pt x="9131" y="608"/>
                    <a:pt x="6211" y="819"/>
                  </a:cubicBezTo>
                  <a:cubicBezTo>
                    <a:pt x="5297" y="890"/>
                    <a:pt x="4430" y="913"/>
                    <a:pt x="3650" y="913"/>
                  </a:cubicBezTo>
                  <a:cubicBezTo>
                    <a:pt x="2318" y="913"/>
                    <a:pt x="1241" y="847"/>
                    <a:pt x="615" y="847"/>
                  </a:cubicBezTo>
                  <a:cubicBezTo>
                    <a:pt x="248" y="847"/>
                    <a:pt x="37" y="870"/>
                    <a:pt x="21" y="941"/>
                  </a:cubicBezTo>
                  <a:cubicBezTo>
                    <a:pt x="0" y="1042"/>
                    <a:pt x="670" y="1306"/>
                    <a:pt x="1807" y="1489"/>
                  </a:cubicBezTo>
                  <a:cubicBezTo>
                    <a:pt x="2616" y="1636"/>
                    <a:pt x="3681" y="1740"/>
                    <a:pt x="4870" y="1740"/>
                  </a:cubicBezTo>
                  <a:cubicBezTo>
                    <a:pt x="5322" y="1740"/>
                    <a:pt x="5792" y="1725"/>
                    <a:pt x="6272" y="1692"/>
                  </a:cubicBezTo>
                  <a:cubicBezTo>
                    <a:pt x="8018" y="1570"/>
                    <a:pt x="9581" y="1225"/>
                    <a:pt x="10657" y="860"/>
                  </a:cubicBezTo>
                  <a:cubicBezTo>
                    <a:pt x="11753" y="494"/>
                    <a:pt x="12382" y="149"/>
                    <a:pt x="12341" y="48"/>
                  </a:cubicBezTo>
                  <a:cubicBezTo>
                    <a:pt x="12330" y="15"/>
                    <a:pt x="12273" y="1"/>
                    <a:pt x="12174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24;p63">
              <a:extLst>
                <a:ext uri="{FF2B5EF4-FFF2-40B4-BE49-F238E27FC236}">
                  <a16:creationId xmlns:a16="http://schemas.microsoft.com/office/drawing/2014/main" id="{4BF9F86E-2AD5-CB1C-A8C9-6145BCE4A5A5}"/>
                </a:ext>
              </a:extLst>
            </p:cNvPr>
            <p:cNvSpPr/>
            <p:nvPr/>
          </p:nvSpPr>
          <p:spPr>
            <a:xfrm>
              <a:off x="4208192" y="1546884"/>
              <a:ext cx="688625" cy="521400"/>
            </a:xfrm>
            <a:custGeom>
              <a:avLst/>
              <a:gdLst/>
              <a:ahLst/>
              <a:cxnLst/>
              <a:rect l="l" t="t" r="r" b="b"/>
              <a:pathLst>
                <a:path w="27545" h="20856" extrusionOk="0">
                  <a:moveTo>
                    <a:pt x="15526" y="1"/>
                  </a:moveTo>
                  <a:cubicBezTo>
                    <a:pt x="14195" y="1"/>
                    <a:pt x="12742" y="161"/>
                    <a:pt x="11165" y="512"/>
                  </a:cubicBezTo>
                  <a:cubicBezTo>
                    <a:pt x="11165" y="512"/>
                    <a:pt x="1" y="2583"/>
                    <a:pt x="143" y="12569"/>
                  </a:cubicBezTo>
                  <a:cubicBezTo>
                    <a:pt x="243" y="19600"/>
                    <a:pt x="4961" y="20856"/>
                    <a:pt x="8701" y="20856"/>
                  </a:cubicBezTo>
                  <a:cubicBezTo>
                    <a:pt x="10273" y="20856"/>
                    <a:pt x="11673" y="20634"/>
                    <a:pt x="12484" y="20526"/>
                  </a:cubicBezTo>
                  <a:cubicBezTo>
                    <a:pt x="13722" y="20384"/>
                    <a:pt x="16219" y="20018"/>
                    <a:pt x="18553" y="19694"/>
                  </a:cubicBezTo>
                  <a:cubicBezTo>
                    <a:pt x="23505" y="18963"/>
                    <a:pt x="27220" y="16547"/>
                    <a:pt x="27504" y="11554"/>
                  </a:cubicBezTo>
                  <a:cubicBezTo>
                    <a:pt x="27545" y="10966"/>
                    <a:pt x="27524" y="10377"/>
                    <a:pt x="27443" y="9788"/>
                  </a:cubicBezTo>
                  <a:cubicBezTo>
                    <a:pt x="26855" y="5292"/>
                    <a:pt x="23188" y="1"/>
                    <a:pt x="15526" y="1"/>
                  </a:cubicBezTo>
                  <a:close/>
                </a:path>
              </a:pathLst>
            </a:custGeom>
            <a:solidFill>
              <a:srgbClr val="72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25;p63">
              <a:extLst>
                <a:ext uri="{FF2B5EF4-FFF2-40B4-BE49-F238E27FC236}">
                  <a16:creationId xmlns:a16="http://schemas.microsoft.com/office/drawing/2014/main" id="{21F05023-BEF2-7354-D033-23BB90FADABF}"/>
                </a:ext>
              </a:extLst>
            </p:cNvPr>
            <p:cNvSpPr/>
            <p:nvPr/>
          </p:nvSpPr>
          <p:spPr>
            <a:xfrm>
              <a:off x="4342667" y="1673459"/>
              <a:ext cx="506975" cy="213950"/>
            </a:xfrm>
            <a:custGeom>
              <a:avLst/>
              <a:gdLst/>
              <a:ahLst/>
              <a:cxnLst/>
              <a:rect l="l" t="t" r="r" b="b"/>
              <a:pathLst>
                <a:path w="20279" h="8558" extrusionOk="0">
                  <a:moveTo>
                    <a:pt x="17247" y="0"/>
                  </a:moveTo>
                  <a:cubicBezTo>
                    <a:pt x="17062" y="0"/>
                    <a:pt x="16874" y="19"/>
                    <a:pt x="16685" y="57"/>
                  </a:cubicBezTo>
                  <a:lnTo>
                    <a:pt x="2436" y="3081"/>
                  </a:lnTo>
                  <a:cubicBezTo>
                    <a:pt x="955" y="3406"/>
                    <a:pt x="1" y="4867"/>
                    <a:pt x="305" y="6369"/>
                  </a:cubicBezTo>
                  <a:cubicBezTo>
                    <a:pt x="589" y="7665"/>
                    <a:pt x="1742" y="8557"/>
                    <a:pt x="3032" y="8557"/>
                  </a:cubicBezTo>
                  <a:cubicBezTo>
                    <a:pt x="3217" y="8557"/>
                    <a:pt x="3405" y="8539"/>
                    <a:pt x="3593" y="8501"/>
                  </a:cubicBezTo>
                  <a:lnTo>
                    <a:pt x="17842" y="5476"/>
                  </a:lnTo>
                  <a:cubicBezTo>
                    <a:pt x="19324" y="5152"/>
                    <a:pt x="20278" y="3690"/>
                    <a:pt x="19974" y="2188"/>
                  </a:cubicBezTo>
                  <a:cubicBezTo>
                    <a:pt x="19690" y="892"/>
                    <a:pt x="18536" y="0"/>
                    <a:pt x="17247" y="0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26;p63">
              <a:extLst>
                <a:ext uri="{FF2B5EF4-FFF2-40B4-BE49-F238E27FC236}">
                  <a16:creationId xmlns:a16="http://schemas.microsoft.com/office/drawing/2014/main" id="{103A3E50-EA74-1CE5-3B9D-A426AB6E2B10}"/>
                </a:ext>
              </a:extLst>
            </p:cNvPr>
            <p:cNvSpPr/>
            <p:nvPr/>
          </p:nvSpPr>
          <p:spPr>
            <a:xfrm>
              <a:off x="4458367" y="1788534"/>
              <a:ext cx="44175" cy="44675"/>
            </a:xfrm>
            <a:custGeom>
              <a:avLst/>
              <a:gdLst/>
              <a:ahLst/>
              <a:cxnLst/>
              <a:rect l="l" t="t" r="r" b="b"/>
              <a:pathLst>
                <a:path w="1767" h="1787" extrusionOk="0">
                  <a:moveTo>
                    <a:pt x="894" y="1"/>
                  </a:moveTo>
                  <a:cubicBezTo>
                    <a:pt x="386" y="1"/>
                    <a:pt x="1" y="406"/>
                    <a:pt x="1" y="894"/>
                  </a:cubicBezTo>
                  <a:cubicBezTo>
                    <a:pt x="1" y="1381"/>
                    <a:pt x="386" y="1787"/>
                    <a:pt x="894" y="1787"/>
                  </a:cubicBezTo>
                  <a:cubicBezTo>
                    <a:pt x="1381" y="1787"/>
                    <a:pt x="1766" y="1381"/>
                    <a:pt x="1766" y="894"/>
                  </a:cubicBezTo>
                  <a:cubicBezTo>
                    <a:pt x="1766" y="406"/>
                    <a:pt x="1381" y="1"/>
                    <a:pt x="8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27;p63">
              <a:extLst>
                <a:ext uri="{FF2B5EF4-FFF2-40B4-BE49-F238E27FC236}">
                  <a16:creationId xmlns:a16="http://schemas.microsoft.com/office/drawing/2014/main" id="{6F3383A3-4B00-D6AE-4FC9-2D0FAAE4B437}"/>
                </a:ext>
              </a:extLst>
            </p:cNvPr>
            <p:cNvSpPr/>
            <p:nvPr/>
          </p:nvSpPr>
          <p:spPr>
            <a:xfrm>
              <a:off x="4707017" y="1735759"/>
              <a:ext cx="44675" cy="44175"/>
            </a:xfrm>
            <a:custGeom>
              <a:avLst/>
              <a:gdLst/>
              <a:ahLst/>
              <a:cxnLst/>
              <a:rect l="l" t="t" r="r" b="b"/>
              <a:pathLst>
                <a:path w="1787" h="1767" extrusionOk="0">
                  <a:moveTo>
                    <a:pt x="894" y="1"/>
                  </a:moveTo>
                  <a:cubicBezTo>
                    <a:pt x="406" y="1"/>
                    <a:pt x="0" y="407"/>
                    <a:pt x="0" y="894"/>
                  </a:cubicBezTo>
                  <a:cubicBezTo>
                    <a:pt x="0" y="1381"/>
                    <a:pt x="406" y="1766"/>
                    <a:pt x="894" y="1766"/>
                  </a:cubicBezTo>
                  <a:cubicBezTo>
                    <a:pt x="1381" y="1766"/>
                    <a:pt x="1787" y="1381"/>
                    <a:pt x="1787" y="894"/>
                  </a:cubicBezTo>
                  <a:cubicBezTo>
                    <a:pt x="1787" y="407"/>
                    <a:pt x="1381" y="1"/>
                    <a:pt x="8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28;p63">
              <a:extLst>
                <a:ext uri="{FF2B5EF4-FFF2-40B4-BE49-F238E27FC236}">
                  <a16:creationId xmlns:a16="http://schemas.microsoft.com/office/drawing/2014/main" id="{13EA4DFD-E5C7-0DA9-3B48-8FC27D234D55}"/>
                </a:ext>
              </a:extLst>
            </p:cNvPr>
            <p:cNvSpPr/>
            <p:nvPr/>
          </p:nvSpPr>
          <p:spPr>
            <a:xfrm>
              <a:off x="4470542" y="1563234"/>
              <a:ext cx="125875" cy="128400"/>
            </a:xfrm>
            <a:custGeom>
              <a:avLst/>
              <a:gdLst/>
              <a:ahLst/>
              <a:cxnLst/>
              <a:rect l="l" t="t" r="r" b="b"/>
              <a:pathLst>
                <a:path w="5035" h="5136" extrusionOk="0">
                  <a:moveTo>
                    <a:pt x="305" y="0"/>
                  </a:moveTo>
                  <a:cubicBezTo>
                    <a:pt x="102" y="0"/>
                    <a:pt x="1" y="0"/>
                    <a:pt x="1" y="21"/>
                  </a:cubicBezTo>
                  <a:cubicBezTo>
                    <a:pt x="1" y="41"/>
                    <a:pt x="427" y="41"/>
                    <a:pt x="1076" y="285"/>
                  </a:cubicBezTo>
                  <a:cubicBezTo>
                    <a:pt x="1706" y="508"/>
                    <a:pt x="2518" y="1056"/>
                    <a:pt x="3167" y="1847"/>
                  </a:cubicBezTo>
                  <a:cubicBezTo>
                    <a:pt x="3817" y="2659"/>
                    <a:pt x="4263" y="3492"/>
                    <a:pt x="4547" y="4121"/>
                  </a:cubicBezTo>
                  <a:cubicBezTo>
                    <a:pt x="4832" y="4750"/>
                    <a:pt x="4994" y="5136"/>
                    <a:pt x="5014" y="5136"/>
                  </a:cubicBezTo>
                  <a:cubicBezTo>
                    <a:pt x="5035" y="5136"/>
                    <a:pt x="5014" y="5034"/>
                    <a:pt x="4953" y="4852"/>
                  </a:cubicBezTo>
                  <a:cubicBezTo>
                    <a:pt x="4892" y="4669"/>
                    <a:pt x="4791" y="4405"/>
                    <a:pt x="4669" y="4080"/>
                  </a:cubicBezTo>
                  <a:cubicBezTo>
                    <a:pt x="4405" y="3431"/>
                    <a:pt x="3979" y="2558"/>
                    <a:pt x="3289" y="1746"/>
                  </a:cubicBezTo>
                  <a:cubicBezTo>
                    <a:pt x="2619" y="914"/>
                    <a:pt x="1787" y="366"/>
                    <a:pt x="1117" y="163"/>
                  </a:cubicBezTo>
                  <a:cubicBezTo>
                    <a:pt x="772" y="61"/>
                    <a:pt x="488" y="21"/>
                    <a:pt x="3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29;p63">
              <a:extLst>
                <a:ext uri="{FF2B5EF4-FFF2-40B4-BE49-F238E27FC236}">
                  <a16:creationId xmlns:a16="http://schemas.microsoft.com/office/drawing/2014/main" id="{4056F5E9-A22B-9175-C540-D8351E2A1F7D}"/>
                </a:ext>
              </a:extLst>
            </p:cNvPr>
            <p:cNvSpPr/>
            <p:nvPr/>
          </p:nvSpPr>
          <p:spPr>
            <a:xfrm>
              <a:off x="4604517" y="1864659"/>
              <a:ext cx="49750" cy="183800"/>
            </a:xfrm>
            <a:custGeom>
              <a:avLst/>
              <a:gdLst/>
              <a:ahLst/>
              <a:cxnLst/>
              <a:rect l="l" t="t" r="r" b="b"/>
              <a:pathLst>
                <a:path w="1990" h="7352" extrusionOk="0">
                  <a:moveTo>
                    <a:pt x="1523" y="0"/>
                  </a:moveTo>
                  <a:lnTo>
                    <a:pt x="1523" y="0"/>
                  </a:lnTo>
                  <a:cubicBezTo>
                    <a:pt x="1482" y="0"/>
                    <a:pt x="1563" y="447"/>
                    <a:pt x="1665" y="1137"/>
                  </a:cubicBezTo>
                  <a:cubicBezTo>
                    <a:pt x="1786" y="1847"/>
                    <a:pt x="1807" y="2822"/>
                    <a:pt x="1685" y="3897"/>
                  </a:cubicBezTo>
                  <a:cubicBezTo>
                    <a:pt x="1543" y="4953"/>
                    <a:pt x="1096" y="5846"/>
                    <a:pt x="711" y="6435"/>
                  </a:cubicBezTo>
                  <a:cubicBezTo>
                    <a:pt x="325" y="7023"/>
                    <a:pt x="0" y="7328"/>
                    <a:pt x="21" y="7348"/>
                  </a:cubicBezTo>
                  <a:cubicBezTo>
                    <a:pt x="21" y="7350"/>
                    <a:pt x="22" y="7351"/>
                    <a:pt x="24" y="7351"/>
                  </a:cubicBezTo>
                  <a:cubicBezTo>
                    <a:pt x="42" y="7351"/>
                    <a:pt x="137" y="7274"/>
                    <a:pt x="264" y="7165"/>
                  </a:cubicBezTo>
                  <a:cubicBezTo>
                    <a:pt x="406" y="7023"/>
                    <a:pt x="609" y="6800"/>
                    <a:pt x="812" y="6516"/>
                  </a:cubicBezTo>
                  <a:cubicBezTo>
                    <a:pt x="1238" y="5927"/>
                    <a:pt x="1705" y="5014"/>
                    <a:pt x="1868" y="3918"/>
                  </a:cubicBezTo>
                  <a:cubicBezTo>
                    <a:pt x="1989" y="2822"/>
                    <a:pt x="1929" y="1827"/>
                    <a:pt x="1786" y="1117"/>
                  </a:cubicBezTo>
                  <a:cubicBezTo>
                    <a:pt x="1726" y="771"/>
                    <a:pt x="1665" y="487"/>
                    <a:pt x="1604" y="284"/>
                  </a:cubicBezTo>
                  <a:cubicBezTo>
                    <a:pt x="1563" y="102"/>
                    <a:pt x="1523" y="0"/>
                    <a:pt x="15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30;p63">
              <a:extLst>
                <a:ext uri="{FF2B5EF4-FFF2-40B4-BE49-F238E27FC236}">
                  <a16:creationId xmlns:a16="http://schemas.microsoft.com/office/drawing/2014/main" id="{B32C14B3-B71E-8E60-08A1-AA9F8CAA092E}"/>
                </a:ext>
              </a:extLst>
            </p:cNvPr>
            <p:cNvSpPr/>
            <p:nvPr/>
          </p:nvSpPr>
          <p:spPr>
            <a:xfrm>
              <a:off x="4345717" y="1906284"/>
              <a:ext cx="518625" cy="162900"/>
            </a:xfrm>
            <a:custGeom>
              <a:avLst/>
              <a:gdLst/>
              <a:ahLst/>
              <a:cxnLst/>
              <a:rect l="l" t="t" r="r" b="b"/>
              <a:pathLst>
                <a:path w="20745" h="6516" extrusionOk="0">
                  <a:moveTo>
                    <a:pt x="15644" y="0"/>
                  </a:moveTo>
                  <a:cubicBezTo>
                    <a:pt x="14369" y="0"/>
                    <a:pt x="13088" y="158"/>
                    <a:pt x="11834" y="345"/>
                  </a:cubicBezTo>
                  <a:cubicBezTo>
                    <a:pt x="8323" y="872"/>
                    <a:pt x="4750" y="1705"/>
                    <a:pt x="1929" y="3816"/>
                  </a:cubicBezTo>
                  <a:cubicBezTo>
                    <a:pt x="1117" y="4404"/>
                    <a:pt x="366" y="5135"/>
                    <a:pt x="1" y="6069"/>
                  </a:cubicBezTo>
                  <a:cubicBezTo>
                    <a:pt x="1" y="6069"/>
                    <a:pt x="1104" y="6516"/>
                    <a:pt x="3311" y="6516"/>
                  </a:cubicBezTo>
                  <a:cubicBezTo>
                    <a:pt x="3679" y="6516"/>
                    <a:pt x="4077" y="6504"/>
                    <a:pt x="4507" y="6475"/>
                  </a:cubicBezTo>
                  <a:cubicBezTo>
                    <a:pt x="7490" y="6292"/>
                    <a:pt x="13681" y="5216"/>
                    <a:pt x="13681" y="5216"/>
                  </a:cubicBezTo>
                  <a:cubicBezTo>
                    <a:pt x="13681" y="5216"/>
                    <a:pt x="16848" y="4668"/>
                    <a:pt x="18634" y="3328"/>
                  </a:cubicBezTo>
                  <a:cubicBezTo>
                    <a:pt x="20420" y="2009"/>
                    <a:pt x="20745" y="1360"/>
                    <a:pt x="20745" y="1360"/>
                  </a:cubicBezTo>
                  <a:cubicBezTo>
                    <a:pt x="19466" y="507"/>
                    <a:pt x="17923" y="121"/>
                    <a:pt x="16401" y="20"/>
                  </a:cubicBezTo>
                  <a:cubicBezTo>
                    <a:pt x="16149" y="6"/>
                    <a:pt x="15897" y="0"/>
                    <a:pt x="15644" y="0"/>
                  </a:cubicBezTo>
                  <a:close/>
                </a:path>
              </a:pathLst>
            </a:custGeom>
            <a:solidFill>
              <a:srgbClr val="2B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31;p63">
              <a:extLst>
                <a:ext uri="{FF2B5EF4-FFF2-40B4-BE49-F238E27FC236}">
                  <a16:creationId xmlns:a16="http://schemas.microsoft.com/office/drawing/2014/main" id="{B63DE2CF-2225-E8A7-462D-141D0E67ADF2}"/>
                </a:ext>
              </a:extLst>
            </p:cNvPr>
            <p:cNvSpPr/>
            <p:nvPr/>
          </p:nvSpPr>
          <p:spPr>
            <a:xfrm>
              <a:off x="4320342" y="1654409"/>
              <a:ext cx="548075" cy="258500"/>
            </a:xfrm>
            <a:custGeom>
              <a:avLst/>
              <a:gdLst/>
              <a:ahLst/>
              <a:cxnLst/>
              <a:rect l="l" t="t" r="r" b="b"/>
              <a:pathLst>
                <a:path w="21923" h="10340" extrusionOk="0">
                  <a:moveTo>
                    <a:pt x="17547" y="1"/>
                  </a:moveTo>
                  <a:cubicBezTo>
                    <a:pt x="17335" y="1"/>
                    <a:pt x="17115" y="10"/>
                    <a:pt x="16888" y="27"/>
                  </a:cubicBezTo>
                  <a:cubicBezTo>
                    <a:pt x="16361" y="48"/>
                    <a:pt x="15812" y="129"/>
                    <a:pt x="15224" y="251"/>
                  </a:cubicBezTo>
                  <a:cubicBezTo>
                    <a:pt x="14067" y="474"/>
                    <a:pt x="12849" y="859"/>
                    <a:pt x="11489" y="1144"/>
                  </a:cubicBezTo>
                  <a:cubicBezTo>
                    <a:pt x="10149" y="1468"/>
                    <a:pt x="8708" y="1793"/>
                    <a:pt x="7206" y="2159"/>
                  </a:cubicBezTo>
                  <a:cubicBezTo>
                    <a:pt x="6435" y="2321"/>
                    <a:pt x="5664" y="2504"/>
                    <a:pt x="4872" y="2686"/>
                  </a:cubicBezTo>
                  <a:cubicBezTo>
                    <a:pt x="4486" y="2788"/>
                    <a:pt x="4080" y="2889"/>
                    <a:pt x="3674" y="2970"/>
                  </a:cubicBezTo>
                  <a:cubicBezTo>
                    <a:pt x="3269" y="3072"/>
                    <a:pt x="2863" y="3153"/>
                    <a:pt x="2457" y="3336"/>
                  </a:cubicBezTo>
                  <a:cubicBezTo>
                    <a:pt x="1665" y="3681"/>
                    <a:pt x="975" y="4290"/>
                    <a:pt x="549" y="5081"/>
                  </a:cubicBezTo>
                  <a:cubicBezTo>
                    <a:pt x="122" y="5853"/>
                    <a:pt x="1" y="6827"/>
                    <a:pt x="244" y="7720"/>
                  </a:cubicBezTo>
                  <a:cubicBezTo>
                    <a:pt x="488" y="8593"/>
                    <a:pt x="1056" y="9384"/>
                    <a:pt x="1807" y="9851"/>
                  </a:cubicBezTo>
                  <a:cubicBezTo>
                    <a:pt x="2379" y="10213"/>
                    <a:pt x="3041" y="10339"/>
                    <a:pt x="3692" y="10339"/>
                  </a:cubicBezTo>
                  <a:cubicBezTo>
                    <a:pt x="3919" y="10339"/>
                    <a:pt x="4144" y="10324"/>
                    <a:pt x="4365" y="10298"/>
                  </a:cubicBezTo>
                  <a:cubicBezTo>
                    <a:pt x="5197" y="10176"/>
                    <a:pt x="6009" y="9973"/>
                    <a:pt x="6800" y="9811"/>
                  </a:cubicBezTo>
                  <a:cubicBezTo>
                    <a:pt x="7592" y="9628"/>
                    <a:pt x="8384" y="9466"/>
                    <a:pt x="9135" y="9303"/>
                  </a:cubicBezTo>
                  <a:cubicBezTo>
                    <a:pt x="12159" y="8633"/>
                    <a:pt x="14899" y="8045"/>
                    <a:pt x="17193" y="7537"/>
                  </a:cubicBezTo>
                  <a:cubicBezTo>
                    <a:pt x="18350" y="7294"/>
                    <a:pt x="19385" y="7030"/>
                    <a:pt x="20197" y="6523"/>
                  </a:cubicBezTo>
                  <a:cubicBezTo>
                    <a:pt x="21009" y="6035"/>
                    <a:pt x="21516" y="5325"/>
                    <a:pt x="21719" y="4696"/>
                  </a:cubicBezTo>
                  <a:cubicBezTo>
                    <a:pt x="21922" y="4066"/>
                    <a:pt x="21902" y="3518"/>
                    <a:pt x="21841" y="3194"/>
                  </a:cubicBezTo>
                  <a:cubicBezTo>
                    <a:pt x="21800" y="2849"/>
                    <a:pt x="21719" y="2666"/>
                    <a:pt x="21719" y="2666"/>
                  </a:cubicBezTo>
                  <a:lnTo>
                    <a:pt x="21719" y="2666"/>
                  </a:lnTo>
                  <a:cubicBezTo>
                    <a:pt x="21719" y="2686"/>
                    <a:pt x="21780" y="2849"/>
                    <a:pt x="21821" y="3194"/>
                  </a:cubicBezTo>
                  <a:cubicBezTo>
                    <a:pt x="21861" y="3539"/>
                    <a:pt x="21861" y="4046"/>
                    <a:pt x="21658" y="4675"/>
                  </a:cubicBezTo>
                  <a:cubicBezTo>
                    <a:pt x="21435" y="5284"/>
                    <a:pt x="20948" y="5974"/>
                    <a:pt x="20156" y="6441"/>
                  </a:cubicBezTo>
                  <a:cubicBezTo>
                    <a:pt x="19365" y="6908"/>
                    <a:pt x="18309" y="7172"/>
                    <a:pt x="17172" y="7416"/>
                  </a:cubicBezTo>
                  <a:cubicBezTo>
                    <a:pt x="14879" y="7903"/>
                    <a:pt x="12139" y="8491"/>
                    <a:pt x="9094" y="9141"/>
                  </a:cubicBezTo>
                  <a:cubicBezTo>
                    <a:pt x="8343" y="9303"/>
                    <a:pt x="7572" y="9466"/>
                    <a:pt x="6760" y="9648"/>
                  </a:cubicBezTo>
                  <a:cubicBezTo>
                    <a:pt x="5968" y="9811"/>
                    <a:pt x="5156" y="10014"/>
                    <a:pt x="4344" y="10115"/>
                  </a:cubicBezTo>
                  <a:cubicBezTo>
                    <a:pt x="4119" y="10148"/>
                    <a:pt x="3891" y="10166"/>
                    <a:pt x="3663" y="10166"/>
                  </a:cubicBezTo>
                  <a:cubicBezTo>
                    <a:pt x="3050" y="10166"/>
                    <a:pt x="2442" y="10035"/>
                    <a:pt x="1909" y="9709"/>
                  </a:cubicBezTo>
                  <a:cubicBezTo>
                    <a:pt x="1178" y="9263"/>
                    <a:pt x="630" y="8512"/>
                    <a:pt x="407" y="7659"/>
                  </a:cubicBezTo>
                  <a:cubicBezTo>
                    <a:pt x="183" y="6827"/>
                    <a:pt x="305" y="5914"/>
                    <a:pt x="711" y="5163"/>
                  </a:cubicBezTo>
                  <a:cubicBezTo>
                    <a:pt x="1097" y="4412"/>
                    <a:pt x="1767" y="3823"/>
                    <a:pt x="2518" y="3478"/>
                  </a:cubicBezTo>
                  <a:cubicBezTo>
                    <a:pt x="2903" y="3315"/>
                    <a:pt x="3309" y="3234"/>
                    <a:pt x="3715" y="3133"/>
                  </a:cubicBezTo>
                  <a:cubicBezTo>
                    <a:pt x="4121" y="3052"/>
                    <a:pt x="4527" y="2950"/>
                    <a:pt x="4913" y="2869"/>
                  </a:cubicBezTo>
                  <a:cubicBezTo>
                    <a:pt x="5704" y="2666"/>
                    <a:pt x="6476" y="2483"/>
                    <a:pt x="7247" y="2301"/>
                  </a:cubicBezTo>
                  <a:cubicBezTo>
                    <a:pt x="8749" y="1956"/>
                    <a:pt x="10190" y="1610"/>
                    <a:pt x="11530" y="1286"/>
                  </a:cubicBezTo>
                  <a:cubicBezTo>
                    <a:pt x="12869" y="1002"/>
                    <a:pt x="14107" y="616"/>
                    <a:pt x="15264" y="372"/>
                  </a:cubicBezTo>
                  <a:cubicBezTo>
                    <a:pt x="15833" y="251"/>
                    <a:pt x="16381" y="169"/>
                    <a:pt x="16909" y="129"/>
                  </a:cubicBezTo>
                  <a:cubicBezTo>
                    <a:pt x="17095" y="114"/>
                    <a:pt x="17277" y="108"/>
                    <a:pt x="17455" y="108"/>
                  </a:cubicBezTo>
                  <a:cubicBezTo>
                    <a:pt x="17779" y="108"/>
                    <a:pt x="18089" y="130"/>
                    <a:pt x="18390" y="169"/>
                  </a:cubicBezTo>
                  <a:cubicBezTo>
                    <a:pt x="19304" y="311"/>
                    <a:pt x="20055" y="657"/>
                    <a:pt x="20562" y="1042"/>
                  </a:cubicBezTo>
                  <a:cubicBezTo>
                    <a:pt x="21070" y="1448"/>
                    <a:pt x="21354" y="1895"/>
                    <a:pt x="21516" y="2199"/>
                  </a:cubicBezTo>
                  <a:cubicBezTo>
                    <a:pt x="21651" y="2488"/>
                    <a:pt x="21713" y="2667"/>
                    <a:pt x="21719" y="2667"/>
                  </a:cubicBezTo>
                  <a:cubicBezTo>
                    <a:pt x="21719" y="2667"/>
                    <a:pt x="21719" y="2667"/>
                    <a:pt x="21719" y="2666"/>
                  </a:cubicBezTo>
                  <a:cubicBezTo>
                    <a:pt x="21719" y="2666"/>
                    <a:pt x="21719" y="2625"/>
                    <a:pt x="21678" y="2544"/>
                  </a:cubicBezTo>
                  <a:cubicBezTo>
                    <a:pt x="21658" y="2463"/>
                    <a:pt x="21618" y="2341"/>
                    <a:pt x="21536" y="2179"/>
                  </a:cubicBezTo>
                  <a:cubicBezTo>
                    <a:pt x="21394" y="1854"/>
                    <a:pt x="21110" y="1408"/>
                    <a:pt x="20603" y="1002"/>
                  </a:cubicBezTo>
                  <a:cubicBezTo>
                    <a:pt x="20075" y="596"/>
                    <a:pt x="19324" y="210"/>
                    <a:pt x="18390" y="68"/>
                  </a:cubicBezTo>
                  <a:cubicBezTo>
                    <a:pt x="18129" y="20"/>
                    <a:pt x="17846" y="1"/>
                    <a:pt x="175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32;p63">
              <a:extLst>
                <a:ext uri="{FF2B5EF4-FFF2-40B4-BE49-F238E27FC236}">
                  <a16:creationId xmlns:a16="http://schemas.microsoft.com/office/drawing/2014/main" id="{7CB25C82-3AF2-9F67-FD4E-81B193BDEACA}"/>
                </a:ext>
              </a:extLst>
            </p:cNvPr>
            <p:cNvSpPr/>
            <p:nvPr/>
          </p:nvSpPr>
          <p:spPr>
            <a:xfrm>
              <a:off x="4215317" y="1848784"/>
              <a:ext cx="110125" cy="54000"/>
            </a:xfrm>
            <a:custGeom>
              <a:avLst/>
              <a:gdLst/>
              <a:ahLst/>
              <a:cxnLst/>
              <a:rect l="l" t="t" r="r" b="b"/>
              <a:pathLst>
                <a:path w="4405" h="2160" extrusionOk="0">
                  <a:moveTo>
                    <a:pt x="4364" y="1"/>
                  </a:moveTo>
                  <a:cubicBezTo>
                    <a:pt x="4294" y="1"/>
                    <a:pt x="4048" y="46"/>
                    <a:pt x="3674" y="148"/>
                  </a:cubicBezTo>
                  <a:cubicBezTo>
                    <a:pt x="3248" y="250"/>
                    <a:pt x="2659" y="473"/>
                    <a:pt x="2050" y="757"/>
                  </a:cubicBezTo>
                  <a:cubicBezTo>
                    <a:pt x="1441" y="1061"/>
                    <a:pt x="913" y="1406"/>
                    <a:pt x="568" y="1670"/>
                  </a:cubicBezTo>
                  <a:cubicBezTo>
                    <a:pt x="203" y="1934"/>
                    <a:pt x="0" y="2137"/>
                    <a:pt x="20" y="2157"/>
                  </a:cubicBezTo>
                  <a:cubicBezTo>
                    <a:pt x="21" y="2159"/>
                    <a:pt x="22" y="2159"/>
                    <a:pt x="24" y="2159"/>
                  </a:cubicBezTo>
                  <a:cubicBezTo>
                    <a:pt x="90" y="2159"/>
                    <a:pt x="948" y="1491"/>
                    <a:pt x="2131" y="919"/>
                  </a:cubicBezTo>
                  <a:cubicBezTo>
                    <a:pt x="3329" y="331"/>
                    <a:pt x="4405" y="47"/>
                    <a:pt x="4384" y="6"/>
                  </a:cubicBezTo>
                  <a:cubicBezTo>
                    <a:pt x="4384" y="3"/>
                    <a:pt x="4377" y="1"/>
                    <a:pt x="4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33;p63">
              <a:extLst>
                <a:ext uri="{FF2B5EF4-FFF2-40B4-BE49-F238E27FC236}">
                  <a16:creationId xmlns:a16="http://schemas.microsoft.com/office/drawing/2014/main" id="{2C2EC937-4C72-140A-B4E5-0564909A1B70}"/>
                </a:ext>
              </a:extLst>
            </p:cNvPr>
            <p:cNvSpPr/>
            <p:nvPr/>
          </p:nvSpPr>
          <p:spPr>
            <a:xfrm>
              <a:off x="4503542" y="1594084"/>
              <a:ext cx="7625" cy="7000"/>
            </a:xfrm>
            <a:custGeom>
              <a:avLst/>
              <a:gdLst/>
              <a:ahLst/>
              <a:cxnLst/>
              <a:rect l="l" t="t" r="r" b="b"/>
              <a:pathLst>
                <a:path w="305" h="280" extrusionOk="0">
                  <a:moveTo>
                    <a:pt x="155" y="1"/>
                  </a:moveTo>
                  <a:cubicBezTo>
                    <a:pt x="129" y="1"/>
                    <a:pt x="104" y="8"/>
                    <a:pt x="81" y="25"/>
                  </a:cubicBezTo>
                  <a:cubicBezTo>
                    <a:pt x="0" y="86"/>
                    <a:pt x="20" y="228"/>
                    <a:pt x="102" y="268"/>
                  </a:cubicBezTo>
                  <a:cubicBezTo>
                    <a:pt x="120" y="276"/>
                    <a:pt x="138" y="279"/>
                    <a:pt x="156" y="279"/>
                  </a:cubicBezTo>
                  <a:cubicBezTo>
                    <a:pt x="236" y="279"/>
                    <a:pt x="305" y="210"/>
                    <a:pt x="305" y="126"/>
                  </a:cubicBezTo>
                  <a:cubicBezTo>
                    <a:pt x="290" y="53"/>
                    <a:pt x="222" y="1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34;p63">
              <a:extLst>
                <a:ext uri="{FF2B5EF4-FFF2-40B4-BE49-F238E27FC236}">
                  <a16:creationId xmlns:a16="http://schemas.microsoft.com/office/drawing/2014/main" id="{3DC28CA6-F6E7-5FFF-8A83-5A059DDC93F4}"/>
                </a:ext>
              </a:extLst>
            </p:cNvPr>
            <p:cNvSpPr/>
            <p:nvPr/>
          </p:nvSpPr>
          <p:spPr>
            <a:xfrm>
              <a:off x="4547667" y="1658809"/>
              <a:ext cx="8100" cy="7025"/>
            </a:xfrm>
            <a:custGeom>
              <a:avLst/>
              <a:gdLst/>
              <a:ahLst/>
              <a:cxnLst/>
              <a:rect l="l" t="t" r="r" b="b"/>
              <a:pathLst>
                <a:path w="324" h="281" extrusionOk="0">
                  <a:moveTo>
                    <a:pt x="141" y="1"/>
                  </a:moveTo>
                  <a:cubicBezTo>
                    <a:pt x="120" y="1"/>
                    <a:pt x="99" y="5"/>
                    <a:pt x="82" y="14"/>
                  </a:cubicBezTo>
                  <a:lnTo>
                    <a:pt x="82" y="34"/>
                  </a:lnTo>
                  <a:cubicBezTo>
                    <a:pt x="1" y="95"/>
                    <a:pt x="21" y="237"/>
                    <a:pt x="102" y="278"/>
                  </a:cubicBezTo>
                  <a:cubicBezTo>
                    <a:pt x="113" y="280"/>
                    <a:pt x="124" y="281"/>
                    <a:pt x="135" y="281"/>
                  </a:cubicBezTo>
                  <a:cubicBezTo>
                    <a:pt x="228" y="281"/>
                    <a:pt x="324" y="208"/>
                    <a:pt x="305" y="135"/>
                  </a:cubicBezTo>
                  <a:cubicBezTo>
                    <a:pt x="305" y="56"/>
                    <a:pt x="218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35;p63">
              <a:extLst>
                <a:ext uri="{FF2B5EF4-FFF2-40B4-BE49-F238E27FC236}">
                  <a16:creationId xmlns:a16="http://schemas.microsoft.com/office/drawing/2014/main" id="{58AD41FB-470D-EB5B-3127-C0986EAC89EA}"/>
                </a:ext>
              </a:extLst>
            </p:cNvPr>
            <p:cNvSpPr/>
            <p:nvPr/>
          </p:nvSpPr>
          <p:spPr>
            <a:xfrm>
              <a:off x="4279742" y="1839759"/>
              <a:ext cx="8050" cy="6925"/>
            </a:xfrm>
            <a:custGeom>
              <a:avLst/>
              <a:gdLst/>
              <a:ahLst/>
              <a:cxnLst/>
              <a:rect l="l" t="t" r="r" b="b"/>
              <a:pathLst>
                <a:path w="322" h="277" extrusionOk="0">
                  <a:moveTo>
                    <a:pt x="167" y="1"/>
                  </a:moveTo>
                  <a:cubicBezTo>
                    <a:pt x="144" y="1"/>
                    <a:pt x="122" y="7"/>
                    <a:pt x="102" y="22"/>
                  </a:cubicBezTo>
                  <a:lnTo>
                    <a:pt x="82" y="22"/>
                  </a:lnTo>
                  <a:cubicBezTo>
                    <a:pt x="1" y="83"/>
                    <a:pt x="21" y="225"/>
                    <a:pt x="123" y="265"/>
                  </a:cubicBezTo>
                  <a:cubicBezTo>
                    <a:pt x="137" y="273"/>
                    <a:pt x="153" y="276"/>
                    <a:pt x="169" y="276"/>
                  </a:cubicBezTo>
                  <a:cubicBezTo>
                    <a:pt x="243" y="276"/>
                    <a:pt x="322" y="207"/>
                    <a:pt x="305" y="123"/>
                  </a:cubicBezTo>
                  <a:cubicBezTo>
                    <a:pt x="305" y="62"/>
                    <a:pt x="236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36;p63">
              <a:extLst>
                <a:ext uri="{FF2B5EF4-FFF2-40B4-BE49-F238E27FC236}">
                  <a16:creationId xmlns:a16="http://schemas.microsoft.com/office/drawing/2014/main" id="{B000C4E3-C157-7ACD-D52D-DA7303EC8099}"/>
                </a:ext>
              </a:extLst>
            </p:cNvPr>
            <p:cNvSpPr/>
            <p:nvPr/>
          </p:nvSpPr>
          <p:spPr>
            <a:xfrm>
              <a:off x="4224442" y="1869409"/>
              <a:ext cx="8050" cy="7200"/>
            </a:xfrm>
            <a:custGeom>
              <a:avLst/>
              <a:gdLst/>
              <a:ahLst/>
              <a:cxnLst/>
              <a:rect l="l" t="t" r="r" b="b"/>
              <a:pathLst>
                <a:path w="322" h="288" extrusionOk="0">
                  <a:moveTo>
                    <a:pt x="158" y="0"/>
                  </a:moveTo>
                  <a:cubicBezTo>
                    <a:pt x="138" y="0"/>
                    <a:pt x="119" y="4"/>
                    <a:pt x="102" y="13"/>
                  </a:cubicBezTo>
                  <a:lnTo>
                    <a:pt x="82" y="33"/>
                  </a:lnTo>
                  <a:cubicBezTo>
                    <a:pt x="0" y="94"/>
                    <a:pt x="21" y="236"/>
                    <a:pt x="122" y="277"/>
                  </a:cubicBezTo>
                  <a:cubicBezTo>
                    <a:pt x="137" y="284"/>
                    <a:pt x="153" y="288"/>
                    <a:pt x="169" y="288"/>
                  </a:cubicBezTo>
                  <a:cubicBezTo>
                    <a:pt x="243" y="288"/>
                    <a:pt x="321" y="218"/>
                    <a:pt x="305" y="135"/>
                  </a:cubicBezTo>
                  <a:cubicBezTo>
                    <a:pt x="305" y="55"/>
                    <a:pt x="230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37;p63">
              <a:extLst>
                <a:ext uri="{FF2B5EF4-FFF2-40B4-BE49-F238E27FC236}">
                  <a16:creationId xmlns:a16="http://schemas.microsoft.com/office/drawing/2014/main" id="{1466B3CB-381F-1FA8-D41A-A7A3A9BF40B6}"/>
                </a:ext>
              </a:extLst>
            </p:cNvPr>
            <p:cNvSpPr/>
            <p:nvPr/>
          </p:nvSpPr>
          <p:spPr>
            <a:xfrm>
              <a:off x="4237117" y="1562409"/>
              <a:ext cx="326325" cy="279950"/>
            </a:xfrm>
            <a:custGeom>
              <a:avLst/>
              <a:gdLst/>
              <a:ahLst/>
              <a:cxnLst/>
              <a:rect l="l" t="t" r="r" b="b"/>
              <a:pathLst>
                <a:path w="13053" h="11198" extrusionOk="0">
                  <a:moveTo>
                    <a:pt x="12774" y="1"/>
                  </a:moveTo>
                  <a:cubicBezTo>
                    <a:pt x="12363" y="1"/>
                    <a:pt x="11484" y="117"/>
                    <a:pt x="10292" y="378"/>
                  </a:cubicBezTo>
                  <a:cubicBezTo>
                    <a:pt x="9460" y="561"/>
                    <a:pt x="8485" y="825"/>
                    <a:pt x="7430" y="1231"/>
                  </a:cubicBezTo>
                  <a:cubicBezTo>
                    <a:pt x="6374" y="1637"/>
                    <a:pt x="5238" y="2205"/>
                    <a:pt x="4162" y="2977"/>
                  </a:cubicBezTo>
                  <a:cubicBezTo>
                    <a:pt x="3086" y="3768"/>
                    <a:pt x="2193" y="4702"/>
                    <a:pt x="1543" y="5656"/>
                  </a:cubicBezTo>
                  <a:cubicBezTo>
                    <a:pt x="894" y="6610"/>
                    <a:pt x="468" y="7564"/>
                    <a:pt x="265" y="8416"/>
                  </a:cubicBezTo>
                  <a:cubicBezTo>
                    <a:pt x="41" y="9269"/>
                    <a:pt x="1" y="9979"/>
                    <a:pt x="41" y="10446"/>
                  </a:cubicBezTo>
                  <a:cubicBezTo>
                    <a:pt x="82" y="10933"/>
                    <a:pt x="163" y="11197"/>
                    <a:pt x="224" y="11197"/>
                  </a:cubicBezTo>
                  <a:cubicBezTo>
                    <a:pt x="366" y="11197"/>
                    <a:pt x="305" y="10121"/>
                    <a:pt x="853" y="8599"/>
                  </a:cubicBezTo>
                  <a:cubicBezTo>
                    <a:pt x="1117" y="7848"/>
                    <a:pt x="1564" y="6975"/>
                    <a:pt x="2213" y="6123"/>
                  </a:cubicBezTo>
                  <a:cubicBezTo>
                    <a:pt x="2842" y="5270"/>
                    <a:pt x="3675" y="4418"/>
                    <a:pt x="4669" y="3687"/>
                  </a:cubicBezTo>
                  <a:cubicBezTo>
                    <a:pt x="6699" y="2246"/>
                    <a:pt x="8891" y="1495"/>
                    <a:pt x="10454" y="967"/>
                  </a:cubicBezTo>
                  <a:cubicBezTo>
                    <a:pt x="12058" y="460"/>
                    <a:pt x="13052" y="175"/>
                    <a:pt x="13032" y="54"/>
                  </a:cubicBezTo>
                  <a:cubicBezTo>
                    <a:pt x="13026" y="19"/>
                    <a:pt x="12937" y="1"/>
                    <a:pt x="127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38;p63">
              <a:extLst>
                <a:ext uri="{FF2B5EF4-FFF2-40B4-BE49-F238E27FC236}">
                  <a16:creationId xmlns:a16="http://schemas.microsoft.com/office/drawing/2014/main" id="{0A4F9F16-CB40-9776-F9A0-817C70ACF8DE}"/>
                </a:ext>
              </a:extLst>
            </p:cNvPr>
            <p:cNvSpPr/>
            <p:nvPr/>
          </p:nvSpPr>
          <p:spPr>
            <a:xfrm>
              <a:off x="4248792" y="1910584"/>
              <a:ext cx="48225" cy="55975"/>
            </a:xfrm>
            <a:custGeom>
              <a:avLst/>
              <a:gdLst/>
              <a:ahLst/>
              <a:cxnLst/>
              <a:rect l="l" t="t" r="r" b="b"/>
              <a:pathLst>
                <a:path w="1929" h="2239" extrusionOk="0">
                  <a:moveTo>
                    <a:pt x="280" y="1"/>
                  </a:moveTo>
                  <a:cubicBezTo>
                    <a:pt x="260" y="1"/>
                    <a:pt x="242" y="4"/>
                    <a:pt x="224" y="10"/>
                  </a:cubicBezTo>
                  <a:cubicBezTo>
                    <a:pt x="1" y="91"/>
                    <a:pt x="21" y="782"/>
                    <a:pt x="508" y="1451"/>
                  </a:cubicBezTo>
                  <a:cubicBezTo>
                    <a:pt x="878" y="1966"/>
                    <a:pt x="1363" y="2239"/>
                    <a:pt x="1619" y="2239"/>
                  </a:cubicBezTo>
                  <a:cubicBezTo>
                    <a:pt x="1686" y="2239"/>
                    <a:pt x="1737" y="2220"/>
                    <a:pt x="1767" y="2182"/>
                  </a:cubicBezTo>
                  <a:cubicBezTo>
                    <a:pt x="1929" y="1979"/>
                    <a:pt x="1604" y="1492"/>
                    <a:pt x="1219" y="924"/>
                  </a:cubicBezTo>
                  <a:cubicBezTo>
                    <a:pt x="864" y="419"/>
                    <a:pt x="509" y="1"/>
                    <a:pt x="2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39;p63">
              <a:extLst>
                <a:ext uri="{FF2B5EF4-FFF2-40B4-BE49-F238E27FC236}">
                  <a16:creationId xmlns:a16="http://schemas.microsoft.com/office/drawing/2014/main" id="{9F8B6FFF-9336-9347-B5BE-87C257F08130}"/>
                </a:ext>
              </a:extLst>
            </p:cNvPr>
            <p:cNvSpPr/>
            <p:nvPr/>
          </p:nvSpPr>
          <p:spPr>
            <a:xfrm>
              <a:off x="4274167" y="2074384"/>
              <a:ext cx="614525" cy="706775"/>
            </a:xfrm>
            <a:custGeom>
              <a:avLst/>
              <a:gdLst/>
              <a:ahLst/>
              <a:cxnLst/>
              <a:rect l="l" t="t" r="r" b="b"/>
              <a:pathLst>
                <a:path w="24581" h="28271" extrusionOk="0">
                  <a:moveTo>
                    <a:pt x="16093" y="0"/>
                  </a:moveTo>
                  <a:cubicBezTo>
                    <a:pt x="7114" y="0"/>
                    <a:pt x="1" y="3830"/>
                    <a:pt x="1" y="3830"/>
                  </a:cubicBezTo>
                  <a:cubicBezTo>
                    <a:pt x="143" y="7423"/>
                    <a:pt x="285" y="11036"/>
                    <a:pt x="1076" y="14547"/>
                  </a:cubicBezTo>
                  <a:cubicBezTo>
                    <a:pt x="1848" y="18059"/>
                    <a:pt x="3309" y="21489"/>
                    <a:pt x="5765" y="24128"/>
                  </a:cubicBezTo>
                  <a:cubicBezTo>
                    <a:pt x="8068" y="26583"/>
                    <a:pt x="11317" y="28271"/>
                    <a:pt x="14675" y="28271"/>
                  </a:cubicBezTo>
                  <a:cubicBezTo>
                    <a:pt x="14898" y="28271"/>
                    <a:pt x="15122" y="28263"/>
                    <a:pt x="15346" y="28248"/>
                  </a:cubicBezTo>
                  <a:cubicBezTo>
                    <a:pt x="18329" y="28045"/>
                    <a:pt x="21232" y="26401"/>
                    <a:pt x="22754" y="23823"/>
                  </a:cubicBezTo>
                  <a:cubicBezTo>
                    <a:pt x="24114" y="21530"/>
                    <a:pt x="24317" y="18729"/>
                    <a:pt x="24398" y="16049"/>
                  </a:cubicBezTo>
                  <a:cubicBezTo>
                    <a:pt x="24540" y="11056"/>
                    <a:pt x="24581" y="1253"/>
                    <a:pt x="23891" y="1050"/>
                  </a:cubicBezTo>
                  <a:cubicBezTo>
                    <a:pt x="21223" y="295"/>
                    <a:pt x="18586" y="0"/>
                    <a:pt x="16093" y="0"/>
                  </a:cubicBezTo>
                  <a:close/>
                </a:path>
              </a:pathLst>
            </a:custGeom>
            <a:solidFill>
              <a:srgbClr val="72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40;p63">
              <a:extLst>
                <a:ext uri="{FF2B5EF4-FFF2-40B4-BE49-F238E27FC236}">
                  <a16:creationId xmlns:a16="http://schemas.microsoft.com/office/drawing/2014/main" id="{C6B1B1F5-22DC-927A-F64E-72D3F85A94A1}"/>
                </a:ext>
              </a:extLst>
            </p:cNvPr>
            <p:cNvSpPr/>
            <p:nvPr/>
          </p:nvSpPr>
          <p:spPr>
            <a:xfrm>
              <a:off x="4285342" y="2205134"/>
              <a:ext cx="350150" cy="568200"/>
            </a:xfrm>
            <a:custGeom>
              <a:avLst/>
              <a:gdLst/>
              <a:ahLst/>
              <a:cxnLst/>
              <a:rect l="l" t="t" r="r" b="b"/>
              <a:pathLst>
                <a:path w="14006" h="22728" extrusionOk="0">
                  <a:moveTo>
                    <a:pt x="244" y="1"/>
                  </a:moveTo>
                  <a:lnTo>
                    <a:pt x="81" y="3350"/>
                  </a:lnTo>
                  <a:cubicBezTo>
                    <a:pt x="0" y="6496"/>
                    <a:pt x="568" y="10150"/>
                    <a:pt x="1583" y="12788"/>
                  </a:cubicBezTo>
                  <a:cubicBezTo>
                    <a:pt x="2679" y="15630"/>
                    <a:pt x="4263" y="18208"/>
                    <a:pt x="6922" y="20359"/>
                  </a:cubicBezTo>
                  <a:cubicBezTo>
                    <a:pt x="7449" y="20786"/>
                    <a:pt x="8302" y="21313"/>
                    <a:pt x="9276" y="21841"/>
                  </a:cubicBezTo>
                  <a:cubicBezTo>
                    <a:pt x="10047" y="22247"/>
                    <a:pt x="10738" y="22450"/>
                    <a:pt x="11509" y="22673"/>
                  </a:cubicBezTo>
                  <a:cubicBezTo>
                    <a:pt x="11635" y="22710"/>
                    <a:pt x="11756" y="22727"/>
                    <a:pt x="11872" y="22727"/>
                  </a:cubicBezTo>
                  <a:cubicBezTo>
                    <a:pt x="12909" y="22727"/>
                    <a:pt x="13525" y="21345"/>
                    <a:pt x="13762" y="20177"/>
                  </a:cubicBezTo>
                  <a:cubicBezTo>
                    <a:pt x="14005" y="18898"/>
                    <a:pt x="13539" y="17538"/>
                    <a:pt x="12747" y="16482"/>
                  </a:cubicBezTo>
                  <a:cubicBezTo>
                    <a:pt x="11976" y="15447"/>
                    <a:pt x="10900" y="14656"/>
                    <a:pt x="9784" y="13945"/>
                  </a:cubicBezTo>
                  <a:cubicBezTo>
                    <a:pt x="8687" y="13235"/>
                    <a:pt x="7531" y="12585"/>
                    <a:pt x="6516" y="11753"/>
                  </a:cubicBezTo>
                  <a:cubicBezTo>
                    <a:pt x="4750" y="10332"/>
                    <a:pt x="3471" y="8404"/>
                    <a:pt x="2497" y="6374"/>
                  </a:cubicBezTo>
                  <a:cubicBezTo>
                    <a:pt x="1543" y="4324"/>
                    <a:pt x="893" y="2152"/>
                    <a:pt x="244" y="1"/>
                  </a:cubicBezTo>
                  <a:close/>
                </a:path>
              </a:pathLst>
            </a:custGeom>
            <a:solidFill>
              <a:srgbClr val="2B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41;p63">
              <a:extLst>
                <a:ext uri="{FF2B5EF4-FFF2-40B4-BE49-F238E27FC236}">
                  <a16:creationId xmlns:a16="http://schemas.microsoft.com/office/drawing/2014/main" id="{19DAEFBE-2F20-B079-1525-D43F796ED674}"/>
                </a:ext>
              </a:extLst>
            </p:cNvPr>
            <p:cNvSpPr/>
            <p:nvPr/>
          </p:nvSpPr>
          <p:spPr>
            <a:xfrm>
              <a:off x="4492367" y="2622459"/>
              <a:ext cx="8050" cy="6700"/>
            </a:xfrm>
            <a:custGeom>
              <a:avLst/>
              <a:gdLst/>
              <a:ahLst/>
              <a:cxnLst/>
              <a:rect l="l" t="t" r="r" b="b"/>
              <a:pathLst>
                <a:path w="322" h="268" extrusionOk="0">
                  <a:moveTo>
                    <a:pt x="140" y="0"/>
                  </a:moveTo>
                  <a:cubicBezTo>
                    <a:pt x="119" y="0"/>
                    <a:pt x="99" y="4"/>
                    <a:pt x="82" y="13"/>
                  </a:cubicBezTo>
                  <a:lnTo>
                    <a:pt x="82" y="33"/>
                  </a:lnTo>
                  <a:cubicBezTo>
                    <a:pt x="1" y="94"/>
                    <a:pt x="21" y="236"/>
                    <a:pt x="102" y="256"/>
                  </a:cubicBezTo>
                  <a:cubicBezTo>
                    <a:pt x="121" y="264"/>
                    <a:pt x="140" y="267"/>
                    <a:pt x="159" y="267"/>
                  </a:cubicBezTo>
                  <a:cubicBezTo>
                    <a:pt x="243" y="267"/>
                    <a:pt x="322" y="201"/>
                    <a:pt x="305" y="135"/>
                  </a:cubicBezTo>
                  <a:cubicBezTo>
                    <a:pt x="305" y="55"/>
                    <a:pt x="217" y="0"/>
                    <a:pt x="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42;p63">
              <a:extLst>
                <a:ext uri="{FF2B5EF4-FFF2-40B4-BE49-F238E27FC236}">
                  <a16:creationId xmlns:a16="http://schemas.microsoft.com/office/drawing/2014/main" id="{ACB293BB-3278-202B-C1C2-78F62A459126}"/>
                </a:ext>
              </a:extLst>
            </p:cNvPr>
            <p:cNvSpPr/>
            <p:nvPr/>
          </p:nvSpPr>
          <p:spPr>
            <a:xfrm>
              <a:off x="4600967" y="2618109"/>
              <a:ext cx="7625" cy="6975"/>
            </a:xfrm>
            <a:custGeom>
              <a:avLst/>
              <a:gdLst/>
              <a:ahLst/>
              <a:cxnLst/>
              <a:rect l="l" t="t" r="r" b="b"/>
              <a:pathLst>
                <a:path w="305" h="279" extrusionOk="0">
                  <a:moveTo>
                    <a:pt x="158" y="0"/>
                  </a:moveTo>
                  <a:cubicBezTo>
                    <a:pt x="131" y="0"/>
                    <a:pt x="104" y="8"/>
                    <a:pt x="81" y="24"/>
                  </a:cubicBezTo>
                  <a:cubicBezTo>
                    <a:pt x="0" y="85"/>
                    <a:pt x="21" y="227"/>
                    <a:pt x="102" y="268"/>
                  </a:cubicBezTo>
                  <a:cubicBezTo>
                    <a:pt x="120" y="275"/>
                    <a:pt x="138" y="279"/>
                    <a:pt x="156" y="279"/>
                  </a:cubicBezTo>
                  <a:cubicBezTo>
                    <a:pt x="236" y="279"/>
                    <a:pt x="305" y="209"/>
                    <a:pt x="305" y="126"/>
                  </a:cubicBezTo>
                  <a:cubicBezTo>
                    <a:pt x="305" y="52"/>
                    <a:pt x="230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43;p63">
              <a:extLst>
                <a:ext uri="{FF2B5EF4-FFF2-40B4-BE49-F238E27FC236}">
                  <a16:creationId xmlns:a16="http://schemas.microsoft.com/office/drawing/2014/main" id="{F4FAC157-0074-E78A-A238-3527996BD326}"/>
                </a:ext>
              </a:extLst>
            </p:cNvPr>
            <p:cNvSpPr/>
            <p:nvPr/>
          </p:nvSpPr>
          <p:spPr>
            <a:xfrm>
              <a:off x="4719692" y="2505959"/>
              <a:ext cx="7650" cy="6975"/>
            </a:xfrm>
            <a:custGeom>
              <a:avLst/>
              <a:gdLst/>
              <a:ahLst/>
              <a:cxnLst/>
              <a:rect l="l" t="t" r="r" b="b"/>
              <a:pathLst>
                <a:path w="306" h="279" extrusionOk="0">
                  <a:moveTo>
                    <a:pt x="155" y="0"/>
                  </a:moveTo>
                  <a:cubicBezTo>
                    <a:pt x="130" y="0"/>
                    <a:pt x="104" y="8"/>
                    <a:pt x="82" y="25"/>
                  </a:cubicBezTo>
                  <a:cubicBezTo>
                    <a:pt x="1" y="86"/>
                    <a:pt x="21" y="228"/>
                    <a:pt x="102" y="268"/>
                  </a:cubicBezTo>
                  <a:cubicBezTo>
                    <a:pt x="117" y="276"/>
                    <a:pt x="133" y="279"/>
                    <a:pt x="149" y="279"/>
                  </a:cubicBezTo>
                  <a:cubicBezTo>
                    <a:pt x="223" y="279"/>
                    <a:pt x="305" y="209"/>
                    <a:pt x="305" y="126"/>
                  </a:cubicBezTo>
                  <a:cubicBezTo>
                    <a:pt x="291" y="53"/>
                    <a:pt x="223" y="0"/>
                    <a:pt x="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44;p63">
              <a:extLst>
                <a:ext uri="{FF2B5EF4-FFF2-40B4-BE49-F238E27FC236}">
                  <a16:creationId xmlns:a16="http://schemas.microsoft.com/office/drawing/2014/main" id="{76A09500-2389-1334-D5B5-4FF94E90FD53}"/>
                </a:ext>
              </a:extLst>
            </p:cNvPr>
            <p:cNvSpPr/>
            <p:nvPr/>
          </p:nvSpPr>
          <p:spPr>
            <a:xfrm>
              <a:off x="4664892" y="2229409"/>
              <a:ext cx="8050" cy="6975"/>
            </a:xfrm>
            <a:custGeom>
              <a:avLst/>
              <a:gdLst/>
              <a:ahLst/>
              <a:cxnLst/>
              <a:rect l="l" t="t" r="r" b="b"/>
              <a:pathLst>
                <a:path w="322" h="279" extrusionOk="0">
                  <a:moveTo>
                    <a:pt x="175" y="0"/>
                  </a:moveTo>
                  <a:cubicBezTo>
                    <a:pt x="150" y="0"/>
                    <a:pt x="125" y="8"/>
                    <a:pt x="102" y="24"/>
                  </a:cubicBezTo>
                  <a:lnTo>
                    <a:pt x="82" y="24"/>
                  </a:lnTo>
                  <a:cubicBezTo>
                    <a:pt x="1" y="85"/>
                    <a:pt x="21" y="227"/>
                    <a:pt x="122" y="268"/>
                  </a:cubicBezTo>
                  <a:cubicBezTo>
                    <a:pt x="137" y="275"/>
                    <a:pt x="153" y="279"/>
                    <a:pt x="169" y="279"/>
                  </a:cubicBezTo>
                  <a:cubicBezTo>
                    <a:pt x="243" y="279"/>
                    <a:pt x="322" y="209"/>
                    <a:pt x="305" y="126"/>
                  </a:cubicBezTo>
                  <a:cubicBezTo>
                    <a:pt x="305" y="52"/>
                    <a:pt x="241" y="0"/>
                    <a:pt x="1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45;p63">
              <a:extLst>
                <a:ext uri="{FF2B5EF4-FFF2-40B4-BE49-F238E27FC236}">
                  <a16:creationId xmlns:a16="http://schemas.microsoft.com/office/drawing/2014/main" id="{4D79C8AD-6D1E-F95F-7DF7-D6C317F5FB9D}"/>
                </a:ext>
              </a:extLst>
            </p:cNvPr>
            <p:cNvSpPr/>
            <p:nvPr/>
          </p:nvSpPr>
          <p:spPr>
            <a:xfrm>
              <a:off x="4776017" y="2274634"/>
              <a:ext cx="8050" cy="6925"/>
            </a:xfrm>
            <a:custGeom>
              <a:avLst/>
              <a:gdLst/>
              <a:ahLst/>
              <a:cxnLst/>
              <a:rect l="l" t="t" r="r" b="b"/>
              <a:pathLst>
                <a:path w="322" h="277" extrusionOk="0">
                  <a:moveTo>
                    <a:pt x="167" y="1"/>
                  </a:moveTo>
                  <a:cubicBezTo>
                    <a:pt x="144" y="1"/>
                    <a:pt x="122" y="7"/>
                    <a:pt x="102" y="22"/>
                  </a:cubicBezTo>
                  <a:lnTo>
                    <a:pt x="82" y="22"/>
                  </a:lnTo>
                  <a:cubicBezTo>
                    <a:pt x="1" y="83"/>
                    <a:pt x="21" y="225"/>
                    <a:pt x="123" y="265"/>
                  </a:cubicBezTo>
                  <a:cubicBezTo>
                    <a:pt x="137" y="273"/>
                    <a:pt x="153" y="276"/>
                    <a:pt x="169" y="276"/>
                  </a:cubicBezTo>
                  <a:cubicBezTo>
                    <a:pt x="243" y="276"/>
                    <a:pt x="322" y="207"/>
                    <a:pt x="305" y="123"/>
                  </a:cubicBezTo>
                  <a:cubicBezTo>
                    <a:pt x="305" y="62"/>
                    <a:pt x="236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46;p63">
              <a:extLst>
                <a:ext uri="{FF2B5EF4-FFF2-40B4-BE49-F238E27FC236}">
                  <a16:creationId xmlns:a16="http://schemas.microsoft.com/office/drawing/2014/main" id="{D1438556-5285-A2C8-ED2F-63226C0774E7}"/>
                </a:ext>
              </a:extLst>
            </p:cNvPr>
            <p:cNvSpPr/>
            <p:nvPr/>
          </p:nvSpPr>
          <p:spPr>
            <a:xfrm>
              <a:off x="4369567" y="2590484"/>
              <a:ext cx="7625" cy="6700"/>
            </a:xfrm>
            <a:custGeom>
              <a:avLst/>
              <a:gdLst/>
              <a:ahLst/>
              <a:cxnLst/>
              <a:rect l="l" t="t" r="r" b="b"/>
              <a:pathLst>
                <a:path w="305" h="268" extrusionOk="0">
                  <a:moveTo>
                    <a:pt x="139" y="0"/>
                  </a:moveTo>
                  <a:cubicBezTo>
                    <a:pt x="119" y="0"/>
                    <a:pt x="99" y="4"/>
                    <a:pt x="82" y="13"/>
                  </a:cubicBezTo>
                  <a:lnTo>
                    <a:pt x="61" y="33"/>
                  </a:lnTo>
                  <a:cubicBezTo>
                    <a:pt x="0" y="74"/>
                    <a:pt x="21" y="216"/>
                    <a:pt x="102" y="257"/>
                  </a:cubicBezTo>
                  <a:cubicBezTo>
                    <a:pt x="117" y="264"/>
                    <a:pt x="133" y="267"/>
                    <a:pt x="149" y="267"/>
                  </a:cubicBezTo>
                  <a:cubicBezTo>
                    <a:pt x="223" y="267"/>
                    <a:pt x="305" y="198"/>
                    <a:pt x="305" y="115"/>
                  </a:cubicBezTo>
                  <a:cubicBezTo>
                    <a:pt x="289" y="51"/>
                    <a:pt x="211" y="0"/>
                    <a:pt x="1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47;p63">
              <a:extLst>
                <a:ext uri="{FF2B5EF4-FFF2-40B4-BE49-F238E27FC236}">
                  <a16:creationId xmlns:a16="http://schemas.microsoft.com/office/drawing/2014/main" id="{799D895B-1FDE-1767-117F-874627780151}"/>
                </a:ext>
              </a:extLst>
            </p:cNvPr>
            <p:cNvSpPr/>
            <p:nvPr/>
          </p:nvSpPr>
          <p:spPr>
            <a:xfrm>
              <a:off x="4351292" y="2498334"/>
              <a:ext cx="8050" cy="7000"/>
            </a:xfrm>
            <a:custGeom>
              <a:avLst/>
              <a:gdLst/>
              <a:ahLst/>
              <a:cxnLst/>
              <a:rect l="l" t="t" r="r" b="b"/>
              <a:pathLst>
                <a:path w="322" h="280" extrusionOk="0">
                  <a:moveTo>
                    <a:pt x="175" y="1"/>
                  </a:moveTo>
                  <a:cubicBezTo>
                    <a:pt x="150" y="1"/>
                    <a:pt x="125" y="8"/>
                    <a:pt x="102" y="25"/>
                  </a:cubicBezTo>
                  <a:lnTo>
                    <a:pt x="82" y="25"/>
                  </a:lnTo>
                  <a:cubicBezTo>
                    <a:pt x="1" y="86"/>
                    <a:pt x="21" y="228"/>
                    <a:pt x="123" y="269"/>
                  </a:cubicBezTo>
                  <a:cubicBezTo>
                    <a:pt x="137" y="276"/>
                    <a:pt x="153" y="279"/>
                    <a:pt x="169" y="279"/>
                  </a:cubicBezTo>
                  <a:cubicBezTo>
                    <a:pt x="243" y="279"/>
                    <a:pt x="322" y="210"/>
                    <a:pt x="305" y="127"/>
                  </a:cubicBezTo>
                  <a:cubicBezTo>
                    <a:pt x="305" y="53"/>
                    <a:pt x="241" y="1"/>
                    <a:pt x="1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48;p63">
              <a:extLst>
                <a:ext uri="{FF2B5EF4-FFF2-40B4-BE49-F238E27FC236}">
                  <a16:creationId xmlns:a16="http://schemas.microsoft.com/office/drawing/2014/main" id="{4694CC44-3BF8-3085-F0DE-826AC01FCDC9}"/>
                </a:ext>
              </a:extLst>
            </p:cNvPr>
            <p:cNvSpPr/>
            <p:nvPr/>
          </p:nvSpPr>
          <p:spPr>
            <a:xfrm>
              <a:off x="4343692" y="2414909"/>
              <a:ext cx="7625" cy="6700"/>
            </a:xfrm>
            <a:custGeom>
              <a:avLst/>
              <a:gdLst/>
              <a:ahLst/>
              <a:cxnLst/>
              <a:rect l="l" t="t" r="r" b="b"/>
              <a:pathLst>
                <a:path w="305" h="268" extrusionOk="0">
                  <a:moveTo>
                    <a:pt x="140" y="0"/>
                  </a:moveTo>
                  <a:cubicBezTo>
                    <a:pt x="119" y="0"/>
                    <a:pt x="99" y="4"/>
                    <a:pt x="82" y="13"/>
                  </a:cubicBezTo>
                  <a:lnTo>
                    <a:pt x="82" y="33"/>
                  </a:lnTo>
                  <a:cubicBezTo>
                    <a:pt x="0" y="94"/>
                    <a:pt x="21" y="236"/>
                    <a:pt x="102" y="257"/>
                  </a:cubicBezTo>
                  <a:cubicBezTo>
                    <a:pt x="120" y="264"/>
                    <a:pt x="139" y="267"/>
                    <a:pt x="157" y="267"/>
                  </a:cubicBezTo>
                  <a:cubicBezTo>
                    <a:pt x="237" y="267"/>
                    <a:pt x="305" y="201"/>
                    <a:pt x="305" y="135"/>
                  </a:cubicBezTo>
                  <a:cubicBezTo>
                    <a:pt x="305" y="55"/>
                    <a:pt x="217" y="0"/>
                    <a:pt x="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49;p63">
              <a:extLst>
                <a:ext uri="{FF2B5EF4-FFF2-40B4-BE49-F238E27FC236}">
                  <a16:creationId xmlns:a16="http://schemas.microsoft.com/office/drawing/2014/main" id="{1211BC28-15CD-4227-2FD3-E83B2CF8F37E}"/>
                </a:ext>
              </a:extLst>
            </p:cNvPr>
            <p:cNvSpPr/>
            <p:nvPr/>
          </p:nvSpPr>
          <p:spPr>
            <a:xfrm>
              <a:off x="4335567" y="2326309"/>
              <a:ext cx="8050" cy="7000"/>
            </a:xfrm>
            <a:custGeom>
              <a:avLst/>
              <a:gdLst/>
              <a:ahLst/>
              <a:cxnLst/>
              <a:rect l="l" t="t" r="r" b="b"/>
              <a:pathLst>
                <a:path w="322" h="280" extrusionOk="0">
                  <a:moveTo>
                    <a:pt x="175" y="1"/>
                  </a:moveTo>
                  <a:cubicBezTo>
                    <a:pt x="150" y="1"/>
                    <a:pt x="124" y="9"/>
                    <a:pt x="102" y="25"/>
                  </a:cubicBezTo>
                  <a:lnTo>
                    <a:pt x="82" y="25"/>
                  </a:lnTo>
                  <a:cubicBezTo>
                    <a:pt x="1" y="86"/>
                    <a:pt x="21" y="228"/>
                    <a:pt x="122" y="269"/>
                  </a:cubicBezTo>
                  <a:cubicBezTo>
                    <a:pt x="137" y="276"/>
                    <a:pt x="153" y="280"/>
                    <a:pt x="169" y="280"/>
                  </a:cubicBezTo>
                  <a:cubicBezTo>
                    <a:pt x="243" y="280"/>
                    <a:pt x="322" y="210"/>
                    <a:pt x="305" y="127"/>
                  </a:cubicBezTo>
                  <a:cubicBezTo>
                    <a:pt x="305" y="53"/>
                    <a:pt x="241" y="1"/>
                    <a:pt x="1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50;p63">
              <a:extLst>
                <a:ext uri="{FF2B5EF4-FFF2-40B4-BE49-F238E27FC236}">
                  <a16:creationId xmlns:a16="http://schemas.microsoft.com/office/drawing/2014/main" id="{BDE3E11D-FCAB-2F23-6699-6950829985F3}"/>
                </a:ext>
              </a:extLst>
            </p:cNvPr>
            <p:cNvSpPr/>
            <p:nvPr/>
          </p:nvSpPr>
          <p:spPr>
            <a:xfrm>
              <a:off x="4841992" y="2253034"/>
              <a:ext cx="8100" cy="7025"/>
            </a:xfrm>
            <a:custGeom>
              <a:avLst/>
              <a:gdLst/>
              <a:ahLst/>
              <a:cxnLst/>
              <a:rect l="l" t="t" r="r" b="b"/>
              <a:pathLst>
                <a:path w="324" h="281" extrusionOk="0">
                  <a:moveTo>
                    <a:pt x="158" y="0"/>
                  </a:moveTo>
                  <a:cubicBezTo>
                    <a:pt x="139" y="0"/>
                    <a:pt x="119" y="4"/>
                    <a:pt x="102" y="13"/>
                  </a:cubicBezTo>
                  <a:lnTo>
                    <a:pt x="82" y="33"/>
                  </a:lnTo>
                  <a:cubicBezTo>
                    <a:pt x="1" y="94"/>
                    <a:pt x="21" y="236"/>
                    <a:pt x="122" y="277"/>
                  </a:cubicBezTo>
                  <a:cubicBezTo>
                    <a:pt x="131" y="279"/>
                    <a:pt x="140" y="280"/>
                    <a:pt x="149" y="280"/>
                  </a:cubicBezTo>
                  <a:cubicBezTo>
                    <a:pt x="228" y="280"/>
                    <a:pt x="323" y="208"/>
                    <a:pt x="305" y="135"/>
                  </a:cubicBezTo>
                  <a:cubicBezTo>
                    <a:pt x="305" y="55"/>
                    <a:pt x="230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51;p63">
              <a:extLst>
                <a:ext uri="{FF2B5EF4-FFF2-40B4-BE49-F238E27FC236}">
                  <a16:creationId xmlns:a16="http://schemas.microsoft.com/office/drawing/2014/main" id="{10FE5B54-2206-39BB-C259-F47124544364}"/>
                </a:ext>
              </a:extLst>
            </p:cNvPr>
            <p:cNvSpPr/>
            <p:nvPr/>
          </p:nvSpPr>
          <p:spPr>
            <a:xfrm>
              <a:off x="4737467" y="2609759"/>
              <a:ext cx="8075" cy="7025"/>
            </a:xfrm>
            <a:custGeom>
              <a:avLst/>
              <a:gdLst/>
              <a:ahLst/>
              <a:cxnLst/>
              <a:rect l="l" t="t" r="r" b="b"/>
              <a:pathLst>
                <a:path w="323" h="281" extrusionOk="0">
                  <a:moveTo>
                    <a:pt x="158" y="1"/>
                  </a:moveTo>
                  <a:cubicBezTo>
                    <a:pt x="138" y="1"/>
                    <a:pt x="119" y="5"/>
                    <a:pt x="102" y="13"/>
                  </a:cubicBezTo>
                  <a:lnTo>
                    <a:pt x="81" y="34"/>
                  </a:lnTo>
                  <a:cubicBezTo>
                    <a:pt x="0" y="95"/>
                    <a:pt x="21" y="237"/>
                    <a:pt x="122" y="277"/>
                  </a:cubicBezTo>
                  <a:cubicBezTo>
                    <a:pt x="131" y="279"/>
                    <a:pt x="140" y="280"/>
                    <a:pt x="149" y="280"/>
                  </a:cubicBezTo>
                  <a:cubicBezTo>
                    <a:pt x="227" y="280"/>
                    <a:pt x="323" y="208"/>
                    <a:pt x="305" y="135"/>
                  </a:cubicBezTo>
                  <a:cubicBezTo>
                    <a:pt x="305" y="55"/>
                    <a:pt x="229" y="1"/>
                    <a:pt x="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52;p63">
              <a:extLst>
                <a:ext uri="{FF2B5EF4-FFF2-40B4-BE49-F238E27FC236}">
                  <a16:creationId xmlns:a16="http://schemas.microsoft.com/office/drawing/2014/main" id="{734849D9-A94D-A72C-C0BE-CF82044F9BFF}"/>
                </a:ext>
              </a:extLst>
            </p:cNvPr>
            <p:cNvSpPr/>
            <p:nvPr/>
          </p:nvSpPr>
          <p:spPr>
            <a:xfrm>
              <a:off x="4749642" y="2697259"/>
              <a:ext cx="7625" cy="7000"/>
            </a:xfrm>
            <a:custGeom>
              <a:avLst/>
              <a:gdLst/>
              <a:ahLst/>
              <a:cxnLst/>
              <a:rect l="l" t="t" r="r" b="b"/>
              <a:pathLst>
                <a:path w="305" h="280" extrusionOk="0">
                  <a:moveTo>
                    <a:pt x="155" y="1"/>
                  </a:moveTo>
                  <a:cubicBezTo>
                    <a:pt x="129" y="1"/>
                    <a:pt x="104" y="8"/>
                    <a:pt x="82" y="25"/>
                  </a:cubicBezTo>
                  <a:cubicBezTo>
                    <a:pt x="0" y="86"/>
                    <a:pt x="21" y="228"/>
                    <a:pt x="102" y="268"/>
                  </a:cubicBezTo>
                  <a:cubicBezTo>
                    <a:pt x="120" y="276"/>
                    <a:pt x="138" y="279"/>
                    <a:pt x="156" y="279"/>
                  </a:cubicBezTo>
                  <a:cubicBezTo>
                    <a:pt x="237" y="279"/>
                    <a:pt x="305" y="209"/>
                    <a:pt x="305" y="126"/>
                  </a:cubicBezTo>
                  <a:cubicBezTo>
                    <a:pt x="290" y="53"/>
                    <a:pt x="222" y="1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53;p63">
              <a:extLst>
                <a:ext uri="{FF2B5EF4-FFF2-40B4-BE49-F238E27FC236}">
                  <a16:creationId xmlns:a16="http://schemas.microsoft.com/office/drawing/2014/main" id="{15D1A603-075A-BEE1-E232-0C7DA2AC0076}"/>
                </a:ext>
              </a:extLst>
            </p:cNvPr>
            <p:cNvSpPr/>
            <p:nvPr/>
          </p:nvSpPr>
          <p:spPr>
            <a:xfrm>
              <a:off x="4302067" y="2165709"/>
              <a:ext cx="502900" cy="54050"/>
            </a:xfrm>
            <a:custGeom>
              <a:avLst/>
              <a:gdLst/>
              <a:ahLst/>
              <a:cxnLst/>
              <a:rect l="l" t="t" r="r" b="b"/>
              <a:pathLst>
                <a:path w="20116" h="2162" extrusionOk="0">
                  <a:moveTo>
                    <a:pt x="19971" y="0"/>
                  </a:moveTo>
                  <a:cubicBezTo>
                    <a:pt x="19216" y="0"/>
                    <a:pt x="15148" y="1107"/>
                    <a:pt x="10089" y="1273"/>
                  </a:cubicBezTo>
                  <a:cubicBezTo>
                    <a:pt x="9586" y="1292"/>
                    <a:pt x="9092" y="1300"/>
                    <a:pt x="8610" y="1300"/>
                  </a:cubicBezTo>
                  <a:cubicBezTo>
                    <a:pt x="4411" y="1300"/>
                    <a:pt x="1087" y="676"/>
                    <a:pt x="234" y="676"/>
                  </a:cubicBezTo>
                  <a:cubicBezTo>
                    <a:pt x="102" y="676"/>
                    <a:pt x="29" y="691"/>
                    <a:pt x="21" y="725"/>
                  </a:cubicBezTo>
                  <a:cubicBezTo>
                    <a:pt x="1" y="827"/>
                    <a:pt x="1077" y="1212"/>
                    <a:pt x="2883" y="1578"/>
                  </a:cubicBezTo>
                  <a:cubicBezTo>
                    <a:pt x="3797" y="1761"/>
                    <a:pt x="4893" y="1923"/>
                    <a:pt x="6110" y="2045"/>
                  </a:cubicBezTo>
                  <a:cubicBezTo>
                    <a:pt x="7029" y="2120"/>
                    <a:pt x="8003" y="2162"/>
                    <a:pt x="9025" y="2162"/>
                  </a:cubicBezTo>
                  <a:cubicBezTo>
                    <a:pt x="9380" y="2162"/>
                    <a:pt x="9742" y="2157"/>
                    <a:pt x="10109" y="2146"/>
                  </a:cubicBezTo>
                  <a:cubicBezTo>
                    <a:pt x="11530" y="2085"/>
                    <a:pt x="12870" y="1943"/>
                    <a:pt x="14087" y="1761"/>
                  </a:cubicBezTo>
                  <a:cubicBezTo>
                    <a:pt x="15305" y="1578"/>
                    <a:pt x="16381" y="1355"/>
                    <a:pt x="17274" y="1091"/>
                  </a:cubicBezTo>
                  <a:cubicBezTo>
                    <a:pt x="19081" y="624"/>
                    <a:pt x="20116" y="137"/>
                    <a:pt x="20096" y="35"/>
                  </a:cubicBezTo>
                  <a:cubicBezTo>
                    <a:pt x="20088" y="11"/>
                    <a:pt x="20046" y="0"/>
                    <a:pt x="199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54;p63">
              <a:extLst>
                <a:ext uri="{FF2B5EF4-FFF2-40B4-BE49-F238E27FC236}">
                  <a16:creationId xmlns:a16="http://schemas.microsoft.com/office/drawing/2014/main" id="{BB03A638-D172-4EE8-D115-35533651F325}"/>
                </a:ext>
              </a:extLst>
            </p:cNvPr>
            <p:cNvSpPr/>
            <p:nvPr/>
          </p:nvSpPr>
          <p:spPr>
            <a:xfrm>
              <a:off x="4347242" y="2183834"/>
              <a:ext cx="137550" cy="548650"/>
            </a:xfrm>
            <a:custGeom>
              <a:avLst/>
              <a:gdLst/>
              <a:ahLst/>
              <a:cxnLst/>
              <a:rect l="l" t="t" r="r" b="b"/>
              <a:pathLst>
                <a:path w="5502" h="21946" extrusionOk="0">
                  <a:moveTo>
                    <a:pt x="0" y="0"/>
                  </a:moveTo>
                  <a:cubicBezTo>
                    <a:pt x="0" y="0"/>
                    <a:pt x="0" y="82"/>
                    <a:pt x="0" y="244"/>
                  </a:cubicBezTo>
                  <a:cubicBezTo>
                    <a:pt x="0" y="406"/>
                    <a:pt x="0" y="630"/>
                    <a:pt x="0" y="914"/>
                  </a:cubicBezTo>
                  <a:cubicBezTo>
                    <a:pt x="21" y="1502"/>
                    <a:pt x="82" y="2335"/>
                    <a:pt x="163" y="3370"/>
                  </a:cubicBezTo>
                  <a:cubicBezTo>
                    <a:pt x="325" y="5460"/>
                    <a:pt x="650" y="8322"/>
                    <a:pt x="1279" y="11448"/>
                  </a:cubicBezTo>
                  <a:cubicBezTo>
                    <a:pt x="1584" y="13011"/>
                    <a:pt x="1929" y="14493"/>
                    <a:pt x="2294" y="15832"/>
                  </a:cubicBezTo>
                  <a:cubicBezTo>
                    <a:pt x="2477" y="16502"/>
                    <a:pt x="2639" y="17132"/>
                    <a:pt x="2822" y="17720"/>
                  </a:cubicBezTo>
                  <a:cubicBezTo>
                    <a:pt x="2984" y="18309"/>
                    <a:pt x="3167" y="18857"/>
                    <a:pt x="3390" y="19324"/>
                  </a:cubicBezTo>
                  <a:cubicBezTo>
                    <a:pt x="3816" y="20298"/>
                    <a:pt x="4405" y="20947"/>
                    <a:pt x="4811" y="21353"/>
                  </a:cubicBezTo>
                  <a:cubicBezTo>
                    <a:pt x="5014" y="21556"/>
                    <a:pt x="5197" y="21698"/>
                    <a:pt x="5298" y="21800"/>
                  </a:cubicBezTo>
                  <a:cubicBezTo>
                    <a:pt x="5404" y="21888"/>
                    <a:pt x="5464" y="21946"/>
                    <a:pt x="5478" y="21946"/>
                  </a:cubicBezTo>
                  <a:cubicBezTo>
                    <a:pt x="5480" y="21946"/>
                    <a:pt x="5481" y="21945"/>
                    <a:pt x="5481" y="21942"/>
                  </a:cubicBezTo>
                  <a:cubicBezTo>
                    <a:pt x="5501" y="21942"/>
                    <a:pt x="5440" y="21881"/>
                    <a:pt x="5339" y="21780"/>
                  </a:cubicBezTo>
                  <a:cubicBezTo>
                    <a:pt x="5217" y="21678"/>
                    <a:pt x="5055" y="21516"/>
                    <a:pt x="4872" y="21293"/>
                  </a:cubicBezTo>
                  <a:cubicBezTo>
                    <a:pt x="4466" y="20887"/>
                    <a:pt x="3918" y="20237"/>
                    <a:pt x="3492" y="19283"/>
                  </a:cubicBezTo>
                  <a:cubicBezTo>
                    <a:pt x="3289" y="18816"/>
                    <a:pt x="3126" y="18268"/>
                    <a:pt x="2964" y="17680"/>
                  </a:cubicBezTo>
                  <a:cubicBezTo>
                    <a:pt x="2781" y="17091"/>
                    <a:pt x="2619" y="16441"/>
                    <a:pt x="2436" y="15792"/>
                  </a:cubicBezTo>
                  <a:cubicBezTo>
                    <a:pt x="2091" y="14452"/>
                    <a:pt x="1766" y="12971"/>
                    <a:pt x="1442" y="11428"/>
                  </a:cubicBezTo>
                  <a:cubicBezTo>
                    <a:pt x="833" y="8302"/>
                    <a:pt x="488" y="5440"/>
                    <a:pt x="285" y="3370"/>
                  </a:cubicBezTo>
                  <a:cubicBezTo>
                    <a:pt x="183" y="2335"/>
                    <a:pt x="122" y="1482"/>
                    <a:pt x="82" y="914"/>
                  </a:cubicBezTo>
                  <a:cubicBezTo>
                    <a:pt x="61" y="630"/>
                    <a:pt x="41" y="406"/>
                    <a:pt x="21" y="244"/>
                  </a:cubicBezTo>
                  <a:cubicBezTo>
                    <a:pt x="21" y="8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55;p63">
              <a:extLst>
                <a:ext uri="{FF2B5EF4-FFF2-40B4-BE49-F238E27FC236}">
                  <a16:creationId xmlns:a16="http://schemas.microsoft.com/office/drawing/2014/main" id="{F1075E20-1668-1E22-6FC7-52C5D6BE1095}"/>
                </a:ext>
              </a:extLst>
            </p:cNvPr>
            <p:cNvSpPr/>
            <p:nvPr/>
          </p:nvSpPr>
          <p:spPr>
            <a:xfrm>
              <a:off x="4680117" y="2463434"/>
              <a:ext cx="38600" cy="300925"/>
            </a:xfrm>
            <a:custGeom>
              <a:avLst/>
              <a:gdLst/>
              <a:ahLst/>
              <a:cxnLst/>
              <a:rect l="l" t="t" r="r" b="b"/>
              <a:pathLst>
                <a:path w="1544" h="12037" extrusionOk="0">
                  <a:moveTo>
                    <a:pt x="42" y="0"/>
                  </a:moveTo>
                  <a:cubicBezTo>
                    <a:pt x="42" y="0"/>
                    <a:pt x="41" y="0"/>
                    <a:pt x="41" y="0"/>
                  </a:cubicBezTo>
                  <a:cubicBezTo>
                    <a:pt x="1" y="0"/>
                    <a:pt x="285" y="2700"/>
                    <a:pt x="691" y="6029"/>
                  </a:cubicBezTo>
                  <a:cubicBezTo>
                    <a:pt x="1095" y="9345"/>
                    <a:pt x="1459" y="12037"/>
                    <a:pt x="1502" y="12037"/>
                  </a:cubicBezTo>
                  <a:cubicBezTo>
                    <a:pt x="1502" y="12037"/>
                    <a:pt x="1503" y="12037"/>
                    <a:pt x="1503" y="12037"/>
                  </a:cubicBezTo>
                  <a:cubicBezTo>
                    <a:pt x="1543" y="12037"/>
                    <a:pt x="1259" y="9337"/>
                    <a:pt x="873" y="6008"/>
                  </a:cubicBezTo>
                  <a:cubicBezTo>
                    <a:pt x="469" y="2692"/>
                    <a:pt x="105" y="0"/>
                    <a:pt x="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56;p63">
              <a:extLst>
                <a:ext uri="{FF2B5EF4-FFF2-40B4-BE49-F238E27FC236}">
                  <a16:creationId xmlns:a16="http://schemas.microsoft.com/office/drawing/2014/main" id="{FAA52437-E1C0-5C3F-CCC7-8AB18D96BCC2}"/>
                </a:ext>
              </a:extLst>
            </p:cNvPr>
            <p:cNvSpPr/>
            <p:nvPr/>
          </p:nvSpPr>
          <p:spPr>
            <a:xfrm>
              <a:off x="4553767" y="2083359"/>
              <a:ext cx="84250" cy="189300"/>
            </a:xfrm>
            <a:custGeom>
              <a:avLst/>
              <a:gdLst/>
              <a:ahLst/>
              <a:cxnLst/>
              <a:rect l="l" t="t" r="r" b="b"/>
              <a:pathLst>
                <a:path w="3370" h="7572" extrusionOk="0">
                  <a:moveTo>
                    <a:pt x="21" y="0"/>
                  </a:moveTo>
                  <a:cubicBezTo>
                    <a:pt x="1" y="21"/>
                    <a:pt x="61" y="122"/>
                    <a:pt x="204" y="285"/>
                  </a:cubicBezTo>
                  <a:cubicBezTo>
                    <a:pt x="325" y="467"/>
                    <a:pt x="528" y="731"/>
                    <a:pt x="772" y="1036"/>
                  </a:cubicBezTo>
                  <a:cubicBezTo>
                    <a:pt x="1259" y="1645"/>
                    <a:pt x="1929" y="2497"/>
                    <a:pt x="2700" y="3431"/>
                  </a:cubicBezTo>
                  <a:cubicBezTo>
                    <a:pt x="2781" y="3532"/>
                    <a:pt x="2883" y="3654"/>
                    <a:pt x="2964" y="3776"/>
                  </a:cubicBezTo>
                  <a:cubicBezTo>
                    <a:pt x="2984" y="3796"/>
                    <a:pt x="3025" y="3816"/>
                    <a:pt x="3025" y="3837"/>
                  </a:cubicBezTo>
                  <a:cubicBezTo>
                    <a:pt x="3025" y="3857"/>
                    <a:pt x="3045" y="3857"/>
                    <a:pt x="3045" y="3877"/>
                  </a:cubicBezTo>
                  <a:lnTo>
                    <a:pt x="3045" y="3918"/>
                  </a:lnTo>
                  <a:cubicBezTo>
                    <a:pt x="3065" y="3979"/>
                    <a:pt x="3065" y="4060"/>
                    <a:pt x="3086" y="4121"/>
                  </a:cubicBezTo>
                  <a:cubicBezTo>
                    <a:pt x="3106" y="4405"/>
                    <a:pt x="3126" y="4669"/>
                    <a:pt x="3147" y="4933"/>
                  </a:cubicBezTo>
                  <a:cubicBezTo>
                    <a:pt x="3187" y="5440"/>
                    <a:pt x="3208" y="5907"/>
                    <a:pt x="3228" y="6313"/>
                  </a:cubicBezTo>
                  <a:cubicBezTo>
                    <a:pt x="3268" y="7084"/>
                    <a:pt x="3309" y="7571"/>
                    <a:pt x="3329" y="7571"/>
                  </a:cubicBezTo>
                  <a:cubicBezTo>
                    <a:pt x="3350" y="7571"/>
                    <a:pt x="3350" y="7450"/>
                    <a:pt x="3370" y="7226"/>
                  </a:cubicBezTo>
                  <a:cubicBezTo>
                    <a:pt x="3370" y="7003"/>
                    <a:pt x="3370" y="6699"/>
                    <a:pt x="3350" y="6293"/>
                  </a:cubicBezTo>
                  <a:cubicBezTo>
                    <a:pt x="3350" y="5907"/>
                    <a:pt x="3329" y="5440"/>
                    <a:pt x="3309" y="4912"/>
                  </a:cubicBezTo>
                  <a:cubicBezTo>
                    <a:pt x="3289" y="4669"/>
                    <a:pt x="3289" y="4385"/>
                    <a:pt x="3248" y="4101"/>
                  </a:cubicBezTo>
                  <a:cubicBezTo>
                    <a:pt x="3248" y="4040"/>
                    <a:pt x="3228" y="3958"/>
                    <a:pt x="3228" y="3877"/>
                  </a:cubicBezTo>
                  <a:lnTo>
                    <a:pt x="3208" y="3837"/>
                  </a:lnTo>
                  <a:cubicBezTo>
                    <a:pt x="3208" y="3796"/>
                    <a:pt x="3187" y="3776"/>
                    <a:pt x="3187" y="3755"/>
                  </a:cubicBezTo>
                  <a:cubicBezTo>
                    <a:pt x="3167" y="3715"/>
                    <a:pt x="3167" y="3715"/>
                    <a:pt x="3147" y="3695"/>
                  </a:cubicBezTo>
                  <a:lnTo>
                    <a:pt x="3106" y="3654"/>
                  </a:lnTo>
                  <a:cubicBezTo>
                    <a:pt x="3025" y="3553"/>
                    <a:pt x="2923" y="3431"/>
                    <a:pt x="2822" y="3309"/>
                  </a:cubicBezTo>
                  <a:cubicBezTo>
                    <a:pt x="2071" y="2396"/>
                    <a:pt x="1381" y="1543"/>
                    <a:pt x="873" y="954"/>
                  </a:cubicBezTo>
                  <a:cubicBezTo>
                    <a:pt x="609" y="650"/>
                    <a:pt x="406" y="406"/>
                    <a:pt x="264" y="244"/>
                  </a:cubicBezTo>
                  <a:cubicBezTo>
                    <a:pt x="102" y="82"/>
                    <a:pt x="21" y="0"/>
                    <a:pt x="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57;p63">
              <a:extLst>
                <a:ext uri="{FF2B5EF4-FFF2-40B4-BE49-F238E27FC236}">
                  <a16:creationId xmlns:a16="http://schemas.microsoft.com/office/drawing/2014/main" id="{3D7302C2-B2EE-1DF7-4D81-E9007EA54C43}"/>
                </a:ext>
              </a:extLst>
            </p:cNvPr>
            <p:cNvSpPr/>
            <p:nvPr/>
          </p:nvSpPr>
          <p:spPr>
            <a:xfrm>
              <a:off x="4415242" y="2590809"/>
              <a:ext cx="273525" cy="16525"/>
            </a:xfrm>
            <a:custGeom>
              <a:avLst/>
              <a:gdLst/>
              <a:ahLst/>
              <a:cxnLst/>
              <a:rect l="l" t="t" r="r" b="b"/>
              <a:pathLst>
                <a:path w="10941" h="661" extrusionOk="0">
                  <a:moveTo>
                    <a:pt x="10941" y="0"/>
                  </a:moveTo>
                  <a:cubicBezTo>
                    <a:pt x="10941" y="0"/>
                    <a:pt x="10799" y="0"/>
                    <a:pt x="10514" y="20"/>
                  </a:cubicBezTo>
                  <a:cubicBezTo>
                    <a:pt x="10210" y="61"/>
                    <a:pt x="9804" y="81"/>
                    <a:pt x="9337" y="122"/>
                  </a:cubicBezTo>
                  <a:cubicBezTo>
                    <a:pt x="8363" y="223"/>
                    <a:pt x="6983" y="325"/>
                    <a:pt x="5481" y="406"/>
                  </a:cubicBezTo>
                  <a:cubicBezTo>
                    <a:pt x="3958" y="487"/>
                    <a:pt x="2598" y="507"/>
                    <a:pt x="1604" y="528"/>
                  </a:cubicBezTo>
                  <a:lnTo>
                    <a:pt x="427" y="528"/>
                  </a:lnTo>
                  <a:cubicBezTo>
                    <a:pt x="142" y="548"/>
                    <a:pt x="0" y="548"/>
                    <a:pt x="0" y="568"/>
                  </a:cubicBezTo>
                  <a:cubicBezTo>
                    <a:pt x="0" y="568"/>
                    <a:pt x="142" y="589"/>
                    <a:pt x="427" y="609"/>
                  </a:cubicBezTo>
                  <a:cubicBezTo>
                    <a:pt x="690" y="629"/>
                    <a:pt x="1096" y="629"/>
                    <a:pt x="1604" y="650"/>
                  </a:cubicBezTo>
                  <a:cubicBezTo>
                    <a:pt x="1935" y="656"/>
                    <a:pt x="2310" y="661"/>
                    <a:pt x="2717" y="661"/>
                  </a:cubicBezTo>
                  <a:cubicBezTo>
                    <a:pt x="3532" y="661"/>
                    <a:pt x="4479" y="643"/>
                    <a:pt x="5481" y="589"/>
                  </a:cubicBezTo>
                  <a:cubicBezTo>
                    <a:pt x="7003" y="507"/>
                    <a:pt x="8363" y="386"/>
                    <a:pt x="9357" y="244"/>
                  </a:cubicBezTo>
                  <a:cubicBezTo>
                    <a:pt x="9845" y="183"/>
                    <a:pt x="10251" y="142"/>
                    <a:pt x="10514" y="81"/>
                  </a:cubicBezTo>
                  <a:cubicBezTo>
                    <a:pt x="10799" y="41"/>
                    <a:pt x="10941" y="20"/>
                    <a:pt x="10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58;p63">
              <a:extLst>
                <a:ext uri="{FF2B5EF4-FFF2-40B4-BE49-F238E27FC236}">
                  <a16:creationId xmlns:a16="http://schemas.microsoft.com/office/drawing/2014/main" id="{5EB3359A-3DB5-B4A0-254B-E96B3F9BFC06}"/>
                </a:ext>
              </a:extLst>
            </p:cNvPr>
            <p:cNvSpPr/>
            <p:nvPr/>
          </p:nvSpPr>
          <p:spPr>
            <a:xfrm>
              <a:off x="4713617" y="2263959"/>
              <a:ext cx="171525" cy="53025"/>
            </a:xfrm>
            <a:custGeom>
              <a:avLst/>
              <a:gdLst/>
              <a:ahLst/>
              <a:cxnLst/>
              <a:rect l="l" t="t" r="r" b="b"/>
              <a:pathLst>
                <a:path w="6861" h="2121" extrusionOk="0">
                  <a:moveTo>
                    <a:pt x="6855" y="1"/>
                  </a:moveTo>
                  <a:cubicBezTo>
                    <a:pt x="6805" y="1"/>
                    <a:pt x="6465" y="178"/>
                    <a:pt x="5887" y="429"/>
                  </a:cubicBezTo>
                  <a:cubicBezTo>
                    <a:pt x="5298" y="692"/>
                    <a:pt x="4466" y="1017"/>
                    <a:pt x="3512" y="1301"/>
                  </a:cubicBezTo>
                  <a:cubicBezTo>
                    <a:pt x="2558" y="1586"/>
                    <a:pt x="1685" y="1768"/>
                    <a:pt x="1035" y="1890"/>
                  </a:cubicBezTo>
                  <a:cubicBezTo>
                    <a:pt x="406" y="2032"/>
                    <a:pt x="0" y="2093"/>
                    <a:pt x="0" y="2113"/>
                  </a:cubicBezTo>
                  <a:cubicBezTo>
                    <a:pt x="5" y="2118"/>
                    <a:pt x="28" y="2120"/>
                    <a:pt x="68" y="2120"/>
                  </a:cubicBezTo>
                  <a:cubicBezTo>
                    <a:pt x="207" y="2120"/>
                    <a:pt x="552" y="2091"/>
                    <a:pt x="1056" y="2012"/>
                  </a:cubicBezTo>
                  <a:cubicBezTo>
                    <a:pt x="1705" y="1931"/>
                    <a:pt x="2598" y="1748"/>
                    <a:pt x="3552" y="1464"/>
                  </a:cubicBezTo>
                  <a:cubicBezTo>
                    <a:pt x="4527" y="1180"/>
                    <a:pt x="5359" y="835"/>
                    <a:pt x="5947" y="550"/>
                  </a:cubicBezTo>
                  <a:cubicBezTo>
                    <a:pt x="6252" y="408"/>
                    <a:pt x="6475" y="266"/>
                    <a:pt x="6638" y="165"/>
                  </a:cubicBezTo>
                  <a:cubicBezTo>
                    <a:pt x="6780" y="84"/>
                    <a:pt x="6861" y="23"/>
                    <a:pt x="6861" y="2"/>
                  </a:cubicBezTo>
                  <a:cubicBezTo>
                    <a:pt x="6860" y="1"/>
                    <a:pt x="6858" y="1"/>
                    <a:pt x="68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59;p63">
              <a:extLst>
                <a:ext uri="{FF2B5EF4-FFF2-40B4-BE49-F238E27FC236}">
                  <a16:creationId xmlns:a16="http://schemas.microsoft.com/office/drawing/2014/main" id="{5FBD7AC4-EDD8-FCE4-A4B2-B790C35D2AFB}"/>
                </a:ext>
              </a:extLst>
            </p:cNvPr>
            <p:cNvSpPr/>
            <p:nvPr/>
          </p:nvSpPr>
          <p:spPr>
            <a:xfrm>
              <a:off x="4554267" y="2267559"/>
              <a:ext cx="197925" cy="198425"/>
            </a:xfrm>
            <a:custGeom>
              <a:avLst/>
              <a:gdLst/>
              <a:ahLst/>
              <a:cxnLst/>
              <a:rect l="l" t="t" r="r" b="b"/>
              <a:pathLst>
                <a:path w="7917" h="7937" extrusionOk="0">
                  <a:moveTo>
                    <a:pt x="3959" y="0"/>
                  </a:moveTo>
                  <a:cubicBezTo>
                    <a:pt x="1767" y="0"/>
                    <a:pt x="1" y="1787"/>
                    <a:pt x="1" y="3979"/>
                  </a:cubicBezTo>
                  <a:cubicBezTo>
                    <a:pt x="1" y="6171"/>
                    <a:pt x="1767" y="7937"/>
                    <a:pt x="3959" y="7937"/>
                  </a:cubicBezTo>
                  <a:cubicBezTo>
                    <a:pt x="6151" y="7937"/>
                    <a:pt x="7917" y="6171"/>
                    <a:pt x="7917" y="3979"/>
                  </a:cubicBezTo>
                  <a:cubicBezTo>
                    <a:pt x="7917" y="1787"/>
                    <a:pt x="6151" y="0"/>
                    <a:pt x="3959" y="0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60;p63">
              <a:extLst>
                <a:ext uri="{FF2B5EF4-FFF2-40B4-BE49-F238E27FC236}">
                  <a16:creationId xmlns:a16="http://schemas.microsoft.com/office/drawing/2014/main" id="{D0166C3D-5ADE-A0D9-F554-015589895379}"/>
                </a:ext>
              </a:extLst>
            </p:cNvPr>
            <p:cNvSpPr/>
            <p:nvPr/>
          </p:nvSpPr>
          <p:spPr>
            <a:xfrm>
              <a:off x="4581167" y="2294459"/>
              <a:ext cx="144150" cy="144650"/>
            </a:xfrm>
            <a:custGeom>
              <a:avLst/>
              <a:gdLst/>
              <a:ahLst/>
              <a:cxnLst/>
              <a:rect l="l" t="t" r="r" b="b"/>
              <a:pathLst>
                <a:path w="5766" h="5786" extrusionOk="0">
                  <a:moveTo>
                    <a:pt x="2883" y="0"/>
                  </a:moveTo>
                  <a:cubicBezTo>
                    <a:pt x="1279" y="0"/>
                    <a:pt x="1" y="1299"/>
                    <a:pt x="1" y="2903"/>
                  </a:cubicBezTo>
                  <a:cubicBezTo>
                    <a:pt x="1" y="4486"/>
                    <a:pt x="1279" y="5785"/>
                    <a:pt x="2883" y="5785"/>
                  </a:cubicBezTo>
                  <a:cubicBezTo>
                    <a:pt x="4466" y="5785"/>
                    <a:pt x="5765" y="4486"/>
                    <a:pt x="5765" y="2903"/>
                  </a:cubicBezTo>
                  <a:cubicBezTo>
                    <a:pt x="5765" y="1299"/>
                    <a:pt x="4466" y="0"/>
                    <a:pt x="28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1261;p63">
              <a:extLst>
                <a:ext uri="{FF2B5EF4-FFF2-40B4-BE49-F238E27FC236}">
                  <a16:creationId xmlns:a16="http://schemas.microsoft.com/office/drawing/2014/main" id="{256EACDC-98E6-EEF9-F598-DCC30CC09C3F}"/>
                </a:ext>
              </a:extLst>
            </p:cNvPr>
            <p:cNvSpPr/>
            <p:nvPr/>
          </p:nvSpPr>
          <p:spPr>
            <a:xfrm>
              <a:off x="4274167" y="2073559"/>
              <a:ext cx="597275" cy="110925"/>
            </a:xfrm>
            <a:custGeom>
              <a:avLst/>
              <a:gdLst/>
              <a:ahLst/>
              <a:cxnLst/>
              <a:rect l="l" t="t" r="r" b="b"/>
              <a:pathLst>
                <a:path w="23891" h="4437" extrusionOk="0">
                  <a:moveTo>
                    <a:pt x="16033" y="1"/>
                  </a:moveTo>
                  <a:cubicBezTo>
                    <a:pt x="7082" y="1"/>
                    <a:pt x="1" y="3863"/>
                    <a:pt x="1" y="3863"/>
                  </a:cubicBezTo>
                  <a:cubicBezTo>
                    <a:pt x="3394" y="4270"/>
                    <a:pt x="6344" y="4436"/>
                    <a:pt x="8899" y="4436"/>
                  </a:cubicBezTo>
                  <a:cubicBezTo>
                    <a:pt x="20374" y="4436"/>
                    <a:pt x="23891" y="1083"/>
                    <a:pt x="23891" y="1083"/>
                  </a:cubicBezTo>
                  <a:cubicBezTo>
                    <a:pt x="21201" y="305"/>
                    <a:pt x="18544" y="1"/>
                    <a:pt x="16033" y="1"/>
                  </a:cubicBezTo>
                  <a:close/>
                </a:path>
              </a:pathLst>
            </a:custGeom>
            <a:solidFill>
              <a:srgbClr val="2B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62;p63">
              <a:extLst>
                <a:ext uri="{FF2B5EF4-FFF2-40B4-BE49-F238E27FC236}">
                  <a16:creationId xmlns:a16="http://schemas.microsoft.com/office/drawing/2014/main" id="{26A62271-5369-BD66-6B84-35132CF243F9}"/>
                </a:ext>
              </a:extLst>
            </p:cNvPr>
            <p:cNvSpPr/>
            <p:nvPr/>
          </p:nvSpPr>
          <p:spPr>
            <a:xfrm>
              <a:off x="4739492" y="4121134"/>
              <a:ext cx="8050" cy="7000"/>
            </a:xfrm>
            <a:custGeom>
              <a:avLst/>
              <a:gdLst/>
              <a:ahLst/>
              <a:cxnLst/>
              <a:rect l="l" t="t" r="r" b="b"/>
              <a:pathLst>
                <a:path w="322" h="280" extrusionOk="0">
                  <a:moveTo>
                    <a:pt x="175" y="1"/>
                  </a:moveTo>
                  <a:cubicBezTo>
                    <a:pt x="150" y="1"/>
                    <a:pt x="124" y="8"/>
                    <a:pt x="102" y="25"/>
                  </a:cubicBezTo>
                  <a:lnTo>
                    <a:pt x="82" y="25"/>
                  </a:lnTo>
                  <a:cubicBezTo>
                    <a:pt x="0" y="86"/>
                    <a:pt x="21" y="228"/>
                    <a:pt x="122" y="268"/>
                  </a:cubicBezTo>
                  <a:cubicBezTo>
                    <a:pt x="137" y="276"/>
                    <a:pt x="153" y="279"/>
                    <a:pt x="169" y="279"/>
                  </a:cubicBezTo>
                  <a:cubicBezTo>
                    <a:pt x="243" y="279"/>
                    <a:pt x="322" y="210"/>
                    <a:pt x="305" y="126"/>
                  </a:cubicBezTo>
                  <a:cubicBezTo>
                    <a:pt x="305" y="53"/>
                    <a:pt x="241" y="1"/>
                    <a:pt x="1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263;p63">
              <a:extLst>
                <a:ext uri="{FF2B5EF4-FFF2-40B4-BE49-F238E27FC236}">
                  <a16:creationId xmlns:a16="http://schemas.microsoft.com/office/drawing/2014/main" id="{3EA074EB-D4E4-2088-FFC3-92E306E07EC0}"/>
                </a:ext>
              </a:extLst>
            </p:cNvPr>
            <p:cNvSpPr/>
            <p:nvPr/>
          </p:nvSpPr>
          <p:spPr>
            <a:xfrm>
              <a:off x="4612642" y="2840959"/>
              <a:ext cx="306000" cy="929600"/>
            </a:xfrm>
            <a:custGeom>
              <a:avLst/>
              <a:gdLst/>
              <a:ahLst/>
              <a:cxnLst/>
              <a:rect l="l" t="t" r="r" b="b"/>
              <a:pathLst>
                <a:path w="12240" h="37184" extrusionOk="0">
                  <a:moveTo>
                    <a:pt x="7429" y="1"/>
                  </a:moveTo>
                  <a:cubicBezTo>
                    <a:pt x="2639" y="1"/>
                    <a:pt x="0" y="2721"/>
                    <a:pt x="122" y="7775"/>
                  </a:cubicBezTo>
                  <a:cubicBezTo>
                    <a:pt x="325" y="16036"/>
                    <a:pt x="1177" y="24297"/>
                    <a:pt x="3288" y="32294"/>
                  </a:cubicBezTo>
                  <a:cubicBezTo>
                    <a:pt x="3633" y="33654"/>
                    <a:pt x="4060" y="35095"/>
                    <a:pt x="5054" y="36110"/>
                  </a:cubicBezTo>
                  <a:cubicBezTo>
                    <a:pt x="5677" y="36758"/>
                    <a:pt x="6605" y="37183"/>
                    <a:pt x="7491" y="37183"/>
                  </a:cubicBezTo>
                  <a:cubicBezTo>
                    <a:pt x="7992" y="37183"/>
                    <a:pt x="8480" y="37047"/>
                    <a:pt x="8890" y="36739"/>
                  </a:cubicBezTo>
                  <a:cubicBezTo>
                    <a:pt x="9865" y="36029"/>
                    <a:pt x="10088" y="34669"/>
                    <a:pt x="10230" y="33471"/>
                  </a:cubicBezTo>
                  <a:cubicBezTo>
                    <a:pt x="11286" y="24094"/>
                    <a:pt x="11854" y="16239"/>
                    <a:pt x="11976" y="6800"/>
                  </a:cubicBezTo>
                  <a:cubicBezTo>
                    <a:pt x="11976" y="6800"/>
                    <a:pt x="12240" y="1"/>
                    <a:pt x="7429" y="1"/>
                  </a:cubicBezTo>
                  <a:close/>
                </a:path>
              </a:pathLst>
            </a:custGeom>
            <a:solidFill>
              <a:srgbClr val="72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264;p63">
              <a:extLst>
                <a:ext uri="{FF2B5EF4-FFF2-40B4-BE49-F238E27FC236}">
                  <a16:creationId xmlns:a16="http://schemas.microsoft.com/office/drawing/2014/main" id="{76B87344-248B-ADC6-1F25-C4AE946C7C87}"/>
                </a:ext>
              </a:extLst>
            </p:cNvPr>
            <p:cNvSpPr/>
            <p:nvPr/>
          </p:nvSpPr>
          <p:spPr>
            <a:xfrm>
              <a:off x="4615667" y="2846084"/>
              <a:ext cx="185250" cy="696700"/>
            </a:xfrm>
            <a:custGeom>
              <a:avLst/>
              <a:gdLst/>
              <a:ahLst/>
              <a:cxnLst/>
              <a:rect l="l" t="t" r="r" b="b"/>
              <a:pathLst>
                <a:path w="7410" h="27868" extrusionOk="0">
                  <a:moveTo>
                    <a:pt x="4616" y="1"/>
                  </a:moveTo>
                  <a:cubicBezTo>
                    <a:pt x="4132" y="1"/>
                    <a:pt x="3661" y="173"/>
                    <a:pt x="3350" y="547"/>
                  </a:cubicBezTo>
                  <a:cubicBezTo>
                    <a:pt x="3350" y="547"/>
                    <a:pt x="529" y="9539"/>
                    <a:pt x="305" y="12604"/>
                  </a:cubicBezTo>
                  <a:cubicBezTo>
                    <a:pt x="1" y="16825"/>
                    <a:pt x="2173" y="27867"/>
                    <a:pt x="2173" y="27867"/>
                  </a:cubicBezTo>
                  <a:cubicBezTo>
                    <a:pt x="4405" y="26081"/>
                    <a:pt x="5035" y="23158"/>
                    <a:pt x="5177" y="20296"/>
                  </a:cubicBezTo>
                  <a:cubicBezTo>
                    <a:pt x="5319" y="17414"/>
                    <a:pt x="4933" y="14511"/>
                    <a:pt x="5441" y="11690"/>
                  </a:cubicBezTo>
                  <a:cubicBezTo>
                    <a:pt x="5948" y="8747"/>
                    <a:pt x="7409" y="5905"/>
                    <a:pt x="7064" y="2942"/>
                  </a:cubicBezTo>
                  <a:cubicBezTo>
                    <a:pt x="6963" y="2008"/>
                    <a:pt x="6638" y="1054"/>
                    <a:pt x="5907" y="445"/>
                  </a:cubicBezTo>
                  <a:cubicBezTo>
                    <a:pt x="5551" y="158"/>
                    <a:pt x="5077" y="1"/>
                    <a:pt x="4616" y="1"/>
                  </a:cubicBezTo>
                  <a:close/>
                </a:path>
              </a:pathLst>
            </a:custGeom>
            <a:solidFill>
              <a:srgbClr val="2B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265;p63">
              <a:extLst>
                <a:ext uri="{FF2B5EF4-FFF2-40B4-BE49-F238E27FC236}">
                  <a16:creationId xmlns:a16="http://schemas.microsoft.com/office/drawing/2014/main" id="{E6A9889B-9B81-EA8F-4DCB-C367AE8880D7}"/>
                </a:ext>
              </a:extLst>
            </p:cNvPr>
            <p:cNvSpPr/>
            <p:nvPr/>
          </p:nvSpPr>
          <p:spPr>
            <a:xfrm>
              <a:off x="4715642" y="3138334"/>
              <a:ext cx="81725" cy="632275"/>
            </a:xfrm>
            <a:custGeom>
              <a:avLst/>
              <a:gdLst/>
              <a:ahLst/>
              <a:cxnLst/>
              <a:rect l="l" t="t" r="r" b="b"/>
              <a:pathLst>
                <a:path w="3269" h="25291" extrusionOk="0">
                  <a:moveTo>
                    <a:pt x="0" y="0"/>
                  </a:moveTo>
                  <a:cubicBezTo>
                    <a:pt x="0" y="0"/>
                    <a:pt x="0" y="81"/>
                    <a:pt x="0" y="244"/>
                  </a:cubicBezTo>
                  <a:cubicBezTo>
                    <a:pt x="21" y="447"/>
                    <a:pt x="41" y="690"/>
                    <a:pt x="41" y="995"/>
                  </a:cubicBezTo>
                  <a:cubicBezTo>
                    <a:pt x="102" y="1644"/>
                    <a:pt x="163" y="2578"/>
                    <a:pt x="285" y="3715"/>
                  </a:cubicBezTo>
                  <a:cubicBezTo>
                    <a:pt x="488" y="6028"/>
                    <a:pt x="812" y="9195"/>
                    <a:pt x="1259" y="12686"/>
                  </a:cubicBezTo>
                  <a:cubicBezTo>
                    <a:pt x="1705" y="16177"/>
                    <a:pt x="2193" y="19344"/>
                    <a:pt x="2578" y="21617"/>
                  </a:cubicBezTo>
                  <a:cubicBezTo>
                    <a:pt x="2761" y="22754"/>
                    <a:pt x="2923" y="23667"/>
                    <a:pt x="3045" y="24296"/>
                  </a:cubicBezTo>
                  <a:cubicBezTo>
                    <a:pt x="3106" y="24601"/>
                    <a:pt x="3167" y="24844"/>
                    <a:pt x="3187" y="25027"/>
                  </a:cubicBezTo>
                  <a:cubicBezTo>
                    <a:pt x="3228" y="25210"/>
                    <a:pt x="3248" y="25291"/>
                    <a:pt x="3248" y="25291"/>
                  </a:cubicBezTo>
                  <a:cubicBezTo>
                    <a:pt x="3268" y="25291"/>
                    <a:pt x="3248" y="25189"/>
                    <a:pt x="3228" y="25027"/>
                  </a:cubicBezTo>
                  <a:cubicBezTo>
                    <a:pt x="3207" y="24844"/>
                    <a:pt x="3167" y="24601"/>
                    <a:pt x="3126" y="24296"/>
                  </a:cubicBezTo>
                  <a:cubicBezTo>
                    <a:pt x="3025" y="23647"/>
                    <a:pt x="2883" y="22713"/>
                    <a:pt x="2700" y="21597"/>
                  </a:cubicBezTo>
                  <a:cubicBezTo>
                    <a:pt x="2355" y="19303"/>
                    <a:pt x="1888" y="16157"/>
                    <a:pt x="1442" y="12666"/>
                  </a:cubicBezTo>
                  <a:cubicBezTo>
                    <a:pt x="995" y="9175"/>
                    <a:pt x="630" y="6008"/>
                    <a:pt x="406" y="3715"/>
                  </a:cubicBezTo>
                  <a:cubicBezTo>
                    <a:pt x="285" y="2578"/>
                    <a:pt x="183" y="1644"/>
                    <a:pt x="122" y="995"/>
                  </a:cubicBezTo>
                  <a:cubicBezTo>
                    <a:pt x="82" y="690"/>
                    <a:pt x="61" y="426"/>
                    <a:pt x="41" y="244"/>
                  </a:cubicBezTo>
                  <a:cubicBezTo>
                    <a:pt x="21" y="8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266;p63">
              <a:extLst>
                <a:ext uri="{FF2B5EF4-FFF2-40B4-BE49-F238E27FC236}">
                  <a16:creationId xmlns:a16="http://schemas.microsoft.com/office/drawing/2014/main" id="{B0A572C9-5442-3100-44C3-93E0F5F22428}"/>
                </a:ext>
              </a:extLst>
            </p:cNvPr>
            <p:cNvSpPr/>
            <p:nvPr/>
          </p:nvSpPr>
          <p:spPr>
            <a:xfrm>
              <a:off x="4353317" y="2850334"/>
              <a:ext cx="429325" cy="345875"/>
            </a:xfrm>
            <a:custGeom>
              <a:avLst/>
              <a:gdLst/>
              <a:ahLst/>
              <a:cxnLst/>
              <a:rect l="l" t="t" r="r" b="b"/>
              <a:pathLst>
                <a:path w="17173" h="13835" extrusionOk="0">
                  <a:moveTo>
                    <a:pt x="14167" y="1"/>
                  </a:moveTo>
                  <a:cubicBezTo>
                    <a:pt x="14003" y="1"/>
                    <a:pt x="13841" y="5"/>
                    <a:pt x="13682" y="11"/>
                  </a:cubicBezTo>
                  <a:cubicBezTo>
                    <a:pt x="10332" y="113"/>
                    <a:pt x="7004" y="235"/>
                    <a:pt x="3655" y="336"/>
                  </a:cubicBezTo>
                  <a:cubicBezTo>
                    <a:pt x="3655" y="336"/>
                    <a:pt x="1" y="1392"/>
                    <a:pt x="1" y="3584"/>
                  </a:cubicBezTo>
                  <a:cubicBezTo>
                    <a:pt x="1" y="5796"/>
                    <a:pt x="4345" y="11865"/>
                    <a:pt x="7410" y="13367"/>
                  </a:cubicBezTo>
                  <a:cubicBezTo>
                    <a:pt x="8060" y="13684"/>
                    <a:pt x="8790" y="13834"/>
                    <a:pt x="9536" y="13834"/>
                  </a:cubicBezTo>
                  <a:cubicBezTo>
                    <a:pt x="11376" y="13834"/>
                    <a:pt x="13315" y="12920"/>
                    <a:pt x="14412" y="11317"/>
                  </a:cubicBezTo>
                  <a:cubicBezTo>
                    <a:pt x="15975" y="9044"/>
                    <a:pt x="16462" y="6222"/>
                    <a:pt x="16909" y="3523"/>
                  </a:cubicBezTo>
                  <a:cubicBezTo>
                    <a:pt x="17051" y="2609"/>
                    <a:pt x="17173" y="1574"/>
                    <a:pt x="16604" y="844"/>
                  </a:cubicBezTo>
                  <a:cubicBezTo>
                    <a:pt x="16053" y="137"/>
                    <a:pt x="15091" y="1"/>
                    <a:pt x="14167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267;p63">
              <a:extLst>
                <a:ext uri="{FF2B5EF4-FFF2-40B4-BE49-F238E27FC236}">
                  <a16:creationId xmlns:a16="http://schemas.microsoft.com/office/drawing/2014/main" id="{EDF6757D-0073-2059-0161-5B7F6FB05A0B}"/>
                </a:ext>
              </a:extLst>
            </p:cNvPr>
            <p:cNvSpPr/>
            <p:nvPr/>
          </p:nvSpPr>
          <p:spPr>
            <a:xfrm>
              <a:off x="4669467" y="3784534"/>
              <a:ext cx="217200" cy="756050"/>
            </a:xfrm>
            <a:custGeom>
              <a:avLst/>
              <a:gdLst/>
              <a:ahLst/>
              <a:cxnLst/>
              <a:rect l="l" t="t" r="r" b="b"/>
              <a:pathLst>
                <a:path w="8688" h="30242" extrusionOk="0">
                  <a:moveTo>
                    <a:pt x="5538" y="0"/>
                  </a:moveTo>
                  <a:cubicBezTo>
                    <a:pt x="4870" y="0"/>
                    <a:pt x="4201" y="127"/>
                    <a:pt x="3532" y="255"/>
                  </a:cubicBezTo>
                  <a:lnTo>
                    <a:pt x="3390" y="214"/>
                  </a:lnTo>
                  <a:cubicBezTo>
                    <a:pt x="2314" y="255"/>
                    <a:pt x="1401" y="1128"/>
                    <a:pt x="975" y="2122"/>
                  </a:cubicBezTo>
                  <a:cubicBezTo>
                    <a:pt x="548" y="3117"/>
                    <a:pt x="508" y="4233"/>
                    <a:pt x="467" y="5309"/>
                  </a:cubicBezTo>
                  <a:cubicBezTo>
                    <a:pt x="244" y="11885"/>
                    <a:pt x="0" y="18462"/>
                    <a:pt x="366" y="25038"/>
                  </a:cubicBezTo>
                  <a:cubicBezTo>
                    <a:pt x="447" y="26459"/>
                    <a:pt x="589" y="27981"/>
                    <a:pt x="1462" y="29098"/>
                  </a:cubicBezTo>
                  <a:cubicBezTo>
                    <a:pt x="1998" y="29796"/>
                    <a:pt x="2909" y="30241"/>
                    <a:pt x="3758" y="30241"/>
                  </a:cubicBezTo>
                  <a:cubicBezTo>
                    <a:pt x="4292" y="30241"/>
                    <a:pt x="4800" y="30065"/>
                    <a:pt x="5176" y="29666"/>
                  </a:cubicBezTo>
                  <a:cubicBezTo>
                    <a:pt x="5745" y="29077"/>
                    <a:pt x="5846" y="28205"/>
                    <a:pt x="5948" y="27393"/>
                  </a:cubicBezTo>
                  <a:cubicBezTo>
                    <a:pt x="6800" y="19558"/>
                    <a:pt x="7653" y="11723"/>
                    <a:pt x="8505" y="3888"/>
                  </a:cubicBezTo>
                  <a:cubicBezTo>
                    <a:pt x="8586" y="2995"/>
                    <a:pt x="8688" y="2041"/>
                    <a:pt x="8221" y="1270"/>
                  </a:cubicBezTo>
                  <a:cubicBezTo>
                    <a:pt x="7795" y="539"/>
                    <a:pt x="6942" y="133"/>
                    <a:pt x="6090" y="32"/>
                  </a:cubicBezTo>
                  <a:cubicBezTo>
                    <a:pt x="5906" y="10"/>
                    <a:pt x="5722" y="0"/>
                    <a:pt x="5538" y="0"/>
                  </a:cubicBezTo>
                  <a:close/>
                </a:path>
              </a:pathLst>
            </a:custGeom>
            <a:solidFill>
              <a:srgbClr val="72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268;p63">
              <a:extLst>
                <a:ext uri="{FF2B5EF4-FFF2-40B4-BE49-F238E27FC236}">
                  <a16:creationId xmlns:a16="http://schemas.microsoft.com/office/drawing/2014/main" id="{95C63ED5-37C4-B79D-D401-EF5C765600DE}"/>
                </a:ext>
              </a:extLst>
            </p:cNvPr>
            <p:cNvSpPr/>
            <p:nvPr/>
          </p:nvSpPr>
          <p:spPr>
            <a:xfrm>
              <a:off x="4708542" y="3796984"/>
              <a:ext cx="42125" cy="766775"/>
            </a:xfrm>
            <a:custGeom>
              <a:avLst/>
              <a:gdLst/>
              <a:ahLst/>
              <a:cxnLst/>
              <a:rect l="l" t="t" r="r" b="b"/>
              <a:pathLst>
                <a:path w="1685" h="30671" extrusionOk="0">
                  <a:moveTo>
                    <a:pt x="1685" y="0"/>
                  </a:moveTo>
                  <a:lnTo>
                    <a:pt x="1685" y="0"/>
                  </a:lnTo>
                  <a:cubicBezTo>
                    <a:pt x="1685" y="0"/>
                    <a:pt x="1665" y="21"/>
                    <a:pt x="1644" y="61"/>
                  </a:cubicBezTo>
                  <a:cubicBezTo>
                    <a:pt x="1685" y="21"/>
                    <a:pt x="1685" y="0"/>
                    <a:pt x="1685" y="0"/>
                  </a:cubicBezTo>
                  <a:close/>
                  <a:moveTo>
                    <a:pt x="1644" y="61"/>
                  </a:moveTo>
                  <a:cubicBezTo>
                    <a:pt x="1604" y="102"/>
                    <a:pt x="1543" y="163"/>
                    <a:pt x="1502" y="244"/>
                  </a:cubicBezTo>
                  <a:cubicBezTo>
                    <a:pt x="1381" y="427"/>
                    <a:pt x="1218" y="670"/>
                    <a:pt x="1076" y="1036"/>
                  </a:cubicBezTo>
                  <a:cubicBezTo>
                    <a:pt x="751" y="1766"/>
                    <a:pt x="548" y="2903"/>
                    <a:pt x="508" y="4303"/>
                  </a:cubicBezTo>
                  <a:cubicBezTo>
                    <a:pt x="406" y="7105"/>
                    <a:pt x="284" y="10961"/>
                    <a:pt x="163" y="15224"/>
                  </a:cubicBezTo>
                  <a:cubicBezTo>
                    <a:pt x="21" y="19486"/>
                    <a:pt x="0" y="23363"/>
                    <a:pt x="142" y="26144"/>
                  </a:cubicBezTo>
                  <a:cubicBezTo>
                    <a:pt x="203" y="27544"/>
                    <a:pt x="284" y="28681"/>
                    <a:pt x="366" y="29452"/>
                  </a:cubicBezTo>
                  <a:cubicBezTo>
                    <a:pt x="406" y="29858"/>
                    <a:pt x="427" y="30142"/>
                    <a:pt x="467" y="30345"/>
                  </a:cubicBezTo>
                  <a:cubicBezTo>
                    <a:pt x="467" y="30447"/>
                    <a:pt x="487" y="30528"/>
                    <a:pt x="487" y="30589"/>
                  </a:cubicBezTo>
                  <a:cubicBezTo>
                    <a:pt x="487" y="30650"/>
                    <a:pt x="508" y="30670"/>
                    <a:pt x="508" y="30670"/>
                  </a:cubicBezTo>
                  <a:cubicBezTo>
                    <a:pt x="508" y="30670"/>
                    <a:pt x="508" y="30629"/>
                    <a:pt x="508" y="30589"/>
                  </a:cubicBezTo>
                  <a:cubicBezTo>
                    <a:pt x="508" y="30528"/>
                    <a:pt x="508" y="30447"/>
                    <a:pt x="487" y="30345"/>
                  </a:cubicBezTo>
                  <a:cubicBezTo>
                    <a:pt x="467" y="30122"/>
                    <a:pt x="447" y="29838"/>
                    <a:pt x="427" y="29452"/>
                  </a:cubicBezTo>
                  <a:cubicBezTo>
                    <a:pt x="386" y="28681"/>
                    <a:pt x="305" y="27544"/>
                    <a:pt x="264" y="26144"/>
                  </a:cubicBezTo>
                  <a:cubicBezTo>
                    <a:pt x="163" y="23363"/>
                    <a:pt x="203" y="19486"/>
                    <a:pt x="345" y="15224"/>
                  </a:cubicBezTo>
                  <a:cubicBezTo>
                    <a:pt x="447" y="10981"/>
                    <a:pt x="548" y="7125"/>
                    <a:pt x="630" y="4303"/>
                  </a:cubicBezTo>
                  <a:cubicBezTo>
                    <a:pt x="650" y="2923"/>
                    <a:pt x="833" y="1787"/>
                    <a:pt x="1137" y="1076"/>
                  </a:cubicBezTo>
                  <a:cubicBezTo>
                    <a:pt x="1259" y="711"/>
                    <a:pt x="1421" y="447"/>
                    <a:pt x="1523" y="264"/>
                  </a:cubicBezTo>
                  <a:cubicBezTo>
                    <a:pt x="1584" y="183"/>
                    <a:pt x="1624" y="122"/>
                    <a:pt x="1644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269;p63">
              <a:extLst>
                <a:ext uri="{FF2B5EF4-FFF2-40B4-BE49-F238E27FC236}">
                  <a16:creationId xmlns:a16="http://schemas.microsoft.com/office/drawing/2014/main" id="{9F469394-F4F6-5421-18C7-FDB1C5B8B3FB}"/>
                </a:ext>
              </a:extLst>
            </p:cNvPr>
            <p:cNvSpPr/>
            <p:nvPr/>
          </p:nvSpPr>
          <p:spPr>
            <a:xfrm>
              <a:off x="4689242" y="4469434"/>
              <a:ext cx="144650" cy="116650"/>
            </a:xfrm>
            <a:custGeom>
              <a:avLst/>
              <a:gdLst/>
              <a:ahLst/>
              <a:cxnLst/>
              <a:rect l="l" t="t" r="r" b="b"/>
              <a:pathLst>
                <a:path w="5786" h="4666" extrusionOk="0">
                  <a:moveTo>
                    <a:pt x="2864" y="0"/>
                  </a:moveTo>
                  <a:cubicBezTo>
                    <a:pt x="2734" y="0"/>
                    <a:pt x="2604" y="7"/>
                    <a:pt x="2477" y="17"/>
                  </a:cubicBezTo>
                  <a:cubicBezTo>
                    <a:pt x="1950" y="78"/>
                    <a:pt x="1422" y="200"/>
                    <a:pt x="996" y="524"/>
                  </a:cubicBezTo>
                  <a:cubicBezTo>
                    <a:pt x="468" y="930"/>
                    <a:pt x="184" y="1600"/>
                    <a:pt x="102" y="2270"/>
                  </a:cubicBezTo>
                  <a:cubicBezTo>
                    <a:pt x="1" y="2940"/>
                    <a:pt x="102" y="3630"/>
                    <a:pt x="184" y="4300"/>
                  </a:cubicBezTo>
                  <a:lnTo>
                    <a:pt x="5786" y="4665"/>
                  </a:lnTo>
                  <a:lnTo>
                    <a:pt x="5786" y="4665"/>
                  </a:lnTo>
                  <a:lnTo>
                    <a:pt x="5278" y="2209"/>
                  </a:lnTo>
                  <a:cubicBezTo>
                    <a:pt x="5157" y="1397"/>
                    <a:pt x="4730" y="606"/>
                    <a:pt x="4000" y="240"/>
                  </a:cubicBezTo>
                  <a:cubicBezTo>
                    <a:pt x="3649" y="58"/>
                    <a:pt x="3254" y="0"/>
                    <a:pt x="2864" y="0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270;p63">
              <a:extLst>
                <a:ext uri="{FF2B5EF4-FFF2-40B4-BE49-F238E27FC236}">
                  <a16:creationId xmlns:a16="http://schemas.microsoft.com/office/drawing/2014/main" id="{AE0667DE-9EA6-778F-BE23-7E230D45F786}"/>
                </a:ext>
              </a:extLst>
            </p:cNvPr>
            <p:cNvSpPr/>
            <p:nvPr/>
          </p:nvSpPr>
          <p:spPr>
            <a:xfrm>
              <a:off x="4684692" y="4573859"/>
              <a:ext cx="257800" cy="38025"/>
            </a:xfrm>
            <a:custGeom>
              <a:avLst/>
              <a:gdLst/>
              <a:ahLst/>
              <a:cxnLst/>
              <a:rect l="l" t="t" r="r" b="b"/>
              <a:pathLst>
                <a:path w="10312" h="1521" extrusionOk="0">
                  <a:moveTo>
                    <a:pt x="163" y="1"/>
                  </a:moveTo>
                  <a:lnTo>
                    <a:pt x="0" y="1320"/>
                  </a:lnTo>
                  <a:cubicBezTo>
                    <a:pt x="0" y="1320"/>
                    <a:pt x="4988" y="1520"/>
                    <a:pt x="7991" y="1520"/>
                  </a:cubicBezTo>
                  <a:cubicBezTo>
                    <a:pt x="9268" y="1520"/>
                    <a:pt x="10186" y="1484"/>
                    <a:pt x="10210" y="1381"/>
                  </a:cubicBezTo>
                  <a:cubicBezTo>
                    <a:pt x="10312" y="1036"/>
                    <a:pt x="6008" y="62"/>
                    <a:pt x="6008" y="62"/>
                  </a:cubicBezTo>
                  <a:lnTo>
                    <a:pt x="163" y="1"/>
                  </a:lnTo>
                  <a:close/>
                </a:path>
              </a:pathLst>
            </a:custGeom>
            <a:solidFill>
              <a:srgbClr val="72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271;p63">
              <a:extLst>
                <a:ext uri="{FF2B5EF4-FFF2-40B4-BE49-F238E27FC236}">
                  <a16:creationId xmlns:a16="http://schemas.microsoft.com/office/drawing/2014/main" id="{CCB2A8BC-9FBA-02C3-402A-4F7CECE716C0}"/>
                </a:ext>
              </a:extLst>
            </p:cNvPr>
            <p:cNvSpPr/>
            <p:nvPr/>
          </p:nvSpPr>
          <p:spPr>
            <a:xfrm>
              <a:off x="4597417" y="2858734"/>
              <a:ext cx="76650" cy="337500"/>
            </a:xfrm>
            <a:custGeom>
              <a:avLst/>
              <a:gdLst/>
              <a:ahLst/>
              <a:cxnLst/>
              <a:rect l="l" t="t" r="r" b="b"/>
              <a:pathLst>
                <a:path w="3066" h="13500" extrusionOk="0">
                  <a:moveTo>
                    <a:pt x="2213" y="0"/>
                  </a:moveTo>
                  <a:cubicBezTo>
                    <a:pt x="2192" y="0"/>
                    <a:pt x="2253" y="203"/>
                    <a:pt x="2334" y="548"/>
                  </a:cubicBezTo>
                  <a:cubicBezTo>
                    <a:pt x="2395" y="711"/>
                    <a:pt x="2456" y="934"/>
                    <a:pt x="2497" y="1177"/>
                  </a:cubicBezTo>
                  <a:cubicBezTo>
                    <a:pt x="2558" y="1421"/>
                    <a:pt x="2619" y="1705"/>
                    <a:pt x="2659" y="2030"/>
                  </a:cubicBezTo>
                  <a:cubicBezTo>
                    <a:pt x="2720" y="2355"/>
                    <a:pt x="2781" y="2700"/>
                    <a:pt x="2801" y="3065"/>
                  </a:cubicBezTo>
                  <a:cubicBezTo>
                    <a:pt x="2862" y="3451"/>
                    <a:pt x="2862" y="3857"/>
                    <a:pt x="2882" y="4263"/>
                  </a:cubicBezTo>
                  <a:cubicBezTo>
                    <a:pt x="2903" y="5115"/>
                    <a:pt x="2862" y="6049"/>
                    <a:pt x="2720" y="7023"/>
                  </a:cubicBezTo>
                  <a:cubicBezTo>
                    <a:pt x="2558" y="7997"/>
                    <a:pt x="2334" y="8890"/>
                    <a:pt x="2050" y="9702"/>
                  </a:cubicBezTo>
                  <a:cubicBezTo>
                    <a:pt x="1888" y="10088"/>
                    <a:pt x="1766" y="10474"/>
                    <a:pt x="1604" y="10819"/>
                  </a:cubicBezTo>
                  <a:cubicBezTo>
                    <a:pt x="1522" y="10981"/>
                    <a:pt x="1441" y="11144"/>
                    <a:pt x="1360" y="11306"/>
                  </a:cubicBezTo>
                  <a:cubicBezTo>
                    <a:pt x="1279" y="11468"/>
                    <a:pt x="1198" y="11610"/>
                    <a:pt x="1137" y="11752"/>
                  </a:cubicBezTo>
                  <a:cubicBezTo>
                    <a:pt x="974" y="12037"/>
                    <a:pt x="812" y="12280"/>
                    <a:pt x="690" y="12503"/>
                  </a:cubicBezTo>
                  <a:cubicBezTo>
                    <a:pt x="548" y="12706"/>
                    <a:pt x="426" y="12889"/>
                    <a:pt x="325" y="13031"/>
                  </a:cubicBezTo>
                  <a:cubicBezTo>
                    <a:pt x="102" y="13336"/>
                    <a:pt x="0" y="13498"/>
                    <a:pt x="0" y="13498"/>
                  </a:cubicBezTo>
                  <a:cubicBezTo>
                    <a:pt x="1" y="13499"/>
                    <a:pt x="3" y="13500"/>
                    <a:pt x="4" y="13500"/>
                  </a:cubicBezTo>
                  <a:cubicBezTo>
                    <a:pt x="34" y="13500"/>
                    <a:pt x="155" y="13340"/>
                    <a:pt x="365" y="13072"/>
                  </a:cubicBezTo>
                  <a:cubicBezTo>
                    <a:pt x="487" y="12950"/>
                    <a:pt x="629" y="12767"/>
                    <a:pt x="771" y="12544"/>
                  </a:cubicBezTo>
                  <a:cubicBezTo>
                    <a:pt x="914" y="12341"/>
                    <a:pt x="1076" y="12098"/>
                    <a:pt x="1238" y="11813"/>
                  </a:cubicBezTo>
                  <a:cubicBezTo>
                    <a:pt x="1319" y="11671"/>
                    <a:pt x="1401" y="11529"/>
                    <a:pt x="1482" y="11367"/>
                  </a:cubicBezTo>
                  <a:cubicBezTo>
                    <a:pt x="1563" y="11204"/>
                    <a:pt x="1644" y="11042"/>
                    <a:pt x="1725" y="10880"/>
                  </a:cubicBezTo>
                  <a:cubicBezTo>
                    <a:pt x="1908" y="10535"/>
                    <a:pt x="2050" y="10149"/>
                    <a:pt x="2213" y="9743"/>
                  </a:cubicBezTo>
                  <a:cubicBezTo>
                    <a:pt x="2497" y="8951"/>
                    <a:pt x="2740" y="8038"/>
                    <a:pt x="2903" y="7043"/>
                  </a:cubicBezTo>
                  <a:cubicBezTo>
                    <a:pt x="3045" y="6069"/>
                    <a:pt x="3065" y="5115"/>
                    <a:pt x="3045" y="4263"/>
                  </a:cubicBezTo>
                  <a:cubicBezTo>
                    <a:pt x="3024" y="3836"/>
                    <a:pt x="3004" y="3430"/>
                    <a:pt x="2964" y="3045"/>
                  </a:cubicBezTo>
                  <a:cubicBezTo>
                    <a:pt x="2923" y="2679"/>
                    <a:pt x="2862" y="2334"/>
                    <a:pt x="2781" y="2010"/>
                  </a:cubicBezTo>
                  <a:cubicBezTo>
                    <a:pt x="2740" y="1685"/>
                    <a:pt x="2659" y="1401"/>
                    <a:pt x="2598" y="1157"/>
                  </a:cubicBezTo>
                  <a:cubicBezTo>
                    <a:pt x="2537" y="914"/>
                    <a:pt x="2476" y="690"/>
                    <a:pt x="2416" y="528"/>
                  </a:cubicBezTo>
                  <a:cubicBezTo>
                    <a:pt x="2294" y="183"/>
                    <a:pt x="2213" y="0"/>
                    <a:pt x="2213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272;p63">
              <a:extLst>
                <a:ext uri="{FF2B5EF4-FFF2-40B4-BE49-F238E27FC236}">
                  <a16:creationId xmlns:a16="http://schemas.microsoft.com/office/drawing/2014/main" id="{0B22D75A-D205-1B59-25C4-EB6E0B208ED9}"/>
                </a:ext>
              </a:extLst>
            </p:cNvPr>
            <p:cNvSpPr/>
            <p:nvPr/>
          </p:nvSpPr>
          <p:spPr>
            <a:xfrm>
              <a:off x="4764867" y="3350409"/>
              <a:ext cx="7625" cy="6925"/>
            </a:xfrm>
            <a:custGeom>
              <a:avLst/>
              <a:gdLst/>
              <a:ahLst/>
              <a:cxnLst/>
              <a:rect l="l" t="t" r="r" b="b"/>
              <a:pathLst>
                <a:path w="305" h="277" extrusionOk="0">
                  <a:moveTo>
                    <a:pt x="146" y="1"/>
                  </a:moveTo>
                  <a:cubicBezTo>
                    <a:pt x="124" y="1"/>
                    <a:pt x="101" y="7"/>
                    <a:pt x="82" y="22"/>
                  </a:cubicBezTo>
                  <a:lnTo>
                    <a:pt x="61" y="22"/>
                  </a:lnTo>
                  <a:cubicBezTo>
                    <a:pt x="0" y="83"/>
                    <a:pt x="0" y="225"/>
                    <a:pt x="102" y="265"/>
                  </a:cubicBezTo>
                  <a:cubicBezTo>
                    <a:pt x="116" y="273"/>
                    <a:pt x="132" y="276"/>
                    <a:pt x="149" y="276"/>
                  </a:cubicBezTo>
                  <a:cubicBezTo>
                    <a:pt x="223" y="276"/>
                    <a:pt x="305" y="206"/>
                    <a:pt x="305" y="123"/>
                  </a:cubicBezTo>
                  <a:cubicBezTo>
                    <a:pt x="289" y="62"/>
                    <a:pt x="216" y="1"/>
                    <a:pt x="1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273;p63">
              <a:extLst>
                <a:ext uri="{FF2B5EF4-FFF2-40B4-BE49-F238E27FC236}">
                  <a16:creationId xmlns:a16="http://schemas.microsoft.com/office/drawing/2014/main" id="{E4B77109-5004-E9E0-C624-74DE8005B1B4}"/>
                </a:ext>
              </a:extLst>
            </p:cNvPr>
            <p:cNvSpPr/>
            <p:nvPr/>
          </p:nvSpPr>
          <p:spPr>
            <a:xfrm>
              <a:off x="4786167" y="3531484"/>
              <a:ext cx="7650" cy="7000"/>
            </a:xfrm>
            <a:custGeom>
              <a:avLst/>
              <a:gdLst/>
              <a:ahLst/>
              <a:cxnLst/>
              <a:rect l="l" t="t" r="r" b="b"/>
              <a:pathLst>
                <a:path w="306" h="280" extrusionOk="0">
                  <a:moveTo>
                    <a:pt x="155" y="1"/>
                  </a:moveTo>
                  <a:cubicBezTo>
                    <a:pt x="130" y="1"/>
                    <a:pt x="104" y="8"/>
                    <a:pt x="82" y="25"/>
                  </a:cubicBezTo>
                  <a:cubicBezTo>
                    <a:pt x="1" y="86"/>
                    <a:pt x="21" y="228"/>
                    <a:pt x="102" y="269"/>
                  </a:cubicBezTo>
                  <a:cubicBezTo>
                    <a:pt x="117" y="276"/>
                    <a:pt x="133" y="279"/>
                    <a:pt x="149" y="279"/>
                  </a:cubicBezTo>
                  <a:cubicBezTo>
                    <a:pt x="223" y="279"/>
                    <a:pt x="305" y="210"/>
                    <a:pt x="305" y="127"/>
                  </a:cubicBezTo>
                  <a:cubicBezTo>
                    <a:pt x="291" y="53"/>
                    <a:pt x="223" y="1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274;p63">
              <a:extLst>
                <a:ext uri="{FF2B5EF4-FFF2-40B4-BE49-F238E27FC236}">
                  <a16:creationId xmlns:a16="http://schemas.microsoft.com/office/drawing/2014/main" id="{2C2F7F59-6AAA-E627-8B12-19048A9460AF}"/>
                </a:ext>
              </a:extLst>
            </p:cNvPr>
            <p:cNvSpPr/>
            <p:nvPr/>
          </p:nvSpPr>
          <p:spPr>
            <a:xfrm>
              <a:off x="4743042" y="3165909"/>
              <a:ext cx="8050" cy="6700"/>
            </a:xfrm>
            <a:custGeom>
              <a:avLst/>
              <a:gdLst/>
              <a:ahLst/>
              <a:cxnLst/>
              <a:rect l="l" t="t" r="r" b="b"/>
              <a:pathLst>
                <a:path w="322" h="268" extrusionOk="0">
                  <a:moveTo>
                    <a:pt x="142" y="1"/>
                  </a:moveTo>
                  <a:cubicBezTo>
                    <a:pt x="120" y="1"/>
                    <a:pt x="100" y="5"/>
                    <a:pt x="82" y="13"/>
                  </a:cubicBezTo>
                  <a:lnTo>
                    <a:pt x="82" y="34"/>
                  </a:lnTo>
                  <a:cubicBezTo>
                    <a:pt x="1" y="95"/>
                    <a:pt x="21" y="216"/>
                    <a:pt x="102" y="257"/>
                  </a:cubicBezTo>
                  <a:cubicBezTo>
                    <a:pt x="120" y="264"/>
                    <a:pt x="139" y="268"/>
                    <a:pt x="158" y="268"/>
                  </a:cubicBezTo>
                  <a:cubicBezTo>
                    <a:pt x="243" y="268"/>
                    <a:pt x="322" y="198"/>
                    <a:pt x="305" y="115"/>
                  </a:cubicBezTo>
                  <a:cubicBezTo>
                    <a:pt x="305" y="52"/>
                    <a:pt x="218" y="1"/>
                    <a:pt x="1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275;p63">
              <a:extLst>
                <a:ext uri="{FF2B5EF4-FFF2-40B4-BE49-F238E27FC236}">
                  <a16:creationId xmlns:a16="http://schemas.microsoft.com/office/drawing/2014/main" id="{F0AC65D5-BE3A-A2A9-2ACC-23B0739D6D95}"/>
                </a:ext>
              </a:extLst>
            </p:cNvPr>
            <p:cNvSpPr/>
            <p:nvPr/>
          </p:nvSpPr>
          <p:spPr>
            <a:xfrm>
              <a:off x="4743042" y="3948384"/>
              <a:ext cx="8075" cy="7175"/>
            </a:xfrm>
            <a:custGeom>
              <a:avLst/>
              <a:gdLst/>
              <a:ahLst/>
              <a:cxnLst/>
              <a:rect l="l" t="t" r="r" b="b"/>
              <a:pathLst>
                <a:path w="323" h="287" extrusionOk="0">
                  <a:moveTo>
                    <a:pt x="140" y="1"/>
                  </a:moveTo>
                  <a:cubicBezTo>
                    <a:pt x="119" y="1"/>
                    <a:pt x="99" y="5"/>
                    <a:pt x="82" y="13"/>
                  </a:cubicBezTo>
                  <a:lnTo>
                    <a:pt x="82" y="34"/>
                  </a:lnTo>
                  <a:cubicBezTo>
                    <a:pt x="1" y="95"/>
                    <a:pt x="21" y="237"/>
                    <a:pt x="102" y="277"/>
                  </a:cubicBezTo>
                  <a:cubicBezTo>
                    <a:pt x="118" y="284"/>
                    <a:pt x="134" y="286"/>
                    <a:pt x="151" y="286"/>
                  </a:cubicBezTo>
                  <a:cubicBezTo>
                    <a:pt x="238" y="286"/>
                    <a:pt x="322" y="204"/>
                    <a:pt x="305" y="135"/>
                  </a:cubicBezTo>
                  <a:cubicBezTo>
                    <a:pt x="305" y="55"/>
                    <a:pt x="217" y="1"/>
                    <a:pt x="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276;p63">
              <a:extLst>
                <a:ext uri="{FF2B5EF4-FFF2-40B4-BE49-F238E27FC236}">
                  <a16:creationId xmlns:a16="http://schemas.microsoft.com/office/drawing/2014/main" id="{E45AAC6F-BD2C-020F-EA78-56EC2E9EFAE2}"/>
                </a:ext>
              </a:extLst>
            </p:cNvPr>
            <p:cNvSpPr/>
            <p:nvPr/>
          </p:nvSpPr>
          <p:spPr>
            <a:xfrm>
              <a:off x="4689242" y="4525584"/>
              <a:ext cx="135025" cy="15725"/>
            </a:xfrm>
            <a:custGeom>
              <a:avLst/>
              <a:gdLst/>
              <a:ahLst/>
              <a:cxnLst/>
              <a:rect l="l" t="t" r="r" b="b"/>
              <a:pathLst>
                <a:path w="5401" h="629" extrusionOk="0">
                  <a:moveTo>
                    <a:pt x="5389" y="1"/>
                  </a:moveTo>
                  <a:cubicBezTo>
                    <a:pt x="5262" y="1"/>
                    <a:pt x="4129" y="353"/>
                    <a:pt x="2721" y="430"/>
                  </a:cubicBezTo>
                  <a:cubicBezTo>
                    <a:pt x="2458" y="448"/>
                    <a:pt x="2204" y="455"/>
                    <a:pt x="1964" y="455"/>
                  </a:cubicBezTo>
                  <a:cubicBezTo>
                    <a:pt x="937" y="455"/>
                    <a:pt x="161" y="324"/>
                    <a:pt x="23" y="324"/>
                  </a:cubicBezTo>
                  <a:cubicBezTo>
                    <a:pt x="8" y="324"/>
                    <a:pt x="1" y="325"/>
                    <a:pt x="1" y="328"/>
                  </a:cubicBezTo>
                  <a:cubicBezTo>
                    <a:pt x="1" y="349"/>
                    <a:pt x="285" y="450"/>
                    <a:pt x="772" y="531"/>
                  </a:cubicBezTo>
                  <a:cubicBezTo>
                    <a:pt x="1144" y="591"/>
                    <a:pt x="1613" y="629"/>
                    <a:pt x="2133" y="629"/>
                  </a:cubicBezTo>
                  <a:cubicBezTo>
                    <a:pt x="2323" y="629"/>
                    <a:pt x="2520" y="624"/>
                    <a:pt x="2721" y="613"/>
                  </a:cubicBezTo>
                  <a:cubicBezTo>
                    <a:pt x="3492" y="572"/>
                    <a:pt x="4162" y="430"/>
                    <a:pt x="4649" y="288"/>
                  </a:cubicBezTo>
                  <a:cubicBezTo>
                    <a:pt x="5116" y="146"/>
                    <a:pt x="5400" y="24"/>
                    <a:pt x="5400" y="4"/>
                  </a:cubicBezTo>
                  <a:cubicBezTo>
                    <a:pt x="5399" y="2"/>
                    <a:pt x="5395" y="1"/>
                    <a:pt x="5389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277;p63">
              <a:extLst>
                <a:ext uri="{FF2B5EF4-FFF2-40B4-BE49-F238E27FC236}">
                  <a16:creationId xmlns:a16="http://schemas.microsoft.com/office/drawing/2014/main" id="{D1903F0F-5733-52A9-E62C-BED0692A3F23}"/>
                </a:ext>
              </a:extLst>
            </p:cNvPr>
            <p:cNvSpPr/>
            <p:nvPr/>
          </p:nvSpPr>
          <p:spPr>
            <a:xfrm>
              <a:off x="4672767" y="3810384"/>
              <a:ext cx="128150" cy="481875"/>
            </a:xfrm>
            <a:custGeom>
              <a:avLst/>
              <a:gdLst/>
              <a:ahLst/>
              <a:cxnLst/>
              <a:rect l="l" t="t" r="r" b="b"/>
              <a:pathLst>
                <a:path w="5126" h="19275" extrusionOk="0">
                  <a:moveTo>
                    <a:pt x="2120" y="0"/>
                  </a:moveTo>
                  <a:cubicBezTo>
                    <a:pt x="1803" y="0"/>
                    <a:pt x="1503" y="78"/>
                    <a:pt x="1249" y="276"/>
                  </a:cubicBezTo>
                  <a:cubicBezTo>
                    <a:pt x="761" y="662"/>
                    <a:pt x="640" y="1352"/>
                    <a:pt x="579" y="1981"/>
                  </a:cubicBezTo>
                  <a:cubicBezTo>
                    <a:pt x="0" y="7628"/>
                    <a:pt x="49" y="13315"/>
                    <a:pt x="90" y="18982"/>
                  </a:cubicBezTo>
                  <a:lnTo>
                    <a:pt x="90" y="18982"/>
                  </a:lnTo>
                  <a:cubicBezTo>
                    <a:pt x="1610" y="17845"/>
                    <a:pt x="2593" y="16093"/>
                    <a:pt x="3136" y="14282"/>
                  </a:cubicBezTo>
                  <a:cubicBezTo>
                    <a:pt x="3684" y="12455"/>
                    <a:pt x="3826" y="10527"/>
                    <a:pt x="3989" y="8598"/>
                  </a:cubicBezTo>
                  <a:cubicBezTo>
                    <a:pt x="4131" y="6690"/>
                    <a:pt x="4293" y="4762"/>
                    <a:pt x="4862" y="2935"/>
                  </a:cubicBezTo>
                  <a:cubicBezTo>
                    <a:pt x="4983" y="2529"/>
                    <a:pt x="5125" y="2123"/>
                    <a:pt x="5024" y="1717"/>
                  </a:cubicBezTo>
                  <a:cubicBezTo>
                    <a:pt x="4902" y="1048"/>
                    <a:pt x="4232" y="662"/>
                    <a:pt x="3603" y="398"/>
                  </a:cubicBezTo>
                  <a:cubicBezTo>
                    <a:pt x="3146" y="188"/>
                    <a:pt x="2613" y="0"/>
                    <a:pt x="2120" y="0"/>
                  </a:cubicBezTo>
                  <a:close/>
                  <a:moveTo>
                    <a:pt x="90" y="18982"/>
                  </a:moveTo>
                  <a:cubicBezTo>
                    <a:pt x="77" y="18992"/>
                    <a:pt x="64" y="19001"/>
                    <a:pt x="51" y="19011"/>
                  </a:cubicBezTo>
                  <a:lnTo>
                    <a:pt x="92" y="19275"/>
                  </a:lnTo>
                  <a:cubicBezTo>
                    <a:pt x="91" y="19177"/>
                    <a:pt x="90" y="19080"/>
                    <a:pt x="90" y="18982"/>
                  </a:cubicBezTo>
                  <a:close/>
                </a:path>
              </a:pathLst>
            </a:custGeom>
            <a:solidFill>
              <a:srgbClr val="2B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278;p63">
              <a:extLst>
                <a:ext uri="{FF2B5EF4-FFF2-40B4-BE49-F238E27FC236}">
                  <a16:creationId xmlns:a16="http://schemas.microsoft.com/office/drawing/2014/main" id="{3790DD42-5E25-F5D0-9130-36B66FD6B026}"/>
                </a:ext>
              </a:extLst>
            </p:cNvPr>
            <p:cNvSpPr/>
            <p:nvPr/>
          </p:nvSpPr>
          <p:spPr>
            <a:xfrm>
              <a:off x="4695342" y="3660984"/>
              <a:ext cx="208075" cy="207575"/>
            </a:xfrm>
            <a:custGeom>
              <a:avLst/>
              <a:gdLst/>
              <a:ahLst/>
              <a:cxnLst/>
              <a:rect l="l" t="t" r="r" b="b"/>
              <a:pathLst>
                <a:path w="8323" h="8303" extrusionOk="0">
                  <a:moveTo>
                    <a:pt x="4162" y="1"/>
                  </a:moveTo>
                  <a:cubicBezTo>
                    <a:pt x="1868" y="1"/>
                    <a:pt x="1" y="1848"/>
                    <a:pt x="1" y="4141"/>
                  </a:cubicBezTo>
                  <a:cubicBezTo>
                    <a:pt x="1" y="6455"/>
                    <a:pt x="1868" y="8302"/>
                    <a:pt x="4162" y="8302"/>
                  </a:cubicBezTo>
                  <a:cubicBezTo>
                    <a:pt x="6455" y="8302"/>
                    <a:pt x="8323" y="6455"/>
                    <a:pt x="8323" y="4141"/>
                  </a:cubicBezTo>
                  <a:cubicBezTo>
                    <a:pt x="8323" y="1848"/>
                    <a:pt x="6455" y="1"/>
                    <a:pt x="4162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279;p63">
              <a:extLst>
                <a:ext uri="{FF2B5EF4-FFF2-40B4-BE49-F238E27FC236}">
                  <a16:creationId xmlns:a16="http://schemas.microsoft.com/office/drawing/2014/main" id="{CC59C8C8-9F34-C9CF-7D65-A6F88B333AB8}"/>
                </a:ext>
              </a:extLst>
            </p:cNvPr>
            <p:cNvSpPr/>
            <p:nvPr/>
          </p:nvSpPr>
          <p:spPr>
            <a:xfrm>
              <a:off x="4698392" y="3749759"/>
              <a:ext cx="199450" cy="36675"/>
            </a:xfrm>
            <a:custGeom>
              <a:avLst/>
              <a:gdLst/>
              <a:ahLst/>
              <a:cxnLst/>
              <a:rect l="l" t="t" r="r" b="b"/>
              <a:pathLst>
                <a:path w="7978" h="1467" extrusionOk="0">
                  <a:moveTo>
                    <a:pt x="7955" y="1"/>
                  </a:moveTo>
                  <a:cubicBezTo>
                    <a:pt x="7920" y="1"/>
                    <a:pt x="7614" y="356"/>
                    <a:pt x="6962" y="692"/>
                  </a:cubicBezTo>
                  <a:cubicBezTo>
                    <a:pt x="6354" y="1024"/>
                    <a:pt x="5444" y="1289"/>
                    <a:pt x="4415" y="1289"/>
                  </a:cubicBezTo>
                  <a:cubicBezTo>
                    <a:pt x="4311" y="1289"/>
                    <a:pt x="4206" y="1286"/>
                    <a:pt x="4100" y="1280"/>
                  </a:cubicBezTo>
                  <a:cubicBezTo>
                    <a:pt x="2944" y="1240"/>
                    <a:pt x="1929" y="956"/>
                    <a:pt x="1198" y="753"/>
                  </a:cubicBezTo>
                  <a:cubicBezTo>
                    <a:pt x="520" y="546"/>
                    <a:pt x="69" y="426"/>
                    <a:pt x="8" y="426"/>
                  </a:cubicBezTo>
                  <a:cubicBezTo>
                    <a:pt x="3" y="426"/>
                    <a:pt x="0" y="426"/>
                    <a:pt x="0" y="428"/>
                  </a:cubicBezTo>
                  <a:cubicBezTo>
                    <a:pt x="0" y="428"/>
                    <a:pt x="102" y="489"/>
                    <a:pt x="305" y="570"/>
                  </a:cubicBezTo>
                  <a:cubicBezTo>
                    <a:pt x="508" y="631"/>
                    <a:pt x="792" y="753"/>
                    <a:pt x="1157" y="874"/>
                  </a:cubicBezTo>
                  <a:cubicBezTo>
                    <a:pt x="1888" y="1098"/>
                    <a:pt x="2923" y="1423"/>
                    <a:pt x="4100" y="1463"/>
                  </a:cubicBezTo>
                  <a:cubicBezTo>
                    <a:pt x="4171" y="1466"/>
                    <a:pt x="4242" y="1467"/>
                    <a:pt x="4312" y="1467"/>
                  </a:cubicBezTo>
                  <a:cubicBezTo>
                    <a:pt x="5406" y="1467"/>
                    <a:pt x="6394" y="1176"/>
                    <a:pt x="7023" y="814"/>
                  </a:cubicBezTo>
                  <a:cubicBezTo>
                    <a:pt x="7348" y="611"/>
                    <a:pt x="7592" y="408"/>
                    <a:pt x="7754" y="266"/>
                  </a:cubicBezTo>
                  <a:cubicBezTo>
                    <a:pt x="7896" y="103"/>
                    <a:pt x="7977" y="2"/>
                    <a:pt x="7957" y="2"/>
                  </a:cubicBezTo>
                  <a:cubicBezTo>
                    <a:pt x="7956" y="1"/>
                    <a:pt x="7956" y="1"/>
                    <a:pt x="7955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280;p63">
              <a:extLst>
                <a:ext uri="{FF2B5EF4-FFF2-40B4-BE49-F238E27FC236}">
                  <a16:creationId xmlns:a16="http://schemas.microsoft.com/office/drawing/2014/main" id="{56DB8D61-BDAA-0ABF-4CCE-70BB80CFFF2F}"/>
                </a:ext>
              </a:extLst>
            </p:cNvPr>
            <p:cNvSpPr/>
            <p:nvPr/>
          </p:nvSpPr>
          <p:spPr>
            <a:xfrm>
              <a:off x="3479217" y="1947659"/>
              <a:ext cx="241875" cy="174300"/>
            </a:xfrm>
            <a:custGeom>
              <a:avLst/>
              <a:gdLst/>
              <a:ahLst/>
              <a:cxnLst/>
              <a:rect l="l" t="t" r="r" b="b"/>
              <a:pathLst>
                <a:path w="9675" h="6972" extrusionOk="0">
                  <a:moveTo>
                    <a:pt x="647" y="0"/>
                  </a:moveTo>
                  <a:cubicBezTo>
                    <a:pt x="379" y="0"/>
                    <a:pt x="1" y="595"/>
                    <a:pt x="155" y="902"/>
                  </a:cubicBezTo>
                  <a:cubicBezTo>
                    <a:pt x="337" y="1267"/>
                    <a:pt x="1575" y="4718"/>
                    <a:pt x="2347" y="4840"/>
                  </a:cubicBezTo>
                  <a:cubicBezTo>
                    <a:pt x="2563" y="4873"/>
                    <a:pt x="2865" y="4885"/>
                    <a:pt x="3190" y="4885"/>
                  </a:cubicBezTo>
                  <a:cubicBezTo>
                    <a:pt x="4056" y="4885"/>
                    <a:pt x="5087" y="4799"/>
                    <a:pt x="5087" y="4799"/>
                  </a:cubicBezTo>
                  <a:lnTo>
                    <a:pt x="5716" y="6971"/>
                  </a:lnTo>
                  <a:lnTo>
                    <a:pt x="9674" y="5672"/>
                  </a:lnTo>
                  <a:cubicBezTo>
                    <a:pt x="9674" y="5672"/>
                    <a:pt x="8862" y="2323"/>
                    <a:pt x="8416" y="2161"/>
                  </a:cubicBezTo>
                  <a:cubicBezTo>
                    <a:pt x="8379" y="2148"/>
                    <a:pt x="8306" y="2143"/>
                    <a:pt x="8204" y="2143"/>
                  </a:cubicBezTo>
                  <a:cubicBezTo>
                    <a:pt x="7123" y="2143"/>
                    <a:pt x="2753" y="2769"/>
                    <a:pt x="2753" y="2769"/>
                  </a:cubicBezTo>
                  <a:cubicBezTo>
                    <a:pt x="2753" y="2769"/>
                    <a:pt x="1048" y="374"/>
                    <a:pt x="784" y="70"/>
                  </a:cubicBezTo>
                  <a:cubicBezTo>
                    <a:pt x="745" y="21"/>
                    <a:pt x="698" y="0"/>
                    <a:pt x="647" y="0"/>
                  </a:cubicBezTo>
                  <a:close/>
                </a:path>
              </a:pathLst>
            </a:custGeom>
            <a:solidFill>
              <a:srgbClr val="72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281;p63">
              <a:extLst>
                <a:ext uri="{FF2B5EF4-FFF2-40B4-BE49-F238E27FC236}">
                  <a16:creationId xmlns:a16="http://schemas.microsoft.com/office/drawing/2014/main" id="{6EA9737E-BEDE-3D22-414C-8EE31A47ADFC}"/>
                </a:ext>
              </a:extLst>
            </p:cNvPr>
            <p:cNvSpPr/>
            <p:nvPr/>
          </p:nvSpPr>
          <p:spPr>
            <a:xfrm>
              <a:off x="3631742" y="2124459"/>
              <a:ext cx="663250" cy="417200"/>
            </a:xfrm>
            <a:custGeom>
              <a:avLst/>
              <a:gdLst/>
              <a:ahLst/>
              <a:cxnLst/>
              <a:rect l="l" t="t" r="r" b="b"/>
              <a:pathLst>
                <a:path w="26530" h="16688" extrusionOk="0">
                  <a:moveTo>
                    <a:pt x="3979" y="1"/>
                  </a:moveTo>
                  <a:lnTo>
                    <a:pt x="1" y="752"/>
                  </a:lnTo>
                  <a:cubicBezTo>
                    <a:pt x="1158" y="5481"/>
                    <a:pt x="2782" y="10393"/>
                    <a:pt x="5725" y="14270"/>
                  </a:cubicBezTo>
                  <a:cubicBezTo>
                    <a:pt x="6334" y="15102"/>
                    <a:pt x="7044" y="15934"/>
                    <a:pt x="7998" y="16340"/>
                  </a:cubicBezTo>
                  <a:cubicBezTo>
                    <a:pt x="8563" y="16587"/>
                    <a:pt x="9181" y="16688"/>
                    <a:pt x="9803" y="16688"/>
                  </a:cubicBezTo>
                  <a:cubicBezTo>
                    <a:pt x="10409" y="16688"/>
                    <a:pt x="11020" y="16592"/>
                    <a:pt x="11591" y="16442"/>
                  </a:cubicBezTo>
                  <a:cubicBezTo>
                    <a:pt x="13316" y="15995"/>
                    <a:pt x="15650" y="15244"/>
                    <a:pt x="17477" y="14574"/>
                  </a:cubicBezTo>
                  <a:cubicBezTo>
                    <a:pt x="20786" y="13336"/>
                    <a:pt x="22896" y="12727"/>
                    <a:pt x="26205" y="11509"/>
                  </a:cubicBezTo>
                  <a:cubicBezTo>
                    <a:pt x="26449" y="11428"/>
                    <a:pt x="26530" y="11103"/>
                    <a:pt x="26347" y="10900"/>
                  </a:cubicBezTo>
                  <a:lnTo>
                    <a:pt x="24196" y="5582"/>
                  </a:lnTo>
                  <a:lnTo>
                    <a:pt x="11164" y="10048"/>
                  </a:lnTo>
                  <a:lnTo>
                    <a:pt x="3979" y="1"/>
                  </a:lnTo>
                  <a:close/>
                </a:path>
              </a:pathLst>
            </a:custGeom>
            <a:solidFill>
              <a:srgbClr val="72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282;p63">
              <a:extLst>
                <a:ext uri="{FF2B5EF4-FFF2-40B4-BE49-F238E27FC236}">
                  <a16:creationId xmlns:a16="http://schemas.microsoft.com/office/drawing/2014/main" id="{4D1DF866-374F-9DCA-FA88-7C9E36731AB3}"/>
                </a:ext>
              </a:extLst>
            </p:cNvPr>
            <p:cNvSpPr/>
            <p:nvPr/>
          </p:nvSpPr>
          <p:spPr>
            <a:xfrm>
              <a:off x="4202117" y="2202609"/>
              <a:ext cx="124850" cy="212775"/>
            </a:xfrm>
            <a:custGeom>
              <a:avLst/>
              <a:gdLst/>
              <a:ahLst/>
              <a:cxnLst/>
              <a:rect l="l" t="t" r="r" b="b"/>
              <a:pathLst>
                <a:path w="4994" h="8511" extrusionOk="0">
                  <a:moveTo>
                    <a:pt x="3512" y="0"/>
                  </a:moveTo>
                  <a:cubicBezTo>
                    <a:pt x="1929" y="508"/>
                    <a:pt x="650" y="1908"/>
                    <a:pt x="325" y="3532"/>
                  </a:cubicBezTo>
                  <a:cubicBezTo>
                    <a:pt x="0" y="5176"/>
                    <a:pt x="650" y="6962"/>
                    <a:pt x="1929" y="8018"/>
                  </a:cubicBezTo>
                  <a:cubicBezTo>
                    <a:pt x="2253" y="8282"/>
                    <a:pt x="2648" y="8511"/>
                    <a:pt x="3051" y="8511"/>
                  </a:cubicBezTo>
                  <a:cubicBezTo>
                    <a:pt x="3329" y="8511"/>
                    <a:pt x="3612" y="8401"/>
                    <a:pt x="3877" y="8119"/>
                  </a:cubicBezTo>
                  <a:cubicBezTo>
                    <a:pt x="4060" y="7916"/>
                    <a:pt x="4202" y="7653"/>
                    <a:pt x="4283" y="7368"/>
                  </a:cubicBezTo>
                  <a:cubicBezTo>
                    <a:pt x="4993" y="4851"/>
                    <a:pt x="4709" y="2294"/>
                    <a:pt x="3512" y="0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283;p63">
              <a:extLst>
                <a:ext uri="{FF2B5EF4-FFF2-40B4-BE49-F238E27FC236}">
                  <a16:creationId xmlns:a16="http://schemas.microsoft.com/office/drawing/2014/main" id="{99D3548C-7852-51DC-3D8D-9C6C52D09677}"/>
                </a:ext>
              </a:extLst>
            </p:cNvPr>
            <p:cNvSpPr/>
            <p:nvPr/>
          </p:nvSpPr>
          <p:spPr>
            <a:xfrm>
              <a:off x="4239667" y="2226459"/>
              <a:ext cx="63450" cy="182200"/>
            </a:xfrm>
            <a:custGeom>
              <a:avLst/>
              <a:gdLst/>
              <a:ahLst/>
              <a:cxnLst/>
              <a:rect l="l" t="t" r="r" b="b"/>
              <a:pathLst>
                <a:path w="2538" h="7288" extrusionOk="0">
                  <a:moveTo>
                    <a:pt x="427" y="0"/>
                  </a:moveTo>
                  <a:cubicBezTo>
                    <a:pt x="345" y="0"/>
                    <a:pt x="305" y="41"/>
                    <a:pt x="244" y="61"/>
                  </a:cubicBezTo>
                  <a:cubicBezTo>
                    <a:pt x="142" y="142"/>
                    <a:pt x="102" y="203"/>
                    <a:pt x="61" y="244"/>
                  </a:cubicBezTo>
                  <a:cubicBezTo>
                    <a:pt x="21" y="285"/>
                    <a:pt x="0" y="325"/>
                    <a:pt x="21" y="325"/>
                  </a:cubicBezTo>
                  <a:cubicBezTo>
                    <a:pt x="21" y="327"/>
                    <a:pt x="21" y="328"/>
                    <a:pt x="22" y="328"/>
                  </a:cubicBezTo>
                  <a:cubicBezTo>
                    <a:pt x="35" y="328"/>
                    <a:pt x="118" y="233"/>
                    <a:pt x="284" y="122"/>
                  </a:cubicBezTo>
                  <a:cubicBezTo>
                    <a:pt x="325" y="92"/>
                    <a:pt x="376" y="76"/>
                    <a:pt x="434" y="76"/>
                  </a:cubicBezTo>
                  <a:cubicBezTo>
                    <a:pt x="493" y="76"/>
                    <a:pt x="558" y="92"/>
                    <a:pt x="630" y="122"/>
                  </a:cubicBezTo>
                  <a:cubicBezTo>
                    <a:pt x="751" y="183"/>
                    <a:pt x="833" y="345"/>
                    <a:pt x="954" y="508"/>
                  </a:cubicBezTo>
                  <a:cubicBezTo>
                    <a:pt x="1401" y="1137"/>
                    <a:pt x="1888" y="2111"/>
                    <a:pt x="2132" y="3268"/>
                  </a:cubicBezTo>
                  <a:cubicBezTo>
                    <a:pt x="2355" y="4425"/>
                    <a:pt x="2294" y="5521"/>
                    <a:pt x="2091" y="6272"/>
                  </a:cubicBezTo>
                  <a:cubicBezTo>
                    <a:pt x="1989" y="6638"/>
                    <a:pt x="1827" y="6922"/>
                    <a:pt x="1685" y="7064"/>
                  </a:cubicBezTo>
                  <a:cubicBezTo>
                    <a:pt x="1543" y="7226"/>
                    <a:pt x="1421" y="7267"/>
                    <a:pt x="1421" y="7287"/>
                  </a:cubicBezTo>
                  <a:cubicBezTo>
                    <a:pt x="1441" y="7287"/>
                    <a:pt x="1563" y="7267"/>
                    <a:pt x="1726" y="7125"/>
                  </a:cubicBezTo>
                  <a:cubicBezTo>
                    <a:pt x="1908" y="6962"/>
                    <a:pt x="2091" y="6699"/>
                    <a:pt x="2213" y="6313"/>
                  </a:cubicBezTo>
                  <a:cubicBezTo>
                    <a:pt x="2436" y="5542"/>
                    <a:pt x="2538" y="4425"/>
                    <a:pt x="2294" y="3228"/>
                  </a:cubicBezTo>
                  <a:cubicBezTo>
                    <a:pt x="2071" y="2050"/>
                    <a:pt x="1543" y="1056"/>
                    <a:pt x="1056" y="427"/>
                  </a:cubicBezTo>
                  <a:cubicBezTo>
                    <a:pt x="995" y="345"/>
                    <a:pt x="934" y="285"/>
                    <a:pt x="873" y="203"/>
                  </a:cubicBezTo>
                  <a:cubicBezTo>
                    <a:pt x="833" y="142"/>
                    <a:pt x="751" y="82"/>
                    <a:pt x="670" y="41"/>
                  </a:cubicBezTo>
                  <a:cubicBezTo>
                    <a:pt x="589" y="21"/>
                    <a:pt x="508" y="0"/>
                    <a:pt x="427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284;p63">
              <a:extLst>
                <a:ext uri="{FF2B5EF4-FFF2-40B4-BE49-F238E27FC236}">
                  <a16:creationId xmlns:a16="http://schemas.microsoft.com/office/drawing/2014/main" id="{9AB8AEDF-34E6-8D71-9908-A03A0B29F7F3}"/>
                </a:ext>
              </a:extLst>
            </p:cNvPr>
            <p:cNvSpPr/>
            <p:nvPr/>
          </p:nvSpPr>
          <p:spPr>
            <a:xfrm>
              <a:off x="3824567" y="2375634"/>
              <a:ext cx="88825" cy="153275"/>
            </a:xfrm>
            <a:custGeom>
              <a:avLst/>
              <a:gdLst/>
              <a:ahLst/>
              <a:cxnLst/>
              <a:rect l="l" t="t" r="r" b="b"/>
              <a:pathLst>
                <a:path w="3553" h="6131" extrusionOk="0">
                  <a:moveTo>
                    <a:pt x="3451" y="1"/>
                  </a:moveTo>
                  <a:lnTo>
                    <a:pt x="3451" y="1"/>
                  </a:lnTo>
                  <a:cubicBezTo>
                    <a:pt x="3411" y="1"/>
                    <a:pt x="3472" y="427"/>
                    <a:pt x="3411" y="1097"/>
                  </a:cubicBezTo>
                  <a:cubicBezTo>
                    <a:pt x="3391" y="1422"/>
                    <a:pt x="3309" y="1828"/>
                    <a:pt x="3188" y="2254"/>
                  </a:cubicBezTo>
                  <a:cubicBezTo>
                    <a:pt x="3066" y="2680"/>
                    <a:pt x="2883" y="3127"/>
                    <a:pt x="2640" y="3573"/>
                  </a:cubicBezTo>
                  <a:cubicBezTo>
                    <a:pt x="2132" y="4446"/>
                    <a:pt x="1442" y="5096"/>
                    <a:pt x="914" y="5501"/>
                  </a:cubicBezTo>
                  <a:cubicBezTo>
                    <a:pt x="366" y="5907"/>
                    <a:pt x="1" y="6090"/>
                    <a:pt x="21" y="6131"/>
                  </a:cubicBezTo>
                  <a:cubicBezTo>
                    <a:pt x="21" y="6131"/>
                    <a:pt x="123" y="6090"/>
                    <a:pt x="285" y="6009"/>
                  </a:cubicBezTo>
                  <a:cubicBezTo>
                    <a:pt x="468" y="5928"/>
                    <a:pt x="691" y="5806"/>
                    <a:pt x="975" y="5603"/>
                  </a:cubicBezTo>
                  <a:cubicBezTo>
                    <a:pt x="1543" y="5217"/>
                    <a:pt x="2254" y="4568"/>
                    <a:pt x="2782" y="3654"/>
                  </a:cubicBezTo>
                  <a:cubicBezTo>
                    <a:pt x="3045" y="3188"/>
                    <a:pt x="3228" y="2721"/>
                    <a:pt x="3350" y="2294"/>
                  </a:cubicBezTo>
                  <a:cubicBezTo>
                    <a:pt x="3472" y="1848"/>
                    <a:pt x="3512" y="1442"/>
                    <a:pt x="3533" y="1097"/>
                  </a:cubicBezTo>
                  <a:cubicBezTo>
                    <a:pt x="3553" y="752"/>
                    <a:pt x="3533" y="488"/>
                    <a:pt x="3492" y="285"/>
                  </a:cubicBezTo>
                  <a:cubicBezTo>
                    <a:pt x="3472" y="102"/>
                    <a:pt x="3451" y="1"/>
                    <a:pt x="34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285;p63">
              <a:extLst>
                <a:ext uri="{FF2B5EF4-FFF2-40B4-BE49-F238E27FC236}">
                  <a16:creationId xmlns:a16="http://schemas.microsoft.com/office/drawing/2014/main" id="{21E0560D-623B-1B36-B3B0-5CECE88AB3AA}"/>
                </a:ext>
              </a:extLst>
            </p:cNvPr>
            <p:cNvSpPr/>
            <p:nvPr/>
          </p:nvSpPr>
          <p:spPr>
            <a:xfrm>
              <a:off x="3910342" y="2294434"/>
              <a:ext cx="311575" cy="116825"/>
            </a:xfrm>
            <a:custGeom>
              <a:avLst/>
              <a:gdLst/>
              <a:ahLst/>
              <a:cxnLst/>
              <a:rect l="l" t="t" r="r" b="b"/>
              <a:pathLst>
                <a:path w="12463" h="4673" extrusionOk="0">
                  <a:moveTo>
                    <a:pt x="12438" y="0"/>
                  </a:moveTo>
                  <a:cubicBezTo>
                    <a:pt x="12314" y="0"/>
                    <a:pt x="9555" y="1000"/>
                    <a:pt x="6191" y="2254"/>
                  </a:cubicBezTo>
                  <a:cubicBezTo>
                    <a:pt x="2761" y="3553"/>
                    <a:pt x="0" y="4629"/>
                    <a:pt x="20" y="4670"/>
                  </a:cubicBezTo>
                  <a:cubicBezTo>
                    <a:pt x="21" y="4671"/>
                    <a:pt x="24" y="4672"/>
                    <a:pt x="29" y="4672"/>
                  </a:cubicBezTo>
                  <a:cubicBezTo>
                    <a:pt x="200" y="4672"/>
                    <a:pt x="2920" y="3679"/>
                    <a:pt x="6252" y="2417"/>
                  </a:cubicBezTo>
                  <a:cubicBezTo>
                    <a:pt x="9682" y="1138"/>
                    <a:pt x="12463" y="62"/>
                    <a:pt x="12443" y="1"/>
                  </a:cubicBezTo>
                  <a:cubicBezTo>
                    <a:pt x="12442" y="0"/>
                    <a:pt x="12441" y="0"/>
                    <a:pt x="124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286;p63">
              <a:extLst>
                <a:ext uri="{FF2B5EF4-FFF2-40B4-BE49-F238E27FC236}">
                  <a16:creationId xmlns:a16="http://schemas.microsoft.com/office/drawing/2014/main" id="{F40E517F-1E86-5A12-C6E5-5225E5CEE5FC}"/>
                </a:ext>
              </a:extLst>
            </p:cNvPr>
            <p:cNvSpPr/>
            <p:nvPr/>
          </p:nvSpPr>
          <p:spPr>
            <a:xfrm>
              <a:off x="3664217" y="2140709"/>
              <a:ext cx="189300" cy="370450"/>
            </a:xfrm>
            <a:custGeom>
              <a:avLst/>
              <a:gdLst/>
              <a:ahLst/>
              <a:cxnLst/>
              <a:rect l="l" t="t" r="r" b="b"/>
              <a:pathLst>
                <a:path w="7572" h="14818" extrusionOk="0">
                  <a:moveTo>
                    <a:pt x="1" y="0"/>
                  </a:moveTo>
                  <a:cubicBezTo>
                    <a:pt x="1" y="0"/>
                    <a:pt x="1" y="61"/>
                    <a:pt x="41" y="162"/>
                  </a:cubicBezTo>
                  <a:cubicBezTo>
                    <a:pt x="82" y="284"/>
                    <a:pt x="123" y="447"/>
                    <a:pt x="183" y="629"/>
                  </a:cubicBezTo>
                  <a:cubicBezTo>
                    <a:pt x="305" y="1035"/>
                    <a:pt x="488" y="1624"/>
                    <a:pt x="752" y="2334"/>
                  </a:cubicBezTo>
                  <a:cubicBezTo>
                    <a:pt x="1259" y="3755"/>
                    <a:pt x="2051" y="5704"/>
                    <a:pt x="3086" y="7774"/>
                  </a:cubicBezTo>
                  <a:cubicBezTo>
                    <a:pt x="3614" y="8789"/>
                    <a:pt x="4142" y="9763"/>
                    <a:pt x="4649" y="10636"/>
                  </a:cubicBezTo>
                  <a:cubicBezTo>
                    <a:pt x="5156" y="11488"/>
                    <a:pt x="5644" y="12260"/>
                    <a:pt x="6090" y="12869"/>
                  </a:cubicBezTo>
                  <a:cubicBezTo>
                    <a:pt x="6293" y="13193"/>
                    <a:pt x="6496" y="13457"/>
                    <a:pt x="6679" y="13701"/>
                  </a:cubicBezTo>
                  <a:cubicBezTo>
                    <a:pt x="6861" y="13945"/>
                    <a:pt x="7003" y="14147"/>
                    <a:pt x="7146" y="14310"/>
                  </a:cubicBezTo>
                  <a:cubicBezTo>
                    <a:pt x="7267" y="14472"/>
                    <a:pt x="7369" y="14594"/>
                    <a:pt x="7450" y="14696"/>
                  </a:cubicBezTo>
                  <a:cubicBezTo>
                    <a:pt x="7531" y="14777"/>
                    <a:pt x="7572" y="14817"/>
                    <a:pt x="7572" y="14817"/>
                  </a:cubicBezTo>
                  <a:cubicBezTo>
                    <a:pt x="7572" y="14817"/>
                    <a:pt x="7552" y="14756"/>
                    <a:pt x="7491" y="14675"/>
                  </a:cubicBezTo>
                  <a:cubicBezTo>
                    <a:pt x="7409" y="14574"/>
                    <a:pt x="7308" y="14432"/>
                    <a:pt x="7206" y="14269"/>
                  </a:cubicBezTo>
                  <a:cubicBezTo>
                    <a:pt x="7064" y="14107"/>
                    <a:pt x="6922" y="13904"/>
                    <a:pt x="6760" y="13640"/>
                  </a:cubicBezTo>
                  <a:cubicBezTo>
                    <a:pt x="6577" y="13396"/>
                    <a:pt x="6395" y="13112"/>
                    <a:pt x="6192" y="12808"/>
                  </a:cubicBezTo>
                  <a:cubicBezTo>
                    <a:pt x="5765" y="12179"/>
                    <a:pt x="5298" y="11407"/>
                    <a:pt x="4791" y="10555"/>
                  </a:cubicBezTo>
                  <a:cubicBezTo>
                    <a:pt x="4284" y="9682"/>
                    <a:pt x="3776" y="8708"/>
                    <a:pt x="3248" y="7693"/>
                  </a:cubicBezTo>
                  <a:cubicBezTo>
                    <a:pt x="2213" y="5622"/>
                    <a:pt x="1401" y="3694"/>
                    <a:pt x="874" y="2294"/>
                  </a:cubicBezTo>
                  <a:cubicBezTo>
                    <a:pt x="589" y="1583"/>
                    <a:pt x="386" y="1015"/>
                    <a:pt x="244" y="609"/>
                  </a:cubicBezTo>
                  <a:cubicBezTo>
                    <a:pt x="163" y="426"/>
                    <a:pt x="123" y="284"/>
                    <a:pt x="62" y="142"/>
                  </a:cubicBezTo>
                  <a:cubicBezTo>
                    <a:pt x="21" y="4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287;p63">
              <a:extLst>
                <a:ext uri="{FF2B5EF4-FFF2-40B4-BE49-F238E27FC236}">
                  <a16:creationId xmlns:a16="http://schemas.microsoft.com/office/drawing/2014/main" id="{74E8A897-01DA-1468-6E16-47C8C4BDDB3C}"/>
                </a:ext>
              </a:extLst>
            </p:cNvPr>
            <p:cNvSpPr/>
            <p:nvPr/>
          </p:nvSpPr>
          <p:spPr>
            <a:xfrm>
              <a:off x="3969292" y="2399684"/>
              <a:ext cx="7550" cy="7200"/>
            </a:xfrm>
            <a:custGeom>
              <a:avLst/>
              <a:gdLst/>
              <a:ahLst/>
              <a:cxnLst/>
              <a:rect l="l" t="t" r="r" b="b"/>
              <a:pathLst>
                <a:path w="302" h="288" extrusionOk="0">
                  <a:moveTo>
                    <a:pt x="164" y="0"/>
                  </a:moveTo>
                  <a:cubicBezTo>
                    <a:pt x="92" y="0"/>
                    <a:pt x="17" y="55"/>
                    <a:pt x="17" y="135"/>
                  </a:cubicBezTo>
                  <a:cubicBezTo>
                    <a:pt x="0" y="218"/>
                    <a:pt x="79" y="288"/>
                    <a:pt x="153" y="288"/>
                  </a:cubicBezTo>
                  <a:cubicBezTo>
                    <a:pt x="169" y="288"/>
                    <a:pt x="185" y="284"/>
                    <a:pt x="200" y="277"/>
                  </a:cubicBezTo>
                  <a:lnTo>
                    <a:pt x="220" y="257"/>
                  </a:lnTo>
                  <a:cubicBezTo>
                    <a:pt x="301" y="216"/>
                    <a:pt x="301" y="74"/>
                    <a:pt x="220" y="13"/>
                  </a:cubicBezTo>
                  <a:cubicBezTo>
                    <a:pt x="203" y="4"/>
                    <a:pt x="183" y="0"/>
                    <a:pt x="1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288;p63">
              <a:extLst>
                <a:ext uri="{FF2B5EF4-FFF2-40B4-BE49-F238E27FC236}">
                  <a16:creationId xmlns:a16="http://schemas.microsoft.com/office/drawing/2014/main" id="{6EF639E9-2782-A248-A72C-68B22A9DC335}"/>
                </a:ext>
              </a:extLst>
            </p:cNvPr>
            <p:cNvSpPr/>
            <p:nvPr/>
          </p:nvSpPr>
          <p:spPr>
            <a:xfrm>
              <a:off x="3831167" y="2440559"/>
              <a:ext cx="7650" cy="6925"/>
            </a:xfrm>
            <a:custGeom>
              <a:avLst/>
              <a:gdLst/>
              <a:ahLst/>
              <a:cxnLst/>
              <a:rect l="l" t="t" r="r" b="b"/>
              <a:pathLst>
                <a:path w="306" h="277" extrusionOk="0">
                  <a:moveTo>
                    <a:pt x="157" y="1"/>
                  </a:moveTo>
                  <a:cubicBezTo>
                    <a:pt x="82" y="1"/>
                    <a:pt x="1" y="62"/>
                    <a:pt x="1" y="124"/>
                  </a:cubicBezTo>
                  <a:cubicBezTo>
                    <a:pt x="1" y="207"/>
                    <a:pt x="83" y="276"/>
                    <a:pt x="157" y="276"/>
                  </a:cubicBezTo>
                  <a:cubicBezTo>
                    <a:pt x="173" y="276"/>
                    <a:pt x="189" y="273"/>
                    <a:pt x="204" y="266"/>
                  </a:cubicBezTo>
                  <a:cubicBezTo>
                    <a:pt x="305" y="205"/>
                    <a:pt x="305" y="63"/>
                    <a:pt x="224" y="22"/>
                  </a:cubicBezTo>
                  <a:cubicBezTo>
                    <a:pt x="204" y="7"/>
                    <a:pt x="181" y="1"/>
                    <a:pt x="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289;p63">
              <a:extLst>
                <a:ext uri="{FF2B5EF4-FFF2-40B4-BE49-F238E27FC236}">
                  <a16:creationId xmlns:a16="http://schemas.microsoft.com/office/drawing/2014/main" id="{9D206EF0-0AE5-AEBB-E065-FB3782BB0A99}"/>
                </a:ext>
              </a:extLst>
            </p:cNvPr>
            <p:cNvSpPr/>
            <p:nvPr/>
          </p:nvSpPr>
          <p:spPr>
            <a:xfrm>
              <a:off x="3768342" y="2342334"/>
              <a:ext cx="7550" cy="7225"/>
            </a:xfrm>
            <a:custGeom>
              <a:avLst/>
              <a:gdLst/>
              <a:ahLst/>
              <a:cxnLst/>
              <a:rect l="l" t="t" r="r" b="b"/>
              <a:pathLst>
                <a:path w="302" h="289" extrusionOk="0">
                  <a:moveTo>
                    <a:pt x="164" y="1"/>
                  </a:moveTo>
                  <a:cubicBezTo>
                    <a:pt x="92" y="1"/>
                    <a:pt x="17" y="55"/>
                    <a:pt x="17" y="135"/>
                  </a:cubicBezTo>
                  <a:cubicBezTo>
                    <a:pt x="0" y="218"/>
                    <a:pt x="79" y="288"/>
                    <a:pt x="153" y="288"/>
                  </a:cubicBezTo>
                  <a:cubicBezTo>
                    <a:pt x="169" y="288"/>
                    <a:pt x="185" y="285"/>
                    <a:pt x="200" y="277"/>
                  </a:cubicBezTo>
                  <a:lnTo>
                    <a:pt x="220" y="257"/>
                  </a:lnTo>
                  <a:cubicBezTo>
                    <a:pt x="301" y="216"/>
                    <a:pt x="301" y="74"/>
                    <a:pt x="220" y="14"/>
                  </a:cubicBezTo>
                  <a:cubicBezTo>
                    <a:pt x="203" y="5"/>
                    <a:pt x="184" y="1"/>
                    <a:pt x="1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290;p63">
              <a:extLst>
                <a:ext uri="{FF2B5EF4-FFF2-40B4-BE49-F238E27FC236}">
                  <a16:creationId xmlns:a16="http://schemas.microsoft.com/office/drawing/2014/main" id="{160F36CA-4766-FCE3-C7F7-563397361C85}"/>
                </a:ext>
              </a:extLst>
            </p:cNvPr>
            <p:cNvSpPr/>
            <p:nvPr/>
          </p:nvSpPr>
          <p:spPr>
            <a:xfrm>
              <a:off x="4050392" y="2371259"/>
              <a:ext cx="7625" cy="7200"/>
            </a:xfrm>
            <a:custGeom>
              <a:avLst/>
              <a:gdLst/>
              <a:ahLst/>
              <a:cxnLst/>
              <a:rect l="l" t="t" r="r" b="b"/>
              <a:pathLst>
                <a:path w="305" h="288" extrusionOk="0">
                  <a:moveTo>
                    <a:pt x="167" y="1"/>
                  </a:moveTo>
                  <a:cubicBezTo>
                    <a:pt x="95" y="1"/>
                    <a:pt x="16" y="55"/>
                    <a:pt x="0" y="135"/>
                  </a:cubicBezTo>
                  <a:cubicBezTo>
                    <a:pt x="0" y="218"/>
                    <a:pt x="82" y="288"/>
                    <a:pt x="156" y="288"/>
                  </a:cubicBezTo>
                  <a:cubicBezTo>
                    <a:pt x="173" y="288"/>
                    <a:pt x="189" y="285"/>
                    <a:pt x="203" y="277"/>
                  </a:cubicBezTo>
                  <a:lnTo>
                    <a:pt x="224" y="257"/>
                  </a:lnTo>
                  <a:cubicBezTo>
                    <a:pt x="305" y="216"/>
                    <a:pt x="305" y="74"/>
                    <a:pt x="224" y="13"/>
                  </a:cubicBezTo>
                  <a:cubicBezTo>
                    <a:pt x="206" y="5"/>
                    <a:pt x="187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291;p63">
              <a:extLst>
                <a:ext uri="{FF2B5EF4-FFF2-40B4-BE49-F238E27FC236}">
                  <a16:creationId xmlns:a16="http://schemas.microsoft.com/office/drawing/2014/main" id="{4A2FE879-BCD7-7901-6E2B-240BB5B1ADAE}"/>
                </a:ext>
              </a:extLst>
            </p:cNvPr>
            <p:cNvSpPr/>
            <p:nvPr/>
          </p:nvSpPr>
          <p:spPr>
            <a:xfrm>
              <a:off x="4145267" y="2345884"/>
              <a:ext cx="7650" cy="7025"/>
            </a:xfrm>
            <a:custGeom>
              <a:avLst/>
              <a:gdLst/>
              <a:ahLst/>
              <a:cxnLst/>
              <a:rect l="l" t="t" r="r" b="b"/>
              <a:pathLst>
                <a:path w="306" h="281" extrusionOk="0">
                  <a:moveTo>
                    <a:pt x="138" y="1"/>
                  </a:moveTo>
                  <a:cubicBezTo>
                    <a:pt x="119" y="1"/>
                    <a:pt x="99" y="5"/>
                    <a:pt x="82" y="14"/>
                  </a:cubicBezTo>
                  <a:lnTo>
                    <a:pt x="62" y="34"/>
                  </a:lnTo>
                  <a:cubicBezTo>
                    <a:pt x="1" y="95"/>
                    <a:pt x="1" y="237"/>
                    <a:pt x="102" y="277"/>
                  </a:cubicBezTo>
                  <a:cubicBezTo>
                    <a:pt x="111" y="280"/>
                    <a:pt x="120" y="281"/>
                    <a:pt x="129" y="281"/>
                  </a:cubicBezTo>
                  <a:cubicBezTo>
                    <a:pt x="208" y="281"/>
                    <a:pt x="305" y="208"/>
                    <a:pt x="305" y="135"/>
                  </a:cubicBezTo>
                  <a:cubicBezTo>
                    <a:pt x="289" y="56"/>
                    <a:pt x="211" y="1"/>
                    <a:pt x="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292;p63">
              <a:extLst>
                <a:ext uri="{FF2B5EF4-FFF2-40B4-BE49-F238E27FC236}">
                  <a16:creationId xmlns:a16="http://schemas.microsoft.com/office/drawing/2014/main" id="{D49324AE-F734-1B21-7C02-D742E730A876}"/>
                </a:ext>
              </a:extLst>
            </p:cNvPr>
            <p:cNvSpPr/>
            <p:nvPr/>
          </p:nvSpPr>
          <p:spPr>
            <a:xfrm>
              <a:off x="3601292" y="2067934"/>
              <a:ext cx="164950" cy="75900"/>
            </a:xfrm>
            <a:custGeom>
              <a:avLst/>
              <a:gdLst/>
              <a:ahLst/>
              <a:cxnLst/>
              <a:rect l="l" t="t" r="r" b="b"/>
              <a:pathLst>
                <a:path w="6598" h="3036" extrusionOk="0">
                  <a:moveTo>
                    <a:pt x="3779" y="0"/>
                  </a:moveTo>
                  <a:cubicBezTo>
                    <a:pt x="3007" y="0"/>
                    <a:pt x="2234" y="140"/>
                    <a:pt x="1503" y="414"/>
                  </a:cubicBezTo>
                  <a:cubicBezTo>
                    <a:pt x="1117" y="577"/>
                    <a:pt x="711" y="760"/>
                    <a:pt x="427" y="1084"/>
                  </a:cubicBezTo>
                  <a:cubicBezTo>
                    <a:pt x="143" y="1409"/>
                    <a:pt x="1" y="1876"/>
                    <a:pt x="143" y="2282"/>
                  </a:cubicBezTo>
                  <a:cubicBezTo>
                    <a:pt x="278" y="2668"/>
                    <a:pt x="615" y="3036"/>
                    <a:pt x="1067" y="3036"/>
                  </a:cubicBezTo>
                  <a:cubicBezTo>
                    <a:pt x="1090" y="3036"/>
                    <a:pt x="1114" y="3035"/>
                    <a:pt x="1138" y="3033"/>
                  </a:cubicBezTo>
                  <a:cubicBezTo>
                    <a:pt x="2761" y="2911"/>
                    <a:pt x="3573" y="2789"/>
                    <a:pt x="5177" y="2465"/>
                  </a:cubicBezTo>
                  <a:cubicBezTo>
                    <a:pt x="5705" y="2363"/>
                    <a:pt x="6313" y="2160"/>
                    <a:pt x="6476" y="1653"/>
                  </a:cubicBezTo>
                  <a:cubicBezTo>
                    <a:pt x="6598" y="1287"/>
                    <a:pt x="6435" y="861"/>
                    <a:pt x="6131" y="597"/>
                  </a:cubicBezTo>
                  <a:cubicBezTo>
                    <a:pt x="5826" y="333"/>
                    <a:pt x="5441" y="211"/>
                    <a:pt x="5055" y="130"/>
                  </a:cubicBezTo>
                  <a:cubicBezTo>
                    <a:pt x="4635" y="43"/>
                    <a:pt x="4207" y="0"/>
                    <a:pt x="3779" y="0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293;p63">
              <a:extLst>
                <a:ext uri="{FF2B5EF4-FFF2-40B4-BE49-F238E27FC236}">
                  <a16:creationId xmlns:a16="http://schemas.microsoft.com/office/drawing/2014/main" id="{D62289E5-3702-BF10-5C90-FE87DA1BEF94}"/>
                </a:ext>
              </a:extLst>
            </p:cNvPr>
            <p:cNvSpPr/>
            <p:nvPr/>
          </p:nvSpPr>
          <p:spPr>
            <a:xfrm>
              <a:off x="3606367" y="2080059"/>
              <a:ext cx="152775" cy="43950"/>
            </a:xfrm>
            <a:custGeom>
              <a:avLst/>
              <a:gdLst/>
              <a:ahLst/>
              <a:cxnLst/>
              <a:rect l="l" t="t" r="r" b="b"/>
              <a:pathLst>
                <a:path w="6111" h="1758" extrusionOk="0">
                  <a:moveTo>
                    <a:pt x="3687" y="0"/>
                  </a:moveTo>
                  <a:cubicBezTo>
                    <a:pt x="3421" y="0"/>
                    <a:pt x="3144" y="22"/>
                    <a:pt x="2863" y="72"/>
                  </a:cubicBezTo>
                  <a:cubicBezTo>
                    <a:pt x="1929" y="254"/>
                    <a:pt x="1178" y="680"/>
                    <a:pt x="691" y="1046"/>
                  </a:cubicBezTo>
                  <a:cubicBezTo>
                    <a:pt x="468" y="1249"/>
                    <a:pt x="285" y="1411"/>
                    <a:pt x="163" y="1533"/>
                  </a:cubicBezTo>
                  <a:cubicBezTo>
                    <a:pt x="62" y="1675"/>
                    <a:pt x="1" y="1756"/>
                    <a:pt x="21" y="1756"/>
                  </a:cubicBezTo>
                  <a:cubicBezTo>
                    <a:pt x="22" y="1757"/>
                    <a:pt x="23" y="1757"/>
                    <a:pt x="24" y="1757"/>
                  </a:cubicBezTo>
                  <a:cubicBezTo>
                    <a:pt x="58" y="1757"/>
                    <a:pt x="301" y="1481"/>
                    <a:pt x="772" y="1147"/>
                  </a:cubicBezTo>
                  <a:cubicBezTo>
                    <a:pt x="1259" y="802"/>
                    <a:pt x="1990" y="417"/>
                    <a:pt x="2883" y="254"/>
                  </a:cubicBezTo>
                  <a:cubicBezTo>
                    <a:pt x="3202" y="196"/>
                    <a:pt x="3512" y="172"/>
                    <a:pt x="3806" y="172"/>
                  </a:cubicBezTo>
                  <a:cubicBezTo>
                    <a:pt x="4336" y="172"/>
                    <a:pt x="4811" y="251"/>
                    <a:pt x="5177" y="356"/>
                  </a:cubicBezTo>
                  <a:cubicBezTo>
                    <a:pt x="5735" y="490"/>
                    <a:pt x="6056" y="662"/>
                    <a:pt x="6105" y="662"/>
                  </a:cubicBezTo>
                  <a:cubicBezTo>
                    <a:pt x="6108" y="662"/>
                    <a:pt x="6109" y="661"/>
                    <a:pt x="6110" y="660"/>
                  </a:cubicBezTo>
                  <a:cubicBezTo>
                    <a:pt x="6110" y="640"/>
                    <a:pt x="6029" y="579"/>
                    <a:pt x="5887" y="498"/>
                  </a:cubicBezTo>
                  <a:cubicBezTo>
                    <a:pt x="5725" y="417"/>
                    <a:pt x="5502" y="335"/>
                    <a:pt x="5217" y="234"/>
                  </a:cubicBezTo>
                  <a:cubicBezTo>
                    <a:pt x="4824" y="107"/>
                    <a:pt x="4284" y="0"/>
                    <a:pt x="3687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294;p63">
              <a:extLst>
                <a:ext uri="{FF2B5EF4-FFF2-40B4-BE49-F238E27FC236}">
                  <a16:creationId xmlns:a16="http://schemas.microsoft.com/office/drawing/2014/main" id="{79A7E93F-D4EA-BF93-4BF3-77D2ED0245B4}"/>
                </a:ext>
              </a:extLst>
            </p:cNvPr>
            <p:cNvSpPr/>
            <p:nvPr/>
          </p:nvSpPr>
          <p:spPr>
            <a:xfrm>
              <a:off x="4379717" y="3772884"/>
              <a:ext cx="200975" cy="758000"/>
            </a:xfrm>
            <a:custGeom>
              <a:avLst/>
              <a:gdLst/>
              <a:ahLst/>
              <a:cxnLst/>
              <a:rect l="l" t="t" r="r" b="b"/>
              <a:pathLst>
                <a:path w="8039" h="30320" extrusionOk="0">
                  <a:moveTo>
                    <a:pt x="5047" y="0"/>
                  </a:moveTo>
                  <a:cubicBezTo>
                    <a:pt x="4292" y="0"/>
                    <a:pt x="3539" y="196"/>
                    <a:pt x="2802" y="376"/>
                  </a:cubicBezTo>
                  <a:lnTo>
                    <a:pt x="2659" y="355"/>
                  </a:lnTo>
                  <a:cubicBezTo>
                    <a:pt x="1584" y="477"/>
                    <a:pt x="731" y="1391"/>
                    <a:pt x="366" y="2406"/>
                  </a:cubicBezTo>
                  <a:cubicBezTo>
                    <a:pt x="0" y="3420"/>
                    <a:pt x="21" y="4537"/>
                    <a:pt x="41" y="5613"/>
                  </a:cubicBezTo>
                  <a:cubicBezTo>
                    <a:pt x="203" y="12189"/>
                    <a:pt x="366" y="18786"/>
                    <a:pt x="1117" y="25321"/>
                  </a:cubicBezTo>
                  <a:cubicBezTo>
                    <a:pt x="1279" y="26742"/>
                    <a:pt x="1502" y="28244"/>
                    <a:pt x="2436" y="29320"/>
                  </a:cubicBezTo>
                  <a:cubicBezTo>
                    <a:pt x="2976" y="29942"/>
                    <a:pt x="3835" y="30320"/>
                    <a:pt x="4644" y="30320"/>
                  </a:cubicBezTo>
                  <a:cubicBezTo>
                    <a:pt x="5234" y="30320"/>
                    <a:pt x="5797" y="30119"/>
                    <a:pt x="6191" y="29665"/>
                  </a:cubicBezTo>
                  <a:cubicBezTo>
                    <a:pt x="6719" y="29036"/>
                    <a:pt x="6780" y="28163"/>
                    <a:pt x="6820" y="27351"/>
                  </a:cubicBezTo>
                  <a:cubicBezTo>
                    <a:pt x="7206" y="19476"/>
                    <a:pt x="7592" y="11600"/>
                    <a:pt x="7977" y="3725"/>
                  </a:cubicBezTo>
                  <a:cubicBezTo>
                    <a:pt x="8018" y="2832"/>
                    <a:pt x="8038" y="1857"/>
                    <a:pt x="7551" y="1127"/>
                  </a:cubicBezTo>
                  <a:cubicBezTo>
                    <a:pt x="7064" y="416"/>
                    <a:pt x="6191" y="51"/>
                    <a:pt x="5339" y="10"/>
                  </a:cubicBezTo>
                  <a:cubicBezTo>
                    <a:pt x="5241" y="3"/>
                    <a:pt x="5144" y="0"/>
                    <a:pt x="5047" y="0"/>
                  </a:cubicBezTo>
                  <a:close/>
                </a:path>
              </a:pathLst>
            </a:custGeom>
            <a:solidFill>
              <a:srgbClr val="72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295;p63">
              <a:extLst>
                <a:ext uri="{FF2B5EF4-FFF2-40B4-BE49-F238E27FC236}">
                  <a16:creationId xmlns:a16="http://schemas.microsoft.com/office/drawing/2014/main" id="{B44820E5-A69F-066B-C644-C8A805140E18}"/>
                </a:ext>
              </a:extLst>
            </p:cNvPr>
            <p:cNvSpPr/>
            <p:nvPr/>
          </p:nvSpPr>
          <p:spPr>
            <a:xfrm>
              <a:off x="4303092" y="2843509"/>
              <a:ext cx="306000" cy="929350"/>
            </a:xfrm>
            <a:custGeom>
              <a:avLst/>
              <a:gdLst/>
              <a:ahLst/>
              <a:cxnLst/>
              <a:rect l="l" t="t" r="r" b="b"/>
              <a:pathLst>
                <a:path w="12240" h="37174" extrusionOk="0">
                  <a:moveTo>
                    <a:pt x="7429" y="0"/>
                  </a:moveTo>
                  <a:cubicBezTo>
                    <a:pt x="2619" y="0"/>
                    <a:pt x="1" y="2700"/>
                    <a:pt x="122" y="7774"/>
                  </a:cubicBezTo>
                  <a:cubicBezTo>
                    <a:pt x="325" y="16035"/>
                    <a:pt x="1178" y="24296"/>
                    <a:pt x="3268" y="32294"/>
                  </a:cubicBezTo>
                  <a:cubicBezTo>
                    <a:pt x="3634" y="33654"/>
                    <a:pt x="4060" y="35074"/>
                    <a:pt x="5055" y="36110"/>
                  </a:cubicBezTo>
                  <a:cubicBezTo>
                    <a:pt x="5676" y="36757"/>
                    <a:pt x="6604" y="37174"/>
                    <a:pt x="7490" y="37174"/>
                  </a:cubicBezTo>
                  <a:cubicBezTo>
                    <a:pt x="7991" y="37174"/>
                    <a:pt x="8480" y="37040"/>
                    <a:pt x="8891" y="36739"/>
                  </a:cubicBezTo>
                  <a:cubicBezTo>
                    <a:pt x="9865" y="36008"/>
                    <a:pt x="10088" y="34668"/>
                    <a:pt x="10231" y="33471"/>
                  </a:cubicBezTo>
                  <a:cubicBezTo>
                    <a:pt x="11266" y="24093"/>
                    <a:pt x="11854" y="16238"/>
                    <a:pt x="11976" y="6800"/>
                  </a:cubicBezTo>
                  <a:cubicBezTo>
                    <a:pt x="11976" y="6800"/>
                    <a:pt x="12240" y="0"/>
                    <a:pt x="7429" y="0"/>
                  </a:cubicBezTo>
                  <a:close/>
                </a:path>
              </a:pathLst>
            </a:custGeom>
            <a:solidFill>
              <a:srgbClr val="72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296;p63">
              <a:extLst>
                <a:ext uri="{FF2B5EF4-FFF2-40B4-BE49-F238E27FC236}">
                  <a16:creationId xmlns:a16="http://schemas.microsoft.com/office/drawing/2014/main" id="{9793BA3F-2CE3-13C2-4963-AA6021CD0CC7}"/>
                </a:ext>
              </a:extLst>
            </p:cNvPr>
            <p:cNvSpPr/>
            <p:nvPr/>
          </p:nvSpPr>
          <p:spPr>
            <a:xfrm>
              <a:off x="4316292" y="2899234"/>
              <a:ext cx="93375" cy="781075"/>
            </a:xfrm>
            <a:custGeom>
              <a:avLst/>
              <a:gdLst/>
              <a:ahLst/>
              <a:cxnLst/>
              <a:rect l="l" t="t" r="r" b="b"/>
              <a:pathLst>
                <a:path w="3735" h="31243" extrusionOk="0">
                  <a:moveTo>
                    <a:pt x="2181" y="0"/>
                  </a:moveTo>
                  <a:cubicBezTo>
                    <a:pt x="2146" y="0"/>
                    <a:pt x="2051" y="65"/>
                    <a:pt x="1908" y="207"/>
                  </a:cubicBezTo>
                  <a:cubicBezTo>
                    <a:pt x="1827" y="268"/>
                    <a:pt x="1726" y="369"/>
                    <a:pt x="1624" y="491"/>
                  </a:cubicBezTo>
                  <a:cubicBezTo>
                    <a:pt x="1543" y="613"/>
                    <a:pt x="1421" y="755"/>
                    <a:pt x="1299" y="917"/>
                  </a:cubicBezTo>
                  <a:cubicBezTo>
                    <a:pt x="832" y="1607"/>
                    <a:pt x="366" y="2764"/>
                    <a:pt x="183" y="4226"/>
                  </a:cubicBezTo>
                  <a:cubicBezTo>
                    <a:pt x="0" y="5708"/>
                    <a:pt x="122" y="7453"/>
                    <a:pt x="284" y="9361"/>
                  </a:cubicBezTo>
                  <a:cubicBezTo>
                    <a:pt x="447" y="11249"/>
                    <a:pt x="629" y="13339"/>
                    <a:pt x="893" y="15532"/>
                  </a:cubicBezTo>
                  <a:cubicBezTo>
                    <a:pt x="1401" y="19916"/>
                    <a:pt x="2071" y="23833"/>
                    <a:pt x="2578" y="26675"/>
                  </a:cubicBezTo>
                  <a:cubicBezTo>
                    <a:pt x="3103" y="29500"/>
                    <a:pt x="3487" y="31242"/>
                    <a:pt x="3611" y="31242"/>
                  </a:cubicBezTo>
                  <a:cubicBezTo>
                    <a:pt x="3612" y="31242"/>
                    <a:pt x="3613" y="31242"/>
                    <a:pt x="3613" y="31242"/>
                  </a:cubicBezTo>
                  <a:cubicBezTo>
                    <a:pt x="3735" y="31222"/>
                    <a:pt x="3552" y="29435"/>
                    <a:pt x="3187" y="26573"/>
                  </a:cubicBezTo>
                  <a:cubicBezTo>
                    <a:pt x="2842" y="23732"/>
                    <a:pt x="2274" y="19794"/>
                    <a:pt x="1766" y="15430"/>
                  </a:cubicBezTo>
                  <a:cubicBezTo>
                    <a:pt x="1502" y="13258"/>
                    <a:pt x="1299" y="11168"/>
                    <a:pt x="1096" y="9280"/>
                  </a:cubicBezTo>
                  <a:cubicBezTo>
                    <a:pt x="873" y="7392"/>
                    <a:pt x="711" y="5687"/>
                    <a:pt x="812" y="4287"/>
                  </a:cubicBezTo>
                  <a:cubicBezTo>
                    <a:pt x="893" y="2886"/>
                    <a:pt x="1238" y="1790"/>
                    <a:pt x="1604" y="1100"/>
                  </a:cubicBezTo>
                  <a:cubicBezTo>
                    <a:pt x="1685" y="938"/>
                    <a:pt x="1766" y="775"/>
                    <a:pt x="1847" y="633"/>
                  </a:cubicBezTo>
                  <a:cubicBezTo>
                    <a:pt x="1908" y="511"/>
                    <a:pt x="1989" y="410"/>
                    <a:pt x="2050" y="308"/>
                  </a:cubicBezTo>
                  <a:cubicBezTo>
                    <a:pt x="2152" y="126"/>
                    <a:pt x="2213" y="24"/>
                    <a:pt x="2192" y="4"/>
                  </a:cubicBezTo>
                  <a:cubicBezTo>
                    <a:pt x="2190" y="1"/>
                    <a:pt x="2186" y="0"/>
                    <a:pt x="21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1297;p63">
              <a:extLst>
                <a:ext uri="{FF2B5EF4-FFF2-40B4-BE49-F238E27FC236}">
                  <a16:creationId xmlns:a16="http://schemas.microsoft.com/office/drawing/2014/main" id="{69D3D7CD-65C1-6D64-EA52-1A35282434DD}"/>
                </a:ext>
              </a:extLst>
            </p:cNvPr>
            <p:cNvSpPr/>
            <p:nvPr/>
          </p:nvSpPr>
          <p:spPr>
            <a:xfrm>
              <a:off x="4378192" y="2849584"/>
              <a:ext cx="94400" cy="921025"/>
            </a:xfrm>
            <a:custGeom>
              <a:avLst/>
              <a:gdLst/>
              <a:ahLst/>
              <a:cxnLst/>
              <a:rect l="l" t="t" r="r" b="b"/>
              <a:pathLst>
                <a:path w="3776" h="36841" extrusionOk="0">
                  <a:moveTo>
                    <a:pt x="2457" y="1"/>
                  </a:moveTo>
                  <a:cubicBezTo>
                    <a:pt x="2457" y="1"/>
                    <a:pt x="2335" y="62"/>
                    <a:pt x="2132" y="204"/>
                  </a:cubicBezTo>
                  <a:cubicBezTo>
                    <a:pt x="1929" y="346"/>
                    <a:pt x="1624" y="589"/>
                    <a:pt x="1320" y="975"/>
                  </a:cubicBezTo>
                  <a:cubicBezTo>
                    <a:pt x="1015" y="1340"/>
                    <a:pt x="711" y="1848"/>
                    <a:pt x="467" y="2497"/>
                  </a:cubicBezTo>
                  <a:cubicBezTo>
                    <a:pt x="244" y="3147"/>
                    <a:pt x="82" y="3918"/>
                    <a:pt x="41" y="4771"/>
                  </a:cubicBezTo>
                  <a:cubicBezTo>
                    <a:pt x="1" y="5644"/>
                    <a:pt x="41" y="6577"/>
                    <a:pt x="122" y="7592"/>
                  </a:cubicBezTo>
                  <a:cubicBezTo>
                    <a:pt x="183" y="8587"/>
                    <a:pt x="264" y="9662"/>
                    <a:pt x="346" y="10799"/>
                  </a:cubicBezTo>
                  <a:cubicBezTo>
                    <a:pt x="508" y="13052"/>
                    <a:pt x="691" y="15528"/>
                    <a:pt x="914" y="18147"/>
                  </a:cubicBezTo>
                  <a:cubicBezTo>
                    <a:pt x="1360" y="23343"/>
                    <a:pt x="2010" y="28052"/>
                    <a:pt x="2619" y="31421"/>
                  </a:cubicBezTo>
                  <a:cubicBezTo>
                    <a:pt x="2923" y="33106"/>
                    <a:pt x="3208" y="34466"/>
                    <a:pt x="3411" y="35400"/>
                  </a:cubicBezTo>
                  <a:cubicBezTo>
                    <a:pt x="3532" y="35846"/>
                    <a:pt x="3614" y="36212"/>
                    <a:pt x="3674" y="36476"/>
                  </a:cubicBezTo>
                  <a:cubicBezTo>
                    <a:pt x="3695" y="36597"/>
                    <a:pt x="3715" y="36679"/>
                    <a:pt x="3735" y="36760"/>
                  </a:cubicBezTo>
                  <a:cubicBezTo>
                    <a:pt x="3756" y="36821"/>
                    <a:pt x="3776" y="36841"/>
                    <a:pt x="3776" y="36841"/>
                  </a:cubicBezTo>
                  <a:cubicBezTo>
                    <a:pt x="3776" y="36841"/>
                    <a:pt x="3776" y="36821"/>
                    <a:pt x="3756" y="36739"/>
                  </a:cubicBezTo>
                  <a:cubicBezTo>
                    <a:pt x="3735" y="36679"/>
                    <a:pt x="3735" y="36577"/>
                    <a:pt x="3695" y="36455"/>
                  </a:cubicBezTo>
                  <a:cubicBezTo>
                    <a:pt x="3654" y="36212"/>
                    <a:pt x="3573" y="35846"/>
                    <a:pt x="3492" y="35379"/>
                  </a:cubicBezTo>
                  <a:cubicBezTo>
                    <a:pt x="3289" y="34446"/>
                    <a:pt x="3025" y="33086"/>
                    <a:pt x="2741" y="31401"/>
                  </a:cubicBezTo>
                  <a:cubicBezTo>
                    <a:pt x="2152" y="28032"/>
                    <a:pt x="1543" y="23323"/>
                    <a:pt x="1097" y="18127"/>
                  </a:cubicBezTo>
                  <a:cubicBezTo>
                    <a:pt x="873" y="15528"/>
                    <a:pt x="670" y="13032"/>
                    <a:pt x="508" y="10779"/>
                  </a:cubicBezTo>
                  <a:cubicBezTo>
                    <a:pt x="427" y="9642"/>
                    <a:pt x="346" y="8587"/>
                    <a:pt x="264" y="7572"/>
                  </a:cubicBezTo>
                  <a:cubicBezTo>
                    <a:pt x="183" y="6577"/>
                    <a:pt x="122" y="5644"/>
                    <a:pt x="163" y="4791"/>
                  </a:cubicBezTo>
                  <a:cubicBezTo>
                    <a:pt x="204" y="3939"/>
                    <a:pt x="346" y="3167"/>
                    <a:pt x="569" y="2538"/>
                  </a:cubicBezTo>
                  <a:cubicBezTo>
                    <a:pt x="792" y="1888"/>
                    <a:pt x="1097" y="1381"/>
                    <a:pt x="1381" y="1016"/>
                  </a:cubicBezTo>
                  <a:cubicBezTo>
                    <a:pt x="1969" y="265"/>
                    <a:pt x="2477" y="21"/>
                    <a:pt x="24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1298;p63">
              <a:extLst>
                <a:ext uri="{FF2B5EF4-FFF2-40B4-BE49-F238E27FC236}">
                  <a16:creationId xmlns:a16="http://schemas.microsoft.com/office/drawing/2014/main" id="{8BCB8E02-334C-2FB9-151A-A6D16DB55C36}"/>
                </a:ext>
              </a:extLst>
            </p:cNvPr>
            <p:cNvSpPr/>
            <p:nvPr/>
          </p:nvSpPr>
          <p:spPr>
            <a:xfrm>
              <a:off x="4410167" y="3803584"/>
              <a:ext cx="39100" cy="700800"/>
            </a:xfrm>
            <a:custGeom>
              <a:avLst/>
              <a:gdLst/>
              <a:ahLst/>
              <a:cxnLst/>
              <a:rect l="l" t="t" r="r" b="b"/>
              <a:pathLst>
                <a:path w="1564" h="28032" extrusionOk="0">
                  <a:moveTo>
                    <a:pt x="41" y="0"/>
                  </a:moveTo>
                  <a:cubicBezTo>
                    <a:pt x="21" y="0"/>
                    <a:pt x="21" y="102"/>
                    <a:pt x="21" y="284"/>
                  </a:cubicBezTo>
                  <a:cubicBezTo>
                    <a:pt x="21" y="487"/>
                    <a:pt x="21" y="751"/>
                    <a:pt x="0" y="1096"/>
                  </a:cubicBezTo>
                  <a:cubicBezTo>
                    <a:pt x="0" y="1807"/>
                    <a:pt x="0" y="2842"/>
                    <a:pt x="21" y="4121"/>
                  </a:cubicBezTo>
                  <a:cubicBezTo>
                    <a:pt x="41" y="6658"/>
                    <a:pt x="142" y="10169"/>
                    <a:pt x="345" y="14046"/>
                  </a:cubicBezTo>
                  <a:cubicBezTo>
                    <a:pt x="548" y="17923"/>
                    <a:pt x="833" y="21414"/>
                    <a:pt x="1096" y="23951"/>
                  </a:cubicBezTo>
                  <a:cubicBezTo>
                    <a:pt x="1218" y="25210"/>
                    <a:pt x="1320" y="26225"/>
                    <a:pt x="1401" y="26935"/>
                  </a:cubicBezTo>
                  <a:cubicBezTo>
                    <a:pt x="1441" y="27280"/>
                    <a:pt x="1482" y="27544"/>
                    <a:pt x="1502" y="27747"/>
                  </a:cubicBezTo>
                  <a:cubicBezTo>
                    <a:pt x="1543" y="27930"/>
                    <a:pt x="1543" y="28031"/>
                    <a:pt x="1563" y="28031"/>
                  </a:cubicBezTo>
                  <a:cubicBezTo>
                    <a:pt x="1563" y="28031"/>
                    <a:pt x="1563" y="27930"/>
                    <a:pt x="1543" y="27747"/>
                  </a:cubicBezTo>
                  <a:cubicBezTo>
                    <a:pt x="1523" y="27544"/>
                    <a:pt x="1502" y="27280"/>
                    <a:pt x="1482" y="26935"/>
                  </a:cubicBezTo>
                  <a:cubicBezTo>
                    <a:pt x="1421" y="26204"/>
                    <a:pt x="1320" y="25190"/>
                    <a:pt x="1218" y="23931"/>
                  </a:cubicBezTo>
                  <a:cubicBezTo>
                    <a:pt x="995" y="21394"/>
                    <a:pt x="731" y="17903"/>
                    <a:pt x="528" y="14026"/>
                  </a:cubicBezTo>
                  <a:cubicBezTo>
                    <a:pt x="305" y="10149"/>
                    <a:pt x="203" y="6658"/>
                    <a:pt x="142" y="4100"/>
                  </a:cubicBezTo>
                  <a:cubicBezTo>
                    <a:pt x="122" y="2842"/>
                    <a:pt x="81" y="1827"/>
                    <a:pt x="81" y="1096"/>
                  </a:cubicBezTo>
                  <a:cubicBezTo>
                    <a:pt x="61" y="751"/>
                    <a:pt x="61" y="487"/>
                    <a:pt x="61" y="284"/>
                  </a:cubicBezTo>
                  <a:cubicBezTo>
                    <a:pt x="41" y="102"/>
                    <a:pt x="41" y="0"/>
                    <a:pt x="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1299;p63">
              <a:extLst>
                <a:ext uri="{FF2B5EF4-FFF2-40B4-BE49-F238E27FC236}">
                  <a16:creationId xmlns:a16="http://schemas.microsoft.com/office/drawing/2014/main" id="{FA66921A-882F-1F25-0CF4-2AE96E41AAC8}"/>
                </a:ext>
              </a:extLst>
            </p:cNvPr>
            <p:cNvSpPr/>
            <p:nvPr/>
          </p:nvSpPr>
          <p:spPr>
            <a:xfrm>
              <a:off x="4371592" y="3663534"/>
              <a:ext cx="207575" cy="207550"/>
            </a:xfrm>
            <a:custGeom>
              <a:avLst/>
              <a:gdLst/>
              <a:ahLst/>
              <a:cxnLst/>
              <a:rect l="l" t="t" r="r" b="b"/>
              <a:pathLst>
                <a:path w="8303" h="8302" extrusionOk="0">
                  <a:moveTo>
                    <a:pt x="4141" y="0"/>
                  </a:moveTo>
                  <a:cubicBezTo>
                    <a:pt x="1848" y="0"/>
                    <a:pt x="1" y="1847"/>
                    <a:pt x="1" y="4141"/>
                  </a:cubicBezTo>
                  <a:cubicBezTo>
                    <a:pt x="1" y="6434"/>
                    <a:pt x="1848" y="8302"/>
                    <a:pt x="4141" y="8302"/>
                  </a:cubicBezTo>
                  <a:cubicBezTo>
                    <a:pt x="6435" y="8302"/>
                    <a:pt x="8302" y="6434"/>
                    <a:pt x="8302" y="4141"/>
                  </a:cubicBezTo>
                  <a:cubicBezTo>
                    <a:pt x="8302" y="1847"/>
                    <a:pt x="6435" y="0"/>
                    <a:pt x="4141" y="0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1300;p63">
              <a:extLst>
                <a:ext uri="{FF2B5EF4-FFF2-40B4-BE49-F238E27FC236}">
                  <a16:creationId xmlns:a16="http://schemas.microsoft.com/office/drawing/2014/main" id="{ABA6E26D-B262-CA24-FCA6-EB4BCA75B019}"/>
                </a:ext>
              </a:extLst>
            </p:cNvPr>
            <p:cNvSpPr/>
            <p:nvPr/>
          </p:nvSpPr>
          <p:spPr>
            <a:xfrm>
              <a:off x="4414717" y="4469559"/>
              <a:ext cx="137050" cy="127175"/>
            </a:xfrm>
            <a:custGeom>
              <a:avLst/>
              <a:gdLst/>
              <a:ahLst/>
              <a:cxnLst/>
              <a:rect l="l" t="t" r="r" b="b"/>
              <a:pathLst>
                <a:path w="5482" h="5087" extrusionOk="0">
                  <a:moveTo>
                    <a:pt x="2592" y="0"/>
                  </a:moveTo>
                  <a:cubicBezTo>
                    <a:pt x="2158" y="0"/>
                    <a:pt x="1726" y="81"/>
                    <a:pt x="1361" y="296"/>
                  </a:cubicBezTo>
                  <a:cubicBezTo>
                    <a:pt x="752" y="621"/>
                    <a:pt x="387" y="1250"/>
                    <a:pt x="204" y="1879"/>
                  </a:cubicBezTo>
                  <a:cubicBezTo>
                    <a:pt x="21" y="2529"/>
                    <a:pt x="1" y="4417"/>
                    <a:pt x="1" y="5086"/>
                  </a:cubicBezTo>
                  <a:lnTo>
                    <a:pt x="5481" y="5086"/>
                  </a:lnTo>
                  <a:lnTo>
                    <a:pt x="5339" y="2590"/>
                  </a:lnTo>
                  <a:cubicBezTo>
                    <a:pt x="5339" y="1778"/>
                    <a:pt x="5035" y="905"/>
                    <a:pt x="4365" y="438"/>
                  </a:cubicBezTo>
                  <a:cubicBezTo>
                    <a:pt x="3939" y="154"/>
                    <a:pt x="3411" y="32"/>
                    <a:pt x="2883" y="12"/>
                  </a:cubicBezTo>
                  <a:cubicBezTo>
                    <a:pt x="2787" y="5"/>
                    <a:pt x="2689" y="0"/>
                    <a:pt x="2592" y="0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1301;p63">
              <a:extLst>
                <a:ext uri="{FF2B5EF4-FFF2-40B4-BE49-F238E27FC236}">
                  <a16:creationId xmlns:a16="http://schemas.microsoft.com/office/drawing/2014/main" id="{4A6E59C3-2C22-17A9-E994-D870BB12BC34}"/>
                </a:ext>
              </a:extLst>
            </p:cNvPr>
            <p:cNvSpPr/>
            <p:nvPr/>
          </p:nvSpPr>
          <p:spPr>
            <a:xfrm>
              <a:off x="4413217" y="4574884"/>
              <a:ext cx="257800" cy="35800"/>
            </a:xfrm>
            <a:custGeom>
              <a:avLst/>
              <a:gdLst/>
              <a:ahLst/>
              <a:cxnLst/>
              <a:rect l="l" t="t" r="r" b="b"/>
              <a:pathLst>
                <a:path w="10312" h="1432" extrusionOk="0">
                  <a:moveTo>
                    <a:pt x="5988" y="1"/>
                  </a:moveTo>
                  <a:lnTo>
                    <a:pt x="142" y="61"/>
                  </a:lnTo>
                  <a:lnTo>
                    <a:pt x="0" y="1361"/>
                  </a:lnTo>
                  <a:cubicBezTo>
                    <a:pt x="0" y="1361"/>
                    <a:pt x="3223" y="1432"/>
                    <a:pt x="6051" y="1432"/>
                  </a:cubicBezTo>
                  <a:cubicBezTo>
                    <a:pt x="8236" y="1432"/>
                    <a:pt x="10186" y="1389"/>
                    <a:pt x="10230" y="1239"/>
                  </a:cubicBezTo>
                  <a:cubicBezTo>
                    <a:pt x="10311" y="894"/>
                    <a:pt x="5988" y="1"/>
                    <a:pt x="5988" y="1"/>
                  </a:cubicBezTo>
                  <a:close/>
                </a:path>
              </a:pathLst>
            </a:custGeom>
            <a:solidFill>
              <a:srgbClr val="72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1302;p63">
              <a:extLst>
                <a:ext uri="{FF2B5EF4-FFF2-40B4-BE49-F238E27FC236}">
                  <a16:creationId xmlns:a16="http://schemas.microsoft.com/office/drawing/2014/main" id="{4134D7FD-853C-8F9A-56FF-8051C50966D5}"/>
                </a:ext>
              </a:extLst>
            </p:cNvPr>
            <p:cNvSpPr/>
            <p:nvPr/>
          </p:nvSpPr>
          <p:spPr>
            <a:xfrm>
              <a:off x="4418792" y="3209059"/>
              <a:ext cx="7625" cy="7000"/>
            </a:xfrm>
            <a:custGeom>
              <a:avLst/>
              <a:gdLst/>
              <a:ahLst/>
              <a:cxnLst/>
              <a:rect l="l" t="t" r="r" b="b"/>
              <a:pathLst>
                <a:path w="305" h="280" extrusionOk="0">
                  <a:moveTo>
                    <a:pt x="140" y="0"/>
                  </a:moveTo>
                  <a:cubicBezTo>
                    <a:pt x="119" y="0"/>
                    <a:pt x="99" y="4"/>
                    <a:pt x="82" y="13"/>
                  </a:cubicBezTo>
                  <a:lnTo>
                    <a:pt x="82" y="33"/>
                  </a:lnTo>
                  <a:cubicBezTo>
                    <a:pt x="0" y="94"/>
                    <a:pt x="21" y="236"/>
                    <a:pt x="102" y="277"/>
                  </a:cubicBezTo>
                  <a:cubicBezTo>
                    <a:pt x="113" y="279"/>
                    <a:pt x="123" y="280"/>
                    <a:pt x="134" y="280"/>
                  </a:cubicBezTo>
                  <a:cubicBezTo>
                    <a:pt x="224" y="280"/>
                    <a:pt x="305" y="207"/>
                    <a:pt x="305" y="135"/>
                  </a:cubicBezTo>
                  <a:cubicBezTo>
                    <a:pt x="305" y="55"/>
                    <a:pt x="217" y="0"/>
                    <a:pt x="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1303;p63">
              <a:extLst>
                <a:ext uri="{FF2B5EF4-FFF2-40B4-BE49-F238E27FC236}">
                  <a16:creationId xmlns:a16="http://schemas.microsoft.com/office/drawing/2014/main" id="{40454B8A-9F7F-BD80-654E-571B81D45B78}"/>
                </a:ext>
              </a:extLst>
            </p:cNvPr>
            <p:cNvSpPr/>
            <p:nvPr/>
          </p:nvSpPr>
          <p:spPr>
            <a:xfrm>
              <a:off x="4408142" y="3052984"/>
              <a:ext cx="8050" cy="6975"/>
            </a:xfrm>
            <a:custGeom>
              <a:avLst/>
              <a:gdLst/>
              <a:ahLst/>
              <a:cxnLst/>
              <a:rect l="l" t="t" r="r" b="b"/>
              <a:pathLst>
                <a:path w="322" h="279" extrusionOk="0">
                  <a:moveTo>
                    <a:pt x="174" y="0"/>
                  </a:moveTo>
                  <a:cubicBezTo>
                    <a:pt x="149" y="0"/>
                    <a:pt x="124" y="8"/>
                    <a:pt x="102" y="24"/>
                  </a:cubicBezTo>
                  <a:lnTo>
                    <a:pt x="81" y="24"/>
                  </a:lnTo>
                  <a:cubicBezTo>
                    <a:pt x="0" y="85"/>
                    <a:pt x="20" y="227"/>
                    <a:pt x="122" y="268"/>
                  </a:cubicBezTo>
                  <a:cubicBezTo>
                    <a:pt x="137" y="275"/>
                    <a:pt x="152" y="279"/>
                    <a:pt x="169" y="279"/>
                  </a:cubicBezTo>
                  <a:cubicBezTo>
                    <a:pt x="242" y="279"/>
                    <a:pt x="321" y="209"/>
                    <a:pt x="305" y="126"/>
                  </a:cubicBezTo>
                  <a:cubicBezTo>
                    <a:pt x="305" y="52"/>
                    <a:pt x="241" y="0"/>
                    <a:pt x="1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1304;p63">
              <a:extLst>
                <a:ext uri="{FF2B5EF4-FFF2-40B4-BE49-F238E27FC236}">
                  <a16:creationId xmlns:a16="http://schemas.microsoft.com/office/drawing/2014/main" id="{75CC0ADC-6A79-84D4-C3D0-F26EE77AD34D}"/>
                </a:ext>
              </a:extLst>
            </p:cNvPr>
            <p:cNvSpPr/>
            <p:nvPr/>
          </p:nvSpPr>
          <p:spPr>
            <a:xfrm>
              <a:off x="4431992" y="3400559"/>
              <a:ext cx="7625" cy="7000"/>
            </a:xfrm>
            <a:custGeom>
              <a:avLst/>
              <a:gdLst/>
              <a:ahLst/>
              <a:cxnLst/>
              <a:rect l="l" t="t" r="r" b="b"/>
              <a:pathLst>
                <a:path w="305" h="280" extrusionOk="0">
                  <a:moveTo>
                    <a:pt x="155" y="1"/>
                  </a:moveTo>
                  <a:cubicBezTo>
                    <a:pt x="129" y="1"/>
                    <a:pt x="104" y="8"/>
                    <a:pt x="81" y="25"/>
                  </a:cubicBezTo>
                  <a:lnTo>
                    <a:pt x="61" y="25"/>
                  </a:lnTo>
                  <a:cubicBezTo>
                    <a:pt x="0" y="86"/>
                    <a:pt x="20" y="228"/>
                    <a:pt x="102" y="269"/>
                  </a:cubicBezTo>
                  <a:cubicBezTo>
                    <a:pt x="116" y="276"/>
                    <a:pt x="132" y="280"/>
                    <a:pt x="148" y="280"/>
                  </a:cubicBezTo>
                  <a:cubicBezTo>
                    <a:pt x="223" y="280"/>
                    <a:pt x="305" y="210"/>
                    <a:pt x="305" y="127"/>
                  </a:cubicBezTo>
                  <a:cubicBezTo>
                    <a:pt x="290" y="53"/>
                    <a:pt x="222" y="1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1305;p63">
              <a:extLst>
                <a:ext uri="{FF2B5EF4-FFF2-40B4-BE49-F238E27FC236}">
                  <a16:creationId xmlns:a16="http://schemas.microsoft.com/office/drawing/2014/main" id="{38A3FE2C-054E-408E-80F3-90633426C154}"/>
                </a:ext>
              </a:extLst>
            </p:cNvPr>
            <p:cNvSpPr/>
            <p:nvPr/>
          </p:nvSpPr>
          <p:spPr>
            <a:xfrm>
              <a:off x="4458367" y="3616009"/>
              <a:ext cx="7650" cy="7025"/>
            </a:xfrm>
            <a:custGeom>
              <a:avLst/>
              <a:gdLst/>
              <a:ahLst/>
              <a:cxnLst/>
              <a:rect l="l" t="t" r="r" b="b"/>
              <a:pathLst>
                <a:path w="306" h="281" extrusionOk="0">
                  <a:moveTo>
                    <a:pt x="138" y="1"/>
                  </a:moveTo>
                  <a:cubicBezTo>
                    <a:pt x="118" y="1"/>
                    <a:pt x="99" y="5"/>
                    <a:pt x="82" y="13"/>
                  </a:cubicBezTo>
                  <a:lnTo>
                    <a:pt x="61" y="34"/>
                  </a:lnTo>
                  <a:cubicBezTo>
                    <a:pt x="1" y="95"/>
                    <a:pt x="21" y="237"/>
                    <a:pt x="102" y="277"/>
                  </a:cubicBezTo>
                  <a:cubicBezTo>
                    <a:pt x="111" y="279"/>
                    <a:pt x="120" y="280"/>
                    <a:pt x="129" y="280"/>
                  </a:cubicBezTo>
                  <a:cubicBezTo>
                    <a:pt x="208" y="280"/>
                    <a:pt x="305" y="208"/>
                    <a:pt x="305" y="135"/>
                  </a:cubicBezTo>
                  <a:cubicBezTo>
                    <a:pt x="289" y="55"/>
                    <a:pt x="210" y="1"/>
                    <a:pt x="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1306;p63">
              <a:extLst>
                <a:ext uri="{FF2B5EF4-FFF2-40B4-BE49-F238E27FC236}">
                  <a16:creationId xmlns:a16="http://schemas.microsoft.com/office/drawing/2014/main" id="{09EF0B17-6153-B766-7D60-B2E22D778662}"/>
                </a:ext>
              </a:extLst>
            </p:cNvPr>
            <p:cNvSpPr/>
            <p:nvPr/>
          </p:nvSpPr>
          <p:spPr>
            <a:xfrm>
              <a:off x="4428442" y="3944534"/>
              <a:ext cx="7625" cy="7000"/>
            </a:xfrm>
            <a:custGeom>
              <a:avLst/>
              <a:gdLst/>
              <a:ahLst/>
              <a:cxnLst/>
              <a:rect l="l" t="t" r="r" b="b"/>
              <a:pathLst>
                <a:path w="305" h="280" extrusionOk="0">
                  <a:moveTo>
                    <a:pt x="158" y="1"/>
                  </a:moveTo>
                  <a:cubicBezTo>
                    <a:pt x="131" y="1"/>
                    <a:pt x="104" y="9"/>
                    <a:pt x="81" y="25"/>
                  </a:cubicBezTo>
                  <a:cubicBezTo>
                    <a:pt x="0" y="86"/>
                    <a:pt x="20" y="228"/>
                    <a:pt x="102" y="269"/>
                  </a:cubicBezTo>
                  <a:cubicBezTo>
                    <a:pt x="120" y="276"/>
                    <a:pt x="138" y="280"/>
                    <a:pt x="156" y="280"/>
                  </a:cubicBezTo>
                  <a:cubicBezTo>
                    <a:pt x="236" y="280"/>
                    <a:pt x="304" y="210"/>
                    <a:pt x="304" y="127"/>
                  </a:cubicBezTo>
                  <a:cubicBezTo>
                    <a:pt x="304" y="53"/>
                    <a:pt x="230" y="1"/>
                    <a:pt x="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1307;p63">
              <a:extLst>
                <a:ext uri="{FF2B5EF4-FFF2-40B4-BE49-F238E27FC236}">
                  <a16:creationId xmlns:a16="http://schemas.microsoft.com/office/drawing/2014/main" id="{DD2B3D08-2FB9-CECB-8826-8140010EE9BC}"/>
                </a:ext>
              </a:extLst>
            </p:cNvPr>
            <p:cNvSpPr/>
            <p:nvPr/>
          </p:nvSpPr>
          <p:spPr>
            <a:xfrm>
              <a:off x="4444667" y="4114309"/>
              <a:ext cx="8100" cy="7025"/>
            </a:xfrm>
            <a:custGeom>
              <a:avLst/>
              <a:gdLst/>
              <a:ahLst/>
              <a:cxnLst/>
              <a:rect l="l" t="t" r="r" b="b"/>
              <a:pathLst>
                <a:path w="324" h="281" extrusionOk="0">
                  <a:moveTo>
                    <a:pt x="158" y="1"/>
                  </a:moveTo>
                  <a:cubicBezTo>
                    <a:pt x="139" y="1"/>
                    <a:pt x="119" y="5"/>
                    <a:pt x="102" y="14"/>
                  </a:cubicBezTo>
                  <a:lnTo>
                    <a:pt x="82" y="34"/>
                  </a:lnTo>
                  <a:cubicBezTo>
                    <a:pt x="1" y="95"/>
                    <a:pt x="21" y="237"/>
                    <a:pt x="122" y="278"/>
                  </a:cubicBezTo>
                  <a:cubicBezTo>
                    <a:pt x="131" y="280"/>
                    <a:pt x="140" y="281"/>
                    <a:pt x="149" y="281"/>
                  </a:cubicBezTo>
                  <a:cubicBezTo>
                    <a:pt x="228" y="281"/>
                    <a:pt x="323" y="208"/>
                    <a:pt x="305" y="135"/>
                  </a:cubicBezTo>
                  <a:cubicBezTo>
                    <a:pt x="305" y="56"/>
                    <a:pt x="230" y="1"/>
                    <a:pt x="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1308;p63">
              <a:extLst>
                <a:ext uri="{FF2B5EF4-FFF2-40B4-BE49-F238E27FC236}">
                  <a16:creationId xmlns:a16="http://schemas.microsoft.com/office/drawing/2014/main" id="{8A5DE505-536B-40D4-72CF-9B66E029B868}"/>
                </a:ext>
              </a:extLst>
            </p:cNvPr>
            <p:cNvSpPr/>
            <p:nvPr/>
          </p:nvSpPr>
          <p:spPr>
            <a:xfrm>
              <a:off x="4446692" y="4304609"/>
              <a:ext cx="8100" cy="7025"/>
            </a:xfrm>
            <a:custGeom>
              <a:avLst/>
              <a:gdLst/>
              <a:ahLst/>
              <a:cxnLst/>
              <a:rect l="l" t="t" r="r" b="b"/>
              <a:pathLst>
                <a:path w="324" h="281" extrusionOk="0">
                  <a:moveTo>
                    <a:pt x="158" y="1"/>
                  </a:moveTo>
                  <a:cubicBezTo>
                    <a:pt x="139" y="1"/>
                    <a:pt x="120" y="5"/>
                    <a:pt x="102" y="13"/>
                  </a:cubicBezTo>
                  <a:lnTo>
                    <a:pt x="82" y="34"/>
                  </a:lnTo>
                  <a:cubicBezTo>
                    <a:pt x="1" y="94"/>
                    <a:pt x="21" y="237"/>
                    <a:pt x="123" y="277"/>
                  </a:cubicBezTo>
                  <a:cubicBezTo>
                    <a:pt x="131" y="279"/>
                    <a:pt x="140" y="280"/>
                    <a:pt x="149" y="280"/>
                  </a:cubicBezTo>
                  <a:cubicBezTo>
                    <a:pt x="228" y="280"/>
                    <a:pt x="323" y="208"/>
                    <a:pt x="305" y="135"/>
                  </a:cubicBezTo>
                  <a:cubicBezTo>
                    <a:pt x="305" y="55"/>
                    <a:pt x="230" y="1"/>
                    <a:pt x="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1309;p63">
              <a:extLst>
                <a:ext uri="{FF2B5EF4-FFF2-40B4-BE49-F238E27FC236}">
                  <a16:creationId xmlns:a16="http://schemas.microsoft.com/office/drawing/2014/main" id="{A105E994-FEF9-C16E-2B69-DBD653BD6B3B}"/>
                </a:ext>
              </a:extLst>
            </p:cNvPr>
            <p:cNvSpPr/>
            <p:nvPr/>
          </p:nvSpPr>
          <p:spPr>
            <a:xfrm>
              <a:off x="4375667" y="3746659"/>
              <a:ext cx="201475" cy="41750"/>
            </a:xfrm>
            <a:custGeom>
              <a:avLst/>
              <a:gdLst/>
              <a:ahLst/>
              <a:cxnLst/>
              <a:rect l="l" t="t" r="r" b="b"/>
              <a:pathLst>
                <a:path w="8059" h="1670" extrusionOk="0">
                  <a:moveTo>
                    <a:pt x="8052" y="1"/>
                  </a:moveTo>
                  <a:cubicBezTo>
                    <a:pt x="7998" y="1"/>
                    <a:pt x="7635" y="329"/>
                    <a:pt x="6982" y="694"/>
                  </a:cubicBezTo>
                  <a:cubicBezTo>
                    <a:pt x="6313" y="1080"/>
                    <a:pt x="5257" y="1465"/>
                    <a:pt x="4080" y="1486"/>
                  </a:cubicBezTo>
                  <a:cubicBezTo>
                    <a:pt x="4015" y="1488"/>
                    <a:pt x="3951" y="1489"/>
                    <a:pt x="3887" y="1489"/>
                  </a:cubicBezTo>
                  <a:cubicBezTo>
                    <a:pt x="2767" y="1489"/>
                    <a:pt x="1769" y="1163"/>
                    <a:pt x="1116" y="836"/>
                  </a:cubicBezTo>
                  <a:cubicBezTo>
                    <a:pt x="427" y="501"/>
                    <a:pt x="63" y="186"/>
                    <a:pt x="23" y="186"/>
                  </a:cubicBezTo>
                  <a:cubicBezTo>
                    <a:pt x="22" y="186"/>
                    <a:pt x="21" y="186"/>
                    <a:pt x="20" y="187"/>
                  </a:cubicBezTo>
                  <a:cubicBezTo>
                    <a:pt x="0" y="207"/>
                    <a:pt x="102" y="288"/>
                    <a:pt x="264" y="430"/>
                  </a:cubicBezTo>
                  <a:cubicBezTo>
                    <a:pt x="447" y="572"/>
                    <a:pt x="710" y="755"/>
                    <a:pt x="1056" y="938"/>
                  </a:cubicBezTo>
                  <a:cubicBezTo>
                    <a:pt x="1747" y="1313"/>
                    <a:pt x="2785" y="1669"/>
                    <a:pt x="3981" y="1669"/>
                  </a:cubicBezTo>
                  <a:cubicBezTo>
                    <a:pt x="4014" y="1669"/>
                    <a:pt x="4047" y="1669"/>
                    <a:pt x="4080" y="1668"/>
                  </a:cubicBezTo>
                  <a:cubicBezTo>
                    <a:pt x="5298" y="1628"/>
                    <a:pt x="6374" y="1222"/>
                    <a:pt x="7043" y="796"/>
                  </a:cubicBezTo>
                  <a:cubicBezTo>
                    <a:pt x="7388" y="593"/>
                    <a:pt x="7652" y="390"/>
                    <a:pt x="7815" y="247"/>
                  </a:cubicBezTo>
                  <a:cubicBezTo>
                    <a:pt x="7977" y="105"/>
                    <a:pt x="8058" y="4"/>
                    <a:pt x="8058" y="4"/>
                  </a:cubicBezTo>
                  <a:cubicBezTo>
                    <a:pt x="8057" y="2"/>
                    <a:pt x="8055" y="1"/>
                    <a:pt x="8052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1310;p63">
              <a:extLst>
                <a:ext uri="{FF2B5EF4-FFF2-40B4-BE49-F238E27FC236}">
                  <a16:creationId xmlns:a16="http://schemas.microsoft.com/office/drawing/2014/main" id="{CC384030-9AE6-88A1-E161-42F1FBE6298C}"/>
                </a:ext>
              </a:extLst>
            </p:cNvPr>
            <p:cNvSpPr/>
            <p:nvPr/>
          </p:nvSpPr>
          <p:spPr>
            <a:xfrm>
              <a:off x="4415742" y="4531609"/>
              <a:ext cx="131950" cy="14975"/>
            </a:xfrm>
            <a:custGeom>
              <a:avLst/>
              <a:gdLst/>
              <a:ahLst/>
              <a:cxnLst/>
              <a:rect l="l" t="t" r="r" b="b"/>
              <a:pathLst>
                <a:path w="5278" h="599" extrusionOk="0">
                  <a:moveTo>
                    <a:pt x="5241" y="0"/>
                  </a:moveTo>
                  <a:cubicBezTo>
                    <a:pt x="5096" y="0"/>
                    <a:pt x="3999" y="356"/>
                    <a:pt x="2639" y="412"/>
                  </a:cubicBezTo>
                  <a:cubicBezTo>
                    <a:pt x="2465" y="422"/>
                    <a:pt x="2295" y="426"/>
                    <a:pt x="2131" y="426"/>
                  </a:cubicBezTo>
                  <a:cubicBezTo>
                    <a:pt x="1041" y="426"/>
                    <a:pt x="195" y="242"/>
                    <a:pt x="30" y="242"/>
                  </a:cubicBezTo>
                  <a:cubicBezTo>
                    <a:pt x="11" y="242"/>
                    <a:pt x="1" y="244"/>
                    <a:pt x="1" y="250"/>
                  </a:cubicBezTo>
                  <a:cubicBezTo>
                    <a:pt x="1" y="270"/>
                    <a:pt x="285" y="372"/>
                    <a:pt x="752" y="473"/>
                  </a:cubicBezTo>
                  <a:cubicBezTo>
                    <a:pt x="1175" y="544"/>
                    <a:pt x="1736" y="599"/>
                    <a:pt x="2368" y="599"/>
                  </a:cubicBezTo>
                  <a:cubicBezTo>
                    <a:pt x="2463" y="599"/>
                    <a:pt x="2561" y="598"/>
                    <a:pt x="2660" y="595"/>
                  </a:cubicBezTo>
                  <a:cubicBezTo>
                    <a:pt x="3390" y="554"/>
                    <a:pt x="4060" y="412"/>
                    <a:pt x="4527" y="290"/>
                  </a:cubicBezTo>
                  <a:cubicBezTo>
                    <a:pt x="4994" y="148"/>
                    <a:pt x="5278" y="27"/>
                    <a:pt x="5258" y="6"/>
                  </a:cubicBezTo>
                  <a:cubicBezTo>
                    <a:pt x="5258" y="2"/>
                    <a:pt x="5252" y="0"/>
                    <a:pt x="5241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0"/>
          <p:cNvSpPr/>
          <p:nvPr/>
        </p:nvSpPr>
        <p:spPr>
          <a:xfrm>
            <a:off x="6037030" y="2922741"/>
            <a:ext cx="2495100" cy="179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40"/>
          <p:cNvSpPr/>
          <p:nvPr/>
        </p:nvSpPr>
        <p:spPr>
          <a:xfrm>
            <a:off x="6037192" y="1059641"/>
            <a:ext cx="2495100" cy="179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0"/>
          <p:cNvSpPr/>
          <p:nvPr/>
        </p:nvSpPr>
        <p:spPr>
          <a:xfrm>
            <a:off x="3336004" y="2922741"/>
            <a:ext cx="2495100" cy="179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40"/>
          <p:cNvSpPr/>
          <p:nvPr/>
        </p:nvSpPr>
        <p:spPr>
          <a:xfrm>
            <a:off x="3336167" y="1059641"/>
            <a:ext cx="2495100" cy="179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0"/>
          <p:cNvSpPr/>
          <p:nvPr/>
        </p:nvSpPr>
        <p:spPr>
          <a:xfrm>
            <a:off x="623637" y="2922741"/>
            <a:ext cx="2495100" cy="179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40"/>
          <p:cNvSpPr/>
          <p:nvPr/>
        </p:nvSpPr>
        <p:spPr>
          <a:xfrm>
            <a:off x="623800" y="1059641"/>
            <a:ext cx="2495100" cy="179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40"/>
          <p:cNvSpPr txBox="1">
            <a:spLocks noGrp="1"/>
          </p:cNvSpPr>
          <p:nvPr>
            <p:ph type="subTitle" idx="1"/>
          </p:nvPr>
        </p:nvSpPr>
        <p:spPr>
          <a:xfrm>
            <a:off x="720000" y="2261249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맵의</a:t>
            </a:r>
            <a:r>
              <a:rPr lang="ko-KR" altLang="en-US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 관리가 용이하도록 함</a:t>
            </a:r>
            <a:endParaRPr sz="11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414" name="Google Shape;414;p40"/>
          <p:cNvSpPr txBox="1">
            <a:spLocks noGrp="1"/>
          </p:cNvSpPr>
          <p:nvPr>
            <p:ph type="title"/>
          </p:nvPr>
        </p:nvSpPr>
        <p:spPr>
          <a:xfrm>
            <a:off x="720000" y="1621208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kumimoji="1" lang="ko-KR" altLang="en-US" sz="16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맵을</a:t>
            </a:r>
            <a:r>
              <a:rPr kumimoji="1" lang="ko-KR" altLang="en-US" sz="1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16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씬별로</a:t>
            </a:r>
            <a:r>
              <a:rPr kumimoji="1" lang="ko-KR" altLang="en-US" sz="1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구분</a:t>
            </a:r>
            <a:r>
              <a:rPr kumimoji="1" lang="en-US" altLang="ko-KR" sz="1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  <a:r>
              <a:rPr kumimoji="1" lang="ko-KR" altLang="en-US" sz="1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br>
              <a:rPr kumimoji="1" lang="en-US" altLang="ko-KR" sz="1600" dirty="0">
                <a:latin typeface="BM DoHyeon OTF" panose="020B0600000101010101" pitchFamily="34" charset="-127"/>
                <a:ea typeface="BM DoHyeon OTF" panose="020B0600000101010101" pitchFamily="34" charset="-127"/>
              </a:rPr>
            </a:br>
            <a:r>
              <a:rPr kumimoji="1" lang="ko-KR" altLang="en-US" sz="1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하나의 씬 </a:t>
            </a:r>
            <a:r>
              <a:rPr kumimoji="1" lang="en-US" altLang="ko-KR" sz="1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=</a:t>
            </a:r>
            <a:r>
              <a:rPr kumimoji="1" lang="ko-KR" altLang="en-US" sz="1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하나의 맵</a:t>
            </a:r>
            <a:endParaRPr sz="16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15" name="Google Shape;415;p40"/>
          <p:cNvSpPr txBox="1">
            <a:spLocks noGrp="1"/>
          </p:cNvSpPr>
          <p:nvPr>
            <p:ph type="title" idx="2"/>
          </p:nvPr>
        </p:nvSpPr>
        <p:spPr>
          <a:xfrm>
            <a:off x="720000" y="1158483"/>
            <a:ext cx="9246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sp>
        <p:nvSpPr>
          <p:cNvPr id="416" name="Google Shape;416;p40"/>
          <p:cNvSpPr txBox="1">
            <a:spLocks noGrp="1"/>
          </p:cNvSpPr>
          <p:nvPr>
            <p:ph type="title" idx="3"/>
          </p:nvPr>
        </p:nvSpPr>
        <p:spPr>
          <a:xfrm>
            <a:off x="3403800" y="1621216"/>
            <a:ext cx="23364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랜덤한</a:t>
            </a:r>
            <a:r>
              <a:rPr lang="ko-KR" altLang="en-US" sz="1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씬 호출</a:t>
            </a:r>
          </a:p>
        </p:txBody>
      </p:sp>
      <p:sp>
        <p:nvSpPr>
          <p:cNvPr id="417" name="Google Shape;417;p40"/>
          <p:cNvSpPr txBox="1">
            <a:spLocks noGrp="1"/>
          </p:cNvSpPr>
          <p:nvPr>
            <p:ph type="title" idx="4"/>
          </p:nvPr>
        </p:nvSpPr>
        <p:spPr>
          <a:xfrm>
            <a:off x="3403800" y="1158483"/>
            <a:ext cx="9234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418" name="Google Shape;418;p40"/>
          <p:cNvSpPr txBox="1">
            <a:spLocks noGrp="1"/>
          </p:cNvSpPr>
          <p:nvPr>
            <p:ph type="subTitle" idx="5"/>
          </p:nvPr>
        </p:nvSpPr>
        <p:spPr>
          <a:xfrm>
            <a:off x="3403800" y="2261249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ko-KR" altLang="en-US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적은 수의 </a:t>
            </a:r>
            <a:r>
              <a:rPr lang="ko-KR" altLang="en-US" sz="11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맵으로</a:t>
            </a:r>
            <a:r>
              <a:rPr lang="ko-KR" altLang="en-US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 다양한 경험을 추구함</a:t>
            </a:r>
          </a:p>
        </p:txBody>
      </p:sp>
      <p:sp>
        <p:nvSpPr>
          <p:cNvPr id="419" name="Google Shape;419;p40"/>
          <p:cNvSpPr txBox="1">
            <a:spLocks noGrp="1"/>
          </p:cNvSpPr>
          <p:nvPr>
            <p:ph type="title" idx="6"/>
          </p:nvPr>
        </p:nvSpPr>
        <p:spPr>
          <a:xfrm>
            <a:off x="6087600" y="1621208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두가지의 무기</a:t>
            </a:r>
            <a:endParaRPr sz="16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20" name="Google Shape;420;p40"/>
          <p:cNvSpPr txBox="1">
            <a:spLocks noGrp="1"/>
          </p:cNvSpPr>
          <p:nvPr>
            <p:ph type="title" idx="7"/>
          </p:nvPr>
        </p:nvSpPr>
        <p:spPr>
          <a:xfrm>
            <a:off x="6087600" y="1158483"/>
            <a:ext cx="9234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421" name="Google Shape;421;p40"/>
          <p:cNvSpPr txBox="1">
            <a:spLocks noGrp="1"/>
          </p:cNvSpPr>
          <p:nvPr>
            <p:ph type="subTitle" idx="8"/>
          </p:nvPr>
        </p:nvSpPr>
        <p:spPr>
          <a:xfrm>
            <a:off x="6087600" y="2261249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근거리</a:t>
            </a:r>
            <a: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, </a:t>
            </a:r>
            <a:r>
              <a:rPr lang="ko-KR" altLang="en-US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원거리</a:t>
            </a:r>
            <a:endParaRPr sz="11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422" name="Google Shape;422;p40"/>
          <p:cNvSpPr txBox="1">
            <a:spLocks noGrp="1"/>
          </p:cNvSpPr>
          <p:nvPr>
            <p:ph type="title" idx="9"/>
          </p:nvPr>
        </p:nvSpPr>
        <p:spPr>
          <a:xfrm>
            <a:off x="720000" y="3475466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accent2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몬스터 구현</a:t>
            </a:r>
            <a:endParaRPr sz="1600" dirty="0">
              <a:solidFill>
                <a:schemeClr val="accent2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23" name="Google Shape;423;p40"/>
          <p:cNvSpPr txBox="1">
            <a:spLocks noGrp="1"/>
          </p:cNvSpPr>
          <p:nvPr>
            <p:ph type="title" idx="13"/>
          </p:nvPr>
        </p:nvSpPr>
        <p:spPr>
          <a:xfrm>
            <a:off x="720000" y="3012741"/>
            <a:ext cx="92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424" name="Google Shape;424;p40"/>
          <p:cNvSpPr txBox="1">
            <a:spLocks noGrp="1"/>
          </p:cNvSpPr>
          <p:nvPr>
            <p:ph type="subTitle" idx="14"/>
          </p:nvPr>
        </p:nvSpPr>
        <p:spPr>
          <a:xfrm>
            <a:off x="720000" y="411550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지상몬스터</a:t>
            </a:r>
            <a:r>
              <a:rPr lang="en-US" altLang="ko-KR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, </a:t>
            </a:r>
            <a:r>
              <a:rPr lang="ko-KR" altLang="en-US" sz="11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비행몬스터</a:t>
            </a:r>
            <a:endParaRPr sz="11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425" name="Google Shape;425;p40"/>
          <p:cNvSpPr txBox="1">
            <a:spLocks noGrp="1"/>
          </p:cNvSpPr>
          <p:nvPr>
            <p:ph type="title" idx="15"/>
          </p:nvPr>
        </p:nvSpPr>
        <p:spPr>
          <a:xfrm>
            <a:off x="3403800" y="3475466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err="1">
                <a:solidFill>
                  <a:schemeClr val="accent2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타일맵</a:t>
            </a:r>
            <a:endParaRPr sz="1600" dirty="0">
              <a:solidFill>
                <a:schemeClr val="accent2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26" name="Google Shape;426;p40"/>
          <p:cNvSpPr txBox="1">
            <a:spLocks noGrp="1"/>
          </p:cNvSpPr>
          <p:nvPr>
            <p:ph type="title" idx="16"/>
          </p:nvPr>
        </p:nvSpPr>
        <p:spPr>
          <a:xfrm>
            <a:off x="3403800" y="3012741"/>
            <a:ext cx="92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05.</a:t>
            </a:r>
            <a:endParaRPr dirty="0"/>
          </a:p>
        </p:txBody>
      </p:sp>
      <p:sp>
        <p:nvSpPr>
          <p:cNvPr id="427" name="Google Shape;427;p40"/>
          <p:cNvSpPr txBox="1">
            <a:spLocks noGrp="1"/>
          </p:cNvSpPr>
          <p:nvPr>
            <p:ph type="subTitle" idx="17"/>
          </p:nvPr>
        </p:nvSpPr>
        <p:spPr>
          <a:xfrm>
            <a:off x="3403800" y="411550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양승빈 학우의 그림</a:t>
            </a:r>
            <a:endParaRPr sz="11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428" name="Google Shape;428;p40"/>
          <p:cNvSpPr txBox="1">
            <a:spLocks noGrp="1"/>
          </p:cNvSpPr>
          <p:nvPr>
            <p:ph type="title" idx="18"/>
          </p:nvPr>
        </p:nvSpPr>
        <p:spPr>
          <a:xfrm>
            <a:off x="6087600" y="3475466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accent2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이동 플랫폼</a:t>
            </a:r>
            <a:endParaRPr sz="1600" dirty="0">
              <a:solidFill>
                <a:schemeClr val="accent2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29" name="Google Shape;429;p40"/>
          <p:cNvSpPr txBox="1">
            <a:spLocks noGrp="1"/>
          </p:cNvSpPr>
          <p:nvPr>
            <p:ph type="title" idx="19"/>
          </p:nvPr>
        </p:nvSpPr>
        <p:spPr>
          <a:xfrm>
            <a:off x="6087600" y="3012741"/>
            <a:ext cx="92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06.</a:t>
            </a:r>
            <a:endParaRPr/>
          </a:p>
        </p:txBody>
      </p:sp>
      <p:sp>
        <p:nvSpPr>
          <p:cNvPr id="430" name="Google Shape;430;p40"/>
          <p:cNvSpPr txBox="1">
            <a:spLocks noGrp="1"/>
          </p:cNvSpPr>
          <p:nvPr>
            <p:ph type="subTitle" idx="20"/>
          </p:nvPr>
        </p:nvSpPr>
        <p:spPr>
          <a:xfrm>
            <a:off x="6087600" y="411550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latin typeface="BM JUA OTF" panose="02020603020101020101" pitchFamily="18" charset="-127"/>
                <a:ea typeface="BM JUA OTF" panose="02020603020101020101" pitchFamily="18" charset="-127"/>
              </a:rPr>
              <a:t>일정 구간을 반복적으로 이동하는 플랫폼</a:t>
            </a:r>
            <a:endParaRPr sz="11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431" name="Google Shape;431;p40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특징</a:t>
            </a:r>
            <a:endParaRPr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32" name="Google Shape;432;p40"/>
          <p:cNvSpPr/>
          <p:nvPr/>
        </p:nvSpPr>
        <p:spPr>
          <a:xfrm>
            <a:off x="8262473" y="1570679"/>
            <a:ext cx="549900" cy="549900"/>
          </a:xfrm>
          <a:prstGeom prst="ellipse">
            <a:avLst/>
          </a:prstGeom>
          <a:solidFill>
            <a:srgbClr val="6E79E4">
              <a:alpha val="35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40"/>
          <p:cNvSpPr/>
          <p:nvPr/>
        </p:nvSpPr>
        <p:spPr>
          <a:xfrm>
            <a:off x="1402060" y="500977"/>
            <a:ext cx="796500" cy="796500"/>
          </a:xfrm>
          <a:prstGeom prst="ellipse">
            <a:avLst/>
          </a:prstGeom>
          <a:solidFill>
            <a:srgbClr val="6E79E4">
              <a:alpha val="35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4" name="Google Shape;434;p40"/>
          <p:cNvGrpSpPr/>
          <p:nvPr/>
        </p:nvGrpSpPr>
        <p:grpSpPr>
          <a:xfrm rot="10800000">
            <a:off x="1186863" y="823412"/>
            <a:ext cx="537556" cy="136576"/>
            <a:chOff x="2641350" y="846250"/>
            <a:chExt cx="413600" cy="105075"/>
          </a:xfrm>
        </p:grpSpPr>
        <p:sp>
          <p:nvSpPr>
            <p:cNvPr id="435" name="Google Shape;435;p40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주요 기능</a:t>
            </a:r>
            <a:endParaRPr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44" name="Google Shape;444;p41"/>
          <p:cNvSpPr/>
          <p:nvPr/>
        </p:nvSpPr>
        <p:spPr>
          <a:xfrm>
            <a:off x="1958925" y="1168200"/>
            <a:ext cx="52398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41"/>
          <p:cNvSpPr txBox="1">
            <a:spLocks noGrp="1"/>
          </p:cNvSpPr>
          <p:nvPr>
            <p:ph type="subTitle" idx="1"/>
          </p:nvPr>
        </p:nvSpPr>
        <p:spPr>
          <a:xfrm>
            <a:off x="2259450" y="1304639"/>
            <a:ext cx="4625100" cy="23132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Clr>
                <a:schemeClr val="hlink"/>
              </a:buClr>
              <a:buSzPts val="1100"/>
            </a:pPr>
            <a:r>
              <a:rPr lang="ko-KR" altLang="en-US" sz="1200" dirty="0">
                <a:solidFill>
                  <a:schemeClr val="accent2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플레이어의 공격키 입력에 따른 콤보 어택</a:t>
            </a:r>
            <a:endParaRPr lang="en-US" altLang="ko-KR" sz="1200" dirty="0">
              <a:solidFill>
                <a:schemeClr val="accent2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171450" indent="-171450">
              <a:buClr>
                <a:schemeClr val="hlink"/>
              </a:buClr>
              <a:buSzPts val="1100"/>
            </a:pPr>
            <a:r>
              <a:rPr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몬스터와 플레이어의 거리에 따른 몬스터 상태 변화</a:t>
            </a:r>
            <a:endParaRPr lang="en-US" altLang="ko-KR" sz="1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171450" indent="-171450">
              <a:buClr>
                <a:schemeClr val="hlink"/>
              </a:buClr>
              <a:buSzPts val="1100"/>
            </a:pP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포탈을 통한 </a:t>
            </a:r>
            <a:r>
              <a:rPr kumimoji="1" lang="ko-KR" altLang="en-US" sz="12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씬이동</a:t>
            </a:r>
            <a:endParaRPr kumimoji="1" lang="en-US" altLang="ko-KR" sz="1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171450" indent="-171450">
              <a:buClr>
                <a:schemeClr val="hlink"/>
              </a:buClr>
              <a:buSzPts val="1100"/>
            </a:pP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스크립트가 아닌 애니메이션 프레임에 따른 이벤트 호출</a:t>
            </a:r>
            <a:endParaRPr kumimoji="1" lang="en-US" altLang="ko-KR" sz="1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171450" indent="-171450">
              <a:buClr>
                <a:schemeClr val="hlink"/>
              </a:buClr>
              <a:buSzPts val="1100"/>
            </a:pPr>
            <a:r>
              <a:rPr kumimoji="1" lang="ko-KR" altLang="en-US" sz="12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타일맵</a:t>
            </a: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–</a:t>
            </a: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composite collider</a:t>
            </a:r>
          </a:p>
          <a:p>
            <a:pPr marL="171450" indent="-171450">
              <a:buClr>
                <a:schemeClr val="hlink"/>
              </a:buClr>
              <a:buSzPts val="1100"/>
            </a:pPr>
            <a:r>
              <a:rPr kumimoji="1" lang="ko-KR" altLang="en-US" sz="12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맵의</a:t>
            </a: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12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랜덤한</a:t>
            </a: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호출</a:t>
            </a:r>
            <a:endParaRPr kumimoji="1" lang="en-US" altLang="ko-KR" sz="1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171450" indent="-171450">
              <a:buClr>
                <a:schemeClr val="hlink"/>
              </a:buClr>
              <a:buSzPts val="1100"/>
            </a:pP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Layer</a:t>
            </a: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간의 충돌처리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=&gt; </a:t>
            </a: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충돌검사 </a:t>
            </a:r>
            <a:r>
              <a:rPr kumimoji="1" lang="en-US" altLang="ko-KR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Physics2D.OverlapBoxAll()</a:t>
            </a:r>
            <a:r>
              <a:rPr kumimoji="1" lang="ko-KR" altLang="en-US" sz="1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함수</a:t>
            </a:r>
            <a:endParaRPr kumimoji="1" lang="en-US" altLang="ko-KR" sz="1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171450" indent="-171450">
              <a:buClr>
                <a:schemeClr val="hlink"/>
              </a:buClr>
              <a:buSzPts val="1100"/>
            </a:pPr>
            <a:endParaRPr sz="1200" dirty="0">
              <a:solidFill>
                <a:schemeClr val="accent2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446" name="Google Shape;446;p41"/>
          <p:cNvCxnSpPr/>
          <p:nvPr/>
        </p:nvCxnSpPr>
        <p:spPr>
          <a:xfrm rot="10800000" flipH="1">
            <a:off x="3459250" y="3912850"/>
            <a:ext cx="4990500" cy="11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7" name="Google Shape;447;p41"/>
          <p:cNvGrpSpPr/>
          <p:nvPr/>
        </p:nvGrpSpPr>
        <p:grpSpPr>
          <a:xfrm>
            <a:off x="2284813" y="3850262"/>
            <a:ext cx="537556" cy="136576"/>
            <a:chOff x="2641350" y="846250"/>
            <a:chExt cx="413600" cy="105075"/>
          </a:xfrm>
        </p:grpSpPr>
        <p:sp>
          <p:nvSpPr>
            <p:cNvPr id="448" name="Google Shape;448;p41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1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1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1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플레이어</a:t>
            </a:r>
            <a:r>
              <a:rPr 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lang="en-US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콤보어택</a:t>
            </a:r>
            <a:endParaRPr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44" name="Google Shape;444;p41"/>
          <p:cNvSpPr/>
          <p:nvPr/>
        </p:nvSpPr>
        <p:spPr>
          <a:xfrm>
            <a:off x="1958925" y="1168200"/>
            <a:ext cx="52398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41"/>
          <p:cNvSpPr txBox="1">
            <a:spLocks noGrp="1"/>
          </p:cNvSpPr>
          <p:nvPr>
            <p:ph type="subTitle" idx="1"/>
          </p:nvPr>
        </p:nvSpPr>
        <p:spPr>
          <a:xfrm>
            <a:off x="2259450" y="1304639"/>
            <a:ext cx="4625100" cy="23132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Clr>
                <a:schemeClr val="hlink"/>
              </a:buClr>
              <a:buSzPts val="1100"/>
            </a:pPr>
            <a:endParaRPr sz="1200" dirty="0">
              <a:solidFill>
                <a:schemeClr val="accent2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446" name="Google Shape;446;p41"/>
          <p:cNvCxnSpPr/>
          <p:nvPr/>
        </p:nvCxnSpPr>
        <p:spPr>
          <a:xfrm rot="10800000" flipH="1">
            <a:off x="3459250" y="3912850"/>
            <a:ext cx="4990500" cy="11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7" name="Google Shape;447;p41"/>
          <p:cNvGrpSpPr/>
          <p:nvPr/>
        </p:nvGrpSpPr>
        <p:grpSpPr>
          <a:xfrm>
            <a:off x="2284813" y="3850262"/>
            <a:ext cx="537556" cy="136576"/>
            <a:chOff x="2641350" y="846250"/>
            <a:chExt cx="413600" cy="105075"/>
          </a:xfrm>
        </p:grpSpPr>
        <p:sp>
          <p:nvSpPr>
            <p:cNvPr id="448" name="Google Shape;448;p41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1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1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1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3049F86-DE46-C97E-2B1C-D6B9D8DE5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627" y="1200527"/>
            <a:ext cx="5008352" cy="338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53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애니메이션 프레임 이벤트 호출</a:t>
            </a:r>
            <a:endParaRPr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45" name="Google Shape;445;p41"/>
          <p:cNvSpPr txBox="1">
            <a:spLocks noGrp="1"/>
          </p:cNvSpPr>
          <p:nvPr>
            <p:ph type="subTitle" idx="1"/>
          </p:nvPr>
        </p:nvSpPr>
        <p:spPr>
          <a:xfrm>
            <a:off x="2259450" y="1304639"/>
            <a:ext cx="4625100" cy="23132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Clr>
                <a:schemeClr val="hlink"/>
              </a:buClr>
              <a:buSzPts val="1100"/>
            </a:pPr>
            <a:endParaRPr sz="1200" dirty="0">
              <a:solidFill>
                <a:schemeClr val="accent2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446" name="Google Shape;446;p41"/>
          <p:cNvCxnSpPr/>
          <p:nvPr/>
        </p:nvCxnSpPr>
        <p:spPr>
          <a:xfrm rot="10800000" flipH="1">
            <a:off x="3459250" y="3912850"/>
            <a:ext cx="4990500" cy="11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7" name="Google Shape;447;p41"/>
          <p:cNvGrpSpPr/>
          <p:nvPr/>
        </p:nvGrpSpPr>
        <p:grpSpPr>
          <a:xfrm>
            <a:off x="2284813" y="3850262"/>
            <a:ext cx="537556" cy="136576"/>
            <a:chOff x="2641350" y="846250"/>
            <a:chExt cx="413600" cy="105075"/>
          </a:xfrm>
        </p:grpSpPr>
        <p:sp>
          <p:nvSpPr>
            <p:cNvPr id="448" name="Google Shape;448;p41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1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1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1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그림 2" descr="스크린샷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7521DB0F-9EC6-CA63-A08C-37FCBBADD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690299"/>
            <a:ext cx="7772400" cy="215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71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Layer</a:t>
            </a:r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간의 충돌처리</a:t>
            </a:r>
            <a:endParaRPr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45" name="Google Shape;445;p41"/>
          <p:cNvSpPr txBox="1">
            <a:spLocks noGrp="1"/>
          </p:cNvSpPr>
          <p:nvPr>
            <p:ph type="subTitle" idx="1"/>
          </p:nvPr>
        </p:nvSpPr>
        <p:spPr>
          <a:xfrm>
            <a:off x="2259450" y="1304639"/>
            <a:ext cx="4625100" cy="23132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Clr>
                <a:schemeClr val="hlink"/>
              </a:buClr>
              <a:buSzPts val="1100"/>
            </a:pPr>
            <a:endParaRPr sz="1200" dirty="0">
              <a:solidFill>
                <a:schemeClr val="accent2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446" name="Google Shape;446;p41"/>
          <p:cNvCxnSpPr/>
          <p:nvPr/>
        </p:nvCxnSpPr>
        <p:spPr>
          <a:xfrm rot="10800000" flipH="1">
            <a:off x="3459250" y="3912850"/>
            <a:ext cx="4990500" cy="11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7" name="Google Shape;447;p41"/>
          <p:cNvGrpSpPr/>
          <p:nvPr/>
        </p:nvGrpSpPr>
        <p:grpSpPr>
          <a:xfrm>
            <a:off x="2284813" y="3850262"/>
            <a:ext cx="537556" cy="136576"/>
            <a:chOff x="2641350" y="846250"/>
            <a:chExt cx="413600" cy="105075"/>
          </a:xfrm>
        </p:grpSpPr>
        <p:sp>
          <p:nvSpPr>
            <p:cNvPr id="448" name="Google Shape;448;p41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1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1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1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그림 2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EF2909F9-C293-B9C8-0AAE-8329F8265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351" y="1096867"/>
            <a:ext cx="4847298" cy="380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61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공격 히트 검사</a:t>
            </a:r>
            <a:endParaRPr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446" name="Google Shape;446;p41"/>
          <p:cNvCxnSpPr/>
          <p:nvPr/>
        </p:nvCxnSpPr>
        <p:spPr>
          <a:xfrm rot="10800000" flipH="1">
            <a:off x="3459250" y="3912850"/>
            <a:ext cx="4990500" cy="11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7" name="Google Shape;447;p41"/>
          <p:cNvGrpSpPr/>
          <p:nvPr/>
        </p:nvGrpSpPr>
        <p:grpSpPr>
          <a:xfrm>
            <a:off x="2284813" y="3850262"/>
            <a:ext cx="537556" cy="136576"/>
            <a:chOff x="2641350" y="846250"/>
            <a:chExt cx="413600" cy="105075"/>
          </a:xfrm>
        </p:grpSpPr>
        <p:sp>
          <p:nvSpPr>
            <p:cNvPr id="448" name="Google Shape;448;p41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1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1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1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그림 2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611F4BAB-1F2F-20D4-0D16-4810A3389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1371600"/>
            <a:ext cx="76962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62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몬스터 상태 변화</a:t>
            </a:r>
            <a:endParaRPr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446" name="Google Shape;446;p41"/>
          <p:cNvCxnSpPr/>
          <p:nvPr/>
        </p:nvCxnSpPr>
        <p:spPr>
          <a:xfrm rot="10800000" flipH="1">
            <a:off x="3459250" y="3912850"/>
            <a:ext cx="4990500" cy="11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7" name="Google Shape;447;p41"/>
          <p:cNvGrpSpPr/>
          <p:nvPr/>
        </p:nvGrpSpPr>
        <p:grpSpPr>
          <a:xfrm>
            <a:off x="2284813" y="3850262"/>
            <a:ext cx="537556" cy="136576"/>
            <a:chOff x="2641350" y="846250"/>
            <a:chExt cx="413600" cy="105075"/>
          </a:xfrm>
        </p:grpSpPr>
        <p:sp>
          <p:nvSpPr>
            <p:cNvPr id="448" name="Google Shape;448;p41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1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1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1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그림 4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145F3622-7A36-C7BD-5830-00187B8F6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92762"/>
            <a:ext cx="4102100" cy="3848100"/>
          </a:xfrm>
          <a:prstGeom prst="rect">
            <a:avLst/>
          </a:prstGeom>
        </p:spPr>
      </p:pic>
      <p:pic>
        <p:nvPicPr>
          <p:cNvPr id="7" name="그림 6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A5F0A15B-D475-5547-93F0-A56619908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206" y="1226112"/>
            <a:ext cx="36322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489720"/>
      </p:ext>
    </p:extLst>
  </p:cSld>
  <p:clrMapOvr>
    <a:masterClrMapping/>
  </p:clrMapOvr>
</p:sld>
</file>

<file path=ppt/theme/theme1.xml><?xml version="1.0" encoding="utf-8"?>
<a:theme xmlns:a="http://schemas.openxmlformats.org/drawingml/2006/main" name="Artificial Intelligence (AI) Startup Business Plan by Slidesgo">
  <a:themeElements>
    <a:clrScheme name="Simple Light">
      <a:dk1>
        <a:srgbClr val="191919"/>
      </a:dk1>
      <a:lt1>
        <a:srgbClr val="FFFFFF"/>
      </a:lt1>
      <a:dk2>
        <a:srgbClr val="C1C1C1"/>
      </a:dk2>
      <a:lt2>
        <a:srgbClr val="E7E7E7"/>
      </a:lt2>
      <a:accent1>
        <a:srgbClr val="6E79E4"/>
      </a:accent1>
      <a:accent2>
        <a:srgbClr val="3C3C3B"/>
      </a:accent2>
      <a:accent3>
        <a:srgbClr val="5C64B8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234</Words>
  <Application>Microsoft Macintosh PowerPoint</Application>
  <PresentationFormat>화면 슬라이드 쇼(16:9)</PresentationFormat>
  <Paragraphs>71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Bebas Neue</vt:lpstr>
      <vt:lpstr>Nunito</vt:lpstr>
      <vt:lpstr>BM DoHyeon OTF</vt:lpstr>
      <vt:lpstr>Arial</vt:lpstr>
      <vt:lpstr>BM JUA OTF</vt:lpstr>
      <vt:lpstr>Raleway Medium</vt:lpstr>
      <vt:lpstr>Raleway</vt:lpstr>
      <vt:lpstr>Artificial Intelligence (AI) Startup Business Plan by Slidesgo</vt:lpstr>
      <vt:lpstr>Nil desperandum</vt:lpstr>
      <vt:lpstr>개요</vt:lpstr>
      <vt:lpstr>맵을 씬별로 구분.  하나의 씬 = 하나의 맵</vt:lpstr>
      <vt:lpstr>주요 기능</vt:lpstr>
      <vt:lpstr>플레이어 콤보어택</vt:lpstr>
      <vt:lpstr>애니메이션 프레임 이벤트 호출</vt:lpstr>
      <vt:lpstr>Layer간의 충돌처리</vt:lpstr>
      <vt:lpstr>공격 히트 검사</vt:lpstr>
      <vt:lpstr>몬스터 상태 변화</vt:lpstr>
      <vt:lpstr>타일맵 composite collider</vt:lpstr>
      <vt:lpstr>개발 도구</vt:lpstr>
      <vt:lpstr>개발 환경</vt:lpstr>
      <vt:lpstr>역할 배분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(AI)</dc:title>
  <cp:lastModifiedBy>김태림</cp:lastModifiedBy>
  <cp:revision>11</cp:revision>
  <dcterms:modified xsi:type="dcterms:W3CDTF">2023-06-15T08:04:52Z</dcterms:modified>
</cp:coreProperties>
</file>