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DD43A-B4DC-F2FD-E97D-C05FE29B4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DF0500-4660-650E-488C-343A5A9E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746BB6-2BE8-18A3-BA17-54F553B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B9010-298F-DED1-B128-6E1F1AA8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47EA32-F0C9-A5B0-0789-34934FFA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04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D436B-FE4B-0B67-EBAA-DBDC6DAD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133244-2C4A-6357-2D05-91429414F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8D650-D2C1-3E9E-3F89-26183B9DF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E281A-23B1-E58E-9E74-18EE95D9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CBC85-1FF7-1890-6D68-37AE93C8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28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FD8100-7D22-7E03-5BC9-0783C1CC1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49ABDC-31D0-BE4F-74E6-79A4814C1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94C40-C01C-4B07-3ECD-5A4DB391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06AB8-8193-7DA2-0F3E-31847C65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CF25C-1034-06F4-9217-94DCBD54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3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74C8D-2F33-F6AA-1B0B-C99E84E2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4AAB9-432F-A756-9D77-F04A4F532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9CCE2-17CE-BF88-88CD-E7FE1C37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1BA07-DCE1-E1FE-1596-FE6455CA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9CA2F7-39DD-5C55-449B-440E891B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1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FDD806-EC7F-48DF-1EBB-24649B47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D7B1EC-09CF-AB87-D1D4-6D9494C7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8846B-D921-068F-D9F5-A7C7D147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10861-791D-2252-8BD0-191A6E8A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0E04A-5675-101E-D820-83B18110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0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3ED5B-C453-700C-0825-07C3EE44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704C5-EA11-9F23-C0A9-C87606CC5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08C064-EB0E-9F65-15BB-09DA7504C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93688F-F769-8AAC-514C-3A3DE113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4FFE7-ED7B-5CD8-8D32-0240013F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0859D4-C971-488E-0CF5-9977E873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53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01D5F-1D20-D261-6D98-7A403CA3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261246-523B-C4AB-6BD9-7934ECEA1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94C02B-AD4D-EE50-AACB-6512F36A5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6911CD-B6ED-18B5-0703-9C8713450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B0DC14-99FA-F8C0-F70C-457484928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9B9371-A122-B74C-D3C8-AC1D8968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C6B434-2750-D9DD-D5DE-96CB5F6F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AEC0BF-3C7E-5381-F224-372111C05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CE508-0A9A-B5D9-64CD-098D26F0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E812C9-F567-259C-DBCA-C92218C5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E24002-60A8-EFC4-5AC1-C43AD0D1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F6804-EBA7-5AD1-3319-D5108906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4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9CD47C-2B86-1319-4771-2ABBFBE6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2345A3-7794-661C-0C2E-38133EC1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650CF4-4C69-60BD-34FE-93696CE7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9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8115D-A9CE-178C-260B-33997FE7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70C71-4566-2BD6-4580-C84D7AE0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18649-E1D1-FAE7-223B-6193468D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DD7CA-8EDA-D7C7-25DB-25ABAE1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6EA2F2-6785-31A7-7632-B2A107A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C3748B-D139-5417-1119-20CD66E0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31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F8F52-1802-396B-8605-ADA6BC13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361D3B-D54C-913A-99B4-4099A2CEC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574AE3-61DB-24EB-00D3-B2492E87D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D0C806-9B73-0BF6-C1E3-21A94223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E87BA0-14E7-3C43-6F62-32264DEE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7E4E0-E7C1-D85B-E4A6-FB678E2C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80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9FE204-E804-ACB7-8107-818C6438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52543F-8400-ECB4-1EC6-37713748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70B5A-A116-DF48-04C5-849D1A225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3569-BFF5-472D-92DC-B1E6346E2A61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7DE59-F6F3-7701-8516-41AD27F4F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C75E3-D066-F185-9F7B-B8F65D514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F59A-00F8-4258-97E0-74EAB6948B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57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lipse 29">
            <a:extLst>
              <a:ext uri="{FF2B5EF4-FFF2-40B4-BE49-F238E27FC236}">
                <a16:creationId xmlns:a16="http://schemas.microsoft.com/office/drawing/2014/main" id="{E9368E3B-B328-963B-FCDB-556B47BF0C67}"/>
              </a:ext>
            </a:extLst>
          </p:cNvPr>
          <p:cNvSpPr/>
          <p:nvPr/>
        </p:nvSpPr>
        <p:spPr>
          <a:xfrm>
            <a:off x="6287946" y="2792193"/>
            <a:ext cx="914400" cy="91440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91AA71D-F706-76C2-E649-AB8E49AECE9E}"/>
              </a:ext>
            </a:extLst>
          </p:cNvPr>
          <p:cNvSpPr/>
          <p:nvPr/>
        </p:nvSpPr>
        <p:spPr>
          <a:xfrm>
            <a:off x="2811526" y="2794050"/>
            <a:ext cx="38989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171A25D-5992-178D-E613-AB3F4AE938D4}"/>
              </a:ext>
            </a:extLst>
          </p:cNvPr>
          <p:cNvSpPr/>
          <p:nvPr/>
        </p:nvSpPr>
        <p:spPr>
          <a:xfrm>
            <a:off x="2284476" y="2801757"/>
            <a:ext cx="914400" cy="91440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A589F7-641D-05D8-9CB7-6B215EDC5A97}"/>
              </a:ext>
            </a:extLst>
          </p:cNvPr>
          <p:cNvSpPr/>
          <p:nvPr/>
        </p:nvSpPr>
        <p:spPr>
          <a:xfrm>
            <a:off x="6509796" y="2820962"/>
            <a:ext cx="230981" cy="85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C165319D-3965-5F06-8F47-74317F0EA88F}"/>
              </a:ext>
            </a:extLst>
          </p:cNvPr>
          <p:cNvGrpSpPr/>
          <p:nvPr/>
        </p:nvGrpSpPr>
        <p:grpSpPr>
          <a:xfrm>
            <a:off x="2462945" y="791678"/>
            <a:ext cx="4596063" cy="2189747"/>
            <a:chOff x="2462945" y="791678"/>
            <a:chExt cx="4596063" cy="218974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82DBEDB-6F9C-E0DF-2307-AECB370D8621}"/>
                </a:ext>
              </a:extLst>
            </p:cNvPr>
            <p:cNvSpPr/>
            <p:nvPr/>
          </p:nvSpPr>
          <p:spPr>
            <a:xfrm>
              <a:off x="2462945" y="791678"/>
              <a:ext cx="4596063" cy="2189747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C8EB096-C9B8-D3BE-7DD4-7B181C79960A}"/>
                </a:ext>
              </a:extLst>
            </p:cNvPr>
            <p:cNvSpPr/>
            <p:nvPr/>
          </p:nvSpPr>
          <p:spPr>
            <a:xfrm>
              <a:off x="2811526" y="1128562"/>
              <a:ext cx="3898900" cy="171650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61217A2-66DE-3BB3-70D0-A91FC97C5BFB}"/>
                </a:ext>
              </a:extLst>
            </p:cNvPr>
            <p:cNvSpPr/>
            <p:nvPr/>
          </p:nvSpPr>
          <p:spPr>
            <a:xfrm>
              <a:off x="3198876" y="1607820"/>
              <a:ext cx="3124200" cy="110724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72F46A9E-1153-10EE-15B5-BD8F20F01316}"/>
                </a:ext>
              </a:extLst>
            </p:cNvPr>
            <p:cNvSpPr/>
            <p:nvPr/>
          </p:nvSpPr>
          <p:spPr>
            <a:xfrm>
              <a:off x="4643501" y="2268784"/>
              <a:ext cx="234950" cy="21711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E8A3CE8-9E8B-BE79-89A2-4BC5FA20A289}"/>
                </a:ext>
              </a:extLst>
            </p:cNvPr>
            <p:cNvSpPr/>
            <p:nvPr/>
          </p:nvSpPr>
          <p:spPr>
            <a:xfrm>
              <a:off x="4426839" y="2112642"/>
              <a:ext cx="668274" cy="49085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A088CBD-D192-8BC1-CE3E-B1A32361374E}"/>
              </a:ext>
            </a:extLst>
          </p:cNvPr>
          <p:cNvGrpSpPr/>
          <p:nvPr/>
        </p:nvGrpSpPr>
        <p:grpSpPr>
          <a:xfrm rot="10800000">
            <a:off x="2450207" y="3482135"/>
            <a:ext cx="4596063" cy="2189747"/>
            <a:chOff x="2462945" y="791678"/>
            <a:chExt cx="4596063" cy="2189747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EB61F87-BCD6-056D-E389-5FB49903BCED}"/>
                </a:ext>
              </a:extLst>
            </p:cNvPr>
            <p:cNvSpPr/>
            <p:nvPr/>
          </p:nvSpPr>
          <p:spPr>
            <a:xfrm>
              <a:off x="2462945" y="791678"/>
              <a:ext cx="4596063" cy="2189747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75E38DA-151A-10DF-1682-0C1C18C5DF2C}"/>
                </a:ext>
              </a:extLst>
            </p:cNvPr>
            <p:cNvSpPr/>
            <p:nvPr/>
          </p:nvSpPr>
          <p:spPr>
            <a:xfrm>
              <a:off x="2811526" y="1128562"/>
              <a:ext cx="3898900" cy="171650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156C06F5-FA66-7848-992E-C2D56C1B86CE}"/>
                </a:ext>
              </a:extLst>
            </p:cNvPr>
            <p:cNvSpPr/>
            <p:nvPr/>
          </p:nvSpPr>
          <p:spPr>
            <a:xfrm>
              <a:off x="3198876" y="1607820"/>
              <a:ext cx="3124200" cy="110724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34AD9047-C818-275C-DEF8-12EC7A094CA7}"/>
                </a:ext>
              </a:extLst>
            </p:cNvPr>
            <p:cNvSpPr/>
            <p:nvPr/>
          </p:nvSpPr>
          <p:spPr>
            <a:xfrm>
              <a:off x="4643501" y="2268784"/>
              <a:ext cx="234950" cy="217111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7EA5027-4021-AB73-8395-2EC53A193043}"/>
                </a:ext>
              </a:extLst>
            </p:cNvPr>
            <p:cNvSpPr/>
            <p:nvPr/>
          </p:nvSpPr>
          <p:spPr>
            <a:xfrm>
              <a:off x="4426839" y="2112642"/>
              <a:ext cx="668274" cy="490852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0115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6DCCD4-B413-3343-41A9-991017FDE115}"/>
              </a:ext>
            </a:extLst>
          </p:cNvPr>
          <p:cNvGrpSpPr/>
          <p:nvPr/>
        </p:nvGrpSpPr>
        <p:grpSpPr>
          <a:xfrm>
            <a:off x="2646334" y="1653278"/>
            <a:ext cx="1328770" cy="1424932"/>
            <a:chOff x="3160684" y="1653278"/>
            <a:chExt cx="1328770" cy="1424932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0C5B4811-A74C-ECFD-AB8D-845FD54BDC79}"/>
                </a:ext>
              </a:extLst>
            </p:cNvPr>
            <p:cNvCxnSpPr>
              <a:cxnSpLocks/>
            </p:cNvCxnSpPr>
            <p:nvPr/>
          </p:nvCxnSpPr>
          <p:spPr>
            <a:xfrm>
              <a:off x="3437008" y="2708878"/>
              <a:ext cx="900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9829AA66-97F6-ADEA-48D0-7470C2A7A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5576" y="1837944"/>
              <a:ext cx="0" cy="90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ECF0A72-577C-FADF-BEE0-6E9BFC6FBC46}"/>
                </a:ext>
              </a:extLst>
            </p:cNvPr>
            <p:cNvSpPr txBox="1"/>
            <p:nvPr/>
          </p:nvSpPr>
          <p:spPr>
            <a:xfrm>
              <a:off x="4184562" y="27088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4EA4AF6-4BAD-35F3-3253-02E3F34A9683}"/>
                </a:ext>
              </a:extLst>
            </p:cNvPr>
            <p:cNvSpPr txBox="1"/>
            <p:nvPr/>
          </p:nvSpPr>
          <p:spPr>
            <a:xfrm>
              <a:off x="3160684" y="16532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66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Kuhn</dc:creator>
  <cp:lastModifiedBy>Lukas Kuhn</cp:lastModifiedBy>
  <cp:revision>2</cp:revision>
  <dcterms:created xsi:type="dcterms:W3CDTF">2024-04-22T08:00:45Z</dcterms:created>
  <dcterms:modified xsi:type="dcterms:W3CDTF">2024-04-22T13:06:37Z</dcterms:modified>
</cp:coreProperties>
</file>