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7d5934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7d5934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7d59345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7d59345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7d5934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7d5934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7d59345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7d59345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7d5934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7d5934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Grupo 1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419" dirty="0"/>
              <a:t>Comisión </a:t>
            </a:r>
            <a:r>
              <a:rPr lang="es-419" dirty="0" smtClean="0"/>
              <a:t> 157 - </a:t>
            </a:r>
            <a:r>
              <a:rPr lang="es-AR" dirty="0" smtClean="0"/>
              <a:t>Martes y Jueves - 15 a 17</a:t>
            </a:r>
            <a:endParaRPr lang="es-AR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33518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s-AR" dirty="0" smtClean="0"/>
              <a:t>https://github.com/EHMAR2003/TPJAVA.git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Integrantes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Fernández, Sebastián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mtClean="0"/>
              <a:t>Martínez, Edgardo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utilizadas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Se siguió con los lineamientos que proponía el TP.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Clases utilizadas: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EnumResultado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Equipo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Jugador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Partido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Pronostico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Ronda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TPIJava (main)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Conexi</a:t>
            </a:r>
            <a:r>
              <a:rPr lang="es-AR" dirty="0" smtClean="0"/>
              <a:t>ó</a:t>
            </a:r>
            <a:r>
              <a:rPr lang="es-419" dirty="0" smtClean="0"/>
              <a:t>n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IncorporarPronosticos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RepoEquipos</a:t>
            </a:r>
          </a:p>
          <a:p>
            <a:pPr lvl="1" indent="-342900"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 </a:t>
            </a:r>
            <a:r>
              <a:rPr lang="en-US" dirty="0" err="1" smtClean="0"/>
              <a:t>completó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solicitado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la </a:t>
            </a:r>
            <a:r>
              <a:rPr lang="en-US" dirty="0" err="1" smtClean="0"/>
              <a:t>entrega</a:t>
            </a:r>
            <a:r>
              <a:rPr lang="en-US" dirty="0" smtClean="0"/>
              <a:t> 3.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Faltó</a:t>
            </a:r>
            <a:r>
              <a:rPr lang="en-US" dirty="0" smtClean="0"/>
              <a:t> </a:t>
            </a:r>
            <a:r>
              <a:rPr lang="en-US" dirty="0" err="1" smtClean="0"/>
              <a:t>incorporar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 </a:t>
            </a:r>
            <a:r>
              <a:rPr lang="en-US" dirty="0" err="1" smtClean="0"/>
              <a:t>utilizó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r>
              <a:rPr lang="en-US" dirty="0" smtClean="0"/>
              <a:t> a 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leen</a:t>
            </a:r>
            <a:r>
              <a:rPr lang="en-US" dirty="0" smtClean="0"/>
              <a:t> del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b="1" i="1" dirty="0" smtClean="0"/>
              <a:t>pronostico.csv</a:t>
            </a:r>
            <a:r>
              <a:rPr lang="en-US" dirty="0" smtClean="0"/>
              <a:t> </a:t>
            </a:r>
            <a:r>
              <a:rPr lang="en-US" dirty="0" err="1" smtClean="0"/>
              <a:t>existan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b="1" i="1" dirty="0" err="1" smtClean="0"/>
              <a:t>equipos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del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b="1" dirty="0" smtClean="0"/>
              <a:t>pronostico.csv</a:t>
            </a:r>
            <a:r>
              <a:rPr lang="en-US" dirty="0" smtClean="0"/>
              <a:t> se </a:t>
            </a:r>
            <a:r>
              <a:rPr lang="en-US" dirty="0" err="1" smtClean="0"/>
              <a:t>agregaron</a:t>
            </a:r>
            <a:r>
              <a:rPr lang="en-US" dirty="0" smtClean="0"/>
              <a:t> a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b="1" i="1" dirty="0" err="1" smtClean="0"/>
              <a:t>pronostico</a:t>
            </a:r>
            <a:r>
              <a:rPr lang="en-US" dirty="0" smtClean="0"/>
              <a:t> de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csv</a:t>
            </a:r>
            <a:r>
              <a:rPr lang="en-US" dirty="0" smtClean="0"/>
              <a:t> con los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iniciales</a:t>
            </a:r>
            <a:r>
              <a:rPr lang="en-US" dirty="0" smtClean="0"/>
              <a:t>, </a:t>
            </a:r>
            <a:r>
              <a:rPr lang="en-US" b="1" i="1" dirty="0" smtClean="0"/>
              <a:t>configuracion.csv,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, </a:t>
            </a:r>
            <a:r>
              <a:rPr lang="en-US" dirty="0" err="1" smtClean="0"/>
              <a:t>junto</a:t>
            </a:r>
            <a:r>
              <a:rPr lang="en-US" dirty="0" smtClean="0"/>
              <a:t> a </a:t>
            </a:r>
            <a:r>
              <a:rPr lang="en-US" b="1" i="1" dirty="0" smtClean="0"/>
              <a:t>pronostico.csv</a:t>
            </a:r>
            <a:r>
              <a:rPr lang="en-US" dirty="0" smtClean="0"/>
              <a:t> y </a:t>
            </a:r>
            <a:r>
              <a:rPr lang="en-US" b="1" i="1" dirty="0" smtClean="0"/>
              <a:t>resultados.csv</a:t>
            </a:r>
            <a:r>
              <a:rPr lang="en-US" dirty="0" smtClean="0"/>
              <a:t>.</a:t>
            </a:r>
            <a:endParaRPr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encontrados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Dificultad</a:t>
            </a:r>
            <a:r>
              <a:rPr lang="en-US" dirty="0" smtClean="0"/>
              <a:t> en el </a:t>
            </a:r>
            <a:r>
              <a:rPr lang="en-US" dirty="0" err="1" smtClean="0"/>
              <a:t>manejo</a:t>
            </a:r>
            <a:r>
              <a:rPr lang="en-US" dirty="0" smtClean="0"/>
              <a:t> de GIT, y </a:t>
            </a:r>
            <a:r>
              <a:rPr lang="en-US" dirty="0" err="1" smtClean="0"/>
              <a:t>coordinación</a:t>
            </a:r>
            <a:r>
              <a:rPr lang="en-US" dirty="0" smtClean="0"/>
              <a:t> con los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r>
              <a:rPr lang="en-US" dirty="0" smtClean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El modelo propuesto en el diagrama sirvió para comprender más el armado y uso de las clases.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El principal obstáculo encontrado, fue la falta de adaptación de los apuntes del profesor a los requerimientos del curso. Las clases recibidas no abordaban el tema como lo requerido en los apuntes del aula virtual, y no se desarrolló ningún ejemplo </a:t>
            </a:r>
            <a:r>
              <a:rPr lang="es-419" smtClean="0"/>
              <a:t>práctico.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Demo!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 </a:t>
            </a:r>
            <a:r>
              <a:rPr lang="en-US" dirty="0" err="1" smtClean="0"/>
              <a:t>utilizó</a:t>
            </a:r>
            <a:r>
              <a:rPr lang="en-US" dirty="0" smtClean="0"/>
              <a:t> el IDE Apache </a:t>
            </a:r>
            <a:r>
              <a:rPr lang="en-US" dirty="0" err="1" smtClean="0"/>
              <a:t>NetBeans</a:t>
            </a:r>
            <a:r>
              <a:rPr lang="en-US" dirty="0" smtClean="0"/>
              <a:t> IDE 17.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Como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.</a:t>
            </a:r>
            <a:r>
              <a:rPr lang="en-US" dirty="0" err="1" smtClean="0"/>
              <a:t>csv</a:t>
            </a:r>
            <a:r>
              <a:rPr lang="en-US" dirty="0" smtClean="0"/>
              <a:t> (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pronostico</a:t>
            </a:r>
            <a:r>
              <a:rPr lang="en-US" dirty="0" smtClean="0"/>
              <a:t> y </a:t>
            </a:r>
            <a:r>
              <a:rPr lang="en-US" dirty="0" err="1" smtClean="0"/>
              <a:t>configuracion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pasan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al IDE.</a:t>
            </a:r>
          </a:p>
          <a:p>
            <a:r>
              <a:rPr lang="es-AR" dirty="0" smtClean="0"/>
              <a:t>Las pruebas se hicieron con dos archivos distintos.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268</Words>
  <Application>Microsoft Office PowerPoint</Application>
  <PresentationFormat>Presentación en pantalla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Grupo 1</vt:lpstr>
      <vt:lpstr>Integrantes</vt:lpstr>
      <vt:lpstr>Clases utilizadas</vt:lpstr>
      <vt:lpstr>Resultados</vt:lpstr>
      <vt:lpstr>Problemas encontrados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Edgardo Martínez</dc:creator>
  <cp:lastModifiedBy>Edgardo Martínez</cp:lastModifiedBy>
  <cp:revision>17</cp:revision>
  <dcterms:modified xsi:type="dcterms:W3CDTF">2023-05-11T01:06:39Z</dcterms:modified>
</cp:coreProperties>
</file>