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8458200"/>
  <p:notesSz cx="6858000" cy="9144000"/>
  <p:defaultTextStyle>
    <a:defPPr>
      <a:defRPr lang="en-US"/>
    </a:defPPr>
    <a:lvl1pPr marL="0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618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237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4856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474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093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9711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1330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2949" algn="l" defTabSz="84323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9696BD"/>
    <a:srgbClr val="E3E3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20" y="-72"/>
      </p:cViewPr>
      <p:guideLst>
        <p:guide orient="horz" pos="2664"/>
        <p:guide pos="19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2627526"/>
            <a:ext cx="5355670" cy="1813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8" y="4792980"/>
            <a:ext cx="4410552" cy="2161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8072" y="338721"/>
            <a:ext cx="1417677" cy="7216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039" y="338721"/>
            <a:ext cx="4148019" cy="7216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9" y="5435177"/>
            <a:ext cx="5355670" cy="167989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19" y="3584948"/>
            <a:ext cx="5355670" cy="185023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6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48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0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9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1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29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39" y="1973581"/>
            <a:ext cx="2782848" cy="55820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901" y="1973581"/>
            <a:ext cx="2782848" cy="55820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1" y="1893306"/>
            <a:ext cx="2783942" cy="7890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618" indent="0">
              <a:buNone/>
              <a:defRPr sz="1900" b="1"/>
            </a:lvl2pPr>
            <a:lvl3pPr marL="843237" indent="0">
              <a:buNone/>
              <a:defRPr sz="1700" b="1"/>
            </a:lvl3pPr>
            <a:lvl4pPr marL="1264856" indent="0">
              <a:buNone/>
              <a:defRPr sz="1500" b="1"/>
            </a:lvl4pPr>
            <a:lvl5pPr marL="1686474" indent="0">
              <a:buNone/>
              <a:defRPr sz="1500" b="1"/>
            </a:lvl5pPr>
            <a:lvl6pPr marL="2108093" indent="0">
              <a:buNone/>
              <a:defRPr sz="1500" b="1"/>
            </a:lvl6pPr>
            <a:lvl7pPr marL="2529711" indent="0">
              <a:buNone/>
              <a:defRPr sz="1500" b="1"/>
            </a:lvl7pPr>
            <a:lvl8pPr marL="2951330" indent="0">
              <a:buNone/>
              <a:defRPr sz="1500" b="1"/>
            </a:lvl8pPr>
            <a:lvl9pPr marL="33729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1" y="2682346"/>
            <a:ext cx="2783942" cy="487325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3" y="1893306"/>
            <a:ext cx="2785036" cy="7890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618" indent="0">
              <a:buNone/>
              <a:defRPr sz="1900" b="1"/>
            </a:lvl2pPr>
            <a:lvl3pPr marL="843237" indent="0">
              <a:buNone/>
              <a:defRPr sz="1700" b="1"/>
            </a:lvl3pPr>
            <a:lvl4pPr marL="1264856" indent="0">
              <a:buNone/>
              <a:defRPr sz="1500" b="1"/>
            </a:lvl4pPr>
            <a:lvl5pPr marL="1686474" indent="0">
              <a:buNone/>
              <a:defRPr sz="1500" b="1"/>
            </a:lvl5pPr>
            <a:lvl6pPr marL="2108093" indent="0">
              <a:buNone/>
              <a:defRPr sz="1500" b="1"/>
            </a:lvl6pPr>
            <a:lvl7pPr marL="2529711" indent="0">
              <a:buNone/>
              <a:defRPr sz="1500" b="1"/>
            </a:lvl7pPr>
            <a:lvl8pPr marL="2951330" indent="0">
              <a:buNone/>
              <a:defRPr sz="1500" b="1"/>
            </a:lvl8pPr>
            <a:lvl9pPr marL="33729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3" y="2682346"/>
            <a:ext cx="2785036" cy="487325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1" y="336762"/>
            <a:ext cx="2072916" cy="143319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3" y="336762"/>
            <a:ext cx="3522316" cy="721884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1" y="1769957"/>
            <a:ext cx="2072916" cy="5785645"/>
          </a:xfrm>
        </p:spPr>
        <p:txBody>
          <a:bodyPr/>
          <a:lstStyle>
            <a:lvl1pPr marL="0" indent="0">
              <a:buNone/>
              <a:defRPr sz="1300"/>
            </a:lvl1pPr>
            <a:lvl2pPr marL="421618" indent="0">
              <a:buNone/>
              <a:defRPr sz="1100"/>
            </a:lvl2pPr>
            <a:lvl3pPr marL="843237" indent="0">
              <a:buNone/>
              <a:defRPr sz="900"/>
            </a:lvl3pPr>
            <a:lvl4pPr marL="1264856" indent="0">
              <a:buNone/>
              <a:defRPr sz="800"/>
            </a:lvl4pPr>
            <a:lvl5pPr marL="1686474" indent="0">
              <a:buNone/>
              <a:defRPr sz="800"/>
            </a:lvl5pPr>
            <a:lvl6pPr marL="2108093" indent="0">
              <a:buNone/>
              <a:defRPr sz="800"/>
            </a:lvl6pPr>
            <a:lvl7pPr marL="2529711" indent="0">
              <a:buNone/>
              <a:defRPr sz="800"/>
            </a:lvl7pPr>
            <a:lvl8pPr marL="2951330" indent="0">
              <a:buNone/>
              <a:defRPr sz="800"/>
            </a:lvl8pPr>
            <a:lvl9pPr marL="33729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99" y="5920741"/>
            <a:ext cx="3780473" cy="69897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4999" y="755756"/>
            <a:ext cx="3780473" cy="5074920"/>
          </a:xfrm>
        </p:spPr>
        <p:txBody>
          <a:bodyPr/>
          <a:lstStyle>
            <a:lvl1pPr marL="0" indent="0">
              <a:buNone/>
              <a:defRPr sz="3000"/>
            </a:lvl1pPr>
            <a:lvl2pPr marL="421618" indent="0">
              <a:buNone/>
              <a:defRPr sz="2600"/>
            </a:lvl2pPr>
            <a:lvl3pPr marL="843237" indent="0">
              <a:buNone/>
              <a:defRPr sz="2200"/>
            </a:lvl3pPr>
            <a:lvl4pPr marL="1264856" indent="0">
              <a:buNone/>
              <a:defRPr sz="1900"/>
            </a:lvl4pPr>
            <a:lvl5pPr marL="1686474" indent="0">
              <a:buNone/>
              <a:defRPr sz="1900"/>
            </a:lvl5pPr>
            <a:lvl6pPr marL="2108093" indent="0">
              <a:buNone/>
              <a:defRPr sz="1900"/>
            </a:lvl6pPr>
            <a:lvl7pPr marL="2529711" indent="0">
              <a:buNone/>
              <a:defRPr sz="1900"/>
            </a:lvl7pPr>
            <a:lvl8pPr marL="2951330" indent="0">
              <a:buNone/>
              <a:defRPr sz="1900"/>
            </a:lvl8pPr>
            <a:lvl9pPr marL="3372949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999" y="6619718"/>
            <a:ext cx="3780473" cy="992663"/>
          </a:xfrm>
        </p:spPr>
        <p:txBody>
          <a:bodyPr/>
          <a:lstStyle>
            <a:lvl1pPr marL="0" indent="0">
              <a:buNone/>
              <a:defRPr sz="1300"/>
            </a:lvl1pPr>
            <a:lvl2pPr marL="421618" indent="0">
              <a:buNone/>
              <a:defRPr sz="1100"/>
            </a:lvl2pPr>
            <a:lvl3pPr marL="843237" indent="0">
              <a:buNone/>
              <a:defRPr sz="900"/>
            </a:lvl3pPr>
            <a:lvl4pPr marL="1264856" indent="0">
              <a:buNone/>
              <a:defRPr sz="800"/>
            </a:lvl4pPr>
            <a:lvl5pPr marL="1686474" indent="0">
              <a:buNone/>
              <a:defRPr sz="800"/>
            </a:lvl5pPr>
            <a:lvl6pPr marL="2108093" indent="0">
              <a:buNone/>
              <a:defRPr sz="800"/>
            </a:lvl6pPr>
            <a:lvl7pPr marL="2529711" indent="0">
              <a:buNone/>
              <a:defRPr sz="800"/>
            </a:lvl7pPr>
            <a:lvl8pPr marL="2951330" indent="0">
              <a:buNone/>
              <a:defRPr sz="800"/>
            </a:lvl8pPr>
            <a:lvl9pPr marL="33729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39" y="338721"/>
            <a:ext cx="5670710" cy="1409700"/>
          </a:xfrm>
          <a:prstGeom prst="rect">
            <a:avLst/>
          </a:prstGeom>
        </p:spPr>
        <p:txBody>
          <a:bodyPr vert="horz" lIns="84324" tIns="42161" rIns="84324" bIns="421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39" y="1973581"/>
            <a:ext cx="5670710" cy="5582021"/>
          </a:xfrm>
          <a:prstGeom prst="rect">
            <a:avLst/>
          </a:prstGeom>
        </p:spPr>
        <p:txBody>
          <a:bodyPr vert="horz" lIns="84324" tIns="42161" rIns="84324" bIns="421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39" y="7839500"/>
            <a:ext cx="1470184" cy="450321"/>
          </a:xfrm>
          <a:prstGeom prst="rect">
            <a:avLst/>
          </a:prstGeom>
        </p:spPr>
        <p:txBody>
          <a:bodyPr vert="horz" lIns="84324" tIns="42161" rIns="84324" bIns="4216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7F84-A1CD-4EBD-B2BF-9E99B8AC7730}" type="datetimeFigureOut">
              <a:rPr lang="en-US" smtClean="0"/>
              <a:pPr/>
              <a:t>2010-12-02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69" y="7839500"/>
            <a:ext cx="1995250" cy="450321"/>
          </a:xfrm>
          <a:prstGeom prst="rect">
            <a:avLst/>
          </a:prstGeom>
        </p:spPr>
        <p:txBody>
          <a:bodyPr vert="horz" lIns="84324" tIns="42161" rIns="84324" bIns="4216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5" y="7839500"/>
            <a:ext cx="1470184" cy="450321"/>
          </a:xfrm>
          <a:prstGeom prst="rect">
            <a:avLst/>
          </a:prstGeom>
        </p:spPr>
        <p:txBody>
          <a:bodyPr vert="horz" lIns="84324" tIns="42161" rIns="84324" bIns="4216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FCC7-C979-4C7A-BC70-CC34ABDAA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23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14" indent="-316214" algn="l" defTabSz="84323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31" indent="-263511" algn="l" defTabSz="84323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047" indent="-210809" algn="l" defTabSz="84323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665" indent="-210809" algn="l" defTabSz="843237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283" indent="-210809" algn="l" defTabSz="843237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8902" indent="-210809" algn="l" defTabSz="84323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0" indent="-210809" algn="l" defTabSz="84323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139" indent="-210809" algn="l" defTabSz="84323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83758" indent="-210809" algn="l" defTabSz="84323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618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237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4856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474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093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9711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1330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2949" algn="l" defTabSz="84323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00788" cy="395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4229100"/>
            <a:ext cx="6300788" cy="42291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889656"/>
            <a:ext cx="6300788" cy="73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-9236" y="4626260"/>
            <a:ext cx="630021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4612" y="3880420"/>
            <a:ext cx="630021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018" y="3957800"/>
            <a:ext cx="1691096" cy="423700"/>
          </a:xfrm>
          <a:prstGeom prst="rect">
            <a:avLst/>
          </a:prstGeom>
          <a:noFill/>
        </p:spPr>
        <p:txBody>
          <a:bodyPr wrap="none" lIns="84324" tIns="42161" rIns="84324" bIns="42161" rtlCol="0">
            <a:spAutoFit/>
          </a:bodyPr>
          <a:lstStyle/>
          <a:p>
            <a:r>
              <a:rPr lang="en-US" sz="2200" b="1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Tinn</a:t>
            </a:r>
            <a:r>
              <a:rPr lang="en-US" sz="22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-R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Editor</a:t>
            </a:r>
            <a:endParaRPr lang="en-US" sz="2200" b="1" dirty="0">
              <a:solidFill>
                <a:srgbClr val="C00000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54" y="4806180"/>
            <a:ext cx="1690135" cy="1008475"/>
          </a:xfrm>
          <a:prstGeom prst="rect">
            <a:avLst/>
          </a:prstGeom>
          <a:noFill/>
        </p:spPr>
        <p:txBody>
          <a:bodyPr wrap="none" lIns="84324" tIns="42161" rIns="84324" bIns="42161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José </a:t>
            </a:r>
            <a:r>
              <a:rPr lang="en-US" sz="1200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Cl</a:t>
            </a:r>
            <a:r>
              <a:rPr lang="en-US" sz="1200" dirty="0" err="1" smtClean="0"/>
              <a:t>áudio</a:t>
            </a:r>
            <a:r>
              <a:rPr lang="en-US" sz="1200" dirty="0" smtClean="0"/>
              <a:t> </a:t>
            </a:r>
            <a:r>
              <a:rPr lang="en-US" sz="1200" dirty="0" err="1" smtClean="0"/>
              <a:t>Faria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Philippe </a:t>
            </a:r>
            <a:r>
              <a:rPr lang="en-US" sz="1200" dirty="0" err="1" smtClean="0"/>
              <a:t>Grosjean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Enio</a:t>
            </a:r>
            <a:r>
              <a:rPr lang="en-US" sz="1200" dirty="0" smtClean="0"/>
              <a:t> </a:t>
            </a:r>
            <a:r>
              <a:rPr lang="en-US" sz="1200" dirty="0" err="1" smtClean="0"/>
              <a:t>Galinkin</a:t>
            </a:r>
            <a:r>
              <a:rPr lang="en-US" sz="1200" dirty="0" smtClean="0"/>
              <a:t> </a:t>
            </a:r>
            <a:r>
              <a:rPr lang="en-US" sz="1200" dirty="0" err="1" smtClean="0"/>
              <a:t>Jelihovschi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Ricardo </a:t>
            </a:r>
            <a:r>
              <a:rPr lang="en-US" sz="1200" dirty="0" err="1" smtClean="0"/>
              <a:t>Pietrobon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027" y="5676900"/>
            <a:ext cx="34956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0018" y="7982500"/>
            <a:ext cx="1615371" cy="285200"/>
          </a:xfrm>
          <a:prstGeom prst="rect">
            <a:avLst/>
          </a:prstGeom>
          <a:noFill/>
        </p:spPr>
        <p:txBody>
          <a:bodyPr wrap="none" lIns="84324" tIns="42161" rIns="84324" bIns="42161" rtlCol="0">
            <a:spAutoFit/>
          </a:bodyPr>
          <a:lstStyle/>
          <a:p>
            <a:r>
              <a:rPr lang="en-US" sz="1300" dirty="0" err="1">
                <a:ea typeface="Verdana" pitchFamily="34" charset="0"/>
                <a:cs typeface="Verdana" pitchFamily="34" charset="0"/>
              </a:rPr>
              <a:t>Rmetrics</a:t>
            </a:r>
            <a:r>
              <a:rPr lang="en-US" sz="13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1300" dirty="0" smtClean="0">
                <a:ea typeface="Verdana" pitchFamily="34" charset="0"/>
                <a:cs typeface="Verdana" pitchFamily="34" charset="0"/>
              </a:rPr>
              <a:t>Association</a:t>
            </a:r>
            <a:endParaRPr lang="en-US" sz="1300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myself</dc:creator>
  <cp:lastModifiedBy>myself</cp:lastModifiedBy>
  <cp:revision>29</cp:revision>
  <dcterms:created xsi:type="dcterms:W3CDTF">2010-02-25T09:39:00Z</dcterms:created>
  <dcterms:modified xsi:type="dcterms:W3CDTF">2010-12-02T16:09:12Z</dcterms:modified>
</cp:coreProperties>
</file>