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150" d="100"/>
          <a:sy n="150" d="100"/>
        </p:scale>
        <p:origin x="329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448945"/>
            <a:ext cx="1554480" cy="95504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0815"/>
            <a:ext cx="1371600" cy="66230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46050"/>
            <a:ext cx="39433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46050"/>
            <a:ext cx="116014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683896"/>
            <a:ext cx="1577340" cy="114109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835786"/>
            <a:ext cx="1577340" cy="600075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730250"/>
            <a:ext cx="7772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730250"/>
            <a:ext cx="7772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46051"/>
            <a:ext cx="157734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672465"/>
            <a:ext cx="773668" cy="329565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1002030"/>
            <a:ext cx="77366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672465"/>
            <a:ext cx="777478" cy="329565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1002030"/>
            <a:ext cx="77747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82880"/>
            <a:ext cx="589836" cy="64008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394971"/>
            <a:ext cx="925830" cy="1949450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822960"/>
            <a:ext cx="589836" cy="1524635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82880"/>
            <a:ext cx="589836" cy="64008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394971"/>
            <a:ext cx="925830" cy="1949450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822960"/>
            <a:ext cx="589836" cy="1524635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46051"/>
            <a:ext cx="157734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730250"/>
            <a:ext cx="157734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2542541"/>
            <a:ext cx="4114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DA8B-DF21-49C5-8E1E-9B782A6325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2542541"/>
            <a:ext cx="4114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1634-9AEF-4ED7-AB01-642EF7DD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EE4A27-59BA-4764-8230-F99C79514E5F}"/>
              </a:ext>
            </a:extLst>
          </p:cNvPr>
          <p:cNvSpPr/>
          <p:nvPr/>
        </p:nvSpPr>
        <p:spPr>
          <a:xfrm>
            <a:off x="5550" y="1062882"/>
            <a:ext cx="1839906" cy="1977672"/>
          </a:xfrm>
          <a:custGeom>
            <a:avLst/>
            <a:gdLst>
              <a:gd name="connsiteX0" fmla="*/ 0 w 1828800"/>
              <a:gd name="connsiteY0" fmla="*/ 0 h 1633384"/>
              <a:gd name="connsiteX1" fmla="*/ 1828800 w 1828800"/>
              <a:gd name="connsiteY1" fmla="*/ 0 h 1633384"/>
              <a:gd name="connsiteX2" fmla="*/ 1828800 w 1828800"/>
              <a:gd name="connsiteY2" fmla="*/ 1633384 h 1633384"/>
              <a:gd name="connsiteX3" fmla="*/ 0 w 1828800"/>
              <a:gd name="connsiteY3" fmla="*/ 1633384 h 1633384"/>
              <a:gd name="connsiteX4" fmla="*/ 0 w 1828800"/>
              <a:gd name="connsiteY4" fmla="*/ 0 h 1633384"/>
              <a:gd name="connsiteX0" fmla="*/ 0 w 1832502"/>
              <a:gd name="connsiteY0" fmla="*/ 0 h 1977672"/>
              <a:gd name="connsiteX1" fmla="*/ 1832502 w 1832502"/>
              <a:gd name="connsiteY1" fmla="*/ 344288 h 1977672"/>
              <a:gd name="connsiteX2" fmla="*/ 1832502 w 1832502"/>
              <a:gd name="connsiteY2" fmla="*/ 1977672 h 1977672"/>
              <a:gd name="connsiteX3" fmla="*/ 3702 w 1832502"/>
              <a:gd name="connsiteY3" fmla="*/ 1977672 h 1977672"/>
              <a:gd name="connsiteX4" fmla="*/ 0 w 1832502"/>
              <a:gd name="connsiteY4" fmla="*/ 0 h 1977672"/>
              <a:gd name="connsiteX0" fmla="*/ 0 w 1832502"/>
              <a:gd name="connsiteY0" fmla="*/ 0 h 1977672"/>
              <a:gd name="connsiteX1" fmla="*/ 1832502 w 1832502"/>
              <a:gd name="connsiteY1" fmla="*/ 344288 h 1977672"/>
              <a:gd name="connsiteX2" fmla="*/ 1832502 w 1832502"/>
              <a:gd name="connsiteY2" fmla="*/ 1977672 h 1977672"/>
              <a:gd name="connsiteX3" fmla="*/ 3702 w 1832502"/>
              <a:gd name="connsiteY3" fmla="*/ 1977672 h 1977672"/>
              <a:gd name="connsiteX4" fmla="*/ 0 w 1832502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329480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211015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  <a:gd name="connsiteX0" fmla="*/ 0 w 1839906"/>
              <a:gd name="connsiteY0" fmla="*/ 0 h 1977672"/>
              <a:gd name="connsiteX1" fmla="*/ 1839906 w 1839906"/>
              <a:gd name="connsiteY1" fmla="*/ 211015 h 1977672"/>
              <a:gd name="connsiteX2" fmla="*/ 1832502 w 1839906"/>
              <a:gd name="connsiteY2" fmla="*/ 1977672 h 1977672"/>
              <a:gd name="connsiteX3" fmla="*/ 3702 w 1839906"/>
              <a:gd name="connsiteY3" fmla="*/ 1977672 h 1977672"/>
              <a:gd name="connsiteX4" fmla="*/ 0 w 1839906"/>
              <a:gd name="connsiteY4" fmla="*/ 0 h 197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906" h="1977672">
                <a:moveTo>
                  <a:pt x="0" y="0"/>
                </a:moveTo>
                <a:cubicBezTo>
                  <a:pt x="588622" y="562708"/>
                  <a:pt x="1299411" y="555304"/>
                  <a:pt x="1839906" y="211015"/>
                </a:cubicBezTo>
                <a:cubicBezTo>
                  <a:pt x="1837438" y="712285"/>
                  <a:pt x="1834970" y="1428275"/>
                  <a:pt x="1832502" y="1977672"/>
                </a:cubicBezTo>
                <a:lnTo>
                  <a:pt x="3702" y="197767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37F26-467D-400D-8DDE-C676416A09E2}"/>
              </a:ext>
            </a:extLst>
          </p:cNvPr>
          <p:cNvSpPr/>
          <p:nvPr/>
        </p:nvSpPr>
        <p:spPr>
          <a:xfrm>
            <a:off x="-5553" y="614537"/>
            <a:ext cx="1847310" cy="741329"/>
          </a:xfrm>
          <a:custGeom>
            <a:avLst/>
            <a:gdLst>
              <a:gd name="connsiteX0" fmla="*/ 0 w 1799184"/>
              <a:gd name="connsiteY0" fmla="*/ 0 h 188803"/>
              <a:gd name="connsiteX1" fmla="*/ 1799184 w 1799184"/>
              <a:gd name="connsiteY1" fmla="*/ 0 h 188803"/>
              <a:gd name="connsiteX2" fmla="*/ 1799184 w 1799184"/>
              <a:gd name="connsiteY2" fmla="*/ 188803 h 188803"/>
              <a:gd name="connsiteX3" fmla="*/ 0 w 1799184"/>
              <a:gd name="connsiteY3" fmla="*/ 188803 h 188803"/>
              <a:gd name="connsiteX4" fmla="*/ 0 w 1799184"/>
              <a:gd name="connsiteY4" fmla="*/ 0 h 188803"/>
              <a:gd name="connsiteX0" fmla="*/ 0 w 1799184"/>
              <a:gd name="connsiteY0" fmla="*/ 0 h 414627"/>
              <a:gd name="connsiteX1" fmla="*/ 1799184 w 1799184"/>
              <a:gd name="connsiteY1" fmla="*/ 225824 h 414627"/>
              <a:gd name="connsiteX2" fmla="*/ 1799184 w 1799184"/>
              <a:gd name="connsiteY2" fmla="*/ 414627 h 414627"/>
              <a:gd name="connsiteX3" fmla="*/ 0 w 1799184"/>
              <a:gd name="connsiteY3" fmla="*/ 414627 h 414627"/>
              <a:gd name="connsiteX4" fmla="*/ 0 w 1799184"/>
              <a:gd name="connsiteY4" fmla="*/ 0 h 414627"/>
              <a:gd name="connsiteX0" fmla="*/ 0 w 1799184"/>
              <a:gd name="connsiteY0" fmla="*/ 0 h 414627"/>
              <a:gd name="connsiteX1" fmla="*/ 1799184 w 1799184"/>
              <a:gd name="connsiteY1" fmla="*/ 225824 h 414627"/>
              <a:gd name="connsiteX2" fmla="*/ 1799184 w 1799184"/>
              <a:gd name="connsiteY2" fmla="*/ 414627 h 414627"/>
              <a:gd name="connsiteX3" fmla="*/ 0 w 1799184"/>
              <a:gd name="connsiteY3" fmla="*/ 414627 h 414627"/>
              <a:gd name="connsiteX4" fmla="*/ 0 w 1799184"/>
              <a:gd name="connsiteY4" fmla="*/ 0 h 414627"/>
              <a:gd name="connsiteX0" fmla="*/ 0 w 1799184"/>
              <a:gd name="connsiteY0" fmla="*/ 0 h 414627"/>
              <a:gd name="connsiteX1" fmla="*/ 1799184 w 1799184"/>
              <a:gd name="connsiteY1" fmla="*/ 225824 h 414627"/>
              <a:gd name="connsiteX2" fmla="*/ 1799184 w 1799184"/>
              <a:gd name="connsiteY2" fmla="*/ 414627 h 414627"/>
              <a:gd name="connsiteX3" fmla="*/ 0 w 1799184"/>
              <a:gd name="connsiteY3" fmla="*/ 414627 h 414627"/>
              <a:gd name="connsiteX4" fmla="*/ 0 w 1799184"/>
              <a:gd name="connsiteY4" fmla="*/ 0 h 414627"/>
              <a:gd name="connsiteX0" fmla="*/ 0 w 1799184"/>
              <a:gd name="connsiteY0" fmla="*/ 0 h 414627"/>
              <a:gd name="connsiteX1" fmla="*/ 1799184 w 1799184"/>
              <a:gd name="connsiteY1" fmla="*/ 225824 h 414627"/>
              <a:gd name="connsiteX2" fmla="*/ 1799184 w 1799184"/>
              <a:gd name="connsiteY2" fmla="*/ 414627 h 414627"/>
              <a:gd name="connsiteX3" fmla="*/ 0 w 1799184"/>
              <a:gd name="connsiteY3" fmla="*/ 414627 h 414627"/>
              <a:gd name="connsiteX4" fmla="*/ 0 w 1799184"/>
              <a:gd name="connsiteY4" fmla="*/ 0 h 414627"/>
              <a:gd name="connsiteX0" fmla="*/ 0 w 1799184"/>
              <a:gd name="connsiteY0" fmla="*/ 0 h 539673"/>
              <a:gd name="connsiteX1" fmla="*/ 1799184 w 1799184"/>
              <a:gd name="connsiteY1" fmla="*/ 225824 h 539673"/>
              <a:gd name="connsiteX2" fmla="*/ 1799184 w 1799184"/>
              <a:gd name="connsiteY2" fmla="*/ 414627 h 539673"/>
              <a:gd name="connsiteX3" fmla="*/ 0 w 1799184"/>
              <a:gd name="connsiteY3" fmla="*/ 414627 h 539673"/>
              <a:gd name="connsiteX4" fmla="*/ 0 w 1799184"/>
              <a:gd name="connsiteY4" fmla="*/ 0 h 539673"/>
              <a:gd name="connsiteX0" fmla="*/ 0 w 1799184"/>
              <a:gd name="connsiteY0" fmla="*/ 0 h 600198"/>
              <a:gd name="connsiteX1" fmla="*/ 1799184 w 1799184"/>
              <a:gd name="connsiteY1" fmla="*/ 225824 h 600198"/>
              <a:gd name="connsiteX2" fmla="*/ 1799184 w 1799184"/>
              <a:gd name="connsiteY2" fmla="*/ 414627 h 600198"/>
              <a:gd name="connsiteX3" fmla="*/ 0 w 1799184"/>
              <a:gd name="connsiteY3" fmla="*/ 414627 h 600198"/>
              <a:gd name="connsiteX4" fmla="*/ 0 w 1799184"/>
              <a:gd name="connsiteY4" fmla="*/ 0 h 600198"/>
              <a:gd name="connsiteX0" fmla="*/ 0 w 1799184"/>
              <a:gd name="connsiteY0" fmla="*/ 0 h 715291"/>
              <a:gd name="connsiteX1" fmla="*/ 1799184 w 1799184"/>
              <a:gd name="connsiteY1" fmla="*/ 225824 h 715291"/>
              <a:gd name="connsiteX2" fmla="*/ 1799184 w 1799184"/>
              <a:gd name="connsiteY2" fmla="*/ 414627 h 715291"/>
              <a:gd name="connsiteX3" fmla="*/ 0 w 1799184"/>
              <a:gd name="connsiteY3" fmla="*/ 414627 h 715291"/>
              <a:gd name="connsiteX4" fmla="*/ 0 w 1799184"/>
              <a:gd name="connsiteY4" fmla="*/ 0 h 715291"/>
              <a:gd name="connsiteX0" fmla="*/ 0 w 1799184"/>
              <a:gd name="connsiteY0" fmla="*/ 0 h 757711"/>
              <a:gd name="connsiteX1" fmla="*/ 1799184 w 1799184"/>
              <a:gd name="connsiteY1" fmla="*/ 225824 h 757711"/>
              <a:gd name="connsiteX2" fmla="*/ 1799184 w 1799184"/>
              <a:gd name="connsiteY2" fmla="*/ 414627 h 757711"/>
              <a:gd name="connsiteX3" fmla="*/ 0 w 1799184"/>
              <a:gd name="connsiteY3" fmla="*/ 414627 h 757711"/>
              <a:gd name="connsiteX4" fmla="*/ 0 w 1799184"/>
              <a:gd name="connsiteY4" fmla="*/ 0 h 757711"/>
              <a:gd name="connsiteX0" fmla="*/ 0 w 1810290"/>
              <a:gd name="connsiteY0" fmla="*/ 0 h 757711"/>
              <a:gd name="connsiteX1" fmla="*/ 1810290 w 1810290"/>
              <a:gd name="connsiteY1" fmla="*/ 225824 h 757711"/>
              <a:gd name="connsiteX2" fmla="*/ 1810290 w 1810290"/>
              <a:gd name="connsiteY2" fmla="*/ 414627 h 757711"/>
              <a:gd name="connsiteX3" fmla="*/ 11106 w 1810290"/>
              <a:gd name="connsiteY3" fmla="*/ 414627 h 757711"/>
              <a:gd name="connsiteX4" fmla="*/ 0 w 1810290"/>
              <a:gd name="connsiteY4" fmla="*/ 0 h 757711"/>
              <a:gd name="connsiteX0" fmla="*/ 0 w 1810290"/>
              <a:gd name="connsiteY0" fmla="*/ 0 h 757711"/>
              <a:gd name="connsiteX1" fmla="*/ 1810290 w 1810290"/>
              <a:gd name="connsiteY1" fmla="*/ 225824 h 757711"/>
              <a:gd name="connsiteX2" fmla="*/ 1810290 w 1810290"/>
              <a:gd name="connsiteY2" fmla="*/ 414627 h 757711"/>
              <a:gd name="connsiteX3" fmla="*/ 11106 w 1810290"/>
              <a:gd name="connsiteY3" fmla="*/ 414627 h 757711"/>
              <a:gd name="connsiteX4" fmla="*/ 0 w 1810290"/>
              <a:gd name="connsiteY4" fmla="*/ 0 h 757711"/>
              <a:gd name="connsiteX0" fmla="*/ 0 w 1810290"/>
              <a:gd name="connsiteY0" fmla="*/ 0 h 757711"/>
              <a:gd name="connsiteX1" fmla="*/ 1810290 w 1810290"/>
              <a:gd name="connsiteY1" fmla="*/ 225824 h 757711"/>
              <a:gd name="connsiteX2" fmla="*/ 1810290 w 1810290"/>
              <a:gd name="connsiteY2" fmla="*/ 414627 h 757711"/>
              <a:gd name="connsiteX3" fmla="*/ 11106 w 1810290"/>
              <a:gd name="connsiteY3" fmla="*/ 414627 h 757711"/>
              <a:gd name="connsiteX4" fmla="*/ 0 w 1810290"/>
              <a:gd name="connsiteY4" fmla="*/ 0 h 757711"/>
              <a:gd name="connsiteX0" fmla="*/ 0 w 1810290"/>
              <a:gd name="connsiteY0" fmla="*/ 0 h 757711"/>
              <a:gd name="connsiteX1" fmla="*/ 1810290 w 1810290"/>
              <a:gd name="connsiteY1" fmla="*/ 225824 h 757711"/>
              <a:gd name="connsiteX2" fmla="*/ 1810290 w 1810290"/>
              <a:gd name="connsiteY2" fmla="*/ 414627 h 757711"/>
              <a:gd name="connsiteX3" fmla="*/ 11106 w 1810290"/>
              <a:gd name="connsiteY3" fmla="*/ 414627 h 757711"/>
              <a:gd name="connsiteX4" fmla="*/ 0 w 1810290"/>
              <a:gd name="connsiteY4" fmla="*/ 0 h 757711"/>
              <a:gd name="connsiteX0" fmla="*/ 0 w 1810290"/>
              <a:gd name="connsiteY0" fmla="*/ 0 h 743348"/>
              <a:gd name="connsiteX1" fmla="*/ 1810290 w 1810290"/>
              <a:gd name="connsiteY1" fmla="*/ 225824 h 743348"/>
              <a:gd name="connsiteX2" fmla="*/ 1810290 w 1810290"/>
              <a:gd name="connsiteY2" fmla="*/ 414627 h 743348"/>
              <a:gd name="connsiteX3" fmla="*/ 11106 w 1810290"/>
              <a:gd name="connsiteY3" fmla="*/ 414627 h 743348"/>
              <a:gd name="connsiteX4" fmla="*/ 0 w 1810290"/>
              <a:gd name="connsiteY4" fmla="*/ 0 h 743348"/>
              <a:gd name="connsiteX0" fmla="*/ 0 w 1810290"/>
              <a:gd name="connsiteY0" fmla="*/ 0 h 720692"/>
              <a:gd name="connsiteX1" fmla="*/ 1810290 w 1810290"/>
              <a:gd name="connsiteY1" fmla="*/ 225824 h 720692"/>
              <a:gd name="connsiteX2" fmla="*/ 1810290 w 1810290"/>
              <a:gd name="connsiteY2" fmla="*/ 414627 h 720692"/>
              <a:gd name="connsiteX3" fmla="*/ 11106 w 1810290"/>
              <a:gd name="connsiteY3" fmla="*/ 414627 h 720692"/>
              <a:gd name="connsiteX4" fmla="*/ 0 w 1810290"/>
              <a:gd name="connsiteY4" fmla="*/ 0 h 720692"/>
              <a:gd name="connsiteX0" fmla="*/ 0 w 1810290"/>
              <a:gd name="connsiteY0" fmla="*/ 0 h 665631"/>
              <a:gd name="connsiteX1" fmla="*/ 1810290 w 1810290"/>
              <a:gd name="connsiteY1" fmla="*/ 225824 h 665631"/>
              <a:gd name="connsiteX2" fmla="*/ 1810290 w 1810290"/>
              <a:gd name="connsiteY2" fmla="*/ 414627 h 665631"/>
              <a:gd name="connsiteX3" fmla="*/ 11106 w 1810290"/>
              <a:gd name="connsiteY3" fmla="*/ 414627 h 665631"/>
              <a:gd name="connsiteX4" fmla="*/ 0 w 1810290"/>
              <a:gd name="connsiteY4" fmla="*/ 0 h 665631"/>
              <a:gd name="connsiteX0" fmla="*/ 0 w 1836204"/>
              <a:gd name="connsiteY0" fmla="*/ 0 h 665631"/>
              <a:gd name="connsiteX1" fmla="*/ 1810290 w 1836204"/>
              <a:gd name="connsiteY1" fmla="*/ 225824 h 665631"/>
              <a:gd name="connsiteX2" fmla="*/ 1836204 w 1836204"/>
              <a:gd name="connsiteY2" fmla="*/ 414627 h 665631"/>
              <a:gd name="connsiteX3" fmla="*/ 11106 w 1836204"/>
              <a:gd name="connsiteY3" fmla="*/ 414627 h 665631"/>
              <a:gd name="connsiteX4" fmla="*/ 0 w 1836204"/>
              <a:gd name="connsiteY4" fmla="*/ 0 h 665631"/>
              <a:gd name="connsiteX0" fmla="*/ 0 w 1847310"/>
              <a:gd name="connsiteY0" fmla="*/ 0 h 665631"/>
              <a:gd name="connsiteX1" fmla="*/ 1847310 w 1847310"/>
              <a:gd name="connsiteY1" fmla="*/ 225824 h 665631"/>
              <a:gd name="connsiteX2" fmla="*/ 1836204 w 1847310"/>
              <a:gd name="connsiteY2" fmla="*/ 414627 h 665631"/>
              <a:gd name="connsiteX3" fmla="*/ 11106 w 1847310"/>
              <a:gd name="connsiteY3" fmla="*/ 414627 h 665631"/>
              <a:gd name="connsiteX4" fmla="*/ 0 w 1847310"/>
              <a:gd name="connsiteY4" fmla="*/ 0 h 665631"/>
              <a:gd name="connsiteX0" fmla="*/ 0 w 1847310"/>
              <a:gd name="connsiteY0" fmla="*/ 0 h 680944"/>
              <a:gd name="connsiteX1" fmla="*/ 1847310 w 1847310"/>
              <a:gd name="connsiteY1" fmla="*/ 225824 h 680944"/>
              <a:gd name="connsiteX2" fmla="*/ 1836204 w 1847310"/>
              <a:gd name="connsiteY2" fmla="*/ 451647 h 680944"/>
              <a:gd name="connsiteX3" fmla="*/ 11106 w 1847310"/>
              <a:gd name="connsiteY3" fmla="*/ 414627 h 680944"/>
              <a:gd name="connsiteX4" fmla="*/ 0 w 1847310"/>
              <a:gd name="connsiteY4" fmla="*/ 0 h 680944"/>
              <a:gd name="connsiteX0" fmla="*/ 0 w 1847310"/>
              <a:gd name="connsiteY0" fmla="*/ 0 h 660677"/>
              <a:gd name="connsiteX1" fmla="*/ 1847310 w 1847310"/>
              <a:gd name="connsiteY1" fmla="*/ 225824 h 660677"/>
              <a:gd name="connsiteX2" fmla="*/ 1836204 w 1847310"/>
              <a:gd name="connsiteY2" fmla="*/ 451647 h 660677"/>
              <a:gd name="connsiteX3" fmla="*/ 0 w 1847310"/>
              <a:gd name="connsiteY3" fmla="*/ 377607 h 660677"/>
              <a:gd name="connsiteX4" fmla="*/ 0 w 1847310"/>
              <a:gd name="connsiteY4" fmla="*/ 0 h 660677"/>
              <a:gd name="connsiteX0" fmla="*/ 0 w 1847310"/>
              <a:gd name="connsiteY0" fmla="*/ 0 h 647393"/>
              <a:gd name="connsiteX1" fmla="*/ 1847310 w 1847310"/>
              <a:gd name="connsiteY1" fmla="*/ 225824 h 647393"/>
              <a:gd name="connsiteX2" fmla="*/ 1836204 w 1847310"/>
              <a:gd name="connsiteY2" fmla="*/ 451647 h 647393"/>
              <a:gd name="connsiteX3" fmla="*/ 0 w 1847310"/>
              <a:gd name="connsiteY3" fmla="*/ 351692 h 647393"/>
              <a:gd name="connsiteX4" fmla="*/ 0 w 1847310"/>
              <a:gd name="connsiteY4" fmla="*/ 0 h 647393"/>
              <a:gd name="connsiteX0" fmla="*/ 0 w 1847310"/>
              <a:gd name="connsiteY0" fmla="*/ 0 h 732500"/>
              <a:gd name="connsiteX1" fmla="*/ 1847310 w 1847310"/>
              <a:gd name="connsiteY1" fmla="*/ 225824 h 732500"/>
              <a:gd name="connsiteX2" fmla="*/ 1836204 w 1847310"/>
              <a:gd name="connsiteY2" fmla="*/ 451647 h 732500"/>
              <a:gd name="connsiteX3" fmla="*/ 0 w 1847310"/>
              <a:gd name="connsiteY3" fmla="*/ 351692 h 732500"/>
              <a:gd name="connsiteX4" fmla="*/ 0 w 1847310"/>
              <a:gd name="connsiteY4" fmla="*/ 0 h 732500"/>
              <a:gd name="connsiteX0" fmla="*/ 0 w 1847310"/>
              <a:gd name="connsiteY0" fmla="*/ 0 h 755040"/>
              <a:gd name="connsiteX1" fmla="*/ 1847310 w 1847310"/>
              <a:gd name="connsiteY1" fmla="*/ 225824 h 755040"/>
              <a:gd name="connsiteX2" fmla="*/ 1821396 w 1847310"/>
              <a:gd name="connsiteY2" fmla="*/ 503475 h 755040"/>
              <a:gd name="connsiteX3" fmla="*/ 0 w 1847310"/>
              <a:gd name="connsiteY3" fmla="*/ 351692 h 755040"/>
              <a:gd name="connsiteX4" fmla="*/ 0 w 1847310"/>
              <a:gd name="connsiteY4" fmla="*/ 0 h 755040"/>
              <a:gd name="connsiteX0" fmla="*/ 0 w 1847310"/>
              <a:gd name="connsiteY0" fmla="*/ 0 h 768212"/>
              <a:gd name="connsiteX1" fmla="*/ 1847310 w 1847310"/>
              <a:gd name="connsiteY1" fmla="*/ 225824 h 768212"/>
              <a:gd name="connsiteX2" fmla="*/ 1821396 w 1847310"/>
              <a:gd name="connsiteY2" fmla="*/ 503475 h 768212"/>
              <a:gd name="connsiteX3" fmla="*/ 0 w 1847310"/>
              <a:gd name="connsiteY3" fmla="*/ 351692 h 768212"/>
              <a:gd name="connsiteX4" fmla="*/ 0 w 1847310"/>
              <a:gd name="connsiteY4" fmla="*/ 0 h 768212"/>
              <a:gd name="connsiteX0" fmla="*/ 0 w 1847310"/>
              <a:gd name="connsiteY0" fmla="*/ 0 h 768212"/>
              <a:gd name="connsiteX1" fmla="*/ 1847310 w 1847310"/>
              <a:gd name="connsiteY1" fmla="*/ 225824 h 768212"/>
              <a:gd name="connsiteX2" fmla="*/ 1821396 w 1847310"/>
              <a:gd name="connsiteY2" fmla="*/ 503475 h 768212"/>
              <a:gd name="connsiteX3" fmla="*/ 0 w 1847310"/>
              <a:gd name="connsiteY3" fmla="*/ 351692 h 768212"/>
              <a:gd name="connsiteX4" fmla="*/ 0 w 1847310"/>
              <a:gd name="connsiteY4" fmla="*/ 0 h 768212"/>
              <a:gd name="connsiteX0" fmla="*/ 0 w 1847310"/>
              <a:gd name="connsiteY0" fmla="*/ 0 h 741329"/>
              <a:gd name="connsiteX1" fmla="*/ 1847310 w 1847310"/>
              <a:gd name="connsiteY1" fmla="*/ 225824 h 741329"/>
              <a:gd name="connsiteX2" fmla="*/ 1821396 w 1847310"/>
              <a:gd name="connsiteY2" fmla="*/ 503475 h 741329"/>
              <a:gd name="connsiteX3" fmla="*/ 0 w 1847310"/>
              <a:gd name="connsiteY3" fmla="*/ 351692 h 741329"/>
              <a:gd name="connsiteX4" fmla="*/ 0 w 1847310"/>
              <a:gd name="connsiteY4" fmla="*/ 0 h 741329"/>
              <a:gd name="connsiteX0" fmla="*/ 0 w 1847310"/>
              <a:gd name="connsiteY0" fmla="*/ 0 h 741329"/>
              <a:gd name="connsiteX1" fmla="*/ 1847310 w 1847310"/>
              <a:gd name="connsiteY1" fmla="*/ 225824 h 741329"/>
              <a:gd name="connsiteX2" fmla="*/ 1821396 w 1847310"/>
              <a:gd name="connsiteY2" fmla="*/ 503475 h 741329"/>
              <a:gd name="connsiteX3" fmla="*/ 0 w 1847310"/>
              <a:gd name="connsiteY3" fmla="*/ 351692 h 741329"/>
              <a:gd name="connsiteX4" fmla="*/ 0 w 1847310"/>
              <a:gd name="connsiteY4" fmla="*/ 0 h 74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310" h="741329">
                <a:moveTo>
                  <a:pt x="0" y="0"/>
                </a:moveTo>
                <a:cubicBezTo>
                  <a:pt x="547899" y="756446"/>
                  <a:pt x="1384556" y="846530"/>
                  <a:pt x="1847310" y="225824"/>
                </a:cubicBezTo>
                <a:lnTo>
                  <a:pt x="1821396" y="503475"/>
                </a:lnTo>
                <a:cubicBezTo>
                  <a:pt x="1351239" y="770021"/>
                  <a:pt x="666364" y="921803"/>
                  <a:pt x="0" y="35169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284278-1C15-4088-B38A-591B89CFC01A}"/>
              </a:ext>
            </a:extLst>
          </p:cNvPr>
          <p:cNvSpPr/>
          <p:nvPr/>
        </p:nvSpPr>
        <p:spPr>
          <a:xfrm>
            <a:off x="409698" y="741082"/>
            <a:ext cx="1009404" cy="102592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2A4AB-38B1-4D1C-8FA2-22EEC6528CCF}"/>
              </a:ext>
            </a:extLst>
          </p:cNvPr>
          <p:cNvSpPr/>
          <p:nvPr/>
        </p:nvSpPr>
        <p:spPr>
          <a:xfrm>
            <a:off x="272318" y="27233"/>
            <a:ext cx="13063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 Donor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7B4BB-91DC-4523-950A-84573ADC8426}"/>
              </a:ext>
            </a:extLst>
          </p:cNvPr>
          <p:cNvSpPr/>
          <p:nvPr/>
        </p:nvSpPr>
        <p:spPr>
          <a:xfrm>
            <a:off x="583105" y="325578"/>
            <a:ext cx="684804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is Easy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28529-0922-4AE9-91AB-15DD6310FDA0}"/>
              </a:ext>
            </a:extLst>
          </p:cNvPr>
          <p:cNvSpPr/>
          <p:nvPr/>
        </p:nvSpPr>
        <p:spPr>
          <a:xfrm>
            <a:off x="0" y="1767003"/>
            <a:ext cx="18524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TONMOY SUTRADHAR</a:t>
            </a:r>
            <a:endPara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1D839-3D2E-4DCF-ADD5-5D153E28BCAA}"/>
              </a:ext>
            </a:extLst>
          </p:cNvPr>
          <p:cNvSpPr/>
          <p:nvPr/>
        </p:nvSpPr>
        <p:spPr>
          <a:xfrm>
            <a:off x="486665" y="1957501"/>
            <a:ext cx="8776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Director</a:t>
            </a:r>
            <a:endPara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B3B26-11D9-4182-A3D6-BA862398C9E6}"/>
              </a:ext>
            </a:extLst>
          </p:cNvPr>
          <p:cNvSpPr txBox="1"/>
          <p:nvPr/>
        </p:nvSpPr>
        <p:spPr>
          <a:xfrm flipH="1">
            <a:off x="-5553" y="2245357"/>
            <a:ext cx="1748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ID:  22-46568-1</a:t>
            </a:r>
          </a:p>
          <a:p>
            <a:r>
              <a:rPr lang="en-US" sz="1100" dirty="0">
                <a:solidFill>
                  <a:schemeClr val="bg1"/>
                </a:solidFill>
              </a:rPr>
              <a:t>Blood: B+</a:t>
            </a:r>
          </a:p>
          <a:p>
            <a:r>
              <a:rPr lang="en-US" sz="1100" dirty="0">
                <a:solidFill>
                  <a:schemeClr val="bg1"/>
                </a:solidFill>
              </a:rPr>
              <a:t>Email: tonmoy@gmail.com</a:t>
            </a:r>
          </a:p>
          <a:p>
            <a:r>
              <a:rPr lang="en-US" sz="1100" dirty="0">
                <a:solidFill>
                  <a:schemeClr val="bg1"/>
                </a:solidFill>
              </a:rPr>
              <a:t>Phone: 01779-148110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2CD3A1-1B22-451C-9EE7-3CA3B7F0F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9" y="746230"/>
            <a:ext cx="999686" cy="10156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431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TONMOY SUTRADHAR</dc:creator>
  <cp:lastModifiedBy>TONMOY SUTRADHAR</cp:lastModifiedBy>
  <cp:revision>2</cp:revision>
  <dcterms:created xsi:type="dcterms:W3CDTF">2023-12-03T19:06:15Z</dcterms:created>
  <dcterms:modified xsi:type="dcterms:W3CDTF">2023-12-03T19:56:31Z</dcterms:modified>
</cp:coreProperties>
</file>