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1" r:id="rId4"/>
    <p:sldId id="260" r:id="rId5"/>
    <p:sldId id="263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42037-4DC4-BF15-309E-F0B591978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1EF24-5E83-2265-45F6-925C9D728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DEE08-4A2B-0E78-312C-2A4D0692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CD70-F8C0-486C-9915-F964596A627B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FA32C-803F-171C-5201-9A3B10566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C40A5-1692-A0B8-F029-8AEFCC3BC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2B1B-8DC0-45EC-B146-80A74D7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00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65BB7-4CEC-7535-6587-DAF7AAB6D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4F6BD5-5CB0-CD34-D87E-11797C6336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AE8B4-D13E-8B63-FCB8-84D0D4185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CD70-F8C0-486C-9915-F964596A627B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5080B-11D6-302F-03FA-B87C4793F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3E81D-CC69-6F03-B366-42F93D496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2B1B-8DC0-45EC-B146-80A74D7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68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E711BD-5142-5A44-C05A-A7E90D214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53FA94-0F7F-7B2C-728C-8399933B5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FB5D4-5371-C06A-1E2B-3682D789B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CD70-F8C0-486C-9915-F964596A627B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651E6-ECF3-9012-C492-F8EF850FB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A9757-2E2F-655C-5BBA-4D3C659F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2B1B-8DC0-45EC-B146-80A74D7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27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C397-D71B-D9E3-F56D-BAC745BC5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85810-BB8E-8A9E-B69A-C63D6D3BE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9C079-9353-8B2E-BDDD-2E2E8DB37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CD70-F8C0-486C-9915-F964596A627B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26AF5-E86C-28D8-0C31-25E0A072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C4068-E05A-1075-484A-95EB82602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2B1B-8DC0-45EC-B146-80A74D7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12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0743D-71F0-C3A5-AB0A-D27C05CA8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E9115-265E-CF0B-45F6-B4C8F084A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8A6B9-AD6F-D668-1943-9E358DFB1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CD70-F8C0-486C-9915-F964596A627B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7B3BC-8D7D-87FF-D338-190546D26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C59BE-FED8-4CDC-B62C-9BE6229A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2B1B-8DC0-45EC-B146-80A74D7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85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7DA68-0E02-2C05-688B-93D312DB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E885D-17E6-3EC9-0417-51629E475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2A50E-17C1-D9D4-71BF-C8141AB57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F0537E-5146-303B-925F-4191D8596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CD70-F8C0-486C-9915-F964596A627B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465E4-5765-8D16-17CC-ECFBECA6A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47828-4B38-D4A2-E41D-C200C2F58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2B1B-8DC0-45EC-B146-80A74D7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34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B4B95-4C74-CDBB-DABC-974C2F06A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DA386-9CD0-CEC0-3640-4699DFEEF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BD5377-DB93-DF4B-E946-E0134D44E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BB13A7-80C5-6A5A-C76E-ABCBB3C535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7392FA-8E0A-5A5C-75AE-22925153D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0D858F-8504-4ECA-356B-8429E88AC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CD70-F8C0-486C-9915-F964596A627B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B3DA3E-19DC-5DB4-8F01-597438517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D26F63-F2CF-22C7-4F2A-0FE1F538C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2B1B-8DC0-45EC-B146-80A74D7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32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2F31-5613-3F69-0D31-8CEF4D0EE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2140A8-2A07-7C40-3794-B77FDEF94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CD70-F8C0-486C-9915-F964596A627B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1B3CE-6608-68AF-9574-81E045CAC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3ACDB3-E2B4-1FFD-CEB9-FF9C06268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2B1B-8DC0-45EC-B146-80A74D7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82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302CE9-7C6D-344D-597F-0F2541666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CD70-F8C0-486C-9915-F964596A627B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C842F9-A9F5-0E66-90E1-41EC5842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8BFE27-4B62-DF71-D0BD-99DE00D15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2B1B-8DC0-45EC-B146-80A74D7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31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4FF8D-27F2-10B3-FF3C-FC2D86ED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0D51F-9008-1BAF-51EA-57C92D69C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181C0-D428-AE64-12B0-2B7E6CA2A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C285F-4FC9-C96A-539C-536275EE2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CD70-F8C0-486C-9915-F964596A627B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4A70E-AFF5-A34E-3D36-6EECD39C9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5880D6-D61A-D93D-4113-51F566F62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2B1B-8DC0-45EC-B146-80A74D7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96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BD856-9969-7042-ABD8-1584158C5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76A440-DE47-6D8A-FC34-09BE0590AD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E04E14-4B9A-D296-5DCD-456F9920F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ACFE8-DD99-3D2C-B7BD-9E21DBDF6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CD70-F8C0-486C-9915-F964596A627B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2F04B-A387-1BFC-ACCE-BDEC60ED2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B3766-BB2C-231C-E464-C869BB230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2B1B-8DC0-45EC-B146-80A74D7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98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9ADAB3-B6C2-38BB-6F78-276A45C52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77332-3566-F286-88C9-3D3CEAC08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2100D-D2B4-3FD4-374D-EF4132B2B4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ECD70-F8C0-486C-9915-F964596A627B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F8DC2-5867-22FF-8713-750CED08D1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D50BB-536F-B66F-E9EA-3370AAB350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42B1B-8DC0-45EC-B146-80A74D7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8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A2E57-5FA1-0757-375D-6B09A412F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A2936-DC4E-5256-1A17-27A6D86B1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23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13C720-C61B-CD63-F336-72D2404D2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961" y="0"/>
            <a:ext cx="6398583" cy="46649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57A0D1-4C4A-D240-AFC6-B6BD843CE3E1}"/>
              </a:ext>
            </a:extLst>
          </p:cNvPr>
          <p:cNvSpPr txBox="1"/>
          <p:nvPr/>
        </p:nvSpPr>
        <p:spPr>
          <a:xfrm>
            <a:off x="2160200" y="5009827"/>
            <a:ext cx="81786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Takeaways: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 set covers nearly all ag, </a:t>
            </a:r>
            <a:r>
              <a:rPr lang="en-US" sz="2400" dirty="0" err="1"/>
              <a:t>mfg</a:t>
            </a:r>
            <a:r>
              <a:rPr lang="en-US" sz="2400" dirty="0"/>
              <a:t>, and mining facilities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NAICS mis-coding likely across all sectors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Offshore facilities included in data set, but not in CBP?</a:t>
            </a:r>
          </a:p>
        </p:txBody>
      </p:sp>
    </p:spTree>
    <p:extLst>
      <p:ext uri="{BB962C8B-B14F-4D97-AF65-F5344CB8AC3E}">
        <p14:creationId xmlns:p14="http://schemas.microsoft.com/office/powerpoint/2010/main" val="3664304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95E77-175F-95C1-EB21-4F9DB1F73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681CF952-EA8B-1386-440F-A98EF2603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5772"/>
            <a:ext cx="12192000" cy="584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169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F5EEC-0047-687E-5414-A70375CBA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C0031688-7AA2-3502-5257-2AD653C47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934" y="1825625"/>
            <a:ext cx="9074131" cy="4351338"/>
          </a:xfr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10D42605-1554-5B5F-6B35-48B662BA61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3887" y="150666"/>
            <a:ext cx="12192000" cy="584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553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B60E5-3AA5-EF21-2D61-4D14503E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521F1-A4F1-D43C-8B7E-5BF240532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5A9D3C99-C451-EC37-8E73-747130935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04" y="365125"/>
            <a:ext cx="12192000" cy="584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345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8C345-2678-BEA6-4B27-BE6034C44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D048E-89C8-CF9B-6B20-D4961E503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8927AC11-CE21-D26C-F05C-B9031057B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365125"/>
            <a:ext cx="12192000" cy="584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252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11566</TotalTime>
  <Words>32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McMillan, Colin</dc:creator>
  <cp:lastModifiedBy>McMillan, Colin</cp:lastModifiedBy>
  <cp:revision>3</cp:revision>
  <dcterms:created xsi:type="dcterms:W3CDTF">2023-07-11T14:03:38Z</dcterms:created>
  <dcterms:modified xsi:type="dcterms:W3CDTF">2023-07-25T17:50:04Z</dcterms:modified>
</cp:coreProperties>
</file>