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69c314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69c314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69c314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969c314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73c48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73c48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14156dc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14156dc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Montoya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69c31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69c31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 Orsini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1d0331df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1d0331df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Hoffman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2492bc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2492bc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Bailey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69c314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69c314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Jacques Louis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69c314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69c314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Montoya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1d3e33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1d3e33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14156dc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14156dc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LCXLB_7Tb5g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The Matchmakers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44175" y="3157300"/>
            <a:ext cx="2459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Bailey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Eric Hoffman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Jacques Louis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Montoya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Ken Orsini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157450" y="120925"/>
            <a:ext cx="703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Student Sign Up</a:t>
            </a:r>
            <a:endParaRPr sz="30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875900"/>
            <a:ext cx="57435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157450" y="120925"/>
            <a:ext cx="703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Student Dashboard</a:t>
            </a:r>
            <a:endParaRPr sz="30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855900"/>
            <a:ext cx="57531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157450" y="120925"/>
            <a:ext cx="703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Administrator Dashboard</a:t>
            </a:r>
            <a:endParaRPr sz="30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650" y="983625"/>
            <a:ext cx="58293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Overview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Our application allows student residents and residence administrators to create accounts with access to multiple features regarding chosen area and housing location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Execution Overview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27900"/>
            <a:ext cx="70389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</a:t>
            </a:r>
            <a:r>
              <a:rPr lang="en" sz="1800"/>
              <a:t>Our product was executed using a division between front-end and back-end programming.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 Both parties worked individually but</a:t>
            </a:r>
            <a:r>
              <a:rPr lang="en" sz="1800"/>
              <a:t> joined to </a:t>
            </a:r>
            <a:r>
              <a:rPr lang="en" sz="1800"/>
              <a:t>integrate fairly regularly.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 Text files replaced arrays to represent a database.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 In comparison to the prototype, several classes were added for necessary functionality such as adminPayments and createEvents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Demonstration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53" name="Google Shape;153;p16" title="The Matchmakers - Final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088" y="1091125"/>
            <a:ext cx="5227475" cy="39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Known Issues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An SQL database would have been more preferable for the program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 Administrators cannot mark maintenance requests as completed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 Menu choices cannot be made from within previous selected window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Requirements &amp; Testing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Requirement to allow users to search for housing locations was removed and was not implemented.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 Requirement for resident roommate search and survey was removed.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 All other requirements were met within the program.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 Functionality within the program was successfully tested after integration.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We Learned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307850"/>
            <a:ext cx="70389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</a:t>
            </a:r>
            <a:r>
              <a:rPr lang="en" sz="2400"/>
              <a:t>Project compatibility must be planned carefully at the start of projects. Compatibility issues can take a long time to solve and should be avoided.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- Division of work leads to a much better execution of tasks and should be taken care of at the beginning of projects.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 Careful planning is an important asset that leads to reaching a final product faster.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88275" y="3861475"/>
            <a:ext cx="59871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for your time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157450" y="120925"/>
            <a:ext cx="703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Login Screen</a:t>
            </a:r>
            <a:endParaRPr sz="30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25" y="963625"/>
            <a:ext cx="57245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