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group name and product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1d3e33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1d3e33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 describe noted classes (user is superclass to admin/student) (residence ID used to categorize/search for residents)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14156dc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14156dc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 Orsini describe sequence diagram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492b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492b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Montoya describe future challenges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1d3e3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1d3e3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14156d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14156d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person gives introduction, say year at FGCU, position in the group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14156dc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14156dc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Bailey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14156dc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14156dc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read student features, Jac read administrator features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14156dc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14156dc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Montoya read scheduling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14156dc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14156dc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 Orsini describe picture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2492bc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2492bc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 Orsini describe picture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1d0331df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1d0331df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14156dc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14156dc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briefly describe class diagram (event, user, residences stored in mainsystem) (payment history separate, preferences stored to residents)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b_sIzkXGpR8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The Matchmakers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4175" y="3157300"/>
            <a:ext cx="2459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Bailey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Eric Hoffman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Jacques Louis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Montoya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Ken Orsini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157450" y="393750"/>
            <a:ext cx="75633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Overview - Noted Classes</a:t>
            </a:r>
            <a:endParaRPr sz="30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11550" y="1080900"/>
            <a:ext cx="35772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</a:t>
            </a:r>
            <a:r>
              <a:rPr i="1" lang="en" sz="1200"/>
              <a:t>Class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Superclass to administrator and resident subclasses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Residence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i="1" lang="en" sz="1200"/>
              <a:t>ResidenceID </a:t>
            </a:r>
            <a:r>
              <a:rPr lang="en" sz="1200"/>
              <a:t>used to associate different administrators or residents with that community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MainSystem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Stores user accounts, residences, and events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Offers controls for both types of user accounts</a:t>
            </a:r>
            <a:endParaRPr sz="12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950" y="2223700"/>
            <a:ext cx="18478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50" y="2814250"/>
            <a:ext cx="22098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025" y="1486700"/>
            <a:ext cx="992700" cy="108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Account creation sequence diagram</a:t>
            </a:r>
            <a:endParaRPr sz="18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00" y="304800"/>
            <a:ext cx="6928054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Challenges and Decisions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Integrating back-end class design with JavaFX controller class structure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Finding a workaround for dynamic creation of user accounts to be stored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better strategies for faster integration between front-end and back-end progress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288275" y="3861475"/>
            <a:ext cx="59871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your time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Introductions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Daniel Bailey - Lead Backend Developer, Frontend Testing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Eric Hoffman - Project Manager, Backend Developer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Jacques Louis - Frontend Developer, Backend Testing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Daniel Montoya - Lead Frontend Developer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Ken Orsini - QA Testing, Documentation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Overview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Our application will allow student residents and residence administrators to create accounts with access to multiple features regarding chosen area and housing location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Students</a:t>
            </a:r>
            <a:endParaRPr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Preferences for potential roommates and housing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Request maintenance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View payment history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Change payment methods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Access nearby event information</a:t>
            </a:r>
            <a:endParaRPr sz="18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Administrators</a:t>
            </a:r>
            <a:endParaRPr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Assign maintenance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View resident payments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Post events being hosted by their organization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Upload resident lease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Manage housing location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Scheduling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are estimating for the </a:t>
            </a:r>
            <a:r>
              <a:rPr i="1" lang="en" sz="2400"/>
              <a:t>design</a:t>
            </a:r>
            <a:r>
              <a:rPr lang="en" sz="2400"/>
              <a:t> to be complete by November 2nd, followed with initial testing completed by November 5th.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final product is estimated to be complete by December 3rd.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of Login Screen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25" y="304800"/>
            <a:ext cx="5965073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of Student Dashboard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970" y="204775"/>
            <a:ext cx="6204530" cy="4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 Demonstration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8" name="Google Shape;178;p20" title="The Matchmakers - Prototype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157450" y="120925"/>
            <a:ext cx="703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Overview - Class Diagram</a:t>
            </a:r>
            <a:endParaRPr sz="30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63" y="713000"/>
            <a:ext cx="6603275" cy="43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