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sldIdLst>
    <p:sldId id="256" r:id="rId2"/>
    <p:sldId id="257" r:id="rId3"/>
    <p:sldId id="258" r:id="rId4"/>
    <p:sldId id="275" r:id="rId5"/>
    <p:sldId id="27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9"/>
    <p:restoredTop sz="94725"/>
  </p:normalViewPr>
  <p:slideViewPr>
    <p:cSldViewPr snapToGrid="0" snapToObjects="1">
      <p:cViewPr varScale="1">
        <p:scale>
          <a:sx n="89" d="100"/>
          <a:sy n="89" d="100"/>
        </p:scale>
        <p:origin x="19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91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337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435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76457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939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79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7404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141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12/4/18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868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78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20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70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27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19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186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820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0408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12/4/18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1979795"/>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emhoffman2584@eagle.fgcu.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etbrains.com/ide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oracle.com/technetwork/java/javase/downloads/jdk8-downloads-2133151.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7-zip.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4304" y="2917894"/>
            <a:ext cx="6400800" cy="1947333"/>
          </a:xfrm>
        </p:spPr>
        <p:txBody>
          <a:bodyPr>
            <a:normAutofit/>
          </a:bodyPr>
          <a:lstStyle/>
          <a:p>
            <a:r>
              <a:rPr lang="en-US" sz="2800" dirty="0" smtClean="0">
                <a:solidFill>
                  <a:schemeClr val="tx1"/>
                </a:solidFill>
                <a:latin typeface="Helvetica Neue" charset="0"/>
                <a:ea typeface="Helvetica Neue" charset="0"/>
                <a:cs typeface="Helvetica Neue" charset="0"/>
              </a:rPr>
              <a:t>Presented by the Matchmakers</a:t>
            </a:r>
            <a:endParaRPr lang="en-US" sz="2800" dirty="0">
              <a:solidFill>
                <a:schemeClr val="tx1"/>
              </a:solidFill>
              <a:latin typeface="Helvetica Neue" charset="0"/>
              <a:ea typeface="Helvetica Neue" charset="0"/>
              <a:cs typeface="Helvetica Neue" charset="0"/>
            </a:endParaRPr>
          </a:p>
        </p:txBody>
      </p:sp>
      <p:sp>
        <p:nvSpPr>
          <p:cNvPr id="6" name="TextBox 5"/>
          <p:cNvSpPr txBox="1"/>
          <p:nvPr/>
        </p:nvSpPr>
        <p:spPr>
          <a:xfrm>
            <a:off x="2604304" y="358815"/>
            <a:ext cx="7558268" cy="923330"/>
          </a:xfrm>
          <a:prstGeom prst="rect">
            <a:avLst/>
          </a:prstGeom>
          <a:noFill/>
        </p:spPr>
        <p:txBody>
          <a:bodyPr wrap="square" rtlCol="0">
            <a:spAutoFit/>
          </a:bodyPr>
          <a:lstStyle/>
          <a:p>
            <a:pPr algn="ctr"/>
            <a:r>
              <a:rPr lang="en-US" sz="5400" dirty="0" smtClean="0">
                <a:latin typeface="Helvetica Neue" charset="0"/>
                <a:ea typeface="Helvetica Neue" charset="0"/>
                <a:cs typeface="Helvetica Neue" charset="0"/>
              </a:rPr>
              <a:t>Room Service</a:t>
            </a:r>
            <a:endParaRPr lang="en-US" sz="5400" dirty="0">
              <a:latin typeface="Helvetica Neue" charset="0"/>
              <a:ea typeface="Helvetica Neue" charset="0"/>
              <a:cs typeface="Helvetica Neue" charset="0"/>
            </a:endParaRPr>
          </a:p>
        </p:txBody>
      </p:sp>
      <p:sp>
        <p:nvSpPr>
          <p:cNvPr id="7" name="TextBox 6"/>
          <p:cNvSpPr txBox="1"/>
          <p:nvPr/>
        </p:nvSpPr>
        <p:spPr>
          <a:xfrm>
            <a:off x="4606724" y="1539433"/>
            <a:ext cx="3553428" cy="584775"/>
          </a:xfrm>
          <a:prstGeom prst="rect">
            <a:avLst/>
          </a:prstGeom>
          <a:noFill/>
        </p:spPr>
        <p:txBody>
          <a:bodyPr wrap="square" rtlCol="0">
            <a:spAutoFit/>
          </a:bodyPr>
          <a:lstStyle/>
          <a:p>
            <a:pPr algn="ctr"/>
            <a:r>
              <a:rPr lang="en-US" sz="3200" dirty="0" smtClean="0">
                <a:latin typeface="Helvetica Neue" charset="0"/>
                <a:ea typeface="Helvetica Neue" charset="0"/>
                <a:cs typeface="Helvetica Neue" charset="0"/>
              </a:rPr>
              <a:t>User Manual</a:t>
            </a:r>
            <a:endParaRPr lang="en-US" sz="3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1305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2" y="2336873"/>
            <a:ext cx="2861532" cy="3599316"/>
          </a:xfrm>
        </p:spPr>
        <p:txBody>
          <a:bodyPr/>
          <a:lstStyle/>
          <a:p>
            <a:r>
              <a:rPr lang="en-US" smtClean="0"/>
              <a:t>Create an admin</a:t>
            </a:r>
            <a:endParaRPr lang="en-US"/>
          </a:p>
        </p:txBody>
      </p:sp>
      <p:sp>
        <p:nvSpPr>
          <p:cNvPr id="4" name="TextBox 3"/>
          <p:cNvSpPr txBox="1"/>
          <p:nvPr/>
        </p:nvSpPr>
        <p:spPr>
          <a:xfrm>
            <a:off x="7685590" y="2610683"/>
            <a:ext cx="3333509" cy="4247317"/>
          </a:xfrm>
          <a:prstGeom prst="rect">
            <a:avLst/>
          </a:prstGeom>
          <a:noFill/>
        </p:spPr>
        <p:txBody>
          <a:bodyPr wrap="square" rtlCol="0">
            <a:spAutoFit/>
          </a:bodyPr>
          <a:lstStyle/>
          <a:p>
            <a:r>
              <a:rPr lang="en-US" dirty="0" smtClean="0"/>
              <a:t>After clicking on add admin from the admin home screen you will be able to create an admin. Just fill in all the fields of that admin while giving them their ID. After filling out all fields correctly click on submit, and when you are back at the login screen you can now login with the new email and password you just created. After hitting submit you can also click back to go to the admin home page again.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43200"/>
            <a:ext cx="5734050" cy="4114800"/>
          </a:xfrm>
          <a:prstGeom prst="rect">
            <a:avLst/>
          </a:prstGeom>
        </p:spPr>
      </p:pic>
    </p:spTree>
    <p:extLst>
      <p:ext uri="{BB962C8B-B14F-4D97-AF65-F5344CB8AC3E}">
        <p14:creationId xmlns:p14="http://schemas.microsoft.com/office/powerpoint/2010/main" val="156058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1" y="2336873"/>
            <a:ext cx="4458838" cy="3599316"/>
          </a:xfrm>
        </p:spPr>
        <p:txBody>
          <a:bodyPr/>
          <a:lstStyle/>
          <a:p>
            <a:r>
              <a:rPr lang="en-US" dirty="0" smtClean="0"/>
              <a:t>View Payments - Admin</a:t>
            </a:r>
            <a:endParaRPr lang="en-US" dirty="0"/>
          </a:p>
        </p:txBody>
      </p:sp>
      <p:sp>
        <p:nvSpPr>
          <p:cNvPr id="4" name="TextBox 3"/>
          <p:cNvSpPr txBox="1"/>
          <p:nvPr/>
        </p:nvSpPr>
        <p:spPr>
          <a:xfrm>
            <a:off x="7685591" y="2771775"/>
            <a:ext cx="3565002" cy="2862322"/>
          </a:xfrm>
          <a:prstGeom prst="rect">
            <a:avLst/>
          </a:prstGeom>
          <a:noFill/>
        </p:spPr>
        <p:txBody>
          <a:bodyPr wrap="square" rtlCol="0">
            <a:spAutoFit/>
          </a:bodyPr>
          <a:lstStyle/>
          <a:p>
            <a:r>
              <a:rPr lang="en-US" dirty="0" smtClean="0"/>
              <a:t>After clicking on View Payments from the admin home page you will see the payment history page. On this page you can click populate history to update the page and it will show all the payments that have been made by students. You can also click back to go back to the admin home page.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71775"/>
            <a:ext cx="5791200" cy="4086225"/>
          </a:xfrm>
          <a:prstGeom prst="rect">
            <a:avLst/>
          </a:prstGeom>
        </p:spPr>
      </p:pic>
    </p:spTree>
    <p:extLst>
      <p:ext uri="{BB962C8B-B14F-4D97-AF65-F5344CB8AC3E}">
        <p14:creationId xmlns:p14="http://schemas.microsoft.com/office/powerpoint/2010/main" val="154423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1" y="2336873"/>
            <a:ext cx="3509713" cy="3599316"/>
          </a:xfrm>
        </p:spPr>
        <p:txBody>
          <a:bodyPr/>
          <a:lstStyle/>
          <a:p>
            <a:r>
              <a:rPr lang="en-US" smtClean="0"/>
              <a:t>Create Events - Admin</a:t>
            </a:r>
            <a:endParaRPr lang="en-US"/>
          </a:p>
        </p:txBody>
      </p:sp>
      <p:sp>
        <p:nvSpPr>
          <p:cNvPr id="4" name="TextBox 3"/>
          <p:cNvSpPr txBox="1"/>
          <p:nvPr/>
        </p:nvSpPr>
        <p:spPr>
          <a:xfrm>
            <a:off x="7697165" y="2771775"/>
            <a:ext cx="3252486" cy="3693319"/>
          </a:xfrm>
          <a:prstGeom prst="rect">
            <a:avLst/>
          </a:prstGeom>
          <a:noFill/>
        </p:spPr>
        <p:txBody>
          <a:bodyPr wrap="square" rtlCol="0">
            <a:spAutoFit/>
          </a:bodyPr>
          <a:lstStyle/>
          <a:p>
            <a:r>
              <a:rPr lang="en-US" dirty="0" smtClean="0"/>
              <a:t>Once clicking on the create events button from the admin home page you will get the Events screen. Here you are able to create an event by filling in all the fields correctly. Once the fields are filled in you can click submit, and the residents will be able to view the event created. You can also click back at any time to go to the admin home page.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71775"/>
            <a:ext cx="5695950" cy="4086225"/>
          </a:xfrm>
          <a:prstGeom prst="rect">
            <a:avLst/>
          </a:prstGeom>
        </p:spPr>
      </p:pic>
    </p:spTree>
    <p:extLst>
      <p:ext uri="{BB962C8B-B14F-4D97-AF65-F5344CB8AC3E}">
        <p14:creationId xmlns:p14="http://schemas.microsoft.com/office/powerpoint/2010/main" val="160302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2" y="2336873"/>
            <a:ext cx="3359243" cy="3599316"/>
          </a:xfrm>
        </p:spPr>
        <p:txBody>
          <a:bodyPr/>
          <a:lstStyle/>
          <a:p>
            <a:r>
              <a:rPr lang="en-US" dirty="0" smtClean="0"/>
              <a:t>Maintenance </a:t>
            </a:r>
            <a:r>
              <a:rPr lang="mr-IN" dirty="0" smtClean="0"/>
              <a:t>–</a:t>
            </a:r>
            <a:r>
              <a:rPr lang="en-US" dirty="0" smtClean="0"/>
              <a:t> Admin </a:t>
            </a:r>
            <a:endParaRPr lang="en-US" dirty="0"/>
          </a:p>
        </p:txBody>
      </p:sp>
      <p:sp>
        <p:nvSpPr>
          <p:cNvPr id="4" name="TextBox 3"/>
          <p:cNvSpPr txBox="1"/>
          <p:nvPr/>
        </p:nvSpPr>
        <p:spPr>
          <a:xfrm>
            <a:off x="7697165" y="2762250"/>
            <a:ext cx="3541853" cy="3139321"/>
          </a:xfrm>
          <a:prstGeom prst="rect">
            <a:avLst/>
          </a:prstGeom>
          <a:noFill/>
        </p:spPr>
        <p:txBody>
          <a:bodyPr wrap="square" rtlCol="0">
            <a:spAutoFit/>
          </a:bodyPr>
          <a:lstStyle/>
          <a:p>
            <a:r>
              <a:rPr lang="en-US" dirty="0" smtClean="0"/>
              <a:t>After clicking on maintenance from the admin home, you will see the maintenance requested screen. If you hit the button on the top of the screen it will update the page and show all the maintenance requests that students have submitted. You can then hit the back button to go to the admin home page again.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62250"/>
            <a:ext cx="5724525" cy="4095750"/>
          </a:xfrm>
          <a:prstGeom prst="rect">
            <a:avLst/>
          </a:prstGeom>
        </p:spPr>
      </p:pic>
    </p:spTree>
    <p:extLst>
      <p:ext uri="{BB962C8B-B14F-4D97-AF65-F5344CB8AC3E}">
        <p14:creationId xmlns:p14="http://schemas.microsoft.com/office/powerpoint/2010/main" val="52964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1" y="2336873"/>
            <a:ext cx="3718059" cy="3599316"/>
          </a:xfrm>
        </p:spPr>
        <p:txBody>
          <a:bodyPr/>
          <a:lstStyle/>
          <a:p>
            <a:r>
              <a:rPr lang="en-US" dirty="0" smtClean="0"/>
              <a:t>View Residents </a:t>
            </a:r>
            <a:r>
              <a:rPr lang="mr-IN" dirty="0" smtClean="0"/>
              <a:t>–</a:t>
            </a:r>
            <a:r>
              <a:rPr lang="en-US" dirty="0" smtClean="0"/>
              <a:t> Admin </a:t>
            </a:r>
            <a:endParaRPr lang="en-US" dirty="0"/>
          </a:p>
        </p:txBody>
      </p:sp>
      <p:sp>
        <p:nvSpPr>
          <p:cNvPr id="4" name="TextBox 3"/>
          <p:cNvSpPr txBox="1"/>
          <p:nvPr/>
        </p:nvSpPr>
        <p:spPr>
          <a:xfrm>
            <a:off x="7685590" y="2743200"/>
            <a:ext cx="3171464" cy="3139321"/>
          </a:xfrm>
          <a:prstGeom prst="rect">
            <a:avLst/>
          </a:prstGeom>
          <a:noFill/>
        </p:spPr>
        <p:txBody>
          <a:bodyPr wrap="square" rtlCol="0">
            <a:spAutoFit/>
          </a:bodyPr>
          <a:lstStyle/>
          <a:p>
            <a:r>
              <a:rPr lang="en-US" dirty="0" smtClean="0"/>
              <a:t>After clicking view residents from the admin home you will see the resident information screen. By clicking on the Refresh button it will show all the student residents that have created an account. You can also hit back at any time to go back to the admin home page.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43200"/>
            <a:ext cx="5772150" cy="4114800"/>
          </a:xfrm>
          <a:prstGeom prst="rect">
            <a:avLst/>
          </a:prstGeom>
        </p:spPr>
      </p:pic>
    </p:spTree>
    <p:extLst>
      <p:ext uri="{BB962C8B-B14F-4D97-AF65-F5344CB8AC3E}">
        <p14:creationId xmlns:p14="http://schemas.microsoft.com/office/powerpoint/2010/main" val="196881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1" y="2336873"/>
            <a:ext cx="4667183" cy="3599316"/>
          </a:xfrm>
        </p:spPr>
        <p:txBody>
          <a:bodyPr/>
          <a:lstStyle/>
          <a:p>
            <a:r>
              <a:rPr lang="en-US" smtClean="0"/>
              <a:t>Student/Resident home page</a:t>
            </a:r>
            <a:endParaRPr lang="en-US"/>
          </a:p>
        </p:txBody>
      </p:sp>
      <p:sp>
        <p:nvSpPr>
          <p:cNvPr id="4" name="TextBox 3"/>
          <p:cNvSpPr txBox="1"/>
          <p:nvPr/>
        </p:nvSpPr>
        <p:spPr>
          <a:xfrm>
            <a:off x="7697165" y="2781300"/>
            <a:ext cx="3414531" cy="3139321"/>
          </a:xfrm>
          <a:prstGeom prst="rect">
            <a:avLst/>
          </a:prstGeom>
          <a:noFill/>
        </p:spPr>
        <p:txBody>
          <a:bodyPr wrap="square" rtlCol="0">
            <a:spAutoFit/>
          </a:bodyPr>
          <a:lstStyle/>
          <a:p>
            <a:r>
              <a:rPr lang="en-US" dirty="0" smtClean="0"/>
              <a:t>After typing in the email and password you created for the new user click on login and it will take you to the student/resident home page. On this page you will be able to click on the lease document, submit maintenance, submit payment, view events, and log out buttons.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81300"/>
            <a:ext cx="5715000" cy="4076700"/>
          </a:xfrm>
          <a:prstGeom prst="rect">
            <a:avLst/>
          </a:prstGeom>
        </p:spPr>
      </p:pic>
    </p:spTree>
    <p:extLst>
      <p:ext uri="{BB962C8B-B14F-4D97-AF65-F5344CB8AC3E}">
        <p14:creationId xmlns:p14="http://schemas.microsoft.com/office/powerpoint/2010/main" val="207727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1" y="2336873"/>
            <a:ext cx="5442687" cy="3599316"/>
          </a:xfrm>
        </p:spPr>
        <p:txBody>
          <a:bodyPr/>
          <a:lstStyle/>
          <a:p>
            <a:r>
              <a:rPr lang="en-US" dirty="0" smtClean="0"/>
              <a:t>Lease Document </a:t>
            </a:r>
            <a:r>
              <a:rPr lang="mr-IN" dirty="0" smtClean="0"/>
              <a:t>–</a:t>
            </a:r>
            <a:r>
              <a:rPr lang="en-US" dirty="0" smtClean="0"/>
              <a:t> Student/Resident</a:t>
            </a:r>
            <a:endParaRPr lang="en-US" dirty="0"/>
          </a:p>
        </p:txBody>
      </p:sp>
      <p:sp>
        <p:nvSpPr>
          <p:cNvPr id="4" name="TextBox 3"/>
          <p:cNvSpPr txBox="1"/>
          <p:nvPr/>
        </p:nvSpPr>
        <p:spPr>
          <a:xfrm>
            <a:off x="7697165" y="2790825"/>
            <a:ext cx="3483980" cy="2862322"/>
          </a:xfrm>
          <a:prstGeom prst="rect">
            <a:avLst/>
          </a:prstGeom>
          <a:noFill/>
        </p:spPr>
        <p:txBody>
          <a:bodyPr wrap="square" rtlCol="0">
            <a:spAutoFit/>
          </a:bodyPr>
          <a:lstStyle/>
          <a:p>
            <a:r>
              <a:rPr lang="en-US" dirty="0" smtClean="0"/>
              <a:t>After clicking on lease document from the resident home page you will get the Documents screen. On this screen you can click on upload pdf to upload your lease documents, or any other documents you would like. You can also click back to go to the home screen.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90825"/>
            <a:ext cx="5715000" cy="4067175"/>
          </a:xfrm>
          <a:prstGeom prst="rect">
            <a:avLst/>
          </a:prstGeom>
        </p:spPr>
      </p:pic>
    </p:spTree>
    <p:extLst>
      <p:ext uri="{BB962C8B-B14F-4D97-AF65-F5344CB8AC3E}">
        <p14:creationId xmlns:p14="http://schemas.microsoft.com/office/powerpoint/2010/main" val="207262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1" y="2336873"/>
            <a:ext cx="4875527" cy="3599316"/>
          </a:xfrm>
        </p:spPr>
        <p:txBody>
          <a:bodyPr/>
          <a:lstStyle/>
          <a:p>
            <a:r>
              <a:rPr lang="en-US" dirty="0" smtClean="0"/>
              <a:t>Maintenance </a:t>
            </a:r>
            <a:r>
              <a:rPr lang="mr-IN" dirty="0" smtClean="0"/>
              <a:t>–</a:t>
            </a:r>
            <a:r>
              <a:rPr lang="en-US" dirty="0" smtClean="0"/>
              <a:t> Student/Resident</a:t>
            </a:r>
            <a:endParaRPr lang="en-US" dirty="0"/>
          </a:p>
        </p:txBody>
      </p:sp>
      <p:sp>
        <p:nvSpPr>
          <p:cNvPr id="4" name="TextBox 3"/>
          <p:cNvSpPr txBox="1"/>
          <p:nvPr/>
        </p:nvSpPr>
        <p:spPr>
          <a:xfrm>
            <a:off x="7697165" y="2336873"/>
            <a:ext cx="3194612" cy="4524315"/>
          </a:xfrm>
          <a:prstGeom prst="rect">
            <a:avLst/>
          </a:prstGeom>
          <a:noFill/>
        </p:spPr>
        <p:txBody>
          <a:bodyPr wrap="square" rtlCol="0">
            <a:spAutoFit/>
          </a:bodyPr>
          <a:lstStyle/>
          <a:p>
            <a:r>
              <a:rPr lang="en-US" dirty="0" smtClean="0"/>
              <a:t>After clicking submit maintenance from the home screen it will bring up the maintenance request page. Here you can fill out all the fields to submit a maintenance request if something is wrong in your room. If all fields are filled in correctly you can click submit and then any admin can see the request on their maintenance screen. You can also hit clear to clear all fields or back to go to the home screen.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52725"/>
            <a:ext cx="5715000" cy="4105275"/>
          </a:xfrm>
          <a:prstGeom prst="rect">
            <a:avLst/>
          </a:prstGeom>
        </p:spPr>
      </p:pic>
    </p:spTree>
    <p:extLst>
      <p:ext uri="{BB962C8B-B14F-4D97-AF65-F5344CB8AC3E}">
        <p14:creationId xmlns:p14="http://schemas.microsoft.com/office/powerpoint/2010/main" val="169776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2" y="2336873"/>
            <a:ext cx="5361663" cy="3599316"/>
          </a:xfrm>
        </p:spPr>
        <p:txBody>
          <a:bodyPr/>
          <a:lstStyle/>
          <a:p>
            <a:r>
              <a:rPr lang="en-US" dirty="0" smtClean="0"/>
              <a:t>Submit Payment </a:t>
            </a:r>
            <a:r>
              <a:rPr lang="mr-IN" dirty="0" smtClean="0"/>
              <a:t>–</a:t>
            </a:r>
            <a:r>
              <a:rPr lang="en-US" dirty="0" smtClean="0"/>
              <a:t> Student/Resident</a:t>
            </a:r>
            <a:endParaRPr lang="en-US" dirty="0"/>
          </a:p>
        </p:txBody>
      </p:sp>
      <p:sp>
        <p:nvSpPr>
          <p:cNvPr id="4" name="TextBox 3"/>
          <p:cNvSpPr txBox="1"/>
          <p:nvPr/>
        </p:nvSpPr>
        <p:spPr>
          <a:xfrm>
            <a:off x="7697165" y="2336873"/>
            <a:ext cx="3264061" cy="4524315"/>
          </a:xfrm>
          <a:prstGeom prst="rect">
            <a:avLst/>
          </a:prstGeom>
          <a:noFill/>
        </p:spPr>
        <p:txBody>
          <a:bodyPr wrap="square" rtlCol="0">
            <a:spAutoFit/>
          </a:bodyPr>
          <a:lstStyle/>
          <a:p>
            <a:r>
              <a:rPr lang="en-US" dirty="0" smtClean="0"/>
              <a:t>After clicking on submit payment from the student home screen you will get the make a payment screen. Here you can enter your name, amount of payment, credit card number, and the date of payment. Once all fields are filled in correctly you can hit submit and all admins will be able to see your payment on their view payments screen. Again you can clear all fields or click back to go to the home screen.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62250"/>
            <a:ext cx="5695950" cy="4095750"/>
          </a:xfrm>
          <a:prstGeom prst="rect">
            <a:avLst/>
          </a:prstGeom>
        </p:spPr>
      </p:pic>
    </p:spTree>
    <p:extLst>
      <p:ext uri="{BB962C8B-B14F-4D97-AF65-F5344CB8AC3E}">
        <p14:creationId xmlns:p14="http://schemas.microsoft.com/office/powerpoint/2010/main" val="2023868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1" y="2336873"/>
            <a:ext cx="5014423" cy="3599316"/>
          </a:xfrm>
        </p:spPr>
        <p:txBody>
          <a:bodyPr/>
          <a:lstStyle/>
          <a:p>
            <a:r>
              <a:rPr lang="en-US" dirty="0" smtClean="0"/>
              <a:t>View Events </a:t>
            </a:r>
            <a:r>
              <a:rPr lang="mr-IN" dirty="0" smtClean="0"/>
              <a:t>–</a:t>
            </a:r>
            <a:r>
              <a:rPr lang="en-US" dirty="0" smtClean="0"/>
              <a:t> Student/Resident</a:t>
            </a:r>
            <a:endParaRPr lang="en-US" dirty="0"/>
          </a:p>
        </p:txBody>
      </p:sp>
      <p:sp>
        <p:nvSpPr>
          <p:cNvPr id="4" name="TextBox 3"/>
          <p:cNvSpPr txBox="1"/>
          <p:nvPr/>
        </p:nvSpPr>
        <p:spPr>
          <a:xfrm>
            <a:off x="7697165" y="2800350"/>
            <a:ext cx="3321934" cy="2585323"/>
          </a:xfrm>
          <a:prstGeom prst="rect">
            <a:avLst/>
          </a:prstGeom>
          <a:noFill/>
        </p:spPr>
        <p:txBody>
          <a:bodyPr wrap="square" rtlCol="0">
            <a:spAutoFit/>
          </a:bodyPr>
          <a:lstStyle/>
          <a:p>
            <a:r>
              <a:rPr lang="en-US" dirty="0" smtClean="0"/>
              <a:t>Once clicking view events from the student home screen you will see the events screen. On this screen you can hit refresh and it will show all the events that the admins have created. You can also hit the back button to go back to the home screen.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800350"/>
            <a:ext cx="5676900" cy="4057650"/>
          </a:xfrm>
          <a:prstGeom prst="rect">
            <a:avLst/>
          </a:prstGeom>
        </p:spPr>
      </p:pic>
    </p:spTree>
    <p:extLst>
      <p:ext uri="{BB962C8B-B14F-4D97-AF65-F5344CB8AC3E}">
        <p14:creationId xmlns:p14="http://schemas.microsoft.com/office/powerpoint/2010/main" val="26028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r>
              <a:rPr lang="en-US" dirty="0" smtClean="0"/>
              <a:t>Chapter 1: Installation</a:t>
            </a:r>
          </a:p>
          <a:p>
            <a:pPr lvl="1"/>
            <a:r>
              <a:rPr lang="en-US" dirty="0" smtClean="0"/>
              <a:t>Setup instructions on Windows with zip file</a:t>
            </a:r>
          </a:p>
          <a:p>
            <a:r>
              <a:rPr lang="en-US" dirty="0" smtClean="0"/>
              <a:t>Chapter 2: How to use the application</a:t>
            </a:r>
          </a:p>
          <a:p>
            <a:pPr lvl="1"/>
            <a:r>
              <a:rPr lang="en-US" dirty="0"/>
              <a:t>Login on admin and </a:t>
            </a:r>
            <a:r>
              <a:rPr lang="en-US" dirty="0" smtClean="0"/>
              <a:t>student/resident</a:t>
            </a:r>
          </a:p>
          <a:p>
            <a:pPr lvl="1"/>
            <a:r>
              <a:rPr lang="en-US" dirty="0" smtClean="0"/>
              <a:t>Admin home screen and all screens that correspond with admin home screen buttons</a:t>
            </a:r>
          </a:p>
          <a:p>
            <a:pPr lvl="1"/>
            <a:r>
              <a:rPr lang="en-US" dirty="0" smtClean="0"/>
              <a:t>Student home screen and all screens that correspond with student home screen buttons</a:t>
            </a:r>
            <a:endParaRPr lang="en-US" dirty="0"/>
          </a:p>
          <a:p>
            <a:r>
              <a:rPr lang="en-US" dirty="0" smtClean="0"/>
              <a:t>Chapter 3: Help</a:t>
            </a:r>
          </a:p>
          <a:p>
            <a:pPr lvl="1"/>
            <a:r>
              <a:rPr lang="en-US" dirty="0" smtClean="0"/>
              <a:t>Contact us</a:t>
            </a:r>
          </a:p>
          <a:p>
            <a:pPr lvl="1"/>
            <a:endParaRPr lang="en-US" dirty="0" smtClean="0"/>
          </a:p>
          <a:p>
            <a:pPr lvl="1"/>
            <a:endParaRPr lang="en-US" dirty="0" smtClean="0"/>
          </a:p>
        </p:txBody>
      </p:sp>
    </p:spTree>
    <p:extLst>
      <p:ext uri="{BB962C8B-B14F-4D97-AF65-F5344CB8AC3E}">
        <p14:creationId xmlns:p14="http://schemas.microsoft.com/office/powerpoint/2010/main" val="981921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Help</a:t>
            </a:r>
            <a:endParaRPr lang="en-US" dirty="0"/>
          </a:p>
        </p:txBody>
      </p:sp>
    </p:spTree>
    <p:extLst>
      <p:ext uri="{BB962C8B-B14F-4D97-AF65-F5344CB8AC3E}">
        <p14:creationId xmlns:p14="http://schemas.microsoft.com/office/powerpoint/2010/main" val="5997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endParaRPr lang="en-US" dirty="0"/>
          </a:p>
        </p:txBody>
      </p:sp>
      <p:sp>
        <p:nvSpPr>
          <p:cNvPr id="3" name="Content Placeholder 2"/>
          <p:cNvSpPr>
            <a:spLocks noGrp="1"/>
          </p:cNvSpPr>
          <p:nvPr>
            <p:ph idx="1"/>
          </p:nvPr>
        </p:nvSpPr>
        <p:spPr>
          <a:xfrm>
            <a:off x="680322" y="2336873"/>
            <a:ext cx="8787770" cy="3599316"/>
          </a:xfrm>
        </p:spPr>
        <p:txBody>
          <a:bodyPr/>
          <a:lstStyle/>
          <a:p>
            <a:r>
              <a:rPr lang="en-US" dirty="0" smtClean="0"/>
              <a:t>Contact Us:</a:t>
            </a:r>
          </a:p>
          <a:p>
            <a:pPr lvl="1"/>
            <a:r>
              <a:rPr lang="en-US" dirty="0" smtClean="0"/>
              <a:t>The user manual shows all features of the Application</a:t>
            </a:r>
          </a:p>
          <a:p>
            <a:pPr lvl="1"/>
            <a:r>
              <a:rPr lang="en-US" dirty="0" smtClean="0"/>
              <a:t>For any other information or questions please email us:</a:t>
            </a:r>
          </a:p>
          <a:p>
            <a:pPr lvl="1"/>
            <a:r>
              <a:rPr lang="en-US" dirty="0" smtClean="0">
                <a:hlinkClick r:id="rId2"/>
              </a:rPr>
              <a:t>emhoffman2584@eagle.fgcu.edu</a:t>
            </a:r>
            <a:endParaRPr lang="en-US" dirty="0" smtClean="0"/>
          </a:p>
        </p:txBody>
      </p:sp>
    </p:spTree>
    <p:extLst>
      <p:ext uri="{BB962C8B-B14F-4D97-AF65-F5344CB8AC3E}">
        <p14:creationId xmlns:p14="http://schemas.microsoft.com/office/powerpoint/2010/main" val="54369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Installation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System Requirements</a:t>
            </a:r>
          </a:p>
          <a:p>
            <a:pPr lvl="1"/>
            <a:r>
              <a:rPr lang="en-US" dirty="0"/>
              <a:t>Windows XP or higher</a:t>
            </a:r>
          </a:p>
          <a:p>
            <a:pPr lvl="1"/>
            <a:r>
              <a:rPr lang="en-US" dirty="0"/>
              <a:t>Internet </a:t>
            </a:r>
            <a:r>
              <a:rPr lang="en-US" dirty="0" smtClean="0"/>
              <a:t>connection</a:t>
            </a:r>
          </a:p>
          <a:p>
            <a:pPr lvl="1"/>
            <a:r>
              <a:rPr lang="en-US" dirty="0" smtClean="0"/>
              <a:t>7-zip or anything to unzip a folder</a:t>
            </a:r>
          </a:p>
          <a:p>
            <a:pPr lvl="1"/>
            <a:r>
              <a:rPr lang="en-US" dirty="0" smtClean="0"/>
              <a:t>JDK 8, 10, 11</a:t>
            </a:r>
          </a:p>
          <a:p>
            <a:pPr lvl="1"/>
            <a:r>
              <a:rPr lang="en-US" dirty="0" smtClean="0"/>
              <a:t>IntelliJ</a:t>
            </a:r>
          </a:p>
          <a:p>
            <a:r>
              <a:rPr lang="en-US" dirty="0" smtClean="0"/>
              <a:t>Installing IntelliJ</a:t>
            </a:r>
            <a:endParaRPr lang="en-US" dirty="0"/>
          </a:p>
          <a:p>
            <a:pPr marL="914400" lvl="1" indent="-457200">
              <a:buFont typeface="+mj-lt"/>
              <a:buAutoNum type="arabicPeriod"/>
            </a:pPr>
            <a:r>
              <a:rPr lang="en-US" dirty="0" smtClean="0"/>
              <a:t>First you want to go to </a:t>
            </a:r>
            <a:r>
              <a:rPr lang="en-US" dirty="0" smtClean="0">
                <a:hlinkClick r:id="rId2"/>
              </a:rPr>
              <a:t>www.jetbrains.com/idea/</a:t>
            </a:r>
            <a:r>
              <a:rPr lang="en-US" dirty="0" smtClean="0"/>
              <a:t> and click download. You can either download the Ultimate version and use the free trial, or if you are a student you can get it for free. If not click download on community.</a:t>
            </a:r>
          </a:p>
          <a:p>
            <a:pPr marL="914400" lvl="1" indent="-457200">
              <a:buFont typeface="+mj-lt"/>
              <a:buAutoNum type="arabicPeriod"/>
            </a:pPr>
            <a:r>
              <a:rPr lang="en-US" dirty="0" smtClean="0"/>
              <a:t>Once downloaded, follow the installer and agree to everything to install IntelliJ.</a:t>
            </a:r>
          </a:p>
          <a:p>
            <a:pPr marL="914400" lvl="1" indent="-457200">
              <a:buFont typeface="+mj-lt"/>
              <a:buAutoNum type="arabicPeriod"/>
            </a:pPr>
            <a:r>
              <a:rPr lang="en-US" dirty="0"/>
              <a:t>Remember where you downloaded our zip file and extract it to your desired </a:t>
            </a:r>
            <a:r>
              <a:rPr lang="en-US" dirty="0" smtClean="0"/>
              <a:t>folder.</a:t>
            </a:r>
          </a:p>
          <a:p>
            <a:pPr marL="914400" lvl="1" indent="-457200">
              <a:buFont typeface="+mj-lt"/>
              <a:buAutoNum type="arabicPeriod"/>
            </a:pPr>
            <a:r>
              <a:rPr lang="en-US" dirty="0" smtClean="0"/>
              <a:t>Once installed, either click file, then new, then project from existing sources, or just create project, then project from existing sources and select the folder from the extracted zip download.</a:t>
            </a:r>
          </a:p>
        </p:txBody>
      </p:sp>
    </p:spTree>
    <p:extLst>
      <p:ext uri="{BB962C8B-B14F-4D97-AF65-F5344CB8AC3E}">
        <p14:creationId xmlns:p14="http://schemas.microsoft.com/office/powerpoint/2010/main" val="52453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fontScale="92500"/>
          </a:bodyPr>
          <a:lstStyle/>
          <a:p>
            <a:r>
              <a:rPr lang="en-US" dirty="0" smtClean="0"/>
              <a:t>Installing JDK 8</a:t>
            </a:r>
          </a:p>
          <a:p>
            <a:pPr marL="914400" lvl="1" indent="-457200">
              <a:buFont typeface="+mj-lt"/>
              <a:buAutoNum type="arabicPeriod"/>
            </a:pPr>
            <a:r>
              <a:rPr lang="en-US" dirty="0"/>
              <a:t>First you want to go to </a:t>
            </a:r>
            <a:r>
              <a:rPr lang="en-US" dirty="0">
                <a:hlinkClick r:id="rId2"/>
              </a:rPr>
              <a:t>https://</a:t>
            </a:r>
            <a:r>
              <a:rPr lang="en-US" dirty="0" smtClean="0">
                <a:hlinkClick r:id="rId2"/>
              </a:rPr>
              <a:t>www.oracle.com/technetwork/java/javase/downloads/jdk8-downloads-2133151.html</a:t>
            </a:r>
            <a:r>
              <a:rPr lang="en-US" dirty="0" smtClean="0"/>
              <a:t> and scroll down to Java SE Development Kit 8u192.</a:t>
            </a:r>
          </a:p>
          <a:p>
            <a:pPr marL="914400" lvl="1" indent="-457200">
              <a:buFont typeface="+mj-lt"/>
              <a:buAutoNum type="arabicPeriod"/>
            </a:pPr>
            <a:r>
              <a:rPr lang="en-US" dirty="0" smtClean="0"/>
              <a:t>Click the circle next to accept license agreement</a:t>
            </a:r>
          </a:p>
          <a:p>
            <a:pPr marL="914400" lvl="1" indent="-457200">
              <a:buFont typeface="+mj-lt"/>
              <a:buAutoNum type="arabicPeriod"/>
            </a:pPr>
            <a:r>
              <a:rPr lang="en-US" dirty="0" smtClean="0"/>
              <a:t>Click the last download on the right side of Windows x64</a:t>
            </a:r>
          </a:p>
          <a:p>
            <a:pPr marL="914400" lvl="1" indent="-457200">
              <a:buFont typeface="+mj-lt"/>
              <a:buAutoNum type="arabicPeriod"/>
            </a:pPr>
            <a:r>
              <a:rPr lang="en-US" dirty="0" smtClean="0"/>
              <a:t>Once it is done downloading go through the installer and select a folder to install it that you will remember.</a:t>
            </a:r>
          </a:p>
          <a:p>
            <a:pPr marL="914400" lvl="1" indent="-457200">
              <a:buFont typeface="+mj-lt"/>
              <a:buAutoNum type="arabicPeriod"/>
            </a:pPr>
            <a:r>
              <a:rPr lang="en-US" dirty="0" smtClean="0"/>
              <a:t>Once the JDK is installed go into your IntelliJ project click on File in the top left, then Project Structure, then under project and Project SDK, select New, then JDK, and then click the folder you installed it to, and select 1.8.0_192</a:t>
            </a:r>
          </a:p>
          <a:p>
            <a:endParaRPr lang="en-US" dirty="0"/>
          </a:p>
        </p:txBody>
      </p:sp>
    </p:spTree>
    <p:extLst>
      <p:ext uri="{BB962C8B-B14F-4D97-AF65-F5344CB8AC3E}">
        <p14:creationId xmlns:p14="http://schemas.microsoft.com/office/powerpoint/2010/main" val="193357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7-Zip</a:t>
            </a:r>
          </a:p>
          <a:p>
            <a:pPr marL="914400" lvl="1" indent="-457200">
              <a:buFont typeface="+mj-lt"/>
              <a:buAutoNum type="arabicPeriod"/>
            </a:pPr>
            <a:r>
              <a:rPr lang="en-US" dirty="0"/>
              <a:t>First go to </a:t>
            </a:r>
            <a:r>
              <a:rPr lang="en-US" u="sng" dirty="0">
                <a:hlinkClick r:id="rId2"/>
              </a:rPr>
              <a:t>https://www.7-zip.org/</a:t>
            </a:r>
            <a:r>
              <a:rPr lang="en-US" dirty="0"/>
              <a:t> and click download next to the 64-bit x64.</a:t>
            </a:r>
          </a:p>
          <a:p>
            <a:pPr marL="914400" lvl="1" indent="-457200">
              <a:buFont typeface="+mj-lt"/>
              <a:buAutoNum type="arabicPeriod"/>
            </a:pPr>
            <a:r>
              <a:rPr lang="en-US" dirty="0"/>
              <a:t>Once downloaded, go through the installer and finish installing it</a:t>
            </a:r>
          </a:p>
          <a:p>
            <a:pPr marL="914400" lvl="1" indent="-457200">
              <a:buFont typeface="+mj-lt"/>
              <a:buAutoNum type="arabicPeriod"/>
            </a:pPr>
            <a:r>
              <a:rPr lang="en-US" dirty="0"/>
              <a:t>Once installed you can right click on the downloaded zip folder and then hover your mouse over 7-Zip</a:t>
            </a:r>
          </a:p>
          <a:p>
            <a:pPr marL="914400" lvl="1" indent="-457200">
              <a:buFont typeface="+mj-lt"/>
              <a:buAutoNum type="arabicPeriod"/>
            </a:pPr>
            <a:r>
              <a:rPr lang="en-US" dirty="0"/>
              <a:t>Then click on Extract here to create the folder in the same spot or click extract files to create it in a different location</a:t>
            </a:r>
            <a:r>
              <a:rPr lang="en-US" dirty="0" smtClean="0"/>
              <a:t>.</a:t>
            </a:r>
            <a:endParaRPr lang="en-US" dirty="0"/>
          </a:p>
        </p:txBody>
      </p:sp>
    </p:spTree>
    <p:extLst>
      <p:ext uri="{BB962C8B-B14F-4D97-AF65-F5344CB8AC3E}">
        <p14:creationId xmlns:p14="http://schemas.microsoft.com/office/powerpoint/2010/main" val="103064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How to use the Application</a:t>
            </a:r>
            <a:endParaRPr lang="en-US" dirty="0"/>
          </a:p>
        </p:txBody>
      </p:sp>
    </p:spTree>
    <p:extLst>
      <p:ext uri="{BB962C8B-B14F-4D97-AF65-F5344CB8AC3E}">
        <p14:creationId xmlns:p14="http://schemas.microsoft.com/office/powerpoint/2010/main" val="158641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2" y="2336873"/>
            <a:ext cx="4852378" cy="3599316"/>
          </a:xfrm>
        </p:spPr>
        <p:txBody>
          <a:bodyPr/>
          <a:lstStyle/>
          <a:p>
            <a:r>
              <a:rPr lang="en-US" dirty="0" smtClean="0"/>
              <a:t>Login Screen </a:t>
            </a:r>
            <a:r>
              <a:rPr lang="mr-IN" dirty="0" smtClean="0"/>
              <a:t>–</a:t>
            </a:r>
            <a:r>
              <a:rPr lang="en-US" dirty="0" smtClean="0"/>
              <a:t> Admin</a:t>
            </a:r>
            <a:endParaRPr lang="en-US" dirty="0"/>
          </a:p>
          <a:p>
            <a:pPr marL="0" indent="0">
              <a:buNone/>
            </a:pPr>
            <a:endParaRPr lang="en-US" dirty="0" smtClean="0"/>
          </a:p>
        </p:txBody>
      </p:sp>
      <p:sp>
        <p:nvSpPr>
          <p:cNvPr id="4" name="TextBox 3"/>
          <p:cNvSpPr txBox="1"/>
          <p:nvPr/>
        </p:nvSpPr>
        <p:spPr>
          <a:xfrm>
            <a:off x="7430947" y="2752725"/>
            <a:ext cx="3808071" cy="1477328"/>
          </a:xfrm>
          <a:prstGeom prst="rect">
            <a:avLst/>
          </a:prstGeom>
          <a:noFill/>
        </p:spPr>
        <p:txBody>
          <a:bodyPr wrap="square" rtlCol="0">
            <a:spAutoFit/>
          </a:bodyPr>
          <a:lstStyle/>
          <a:p>
            <a:r>
              <a:rPr lang="en-US" dirty="0" smtClean="0"/>
              <a:t>To login as admin for the first time, the default email and password are both admin. Once typed in, click on Admin Login to take you to the admin home page.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52725"/>
            <a:ext cx="5724525" cy="4105275"/>
          </a:xfrm>
          <a:prstGeom prst="rect">
            <a:avLst/>
          </a:prstGeom>
        </p:spPr>
      </p:pic>
    </p:spTree>
    <p:extLst>
      <p:ext uri="{BB962C8B-B14F-4D97-AF65-F5344CB8AC3E}">
        <p14:creationId xmlns:p14="http://schemas.microsoft.com/office/powerpoint/2010/main" val="182205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2" y="2336873"/>
            <a:ext cx="3903254" cy="3599316"/>
          </a:xfrm>
        </p:spPr>
        <p:txBody>
          <a:bodyPr/>
          <a:lstStyle/>
          <a:p>
            <a:r>
              <a:rPr lang="en-US" smtClean="0"/>
              <a:t>New Student Login</a:t>
            </a:r>
            <a:endParaRPr lang="en-US"/>
          </a:p>
        </p:txBody>
      </p:sp>
      <p:sp>
        <p:nvSpPr>
          <p:cNvPr id="4" name="TextBox 3"/>
          <p:cNvSpPr txBox="1"/>
          <p:nvPr/>
        </p:nvSpPr>
        <p:spPr>
          <a:xfrm>
            <a:off x="7558269" y="2743200"/>
            <a:ext cx="3611301" cy="3693319"/>
          </a:xfrm>
          <a:prstGeom prst="rect">
            <a:avLst/>
          </a:prstGeom>
          <a:noFill/>
        </p:spPr>
        <p:txBody>
          <a:bodyPr wrap="square" rtlCol="0">
            <a:spAutoFit/>
          </a:bodyPr>
          <a:lstStyle/>
          <a:p>
            <a:r>
              <a:rPr lang="en-US" dirty="0" smtClean="0"/>
              <a:t>If you are a student and need to create an account, simply click on New User as it is shown on the slide before this. After clicking on New User you will need to fill in all the fields, and ideally the housing will give you a User ID and your building. Once all fields are filled in correctly, simply push Submit and go back to the login menu. Enter in your email and password you just created and click on Login.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612" y="2743200"/>
            <a:ext cx="5657850" cy="4114800"/>
          </a:xfrm>
          <a:prstGeom prst="rect">
            <a:avLst/>
          </a:prstGeom>
        </p:spPr>
      </p:pic>
    </p:spTree>
    <p:extLst>
      <p:ext uri="{BB962C8B-B14F-4D97-AF65-F5344CB8AC3E}">
        <p14:creationId xmlns:p14="http://schemas.microsoft.com/office/powerpoint/2010/main" val="21356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Application</a:t>
            </a:r>
            <a:endParaRPr lang="en-US" dirty="0"/>
          </a:p>
        </p:txBody>
      </p:sp>
      <p:sp>
        <p:nvSpPr>
          <p:cNvPr id="3" name="Content Placeholder 2"/>
          <p:cNvSpPr>
            <a:spLocks noGrp="1"/>
          </p:cNvSpPr>
          <p:nvPr>
            <p:ph idx="1"/>
          </p:nvPr>
        </p:nvSpPr>
        <p:spPr>
          <a:xfrm>
            <a:off x="680321" y="2336873"/>
            <a:ext cx="3289795" cy="3599316"/>
          </a:xfrm>
        </p:spPr>
        <p:txBody>
          <a:bodyPr/>
          <a:lstStyle/>
          <a:p>
            <a:r>
              <a:rPr lang="en-US" smtClean="0"/>
              <a:t>Admin home screen</a:t>
            </a:r>
            <a:endParaRPr lang="en-US"/>
          </a:p>
        </p:txBody>
      </p:sp>
      <p:sp>
        <p:nvSpPr>
          <p:cNvPr id="4" name="TextBox 3"/>
          <p:cNvSpPr txBox="1"/>
          <p:nvPr/>
        </p:nvSpPr>
        <p:spPr>
          <a:xfrm>
            <a:off x="7500395" y="2724150"/>
            <a:ext cx="4016415" cy="1754326"/>
          </a:xfrm>
          <a:prstGeom prst="rect">
            <a:avLst/>
          </a:prstGeom>
          <a:noFill/>
        </p:spPr>
        <p:txBody>
          <a:bodyPr wrap="square" rtlCol="0">
            <a:spAutoFit/>
          </a:bodyPr>
          <a:lstStyle/>
          <a:p>
            <a:r>
              <a:rPr lang="en-US" dirty="0" smtClean="0"/>
              <a:t>On the admin home screen you are able to add an admin, view student payments, create events, view student maintenance requests, and view residents while always being able to click log out.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724150"/>
            <a:ext cx="5734050" cy="4133850"/>
          </a:xfrm>
          <a:prstGeom prst="rect">
            <a:avLst/>
          </a:prstGeom>
        </p:spPr>
      </p:pic>
    </p:spTree>
    <p:extLst>
      <p:ext uri="{BB962C8B-B14F-4D97-AF65-F5344CB8AC3E}">
        <p14:creationId xmlns:p14="http://schemas.microsoft.com/office/powerpoint/2010/main" val="172537340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314</TotalTime>
  <Words>1345</Words>
  <Application>Microsoft Macintosh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Helvetica Neue</vt:lpstr>
      <vt:lpstr>Mangal</vt:lpstr>
      <vt:lpstr>Trebuchet MS</vt:lpstr>
      <vt:lpstr>Arial</vt:lpstr>
      <vt:lpstr>Berlin</vt:lpstr>
      <vt:lpstr>PowerPoint Presentation</vt:lpstr>
      <vt:lpstr>Table of Contents</vt:lpstr>
      <vt:lpstr>Chapter 1: Installation</vt:lpstr>
      <vt:lpstr>Installation</vt:lpstr>
      <vt:lpstr>Installation</vt:lpstr>
      <vt:lpstr>Chapter 2: How to use the Application</vt:lpstr>
      <vt:lpstr>How to use the Application</vt:lpstr>
      <vt:lpstr>How to use the Application</vt:lpstr>
      <vt:lpstr>How to use the Application</vt:lpstr>
      <vt:lpstr>How to use the Application</vt:lpstr>
      <vt:lpstr>How to use the Application</vt:lpstr>
      <vt:lpstr>How to use the Application</vt:lpstr>
      <vt:lpstr>How to use the Application</vt:lpstr>
      <vt:lpstr>How to use the Application</vt:lpstr>
      <vt:lpstr>How to use the Application</vt:lpstr>
      <vt:lpstr>How to use the Application</vt:lpstr>
      <vt:lpstr>How to use the Application</vt:lpstr>
      <vt:lpstr>How to use the Application</vt:lpstr>
      <vt:lpstr>How to use the Application</vt:lpstr>
      <vt:lpstr>Chapter 3: Help</vt:lpstr>
      <vt:lpstr>Help</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Hoffman</dc:creator>
  <cp:lastModifiedBy>Eric Hoffman</cp:lastModifiedBy>
  <cp:revision>17</cp:revision>
  <dcterms:created xsi:type="dcterms:W3CDTF">2018-12-04T20:28:18Z</dcterms:created>
  <dcterms:modified xsi:type="dcterms:W3CDTF">2018-12-05T01:56:43Z</dcterms:modified>
</cp:coreProperties>
</file>