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8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B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FCBCC-41D7-4378-9247-CA00FC02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AC4CB-4C81-48FA-B1EE-73D2298C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3940-81F0-4055-B5AB-B681265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34436-E463-472D-954D-050DB8E2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EC99D-842F-42A0-8146-E740DA4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23CB-1A96-4DD5-92AA-FD431AC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1CA18-8B95-4D75-8A93-3F161AF5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7F103-3855-42B5-BE20-04ACFA3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E4B6D-11C0-4A20-B1C8-CADA2E14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0FC76-602F-4F63-89F7-7830C49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FB661-D209-44A0-A64B-BC2047700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4AB78-5196-416E-A619-4E07FEEF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88B13-C86D-4F78-BEB6-9B87BBBD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ADE2-FC30-4BBC-97C7-9A53CD1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CF5E0-28D4-4F3B-834D-38F7F4B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A9A2-C9D0-4A88-8BA4-A66F1B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1FFC-89BC-4B29-B3C6-97B050B2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76990-684A-44CD-8D2E-A0A4DDDA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7273-54AA-4BB2-9C1D-4ED7475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E47E8-E7AC-44C8-9B16-4C88A4E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05BE-0390-468E-9202-E493D8ED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F755-47D4-458A-86BA-FFB2C910B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00200-1B34-4E26-8CB9-D3343E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E69B4-20C2-4229-BE04-BF55AD77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2D68F-5848-4314-9900-AE7BF84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0A17-5D75-4DBE-BC53-463392E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AF8E2-F654-4423-8FDC-F32F4D48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97C03-FE1A-4615-A87E-82B1E4A2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E176E-D57D-4821-BC74-60FCB66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8DCFD-BCED-4875-855A-F72E9A7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7534-65D6-4A05-B710-383B5C67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3B13-9905-4E69-ADB0-C0D1C6D2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FC1E3-1575-4F0C-8D65-9F11DC7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F5EDD-634F-49AF-B69A-883D9D3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79B9E5-CF1E-4F8E-8EED-E6F0BC507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6FEA3-BF34-447C-AD2A-66FA3B40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BB29F-2CD4-40F2-A344-41EEF1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4843E-7C91-466D-9596-789048BE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63A7B-ED2D-4AEA-BE93-39B09B9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B5C55-1D38-4078-A13C-F635740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1BDB1-49BD-4347-82F2-2EACDC4C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67E623-7B25-4CA8-A4CC-4849D6BA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F487D-F548-4F36-B792-CD9C3391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956E3D-871D-48BB-8083-E12A0A1D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69C344-3ADE-4118-B020-7B032F0A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E6FDE-4121-4222-A9E1-A61788BC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66D2-CF88-4C1C-BA59-EAB58B6A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BA823-9736-4400-A455-2C67DA59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E55BC-7ADF-4ACE-B9A1-4F9409C0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D3F0F-8AC2-405A-99DF-E0358734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6CAEC-FE98-43CF-A2CD-606716D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57581-B897-4B42-A130-C1E27548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FC40-B145-4C45-845C-1193CC84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DFE9F-5541-4252-A012-C82A843B8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1572F-792F-40EA-B904-750F2F61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28F8-51B1-4D55-AB09-3DCA202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6D4FC-53A5-41EB-B6E3-ED72C0D1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CBDB-4A12-4A9A-B6DB-7263652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177C31-F8EF-4F30-AB4A-0B81F631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7C25-5DE8-4301-9563-5756377D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11709-B9D1-4386-A66C-9A27A176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73D-3906-4379-9DF4-49724FD2741B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A8CB-D9F6-4292-A75A-65EC7559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66C5-2D8D-45C9-97BE-FF588D177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A99C-CC04-40B6-9FD6-7404B39D0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8EB0AC-D182-4862-B247-220182BF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73" y="788843"/>
            <a:ext cx="2395750" cy="543282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64FC7-B4F3-4138-AD96-D7B3BBAA5B2C}"/>
              </a:ext>
            </a:extLst>
          </p:cNvPr>
          <p:cNvCxnSpPr/>
          <p:nvPr/>
        </p:nvCxnSpPr>
        <p:spPr>
          <a:xfrm flipH="1">
            <a:off x="4463273" y="1538834"/>
            <a:ext cx="19685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8D7EE-7651-4139-9BDC-BED6AB40FA2D}"/>
              </a:ext>
            </a:extLst>
          </p:cNvPr>
          <p:cNvSpPr/>
          <p:nvPr/>
        </p:nvSpPr>
        <p:spPr>
          <a:xfrm>
            <a:off x="5075829" y="1119772"/>
            <a:ext cx="835244" cy="419059"/>
          </a:xfrm>
          <a:prstGeom prst="rect">
            <a:avLst/>
          </a:prstGeom>
          <a:solidFill>
            <a:srgbClr val="00BF3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FED44-F2B5-421B-B27C-B0E888092874}"/>
              </a:ext>
            </a:extLst>
          </p:cNvPr>
          <p:cNvSpPr/>
          <p:nvPr/>
        </p:nvSpPr>
        <p:spPr>
          <a:xfrm>
            <a:off x="4859513" y="1538083"/>
            <a:ext cx="1242060" cy="1153344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768EA09-540F-4308-97E9-7B78C2F02CB1}"/>
              </a:ext>
            </a:extLst>
          </p:cNvPr>
          <p:cNvSpPr/>
          <p:nvPr/>
        </p:nvSpPr>
        <p:spPr>
          <a:xfrm>
            <a:off x="4740051" y="1654317"/>
            <a:ext cx="753400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GND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2309530-F92B-4358-9007-01E7E04DA2F9}"/>
              </a:ext>
            </a:extLst>
          </p:cNvPr>
          <p:cNvCxnSpPr>
            <a:cxnSpLocks/>
          </p:cNvCxnSpPr>
          <p:nvPr/>
        </p:nvCxnSpPr>
        <p:spPr>
          <a:xfrm>
            <a:off x="6084061" y="1849451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20C6D2-646C-4969-A5F6-9CDEAF97F1C1}"/>
              </a:ext>
            </a:extLst>
          </p:cNvPr>
          <p:cNvCxnSpPr/>
          <p:nvPr/>
        </p:nvCxnSpPr>
        <p:spPr>
          <a:xfrm flipH="1">
            <a:off x="6084061" y="1849451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5820110-923C-4725-97B9-6CBA36845524}"/>
              </a:ext>
            </a:extLst>
          </p:cNvPr>
          <p:cNvCxnSpPr>
            <a:cxnSpLocks/>
          </p:cNvCxnSpPr>
          <p:nvPr/>
        </p:nvCxnSpPr>
        <p:spPr>
          <a:xfrm>
            <a:off x="6084061" y="2224024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131C41C-4F69-49BF-B710-27A58D83D536}"/>
              </a:ext>
            </a:extLst>
          </p:cNvPr>
          <p:cNvCxnSpPr/>
          <p:nvPr/>
        </p:nvCxnSpPr>
        <p:spPr>
          <a:xfrm flipH="1">
            <a:off x="6084061" y="2224024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D3C484-D232-4E0C-BB71-C1A7D6325F7D}"/>
              </a:ext>
            </a:extLst>
          </p:cNvPr>
          <p:cNvCxnSpPr>
            <a:cxnSpLocks/>
          </p:cNvCxnSpPr>
          <p:nvPr/>
        </p:nvCxnSpPr>
        <p:spPr>
          <a:xfrm>
            <a:off x="6084061" y="2585214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F47217-154C-41DC-B391-6C2813CB0805}"/>
              </a:ext>
            </a:extLst>
          </p:cNvPr>
          <p:cNvCxnSpPr/>
          <p:nvPr/>
        </p:nvCxnSpPr>
        <p:spPr>
          <a:xfrm flipH="1">
            <a:off x="6084061" y="2585214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EA2F54C-0A47-4809-8979-D21743A75722}"/>
              </a:ext>
            </a:extLst>
          </p:cNvPr>
          <p:cNvCxnSpPr>
            <a:cxnSpLocks/>
          </p:cNvCxnSpPr>
          <p:nvPr/>
        </p:nvCxnSpPr>
        <p:spPr>
          <a:xfrm>
            <a:off x="4761032" y="2585214"/>
            <a:ext cx="136974" cy="1288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9FF7B94-2479-455E-8683-59D2DCADBCAD}"/>
              </a:ext>
            </a:extLst>
          </p:cNvPr>
          <p:cNvCxnSpPr/>
          <p:nvPr/>
        </p:nvCxnSpPr>
        <p:spPr>
          <a:xfrm flipH="1">
            <a:off x="4761032" y="2585214"/>
            <a:ext cx="129600" cy="12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C9F1136-A994-4CC7-A2CF-E61686E719AC}"/>
              </a:ext>
            </a:extLst>
          </p:cNvPr>
          <p:cNvSpPr/>
          <p:nvPr/>
        </p:nvSpPr>
        <p:spPr>
          <a:xfrm>
            <a:off x="4616049" y="968436"/>
            <a:ext cx="1591723" cy="5697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8255615-AEC6-433F-A2AC-37B6411C7383}"/>
              </a:ext>
            </a:extLst>
          </p:cNvPr>
          <p:cNvSpPr/>
          <p:nvPr/>
        </p:nvSpPr>
        <p:spPr>
          <a:xfrm>
            <a:off x="6084060" y="1221154"/>
            <a:ext cx="2266757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 영역까지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층</a:t>
            </a:r>
            <a:r>
              <a:rPr lang="en-US" altLang="ko-KR" sz="1200" b="1" dirty="0">
                <a:solidFill>
                  <a:schemeClr val="tx1"/>
                </a:solidFill>
              </a:rPr>
              <a:t>copper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41382FE-CB54-4737-A9B7-3DF71AEC87F3}"/>
              </a:ext>
            </a:extLst>
          </p:cNvPr>
          <p:cNvSpPr/>
          <p:nvPr/>
        </p:nvSpPr>
        <p:spPr>
          <a:xfrm>
            <a:off x="6758623" y="2206375"/>
            <a:ext cx="159219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3,4</a:t>
            </a:r>
            <a:r>
              <a:rPr lang="ko-KR" altLang="en-US" sz="1200" b="1" dirty="0">
                <a:solidFill>
                  <a:schemeClr val="tx1"/>
                </a:solidFill>
              </a:rPr>
              <a:t>층 </a:t>
            </a:r>
            <a:r>
              <a:rPr lang="en-US" altLang="ko-KR" sz="1200" b="1" dirty="0">
                <a:solidFill>
                  <a:schemeClr val="tx1"/>
                </a:solidFill>
              </a:rPr>
              <a:t>copper </a:t>
            </a:r>
            <a:r>
              <a:rPr lang="ko-KR" altLang="en-US" sz="1200" b="1" dirty="0">
                <a:solidFill>
                  <a:schemeClr val="tx1"/>
                </a:solidFill>
              </a:rPr>
              <a:t>제거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E8DE9BB2-D628-47E5-9D13-B9A1B1085F4D}"/>
              </a:ext>
            </a:extLst>
          </p:cNvPr>
          <p:cNvSpPr/>
          <p:nvPr/>
        </p:nvSpPr>
        <p:spPr>
          <a:xfrm>
            <a:off x="347635" y="615341"/>
            <a:ext cx="3768035" cy="376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661291B9-7F97-499C-8941-C3C8AA54DDBA}"/>
              </a:ext>
            </a:extLst>
          </p:cNvPr>
          <p:cNvSpPr/>
          <p:nvPr/>
        </p:nvSpPr>
        <p:spPr>
          <a:xfrm>
            <a:off x="1391897" y="4161453"/>
            <a:ext cx="167951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9D909C44-DEBA-4BBE-96BC-366E8DF8E9E3}"/>
              </a:ext>
            </a:extLst>
          </p:cNvPr>
          <p:cNvSpPr/>
          <p:nvPr/>
        </p:nvSpPr>
        <p:spPr>
          <a:xfrm>
            <a:off x="1561951" y="5122506"/>
            <a:ext cx="289249" cy="28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2FD35A9-186B-4E1D-9E3D-37F926EDD4A7}"/>
              </a:ext>
            </a:extLst>
          </p:cNvPr>
          <p:cNvSpPr/>
          <p:nvPr/>
        </p:nvSpPr>
        <p:spPr>
          <a:xfrm>
            <a:off x="2084082" y="5122506"/>
            <a:ext cx="289249" cy="28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E823D00-1B72-4DA6-ACF4-A97F9CEF60EF}"/>
              </a:ext>
            </a:extLst>
          </p:cNvPr>
          <p:cNvSpPr/>
          <p:nvPr/>
        </p:nvSpPr>
        <p:spPr>
          <a:xfrm>
            <a:off x="2606213" y="5122506"/>
            <a:ext cx="289249" cy="28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E4DD1A8C-F4D0-45A2-B5E6-978CB4518C54}"/>
              </a:ext>
            </a:extLst>
          </p:cNvPr>
          <p:cNvSpPr/>
          <p:nvPr/>
        </p:nvSpPr>
        <p:spPr>
          <a:xfrm>
            <a:off x="1701466" y="5607699"/>
            <a:ext cx="1040041" cy="914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B80294B-864A-4959-8FBC-F92B950BCD19}"/>
              </a:ext>
            </a:extLst>
          </p:cNvPr>
          <p:cNvSpPr/>
          <p:nvPr/>
        </p:nvSpPr>
        <p:spPr>
          <a:xfrm>
            <a:off x="2515277" y="5756409"/>
            <a:ext cx="1147665" cy="6263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3DB561A-281F-493B-A8BF-32BBED0C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70" y="3053652"/>
            <a:ext cx="8414938" cy="2421565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5741145B-C24A-4EE7-B6EA-7E0616D5EF15}"/>
              </a:ext>
            </a:extLst>
          </p:cNvPr>
          <p:cNvSpPr/>
          <p:nvPr/>
        </p:nvSpPr>
        <p:spPr>
          <a:xfrm>
            <a:off x="2840783" y="3473625"/>
            <a:ext cx="1181100" cy="6003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69C52B4-AEFD-44D5-9D72-B413A4186719}"/>
              </a:ext>
            </a:extLst>
          </p:cNvPr>
          <p:cNvCxnSpPr/>
          <p:nvPr/>
        </p:nvCxnSpPr>
        <p:spPr>
          <a:xfrm flipV="1">
            <a:off x="3431333" y="3206729"/>
            <a:ext cx="0" cy="5337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C16682D-7C47-4DC3-921D-37DB40B49A82}"/>
              </a:ext>
            </a:extLst>
          </p:cNvPr>
          <p:cNvSpPr/>
          <p:nvPr/>
        </p:nvSpPr>
        <p:spPr>
          <a:xfrm>
            <a:off x="2331781" y="2712803"/>
            <a:ext cx="1831072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CON75 </a:t>
            </a:r>
            <a:r>
              <a:rPr lang="ko-KR" altLang="en-US" sz="1200" b="1" dirty="0">
                <a:solidFill>
                  <a:schemeClr val="tx1"/>
                </a:solidFill>
              </a:rPr>
              <a:t>위로 </a:t>
            </a:r>
            <a:r>
              <a:rPr lang="en-US" altLang="ko-KR" sz="1200" b="1" dirty="0">
                <a:solidFill>
                  <a:schemeClr val="tx1"/>
                </a:solidFill>
              </a:rPr>
              <a:t>3mm</a:t>
            </a:r>
            <a:r>
              <a:rPr lang="ko-KR" altLang="en-US" sz="1200" b="1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4E6D351-CCB7-42C9-905E-D42E9369AB1A}"/>
              </a:ext>
            </a:extLst>
          </p:cNvPr>
          <p:cNvSpPr/>
          <p:nvPr/>
        </p:nvSpPr>
        <p:spPr>
          <a:xfrm>
            <a:off x="4162853" y="5139435"/>
            <a:ext cx="3326130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CON74, 78 </a:t>
            </a:r>
            <a:r>
              <a:rPr lang="ko-KR" altLang="en-US" sz="1200" b="1" dirty="0">
                <a:solidFill>
                  <a:schemeClr val="bg1"/>
                </a:solidFill>
              </a:rPr>
              <a:t>아래로 가능한 영역까지 이동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CB4E07B-D087-4D99-89C7-672B8D268206}"/>
              </a:ext>
            </a:extLst>
          </p:cNvPr>
          <p:cNvSpPr/>
          <p:nvPr/>
        </p:nvSpPr>
        <p:spPr>
          <a:xfrm>
            <a:off x="2656767" y="4264434"/>
            <a:ext cx="1181100" cy="424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C13F804-B4BF-4A36-9219-77501A86F15C}"/>
              </a:ext>
            </a:extLst>
          </p:cNvPr>
          <p:cNvSpPr/>
          <p:nvPr/>
        </p:nvSpPr>
        <p:spPr>
          <a:xfrm>
            <a:off x="8083343" y="4247288"/>
            <a:ext cx="1181100" cy="424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99DF34-9654-40A6-BA5E-1C4450BAEB41}"/>
              </a:ext>
            </a:extLst>
          </p:cNvPr>
          <p:cNvCxnSpPr>
            <a:cxnSpLocks/>
          </p:cNvCxnSpPr>
          <p:nvPr/>
        </p:nvCxnSpPr>
        <p:spPr>
          <a:xfrm>
            <a:off x="3247317" y="4403643"/>
            <a:ext cx="0" cy="5364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647B00D-089A-42AD-957B-667A2E641ADD}"/>
              </a:ext>
            </a:extLst>
          </p:cNvPr>
          <p:cNvCxnSpPr>
            <a:cxnSpLocks/>
          </p:cNvCxnSpPr>
          <p:nvPr/>
        </p:nvCxnSpPr>
        <p:spPr>
          <a:xfrm>
            <a:off x="8611797" y="4403643"/>
            <a:ext cx="0" cy="5364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5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ADB368-3034-4DAD-8612-9DFEDF7E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962025"/>
            <a:ext cx="7791450" cy="49339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799BDC-071C-4B24-9A40-DB1BFBF344FD}"/>
              </a:ext>
            </a:extLst>
          </p:cNvPr>
          <p:cNvSpPr/>
          <p:nvPr/>
        </p:nvSpPr>
        <p:spPr>
          <a:xfrm>
            <a:off x="5909388" y="1343608"/>
            <a:ext cx="957943" cy="2085392"/>
          </a:xfrm>
          <a:prstGeom prst="rect">
            <a:avLst/>
          </a:prstGeom>
          <a:solidFill>
            <a:schemeClr val="accent6">
              <a:alpha val="6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39D0B4-D917-44F2-BF52-BFF66F053B6A}"/>
              </a:ext>
            </a:extLst>
          </p:cNvPr>
          <p:cNvSpPr/>
          <p:nvPr/>
        </p:nvSpPr>
        <p:spPr>
          <a:xfrm>
            <a:off x="4320073" y="1343608"/>
            <a:ext cx="793103" cy="2085392"/>
          </a:xfrm>
          <a:prstGeom prst="rect">
            <a:avLst/>
          </a:prstGeom>
          <a:solidFill>
            <a:schemeClr val="accent6">
              <a:alpha val="6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FD7F7-1FBB-4237-959E-76916B2A9623}"/>
              </a:ext>
            </a:extLst>
          </p:cNvPr>
          <p:cNvSpPr/>
          <p:nvPr/>
        </p:nvSpPr>
        <p:spPr>
          <a:xfrm>
            <a:off x="5844945" y="1417097"/>
            <a:ext cx="793103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CEE488-9BA4-4984-BD3F-643AB1CD2066}"/>
              </a:ext>
            </a:extLst>
          </p:cNvPr>
          <p:cNvSpPr/>
          <p:nvPr/>
        </p:nvSpPr>
        <p:spPr>
          <a:xfrm>
            <a:off x="4250773" y="1417097"/>
            <a:ext cx="793103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GND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7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5">
            <a:extLst>
              <a:ext uri="{FF2B5EF4-FFF2-40B4-BE49-F238E27FC236}">
                <a16:creationId xmlns:a16="http://schemas.microsoft.com/office/drawing/2014/main" id="{E51C2952-13A1-4D4E-9693-303631ABCF5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252350" y="1803101"/>
            <a:ext cx="768317" cy="166687"/>
            <a:chOff x="2771783" y="2438400"/>
            <a:chExt cx="1404928" cy="304800"/>
          </a:xfrm>
        </p:grpSpPr>
        <p:cxnSp>
          <p:nvCxnSpPr>
            <p:cNvPr id="8" name="Straight Connector 81">
              <a:extLst>
                <a:ext uri="{FF2B5EF4-FFF2-40B4-BE49-F238E27FC236}">
                  <a16:creationId xmlns:a16="http://schemas.microsoft.com/office/drawing/2014/main" id="{FAE4DC11-70E0-4ADB-B9AF-100D07E0FE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5136" y="2399509"/>
              <a:ext cx="0" cy="366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2">
              <a:extLst>
                <a:ext uri="{FF2B5EF4-FFF2-40B4-BE49-F238E27FC236}">
                  <a16:creationId xmlns:a16="http://schemas.microsoft.com/office/drawing/2014/main" id="{B2A885EB-EDDE-4090-AF26-09F25D8122E5}"/>
                </a:ext>
              </a:extLst>
            </p:cNvPr>
            <p:cNvCxnSpPr/>
            <p:nvPr/>
          </p:nvCxnSpPr>
          <p:spPr>
            <a:xfrm>
              <a:off x="4024311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55">
              <a:extLst>
                <a:ext uri="{FF2B5EF4-FFF2-40B4-BE49-F238E27FC236}">
                  <a16:creationId xmlns:a16="http://schemas.microsoft.com/office/drawing/2014/main" id="{F8664EE8-6E19-40A5-B55F-14FD2C71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23" name="Arc 90">
                <a:extLst>
                  <a:ext uri="{FF2B5EF4-FFF2-40B4-BE49-F238E27FC236}">
                    <a16:creationId xmlns:a16="http://schemas.microsoft.com/office/drawing/2014/main" id="{7094B0AA-6A8B-473D-91D9-DE4917877CE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4" name="Arc 91">
                <a:extLst>
                  <a:ext uri="{FF2B5EF4-FFF2-40B4-BE49-F238E27FC236}">
                    <a16:creationId xmlns:a16="http://schemas.microsoft.com/office/drawing/2014/main" id="{62A44458-F175-4928-84FB-0E97DF6A4FAD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BE544EAB-50DE-41C6-AFC3-BD275DC8D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21" name="Arc 88">
                <a:extLst>
                  <a:ext uri="{FF2B5EF4-FFF2-40B4-BE49-F238E27FC236}">
                    <a16:creationId xmlns:a16="http://schemas.microsoft.com/office/drawing/2014/main" id="{212A3EA4-C630-4FD3-9B36-D0D6AFC0AB5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2" name="Arc 89">
                <a:extLst>
                  <a:ext uri="{FF2B5EF4-FFF2-40B4-BE49-F238E27FC236}">
                    <a16:creationId xmlns:a16="http://schemas.microsoft.com/office/drawing/2014/main" id="{05816317-8310-48CC-A98B-E26B7759A88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2" name="Group 59">
              <a:extLst>
                <a:ext uri="{FF2B5EF4-FFF2-40B4-BE49-F238E27FC236}">
                  <a16:creationId xmlns:a16="http://schemas.microsoft.com/office/drawing/2014/main" id="{61A1AE27-6DC0-4494-B1C3-722D76E39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19" name="Arc 86">
                <a:extLst>
                  <a:ext uri="{FF2B5EF4-FFF2-40B4-BE49-F238E27FC236}">
                    <a16:creationId xmlns:a16="http://schemas.microsoft.com/office/drawing/2014/main" id="{88E455C7-D692-4A15-9F77-C27FAAB768F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0" name="Arc 87">
                <a:extLst>
                  <a:ext uri="{FF2B5EF4-FFF2-40B4-BE49-F238E27FC236}">
                    <a16:creationId xmlns:a16="http://schemas.microsoft.com/office/drawing/2014/main" id="{2A8BB355-6D42-4C27-8131-8E210BCF2E3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6" name="Group 59">
              <a:extLst>
                <a:ext uri="{FF2B5EF4-FFF2-40B4-BE49-F238E27FC236}">
                  <a16:creationId xmlns:a16="http://schemas.microsoft.com/office/drawing/2014/main" id="{0404DA87-8D1F-46D8-9A6A-D459E26E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17" name="Arc 93">
                <a:extLst>
                  <a:ext uri="{FF2B5EF4-FFF2-40B4-BE49-F238E27FC236}">
                    <a16:creationId xmlns:a16="http://schemas.microsoft.com/office/drawing/2014/main" id="{2AAA9C9A-FD96-419C-A894-014F34B44853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18" name="Arc 94">
                <a:extLst>
                  <a:ext uri="{FF2B5EF4-FFF2-40B4-BE49-F238E27FC236}">
                    <a16:creationId xmlns:a16="http://schemas.microsoft.com/office/drawing/2014/main" id="{A9D66D93-8589-4EC4-82C3-B88980F9361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E1A144-CE3F-4A04-8FF2-6D26B9BD7E28}"/>
              </a:ext>
            </a:extLst>
          </p:cNvPr>
          <p:cNvGrpSpPr/>
          <p:nvPr/>
        </p:nvGrpSpPr>
        <p:grpSpPr>
          <a:xfrm>
            <a:off x="4507499" y="2387803"/>
            <a:ext cx="266700" cy="76200"/>
            <a:chOff x="3658078" y="3025140"/>
            <a:chExt cx="266700" cy="762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145FC7A-804E-47B2-BD58-DE3E5AAD8120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0251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CD258A-281A-49A6-9749-70C0559FCE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1013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066EE3-A769-4A28-8580-0D2997849F03}"/>
              </a:ext>
            </a:extLst>
          </p:cNvPr>
          <p:cNvCxnSpPr>
            <a:cxnSpLocks/>
          </p:cNvCxnSpPr>
          <p:nvPr/>
        </p:nvCxnSpPr>
        <p:spPr>
          <a:xfrm>
            <a:off x="4640849" y="2464003"/>
            <a:ext cx="0" cy="157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E59283-00C5-4B70-9703-8314EBF7ADE8}"/>
              </a:ext>
            </a:extLst>
          </p:cNvPr>
          <p:cNvCxnSpPr>
            <a:cxnSpLocks/>
          </p:cNvCxnSpPr>
          <p:nvPr/>
        </p:nvCxnSpPr>
        <p:spPr>
          <a:xfrm>
            <a:off x="4640849" y="2237940"/>
            <a:ext cx="0" cy="14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95">
            <a:extLst>
              <a:ext uri="{FF2B5EF4-FFF2-40B4-BE49-F238E27FC236}">
                <a16:creationId xmlns:a16="http://schemas.microsoft.com/office/drawing/2014/main" id="{3CECACB6-8B50-4DE5-A7D8-1753311AB04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302977" y="2825241"/>
            <a:ext cx="651119" cy="166687"/>
            <a:chOff x="2986089" y="2438400"/>
            <a:chExt cx="1190622" cy="304800"/>
          </a:xfrm>
        </p:grpSpPr>
        <p:cxnSp>
          <p:nvCxnSpPr>
            <p:cNvPr id="39" name="Straight Connector 81">
              <a:extLst>
                <a:ext uri="{FF2B5EF4-FFF2-40B4-BE49-F238E27FC236}">
                  <a16:creationId xmlns:a16="http://schemas.microsoft.com/office/drawing/2014/main" id="{E8CBCC5D-3F0D-4CED-A55E-CAC89DA38F18}"/>
                </a:ext>
              </a:extLst>
            </p:cNvPr>
            <p:cNvCxnSpPr/>
            <p:nvPr/>
          </p:nvCxnSpPr>
          <p:spPr>
            <a:xfrm>
              <a:off x="2986089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2">
              <a:extLst>
                <a:ext uri="{FF2B5EF4-FFF2-40B4-BE49-F238E27FC236}">
                  <a16:creationId xmlns:a16="http://schemas.microsoft.com/office/drawing/2014/main" id="{475A45ED-7923-489B-9565-BF7E251DFE72}"/>
                </a:ext>
              </a:extLst>
            </p:cNvPr>
            <p:cNvCxnSpPr/>
            <p:nvPr/>
          </p:nvCxnSpPr>
          <p:spPr>
            <a:xfrm>
              <a:off x="4024311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55">
              <a:extLst>
                <a:ext uri="{FF2B5EF4-FFF2-40B4-BE49-F238E27FC236}">
                  <a16:creationId xmlns:a16="http://schemas.microsoft.com/office/drawing/2014/main" id="{5E964FAD-2F61-48D0-93A5-9604BDAC3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51" name="Arc 90">
                <a:extLst>
                  <a:ext uri="{FF2B5EF4-FFF2-40B4-BE49-F238E27FC236}">
                    <a16:creationId xmlns:a16="http://schemas.microsoft.com/office/drawing/2014/main" id="{6879C9A3-64D4-48C6-9972-B413D0B751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52" name="Arc 91">
                <a:extLst>
                  <a:ext uri="{FF2B5EF4-FFF2-40B4-BE49-F238E27FC236}">
                    <a16:creationId xmlns:a16="http://schemas.microsoft.com/office/drawing/2014/main" id="{6B3EBDC0-1000-4FE0-988B-A4EC6FE1312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2" name="Group 56">
              <a:extLst>
                <a:ext uri="{FF2B5EF4-FFF2-40B4-BE49-F238E27FC236}">
                  <a16:creationId xmlns:a16="http://schemas.microsoft.com/office/drawing/2014/main" id="{C1E074CE-E044-4E45-8E7C-131C73377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49" name="Arc 88">
                <a:extLst>
                  <a:ext uri="{FF2B5EF4-FFF2-40B4-BE49-F238E27FC236}">
                    <a16:creationId xmlns:a16="http://schemas.microsoft.com/office/drawing/2014/main" id="{C84AFB1F-A37A-4D12-87FB-9EB56E04BD7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50" name="Arc 89">
                <a:extLst>
                  <a:ext uri="{FF2B5EF4-FFF2-40B4-BE49-F238E27FC236}">
                    <a16:creationId xmlns:a16="http://schemas.microsoft.com/office/drawing/2014/main" id="{C83878D7-4FA9-41EA-9E37-937FD4CC6C5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3" name="Group 59">
              <a:extLst>
                <a:ext uri="{FF2B5EF4-FFF2-40B4-BE49-F238E27FC236}">
                  <a16:creationId xmlns:a16="http://schemas.microsoft.com/office/drawing/2014/main" id="{3AD16CC3-DBD4-4E80-B42E-1E00B7571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47" name="Arc 86">
                <a:extLst>
                  <a:ext uri="{FF2B5EF4-FFF2-40B4-BE49-F238E27FC236}">
                    <a16:creationId xmlns:a16="http://schemas.microsoft.com/office/drawing/2014/main" id="{E38D6F65-53FD-4093-9A8D-9B1A3A6137F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48" name="Arc 87">
                <a:extLst>
                  <a:ext uri="{FF2B5EF4-FFF2-40B4-BE49-F238E27FC236}">
                    <a16:creationId xmlns:a16="http://schemas.microsoft.com/office/drawing/2014/main" id="{2C82B6DE-F584-4DF2-8383-CE4E2898CA49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4" name="Group 59">
              <a:extLst>
                <a:ext uri="{FF2B5EF4-FFF2-40B4-BE49-F238E27FC236}">
                  <a16:creationId xmlns:a16="http://schemas.microsoft.com/office/drawing/2014/main" id="{54BFE6DB-9E13-44DB-93BF-A1FB75C24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45" name="Arc 93">
                <a:extLst>
                  <a:ext uri="{FF2B5EF4-FFF2-40B4-BE49-F238E27FC236}">
                    <a16:creationId xmlns:a16="http://schemas.microsoft.com/office/drawing/2014/main" id="{D184E22C-2240-481A-B5DA-6D9F1D35D01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46" name="Arc 94">
                <a:extLst>
                  <a:ext uri="{FF2B5EF4-FFF2-40B4-BE49-F238E27FC236}">
                    <a16:creationId xmlns:a16="http://schemas.microsoft.com/office/drawing/2014/main" id="{A162931A-67C3-4CF1-873D-8B23ADA23651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4C0526-600E-42AD-A04E-E18B70E8C8B5}"/>
              </a:ext>
            </a:extLst>
          </p:cNvPr>
          <p:cNvCxnSpPr>
            <a:cxnSpLocks/>
          </p:cNvCxnSpPr>
          <p:nvPr/>
        </p:nvCxnSpPr>
        <p:spPr>
          <a:xfrm>
            <a:off x="3069771" y="1511576"/>
            <a:ext cx="1575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6190A5-2148-468C-901B-7B49F393E1E2}"/>
              </a:ext>
            </a:extLst>
          </p:cNvPr>
          <p:cNvCxnSpPr>
            <a:cxnSpLocks/>
          </p:cNvCxnSpPr>
          <p:nvPr/>
        </p:nvCxnSpPr>
        <p:spPr>
          <a:xfrm>
            <a:off x="3060440" y="3234144"/>
            <a:ext cx="1585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D6FAF4-AF08-46A7-84E3-D1286CEDDF76}"/>
              </a:ext>
            </a:extLst>
          </p:cNvPr>
          <p:cNvGrpSpPr/>
          <p:nvPr/>
        </p:nvGrpSpPr>
        <p:grpSpPr>
          <a:xfrm>
            <a:off x="1445156" y="1424379"/>
            <a:ext cx="1207382" cy="395649"/>
            <a:chOff x="577409" y="1106637"/>
            <a:chExt cx="1207382" cy="39564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3CA7D09-5B77-4D22-87EE-77AFD4ABEED5}"/>
                </a:ext>
              </a:extLst>
            </p:cNvPr>
            <p:cNvCxnSpPr>
              <a:cxnSpLocks/>
            </p:cNvCxnSpPr>
            <p:nvPr/>
          </p:nvCxnSpPr>
          <p:spPr>
            <a:xfrm>
              <a:off x="577409" y="149486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2976948-6ADC-426A-9BAE-D8655C36E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691" y="1494860"/>
              <a:ext cx="419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33298E8-18BC-4EFD-9A5A-B0657FF03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00" y="1106637"/>
              <a:ext cx="0" cy="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209A404-0807-46B8-AA30-AE179D3FD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1108342"/>
              <a:ext cx="0" cy="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56DFFA8-8DE0-4189-9096-203AF2D227AD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121877"/>
              <a:ext cx="419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1DC0EB3-B711-423D-B5DE-E19DE15BE757}"/>
              </a:ext>
            </a:extLst>
          </p:cNvPr>
          <p:cNvCxnSpPr>
            <a:cxnSpLocks/>
          </p:cNvCxnSpPr>
          <p:nvPr/>
        </p:nvCxnSpPr>
        <p:spPr>
          <a:xfrm>
            <a:off x="1389328" y="1213481"/>
            <a:ext cx="12809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49BBEC-18D0-49D0-9B9A-9DE3A0886C04}"/>
              </a:ext>
            </a:extLst>
          </p:cNvPr>
          <p:cNvSpPr/>
          <p:nvPr/>
        </p:nvSpPr>
        <p:spPr>
          <a:xfrm>
            <a:off x="2731599" y="3499578"/>
            <a:ext cx="1280938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Tx Coil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ACFCDC5-2375-40CD-AB0F-B6174F36C0D3}"/>
              </a:ext>
            </a:extLst>
          </p:cNvPr>
          <p:cNvSpPr/>
          <p:nvPr/>
        </p:nvSpPr>
        <p:spPr>
          <a:xfrm>
            <a:off x="8103908" y="2752942"/>
            <a:ext cx="792124" cy="436299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7B2403B-8CDC-4FD0-A5C8-32BDE93F88B8}"/>
              </a:ext>
            </a:extLst>
          </p:cNvPr>
          <p:cNvSpPr/>
          <p:nvPr/>
        </p:nvSpPr>
        <p:spPr>
          <a:xfrm>
            <a:off x="9872360" y="2542564"/>
            <a:ext cx="792124" cy="436299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DF70B42-1BD8-4110-8D67-818A0FEB4A1F}"/>
              </a:ext>
            </a:extLst>
          </p:cNvPr>
          <p:cNvSpPr/>
          <p:nvPr/>
        </p:nvSpPr>
        <p:spPr>
          <a:xfrm>
            <a:off x="273154" y="4896607"/>
            <a:ext cx="8251719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1" dirty="0">
                <a:solidFill>
                  <a:schemeClr val="tx1"/>
                </a:solidFill>
              </a:rPr>
              <a:t>기존 방식</a:t>
            </a:r>
            <a:r>
              <a:rPr lang="en-US" altLang="ko-KR" sz="1200" b="1" dirty="0">
                <a:solidFill>
                  <a:schemeClr val="tx1"/>
                </a:solidFill>
              </a:rPr>
              <a:t>(Class-D </a:t>
            </a:r>
            <a:r>
              <a:rPr lang="ko-KR" altLang="en-US" sz="1200" b="1" dirty="0">
                <a:solidFill>
                  <a:schemeClr val="tx1"/>
                </a:solidFill>
              </a:rPr>
              <a:t>후 공진회로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했을 때</a:t>
            </a:r>
            <a:r>
              <a:rPr lang="en-US" altLang="ko-KR" sz="1200" b="1" dirty="0">
                <a:solidFill>
                  <a:schemeClr val="tx1"/>
                </a:solidFill>
              </a:rPr>
              <a:t>, 100-200MHz, 500-600MHz </a:t>
            </a:r>
            <a:r>
              <a:rPr lang="ko-KR" altLang="en-US" sz="1200" b="1" dirty="0">
                <a:solidFill>
                  <a:schemeClr val="tx1"/>
                </a:solidFill>
              </a:rPr>
              <a:t>사이에서 기준치를 초과하여 </a:t>
            </a:r>
            <a:r>
              <a:rPr lang="en-US" altLang="ko-KR" sz="1200" b="1" dirty="0">
                <a:solidFill>
                  <a:schemeClr val="tx1"/>
                </a:solidFill>
              </a:rPr>
              <a:t>fail </a:t>
            </a:r>
            <a:r>
              <a:rPr lang="ko-KR" altLang="en-US" sz="1200" b="1" dirty="0">
                <a:solidFill>
                  <a:schemeClr val="tx1"/>
                </a:solidFill>
              </a:rPr>
              <a:t>판정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6E18B6A-3585-42FA-B802-3A5FCACA1FB8}"/>
              </a:ext>
            </a:extLst>
          </p:cNvPr>
          <p:cNvGrpSpPr/>
          <p:nvPr/>
        </p:nvGrpSpPr>
        <p:grpSpPr>
          <a:xfrm>
            <a:off x="5794278" y="730052"/>
            <a:ext cx="5528106" cy="3968897"/>
            <a:chOff x="5794278" y="730052"/>
            <a:chExt cx="5528106" cy="3968897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F0E964E-3EB4-49BE-B791-94C88BF5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278" y="730052"/>
              <a:ext cx="5528106" cy="39688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F4E23DE-9BC8-427E-A4A8-56C342490956}"/>
                </a:ext>
              </a:extLst>
            </p:cNvPr>
            <p:cNvSpPr/>
            <p:nvPr/>
          </p:nvSpPr>
          <p:spPr>
            <a:xfrm>
              <a:off x="11046158" y="739577"/>
              <a:ext cx="266701" cy="202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C09B98E-23D4-40B1-9CFC-C93200D8D0CB}"/>
              </a:ext>
            </a:extLst>
          </p:cNvPr>
          <p:cNvGrpSpPr/>
          <p:nvPr/>
        </p:nvGrpSpPr>
        <p:grpSpPr>
          <a:xfrm>
            <a:off x="9302069" y="721883"/>
            <a:ext cx="2105693" cy="643433"/>
            <a:chOff x="9292544" y="721883"/>
            <a:chExt cx="2105693" cy="64343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6B7DE2E-D0FB-4BAA-8F33-7268F63C28F0}"/>
                </a:ext>
              </a:extLst>
            </p:cNvPr>
            <p:cNvSpPr/>
            <p:nvPr/>
          </p:nvSpPr>
          <p:spPr>
            <a:xfrm>
              <a:off x="9292544" y="721883"/>
              <a:ext cx="2027956" cy="6434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B7C7B1D-9BBE-43A4-94AB-CBB903065C68}"/>
                </a:ext>
              </a:extLst>
            </p:cNvPr>
            <p:cNvGrpSpPr/>
            <p:nvPr/>
          </p:nvGrpSpPr>
          <p:grpSpPr>
            <a:xfrm>
              <a:off x="9378721" y="776828"/>
              <a:ext cx="2019516" cy="533542"/>
              <a:chOff x="2500138" y="4070373"/>
              <a:chExt cx="2019516" cy="67162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C49EC4F-FD32-43FC-B580-F0E00D8899B9}"/>
                  </a:ext>
                </a:extLst>
              </p:cNvPr>
              <p:cNvSpPr/>
              <p:nvPr/>
            </p:nvSpPr>
            <p:spPr>
              <a:xfrm>
                <a:off x="3014704" y="4070373"/>
                <a:ext cx="1504950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Limit (QP)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23999DE-8F38-4D6F-BE1F-E28FBD24FA76}"/>
                  </a:ext>
                </a:extLst>
              </p:cNvPr>
              <p:cNvSpPr/>
              <p:nvPr/>
            </p:nvSpPr>
            <p:spPr>
              <a:xfrm>
                <a:off x="3014704" y="4258529"/>
                <a:ext cx="1492795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Spectrum (H,PK)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5917759-E964-483D-B628-FB04DF1EB0EC}"/>
                  </a:ext>
                </a:extLst>
              </p:cNvPr>
              <p:cNvSpPr/>
              <p:nvPr/>
            </p:nvSpPr>
            <p:spPr>
              <a:xfrm>
                <a:off x="3014704" y="4449009"/>
                <a:ext cx="1423946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Spectrum (V,PK)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0BFD610A-0196-42F4-BB70-1E1D19ECE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235915"/>
                <a:ext cx="43396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45BFF34-ADA2-426E-9F7E-32DD862AF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414546"/>
                <a:ext cx="4339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3810075-7DDE-418C-9D6F-B62E9562B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595501"/>
                <a:ext cx="433962" cy="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9598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E43F71B-D265-4183-BC72-DA0E72408B5C}"/>
              </a:ext>
            </a:extLst>
          </p:cNvPr>
          <p:cNvGrpSpPr/>
          <p:nvPr/>
        </p:nvGrpSpPr>
        <p:grpSpPr>
          <a:xfrm>
            <a:off x="5806624" y="731598"/>
            <a:ext cx="5499233" cy="3942522"/>
            <a:chOff x="5806624" y="731598"/>
            <a:chExt cx="5499233" cy="3942522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675CBF7C-D67E-47EE-BE39-5F002D20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6624" y="731598"/>
              <a:ext cx="5499233" cy="39425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A6538E7-2BE3-4322-8842-A7C3C0270800}"/>
                </a:ext>
              </a:extLst>
            </p:cNvPr>
            <p:cNvSpPr/>
            <p:nvPr/>
          </p:nvSpPr>
          <p:spPr>
            <a:xfrm>
              <a:off x="11035653" y="871962"/>
              <a:ext cx="266700" cy="861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95">
            <a:extLst>
              <a:ext uri="{FF2B5EF4-FFF2-40B4-BE49-F238E27FC236}">
                <a16:creationId xmlns:a16="http://schemas.microsoft.com/office/drawing/2014/main" id="{E51C2952-13A1-4D4E-9693-303631ABCF5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34647" y="1922266"/>
            <a:ext cx="768317" cy="166687"/>
            <a:chOff x="2771783" y="2438400"/>
            <a:chExt cx="1404928" cy="304800"/>
          </a:xfrm>
        </p:grpSpPr>
        <p:cxnSp>
          <p:nvCxnSpPr>
            <p:cNvPr id="8" name="Straight Connector 81">
              <a:extLst>
                <a:ext uri="{FF2B5EF4-FFF2-40B4-BE49-F238E27FC236}">
                  <a16:creationId xmlns:a16="http://schemas.microsoft.com/office/drawing/2014/main" id="{FAE4DC11-70E0-4ADB-B9AF-100D07E0FE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5136" y="2399509"/>
              <a:ext cx="0" cy="366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2">
              <a:extLst>
                <a:ext uri="{FF2B5EF4-FFF2-40B4-BE49-F238E27FC236}">
                  <a16:creationId xmlns:a16="http://schemas.microsoft.com/office/drawing/2014/main" id="{B2A885EB-EDDE-4090-AF26-09F25D8122E5}"/>
                </a:ext>
              </a:extLst>
            </p:cNvPr>
            <p:cNvCxnSpPr/>
            <p:nvPr/>
          </p:nvCxnSpPr>
          <p:spPr>
            <a:xfrm>
              <a:off x="4024311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55">
              <a:extLst>
                <a:ext uri="{FF2B5EF4-FFF2-40B4-BE49-F238E27FC236}">
                  <a16:creationId xmlns:a16="http://schemas.microsoft.com/office/drawing/2014/main" id="{F8664EE8-6E19-40A5-B55F-14FD2C71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23" name="Arc 90">
                <a:extLst>
                  <a:ext uri="{FF2B5EF4-FFF2-40B4-BE49-F238E27FC236}">
                    <a16:creationId xmlns:a16="http://schemas.microsoft.com/office/drawing/2014/main" id="{7094B0AA-6A8B-473D-91D9-DE4917877CE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4" name="Arc 91">
                <a:extLst>
                  <a:ext uri="{FF2B5EF4-FFF2-40B4-BE49-F238E27FC236}">
                    <a16:creationId xmlns:a16="http://schemas.microsoft.com/office/drawing/2014/main" id="{62A44458-F175-4928-84FB-0E97DF6A4FAD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BE544EAB-50DE-41C6-AFC3-BD275DC8D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21" name="Arc 88">
                <a:extLst>
                  <a:ext uri="{FF2B5EF4-FFF2-40B4-BE49-F238E27FC236}">
                    <a16:creationId xmlns:a16="http://schemas.microsoft.com/office/drawing/2014/main" id="{212A3EA4-C630-4FD3-9B36-D0D6AFC0AB5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2" name="Arc 89">
                <a:extLst>
                  <a:ext uri="{FF2B5EF4-FFF2-40B4-BE49-F238E27FC236}">
                    <a16:creationId xmlns:a16="http://schemas.microsoft.com/office/drawing/2014/main" id="{05816317-8310-48CC-A98B-E26B7759A88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2" name="Group 59">
              <a:extLst>
                <a:ext uri="{FF2B5EF4-FFF2-40B4-BE49-F238E27FC236}">
                  <a16:creationId xmlns:a16="http://schemas.microsoft.com/office/drawing/2014/main" id="{61A1AE27-6DC0-4494-B1C3-722D76E39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19" name="Arc 86">
                <a:extLst>
                  <a:ext uri="{FF2B5EF4-FFF2-40B4-BE49-F238E27FC236}">
                    <a16:creationId xmlns:a16="http://schemas.microsoft.com/office/drawing/2014/main" id="{88E455C7-D692-4A15-9F77-C27FAAB768F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0" name="Arc 87">
                <a:extLst>
                  <a:ext uri="{FF2B5EF4-FFF2-40B4-BE49-F238E27FC236}">
                    <a16:creationId xmlns:a16="http://schemas.microsoft.com/office/drawing/2014/main" id="{2A8BB355-6D42-4C27-8131-8E210BCF2E3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6" name="Group 59">
              <a:extLst>
                <a:ext uri="{FF2B5EF4-FFF2-40B4-BE49-F238E27FC236}">
                  <a16:creationId xmlns:a16="http://schemas.microsoft.com/office/drawing/2014/main" id="{0404DA87-8D1F-46D8-9A6A-D459E26E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17" name="Arc 93">
                <a:extLst>
                  <a:ext uri="{FF2B5EF4-FFF2-40B4-BE49-F238E27FC236}">
                    <a16:creationId xmlns:a16="http://schemas.microsoft.com/office/drawing/2014/main" id="{2AAA9C9A-FD96-419C-A894-014F34B44853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18" name="Arc 94">
                <a:extLst>
                  <a:ext uri="{FF2B5EF4-FFF2-40B4-BE49-F238E27FC236}">
                    <a16:creationId xmlns:a16="http://schemas.microsoft.com/office/drawing/2014/main" id="{A9D66D93-8589-4EC4-82C3-B88980F9361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E1A144-CE3F-4A04-8FF2-6D26B9BD7E28}"/>
              </a:ext>
            </a:extLst>
          </p:cNvPr>
          <p:cNvGrpSpPr/>
          <p:nvPr/>
        </p:nvGrpSpPr>
        <p:grpSpPr>
          <a:xfrm>
            <a:off x="3089796" y="2506968"/>
            <a:ext cx="266700" cy="76200"/>
            <a:chOff x="3658078" y="3025140"/>
            <a:chExt cx="266700" cy="762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145FC7A-804E-47B2-BD58-DE3E5AAD8120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0251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CD258A-281A-49A6-9749-70C0559FCE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1013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066EE3-A769-4A28-8580-0D2997849F03}"/>
              </a:ext>
            </a:extLst>
          </p:cNvPr>
          <p:cNvCxnSpPr>
            <a:cxnSpLocks/>
          </p:cNvCxnSpPr>
          <p:nvPr/>
        </p:nvCxnSpPr>
        <p:spPr>
          <a:xfrm>
            <a:off x="3223146" y="2583168"/>
            <a:ext cx="0" cy="157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E59283-00C5-4B70-9703-8314EBF7ADE8}"/>
              </a:ext>
            </a:extLst>
          </p:cNvPr>
          <p:cNvCxnSpPr>
            <a:cxnSpLocks/>
          </p:cNvCxnSpPr>
          <p:nvPr/>
        </p:nvCxnSpPr>
        <p:spPr>
          <a:xfrm>
            <a:off x="3223146" y="2357105"/>
            <a:ext cx="0" cy="14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95">
            <a:extLst>
              <a:ext uri="{FF2B5EF4-FFF2-40B4-BE49-F238E27FC236}">
                <a16:creationId xmlns:a16="http://schemas.microsoft.com/office/drawing/2014/main" id="{3CECACB6-8B50-4DE5-A7D8-1753311AB04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92894" y="2944406"/>
            <a:ext cx="651119" cy="166687"/>
            <a:chOff x="2986089" y="2438400"/>
            <a:chExt cx="1190622" cy="304800"/>
          </a:xfrm>
        </p:grpSpPr>
        <p:cxnSp>
          <p:nvCxnSpPr>
            <p:cNvPr id="39" name="Straight Connector 81">
              <a:extLst>
                <a:ext uri="{FF2B5EF4-FFF2-40B4-BE49-F238E27FC236}">
                  <a16:creationId xmlns:a16="http://schemas.microsoft.com/office/drawing/2014/main" id="{E8CBCC5D-3F0D-4CED-A55E-CAC89DA38F18}"/>
                </a:ext>
              </a:extLst>
            </p:cNvPr>
            <p:cNvCxnSpPr/>
            <p:nvPr/>
          </p:nvCxnSpPr>
          <p:spPr>
            <a:xfrm>
              <a:off x="2986089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2">
              <a:extLst>
                <a:ext uri="{FF2B5EF4-FFF2-40B4-BE49-F238E27FC236}">
                  <a16:creationId xmlns:a16="http://schemas.microsoft.com/office/drawing/2014/main" id="{475A45ED-7923-489B-9565-BF7E251DFE72}"/>
                </a:ext>
              </a:extLst>
            </p:cNvPr>
            <p:cNvCxnSpPr/>
            <p:nvPr/>
          </p:nvCxnSpPr>
          <p:spPr>
            <a:xfrm>
              <a:off x="4024311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55">
              <a:extLst>
                <a:ext uri="{FF2B5EF4-FFF2-40B4-BE49-F238E27FC236}">
                  <a16:creationId xmlns:a16="http://schemas.microsoft.com/office/drawing/2014/main" id="{5E964FAD-2F61-48D0-93A5-9604BDAC3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51" name="Arc 90">
                <a:extLst>
                  <a:ext uri="{FF2B5EF4-FFF2-40B4-BE49-F238E27FC236}">
                    <a16:creationId xmlns:a16="http://schemas.microsoft.com/office/drawing/2014/main" id="{6879C9A3-64D4-48C6-9972-B413D0B751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52" name="Arc 91">
                <a:extLst>
                  <a:ext uri="{FF2B5EF4-FFF2-40B4-BE49-F238E27FC236}">
                    <a16:creationId xmlns:a16="http://schemas.microsoft.com/office/drawing/2014/main" id="{6B3EBDC0-1000-4FE0-988B-A4EC6FE1312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2" name="Group 56">
              <a:extLst>
                <a:ext uri="{FF2B5EF4-FFF2-40B4-BE49-F238E27FC236}">
                  <a16:creationId xmlns:a16="http://schemas.microsoft.com/office/drawing/2014/main" id="{C1E074CE-E044-4E45-8E7C-131C73377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49" name="Arc 88">
                <a:extLst>
                  <a:ext uri="{FF2B5EF4-FFF2-40B4-BE49-F238E27FC236}">
                    <a16:creationId xmlns:a16="http://schemas.microsoft.com/office/drawing/2014/main" id="{C84AFB1F-A37A-4D12-87FB-9EB56E04BD7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50" name="Arc 89">
                <a:extLst>
                  <a:ext uri="{FF2B5EF4-FFF2-40B4-BE49-F238E27FC236}">
                    <a16:creationId xmlns:a16="http://schemas.microsoft.com/office/drawing/2014/main" id="{C83878D7-4FA9-41EA-9E37-937FD4CC6C5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3" name="Group 59">
              <a:extLst>
                <a:ext uri="{FF2B5EF4-FFF2-40B4-BE49-F238E27FC236}">
                  <a16:creationId xmlns:a16="http://schemas.microsoft.com/office/drawing/2014/main" id="{3AD16CC3-DBD4-4E80-B42E-1E00B7571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47" name="Arc 86">
                <a:extLst>
                  <a:ext uri="{FF2B5EF4-FFF2-40B4-BE49-F238E27FC236}">
                    <a16:creationId xmlns:a16="http://schemas.microsoft.com/office/drawing/2014/main" id="{E38D6F65-53FD-4093-9A8D-9B1A3A6137F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48" name="Arc 87">
                <a:extLst>
                  <a:ext uri="{FF2B5EF4-FFF2-40B4-BE49-F238E27FC236}">
                    <a16:creationId xmlns:a16="http://schemas.microsoft.com/office/drawing/2014/main" id="{2C82B6DE-F584-4DF2-8383-CE4E2898CA49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4" name="Group 59">
              <a:extLst>
                <a:ext uri="{FF2B5EF4-FFF2-40B4-BE49-F238E27FC236}">
                  <a16:creationId xmlns:a16="http://schemas.microsoft.com/office/drawing/2014/main" id="{54BFE6DB-9E13-44DB-93BF-A1FB75C24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45" name="Arc 93">
                <a:extLst>
                  <a:ext uri="{FF2B5EF4-FFF2-40B4-BE49-F238E27FC236}">
                    <a16:creationId xmlns:a16="http://schemas.microsoft.com/office/drawing/2014/main" id="{D184E22C-2240-481A-B5DA-6D9F1D35D01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46" name="Arc 94">
                <a:extLst>
                  <a:ext uri="{FF2B5EF4-FFF2-40B4-BE49-F238E27FC236}">
                    <a16:creationId xmlns:a16="http://schemas.microsoft.com/office/drawing/2014/main" id="{A162931A-67C3-4CF1-873D-8B23ADA23651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4C0526-600E-42AD-A04E-E18B70E8C8B5}"/>
              </a:ext>
            </a:extLst>
          </p:cNvPr>
          <p:cNvCxnSpPr>
            <a:cxnSpLocks/>
          </p:cNvCxnSpPr>
          <p:nvPr/>
        </p:nvCxnSpPr>
        <p:spPr>
          <a:xfrm>
            <a:off x="2081260" y="1630741"/>
            <a:ext cx="1154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6190A5-2148-468C-901B-7B49F393E1E2}"/>
              </a:ext>
            </a:extLst>
          </p:cNvPr>
          <p:cNvCxnSpPr>
            <a:cxnSpLocks/>
          </p:cNvCxnSpPr>
          <p:nvPr/>
        </p:nvCxnSpPr>
        <p:spPr>
          <a:xfrm>
            <a:off x="2073640" y="3353309"/>
            <a:ext cx="11618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D6FAF4-AF08-46A7-84E3-D1286CEDDF76}"/>
              </a:ext>
            </a:extLst>
          </p:cNvPr>
          <p:cNvGrpSpPr/>
          <p:nvPr/>
        </p:nvGrpSpPr>
        <p:grpSpPr>
          <a:xfrm>
            <a:off x="708527" y="1235092"/>
            <a:ext cx="1207382" cy="395649"/>
            <a:chOff x="577409" y="1106637"/>
            <a:chExt cx="1207382" cy="39564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3CA7D09-5B77-4D22-87EE-77AFD4ABEED5}"/>
                </a:ext>
              </a:extLst>
            </p:cNvPr>
            <p:cNvCxnSpPr>
              <a:cxnSpLocks/>
            </p:cNvCxnSpPr>
            <p:nvPr/>
          </p:nvCxnSpPr>
          <p:spPr>
            <a:xfrm>
              <a:off x="577409" y="149486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2976948-6ADC-426A-9BAE-D8655C36E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691" y="1494860"/>
              <a:ext cx="419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33298E8-18BC-4EFD-9A5A-B0657FF03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00" y="1106637"/>
              <a:ext cx="0" cy="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209A404-0807-46B8-AA30-AE179D3FD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1108342"/>
              <a:ext cx="0" cy="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56DFFA8-8DE0-4189-9096-203AF2D227AD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121877"/>
              <a:ext cx="419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1DC0EB3-B711-423D-B5DE-E19DE15BE757}"/>
              </a:ext>
            </a:extLst>
          </p:cNvPr>
          <p:cNvCxnSpPr>
            <a:cxnSpLocks/>
          </p:cNvCxnSpPr>
          <p:nvPr/>
        </p:nvCxnSpPr>
        <p:spPr>
          <a:xfrm>
            <a:off x="652699" y="1024194"/>
            <a:ext cx="12809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3CD1FA-AD01-4E9A-A9BE-0DBCB5ADDE5A}"/>
              </a:ext>
            </a:extLst>
          </p:cNvPr>
          <p:cNvSpPr/>
          <p:nvPr/>
        </p:nvSpPr>
        <p:spPr>
          <a:xfrm>
            <a:off x="273154" y="4896607"/>
            <a:ext cx="773546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tx1"/>
                </a:solidFill>
              </a:rPr>
              <a:t>Rx</a:t>
            </a:r>
            <a:r>
              <a:rPr lang="ko-KR" altLang="en-US" sz="1200" b="1" dirty="0">
                <a:solidFill>
                  <a:schemeClr val="tx1"/>
                </a:solidFill>
              </a:rPr>
              <a:t> 없이 </a:t>
            </a:r>
            <a:r>
              <a:rPr lang="en-US" altLang="ko-KR" sz="1200" b="1" dirty="0">
                <a:solidFill>
                  <a:schemeClr val="tx1"/>
                </a:solidFill>
              </a:rPr>
              <a:t>Tx</a:t>
            </a:r>
            <a:r>
              <a:rPr lang="ko-KR" altLang="en-US" sz="1200" b="1" dirty="0">
                <a:solidFill>
                  <a:schemeClr val="tx1"/>
                </a:solidFill>
              </a:rPr>
              <a:t>만으로 시험을 진행하여 방사되는 에너지 때문에 기준치를 초과하였을 것으로 가정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49BBEC-18D0-49D0-9B9A-9DE3A0886C04}"/>
              </a:ext>
            </a:extLst>
          </p:cNvPr>
          <p:cNvSpPr/>
          <p:nvPr/>
        </p:nvSpPr>
        <p:spPr>
          <a:xfrm>
            <a:off x="1321516" y="3618743"/>
            <a:ext cx="1280938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Tx Coil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Group 95">
            <a:extLst>
              <a:ext uri="{FF2B5EF4-FFF2-40B4-BE49-F238E27FC236}">
                <a16:creationId xmlns:a16="http://schemas.microsoft.com/office/drawing/2014/main" id="{F8388F3F-19B5-408A-9F72-25C2AD7CD80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249776" y="2379250"/>
            <a:ext cx="921788" cy="166687"/>
            <a:chOff x="2771783" y="2438400"/>
            <a:chExt cx="1685561" cy="304800"/>
          </a:xfrm>
        </p:grpSpPr>
        <p:cxnSp>
          <p:nvCxnSpPr>
            <p:cNvPr id="55" name="Straight Connector 81">
              <a:extLst>
                <a:ext uri="{FF2B5EF4-FFF2-40B4-BE49-F238E27FC236}">
                  <a16:creationId xmlns:a16="http://schemas.microsoft.com/office/drawing/2014/main" id="{825AE6BB-0408-4650-9A05-752521A505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5136" y="2399509"/>
              <a:ext cx="0" cy="366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82">
              <a:extLst>
                <a:ext uri="{FF2B5EF4-FFF2-40B4-BE49-F238E27FC236}">
                  <a16:creationId xmlns:a16="http://schemas.microsoft.com/office/drawing/2014/main" id="{67BC2126-68E9-4E25-8A84-58579DD2A1E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240828" y="2364758"/>
              <a:ext cx="0" cy="43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5">
              <a:extLst>
                <a:ext uri="{FF2B5EF4-FFF2-40B4-BE49-F238E27FC236}">
                  <a16:creationId xmlns:a16="http://schemas.microsoft.com/office/drawing/2014/main" id="{23F23909-E984-4632-906C-138738E7A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2" name="Arc 90">
                <a:extLst>
                  <a:ext uri="{FF2B5EF4-FFF2-40B4-BE49-F238E27FC236}">
                    <a16:creationId xmlns:a16="http://schemas.microsoft.com/office/drawing/2014/main" id="{FFD298A2-699A-4F7F-9458-8684E14B491D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83" name="Arc 91">
                <a:extLst>
                  <a:ext uri="{FF2B5EF4-FFF2-40B4-BE49-F238E27FC236}">
                    <a16:creationId xmlns:a16="http://schemas.microsoft.com/office/drawing/2014/main" id="{BA9EF82B-581B-4F48-A1F5-AEF61CB906F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61" name="Group 56">
              <a:extLst>
                <a:ext uri="{FF2B5EF4-FFF2-40B4-BE49-F238E27FC236}">
                  <a16:creationId xmlns:a16="http://schemas.microsoft.com/office/drawing/2014/main" id="{2C0844DC-181B-4049-9D9E-344300C0E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73" name="Arc 88">
                <a:extLst>
                  <a:ext uri="{FF2B5EF4-FFF2-40B4-BE49-F238E27FC236}">
                    <a16:creationId xmlns:a16="http://schemas.microsoft.com/office/drawing/2014/main" id="{15758F59-F4D3-4898-AA8F-665AE3A5650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80" name="Arc 89">
                <a:extLst>
                  <a:ext uri="{FF2B5EF4-FFF2-40B4-BE49-F238E27FC236}">
                    <a16:creationId xmlns:a16="http://schemas.microsoft.com/office/drawing/2014/main" id="{4BEBCA97-1B8C-42BF-B0B5-6225501F879B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62" name="Group 59">
              <a:extLst>
                <a:ext uri="{FF2B5EF4-FFF2-40B4-BE49-F238E27FC236}">
                  <a16:creationId xmlns:a16="http://schemas.microsoft.com/office/drawing/2014/main" id="{2BEB1482-4323-4529-8ADF-69735B33A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71" name="Arc 86">
                <a:extLst>
                  <a:ext uri="{FF2B5EF4-FFF2-40B4-BE49-F238E27FC236}">
                    <a16:creationId xmlns:a16="http://schemas.microsoft.com/office/drawing/2014/main" id="{149FF618-A8AD-414B-A9A3-1F78E7A244F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72" name="Arc 87">
                <a:extLst>
                  <a:ext uri="{FF2B5EF4-FFF2-40B4-BE49-F238E27FC236}">
                    <a16:creationId xmlns:a16="http://schemas.microsoft.com/office/drawing/2014/main" id="{D2C1D399-62EC-4D73-9582-3920ADE8A85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64" name="Group 59">
              <a:extLst>
                <a:ext uri="{FF2B5EF4-FFF2-40B4-BE49-F238E27FC236}">
                  <a16:creationId xmlns:a16="http://schemas.microsoft.com/office/drawing/2014/main" id="{79439086-179C-4DCB-81B0-2E84B32C1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68" name="Arc 93">
                <a:extLst>
                  <a:ext uri="{FF2B5EF4-FFF2-40B4-BE49-F238E27FC236}">
                    <a16:creationId xmlns:a16="http://schemas.microsoft.com/office/drawing/2014/main" id="{F27801CB-73E6-4C83-9629-87525F19C7FF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70" name="Arc 94">
                <a:extLst>
                  <a:ext uri="{FF2B5EF4-FFF2-40B4-BE49-F238E27FC236}">
                    <a16:creationId xmlns:a16="http://schemas.microsoft.com/office/drawing/2014/main" id="{2E095A82-220E-4164-AD98-5A8BB6D638E9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8C4F73-DD35-4B05-8733-AA190D834A0C}"/>
              </a:ext>
            </a:extLst>
          </p:cNvPr>
          <p:cNvGrpSpPr/>
          <p:nvPr/>
        </p:nvGrpSpPr>
        <p:grpSpPr>
          <a:xfrm>
            <a:off x="4040380" y="2001699"/>
            <a:ext cx="266700" cy="919539"/>
            <a:chOff x="5072976" y="1964998"/>
            <a:chExt cx="266700" cy="919539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EEF0C9A-427B-4A50-B569-999F31676DF5}"/>
                </a:ext>
              </a:extLst>
            </p:cNvPr>
            <p:cNvGrpSpPr/>
            <p:nvPr/>
          </p:nvGrpSpPr>
          <p:grpSpPr>
            <a:xfrm>
              <a:off x="5072976" y="2387803"/>
              <a:ext cx="266700" cy="76200"/>
              <a:chOff x="3658078" y="3025140"/>
              <a:chExt cx="266700" cy="762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191E851-BB30-4361-B9C4-CFF463A3C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078" y="3025140"/>
                <a:ext cx="266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68C233-AC7E-413C-8977-FE036BF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078" y="3101340"/>
                <a:ext cx="266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333D8E7-7B8D-48A8-B273-DF24584FA777}"/>
                </a:ext>
              </a:extLst>
            </p:cNvPr>
            <p:cNvCxnSpPr>
              <a:cxnSpLocks/>
            </p:cNvCxnSpPr>
            <p:nvPr/>
          </p:nvCxnSpPr>
          <p:spPr>
            <a:xfrm>
              <a:off x="5206326" y="1964998"/>
              <a:ext cx="0" cy="422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FD260CD-772D-47D6-B08F-32870E1EACCB}"/>
                </a:ext>
              </a:extLst>
            </p:cNvPr>
            <p:cNvCxnSpPr>
              <a:cxnSpLocks/>
            </p:cNvCxnSpPr>
            <p:nvPr/>
          </p:nvCxnSpPr>
          <p:spPr>
            <a:xfrm>
              <a:off x="5206326" y="2454474"/>
              <a:ext cx="0" cy="430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1B88384-7187-4151-877B-3C5AC1A75F7C}"/>
              </a:ext>
            </a:extLst>
          </p:cNvPr>
          <p:cNvCxnSpPr>
            <a:cxnSpLocks/>
          </p:cNvCxnSpPr>
          <p:nvPr/>
        </p:nvCxnSpPr>
        <p:spPr>
          <a:xfrm>
            <a:off x="3690221" y="2001699"/>
            <a:ext cx="1077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9D6DF12-1E8B-49D3-BB70-31627839F61C}"/>
              </a:ext>
            </a:extLst>
          </p:cNvPr>
          <p:cNvCxnSpPr>
            <a:cxnSpLocks/>
          </p:cNvCxnSpPr>
          <p:nvPr/>
        </p:nvCxnSpPr>
        <p:spPr>
          <a:xfrm>
            <a:off x="3690221" y="2921238"/>
            <a:ext cx="1077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204A1C-E47D-4680-8E4B-1B5F3891F927}"/>
              </a:ext>
            </a:extLst>
          </p:cNvPr>
          <p:cNvSpPr/>
          <p:nvPr/>
        </p:nvSpPr>
        <p:spPr>
          <a:xfrm>
            <a:off x="3697203" y="3046253"/>
            <a:ext cx="1280938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Rx Coil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18891F-1CF9-48E0-AEAC-C10D9EEAB7DD}"/>
              </a:ext>
            </a:extLst>
          </p:cNvPr>
          <p:cNvSpPr/>
          <p:nvPr/>
        </p:nvSpPr>
        <p:spPr>
          <a:xfrm>
            <a:off x="273154" y="5224604"/>
            <a:ext cx="773546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/>
                </a:solidFill>
              </a:rPr>
              <a:t>실제 상황과 유사한 상황으로 시험 진행을 위해서는 </a:t>
            </a:r>
            <a:r>
              <a:rPr lang="ko-KR" altLang="en-US" sz="1200" b="1" dirty="0" err="1">
                <a:solidFill>
                  <a:schemeClr val="tx1"/>
                </a:solidFill>
              </a:rPr>
              <a:t>체내임플란트의</a:t>
            </a:r>
            <a:r>
              <a:rPr lang="ko-KR" altLang="en-US" sz="1200" b="1" dirty="0">
                <a:solidFill>
                  <a:schemeClr val="tx1"/>
                </a:solidFill>
              </a:rPr>
              <a:t> 역할을 할 수단이 필요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A9EAA8-BB31-4F45-8DF6-62B1748362AC}"/>
              </a:ext>
            </a:extLst>
          </p:cNvPr>
          <p:cNvSpPr/>
          <p:nvPr/>
        </p:nvSpPr>
        <p:spPr>
          <a:xfrm rot="5400000">
            <a:off x="4472502" y="2353959"/>
            <a:ext cx="590801" cy="25354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8D54BB0-F857-45BF-8E0E-7C08007C50E4}"/>
              </a:ext>
            </a:extLst>
          </p:cNvPr>
          <p:cNvCxnSpPr>
            <a:cxnSpLocks/>
          </p:cNvCxnSpPr>
          <p:nvPr/>
        </p:nvCxnSpPr>
        <p:spPr>
          <a:xfrm>
            <a:off x="4767902" y="1982923"/>
            <a:ext cx="0" cy="202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391F990-F7B2-4E4F-A607-46C3BF387849}"/>
              </a:ext>
            </a:extLst>
          </p:cNvPr>
          <p:cNvCxnSpPr>
            <a:cxnSpLocks/>
          </p:cNvCxnSpPr>
          <p:nvPr/>
        </p:nvCxnSpPr>
        <p:spPr>
          <a:xfrm>
            <a:off x="4767902" y="2780864"/>
            <a:ext cx="0" cy="140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434618-F2F4-4E45-838B-770896FEECE2}"/>
              </a:ext>
            </a:extLst>
          </p:cNvPr>
          <p:cNvCxnSpPr>
            <a:cxnSpLocks/>
          </p:cNvCxnSpPr>
          <p:nvPr/>
        </p:nvCxnSpPr>
        <p:spPr>
          <a:xfrm>
            <a:off x="3458491" y="1971490"/>
            <a:ext cx="0" cy="108074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6A13BBC-B901-4F2B-A57D-5F085C34E4BB}"/>
              </a:ext>
            </a:extLst>
          </p:cNvPr>
          <p:cNvCxnSpPr>
            <a:cxnSpLocks/>
          </p:cNvCxnSpPr>
          <p:nvPr/>
        </p:nvCxnSpPr>
        <p:spPr>
          <a:xfrm>
            <a:off x="3514474" y="1971490"/>
            <a:ext cx="0" cy="108074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23E1CA4-4E18-4875-85A6-44D113127ED4}"/>
              </a:ext>
            </a:extLst>
          </p:cNvPr>
          <p:cNvSpPr/>
          <p:nvPr/>
        </p:nvSpPr>
        <p:spPr>
          <a:xfrm>
            <a:off x="273154" y="6271422"/>
            <a:ext cx="773546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schemeClr val="tx1"/>
                </a:solidFill>
              </a:rPr>
              <a:t>500MHz </a:t>
            </a:r>
            <a:r>
              <a:rPr lang="ko-KR" altLang="en-US" sz="1200" b="1" dirty="0">
                <a:solidFill>
                  <a:schemeClr val="tx1"/>
                </a:solidFill>
              </a:rPr>
              <a:t>뒤쪽의 피크치는 줄었지만 </a:t>
            </a:r>
            <a:r>
              <a:rPr lang="en-US" altLang="ko-KR" sz="1200" b="1" dirty="0">
                <a:solidFill>
                  <a:schemeClr val="tx1"/>
                </a:solidFill>
              </a:rPr>
              <a:t>100-200MHz </a:t>
            </a:r>
            <a:r>
              <a:rPr lang="ko-KR" altLang="en-US" sz="1200" b="1" dirty="0">
                <a:solidFill>
                  <a:schemeClr val="tx1"/>
                </a:solidFill>
              </a:rPr>
              <a:t>사이에서는 여전히 기준치를 초과하여 </a:t>
            </a:r>
            <a:r>
              <a:rPr lang="en-US" altLang="ko-KR" sz="1200" b="1" dirty="0">
                <a:solidFill>
                  <a:schemeClr val="tx1"/>
                </a:solidFill>
              </a:rPr>
              <a:t>fail </a:t>
            </a:r>
            <a:r>
              <a:rPr lang="ko-KR" altLang="en-US" sz="1200" b="1" dirty="0">
                <a:solidFill>
                  <a:schemeClr val="tx1"/>
                </a:solidFill>
              </a:rPr>
              <a:t>판정 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06AA8C-4F33-4403-ADC5-05D85F91FA50}"/>
              </a:ext>
            </a:extLst>
          </p:cNvPr>
          <p:cNvSpPr/>
          <p:nvPr/>
        </p:nvSpPr>
        <p:spPr>
          <a:xfrm>
            <a:off x="7858277" y="2726606"/>
            <a:ext cx="950628" cy="436299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19E8D60-B470-4990-80D8-D637FF5A5545}"/>
              </a:ext>
            </a:extLst>
          </p:cNvPr>
          <p:cNvSpPr/>
          <p:nvPr/>
        </p:nvSpPr>
        <p:spPr>
          <a:xfrm>
            <a:off x="9103845" y="2668524"/>
            <a:ext cx="271085" cy="28065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641D6A-942F-4A3E-8354-40E8E5EAAC10}"/>
              </a:ext>
            </a:extLst>
          </p:cNvPr>
          <p:cNvSpPr/>
          <p:nvPr/>
        </p:nvSpPr>
        <p:spPr>
          <a:xfrm>
            <a:off x="273154" y="5557756"/>
            <a:ext cx="773546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tx1"/>
                </a:solidFill>
              </a:rPr>
              <a:t>Rx</a:t>
            </a:r>
            <a:r>
              <a:rPr lang="ko-KR" altLang="en-US" sz="1200" b="1" dirty="0">
                <a:solidFill>
                  <a:schemeClr val="tx1"/>
                </a:solidFill>
              </a:rPr>
              <a:t> 역할을 할 수 있는 더미 </a:t>
            </a:r>
            <a:r>
              <a:rPr lang="en-US" altLang="ko-KR" sz="1200" b="1" dirty="0">
                <a:solidFill>
                  <a:schemeClr val="tx1"/>
                </a:solidFill>
              </a:rPr>
              <a:t>PCB</a:t>
            </a:r>
            <a:r>
              <a:rPr lang="ko-KR" altLang="en-US" sz="1200" b="1" dirty="0">
                <a:solidFill>
                  <a:schemeClr val="tx1"/>
                </a:solidFill>
              </a:rPr>
              <a:t>를 같이 투입하여 재시험 진행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4A351F1-F878-4B57-806B-2F081D9F3BB7}"/>
              </a:ext>
            </a:extLst>
          </p:cNvPr>
          <p:cNvGrpSpPr/>
          <p:nvPr/>
        </p:nvGrpSpPr>
        <p:grpSpPr>
          <a:xfrm>
            <a:off x="9287012" y="722073"/>
            <a:ext cx="2105693" cy="643433"/>
            <a:chOff x="9292544" y="721883"/>
            <a:chExt cx="2105693" cy="64343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AA1A5E2-5E98-4A55-A131-C145362351D8}"/>
                </a:ext>
              </a:extLst>
            </p:cNvPr>
            <p:cNvSpPr/>
            <p:nvPr/>
          </p:nvSpPr>
          <p:spPr>
            <a:xfrm>
              <a:off x="9292544" y="721883"/>
              <a:ext cx="2027956" cy="6434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BCD0AD2-1144-4306-8FAF-5E8F2A3F61DA}"/>
                </a:ext>
              </a:extLst>
            </p:cNvPr>
            <p:cNvGrpSpPr/>
            <p:nvPr/>
          </p:nvGrpSpPr>
          <p:grpSpPr>
            <a:xfrm>
              <a:off x="9378721" y="776828"/>
              <a:ext cx="2019516" cy="533542"/>
              <a:chOff x="2500138" y="4070373"/>
              <a:chExt cx="2019516" cy="67162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9B095B41-0BCD-4913-A176-1E67F9F053A7}"/>
                  </a:ext>
                </a:extLst>
              </p:cNvPr>
              <p:cNvSpPr/>
              <p:nvPr/>
            </p:nvSpPr>
            <p:spPr>
              <a:xfrm>
                <a:off x="3014704" y="4070373"/>
                <a:ext cx="1504950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Limit (QP)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3E480BD-B6E2-41DA-992B-89322938FA09}"/>
                  </a:ext>
                </a:extLst>
              </p:cNvPr>
              <p:cNvSpPr/>
              <p:nvPr/>
            </p:nvSpPr>
            <p:spPr>
              <a:xfrm>
                <a:off x="3014704" y="4258529"/>
                <a:ext cx="1492795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Spectrum (H,PK)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DD69841F-5D3D-48F2-A4EB-E46089369C5B}"/>
                  </a:ext>
                </a:extLst>
              </p:cNvPr>
              <p:cNvSpPr/>
              <p:nvPr/>
            </p:nvSpPr>
            <p:spPr>
              <a:xfrm>
                <a:off x="3014704" y="4449009"/>
                <a:ext cx="1423946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Spectrum (V,PK)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23D8F56-A6F4-43E1-85CD-3B846385B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235915"/>
                <a:ext cx="43396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4AEEFBA6-7158-4092-8935-F8A5DE5B9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414546"/>
                <a:ext cx="4339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92237054-46DE-42F9-B0FB-DBE9C93EB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595501"/>
                <a:ext cx="433962" cy="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30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5">
            <a:extLst>
              <a:ext uri="{FF2B5EF4-FFF2-40B4-BE49-F238E27FC236}">
                <a16:creationId xmlns:a16="http://schemas.microsoft.com/office/drawing/2014/main" id="{E51C2952-13A1-4D4E-9693-303631ABCF5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34647" y="1922266"/>
            <a:ext cx="768317" cy="166687"/>
            <a:chOff x="2771783" y="2438400"/>
            <a:chExt cx="1404928" cy="304800"/>
          </a:xfrm>
        </p:grpSpPr>
        <p:cxnSp>
          <p:nvCxnSpPr>
            <p:cNvPr id="8" name="Straight Connector 81">
              <a:extLst>
                <a:ext uri="{FF2B5EF4-FFF2-40B4-BE49-F238E27FC236}">
                  <a16:creationId xmlns:a16="http://schemas.microsoft.com/office/drawing/2014/main" id="{FAE4DC11-70E0-4ADB-B9AF-100D07E0FE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5136" y="2399509"/>
              <a:ext cx="0" cy="366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2">
              <a:extLst>
                <a:ext uri="{FF2B5EF4-FFF2-40B4-BE49-F238E27FC236}">
                  <a16:creationId xmlns:a16="http://schemas.microsoft.com/office/drawing/2014/main" id="{B2A885EB-EDDE-4090-AF26-09F25D8122E5}"/>
                </a:ext>
              </a:extLst>
            </p:cNvPr>
            <p:cNvCxnSpPr/>
            <p:nvPr/>
          </p:nvCxnSpPr>
          <p:spPr>
            <a:xfrm>
              <a:off x="4024311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55">
              <a:extLst>
                <a:ext uri="{FF2B5EF4-FFF2-40B4-BE49-F238E27FC236}">
                  <a16:creationId xmlns:a16="http://schemas.microsoft.com/office/drawing/2014/main" id="{F8664EE8-6E19-40A5-B55F-14FD2C71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23" name="Arc 90">
                <a:extLst>
                  <a:ext uri="{FF2B5EF4-FFF2-40B4-BE49-F238E27FC236}">
                    <a16:creationId xmlns:a16="http://schemas.microsoft.com/office/drawing/2014/main" id="{7094B0AA-6A8B-473D-91D9-DE4917877CE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4" name="Arc 91">
                <a:extLst>
                  <a:ext uri="{FF2B5EF4-FFF2-40B4-BE49-F238E27FC236}">
                    <a16:creationId xmlns:a16="http://schemas.microsoft.com/office/drawing/2014/main" id="{62A44458-F175-4928-84FB-0E97DF6A4FAD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BE544EAB-50DE-41C6-AFC3-BD275DC8D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21" name="Arc 88">
                <a:extLst>
                  <a:ext uri="{FF2B5EF4-FFF2-40B4-BE49-F238E27FC236}">
                    <a16:creationId xmlns:a16="http://schemas.microsoft.com/office/drawing/2014/main" id="{212A3EA4-C630-4FD3-9B36-D0D6AFC0AB5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2" name="Arc 89">
                <a:extLst>
                  <a:ext uri="{FF2B5EF4-FFF2-40B4-BE49-F238E27FC236}">
                    <a16:creationId xmlns:a16="http://schemas.microsoft.com/office/drawing/2014/main" id="{05816317-8310-48CC-A98B-E26B7759A88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2" name="Group 59">
              <a:extLst>
                <a:ext uri="{FF2B5EF4-FFF2-40B4-BE49-F238E27FC236}">
                  <a16:creationId xmlns:a16="http://schemas.microsoft.com/office/drawing/2014/main" id="{61A1AE27-6DC0-4494-B1C3-722D76E39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19" name="Arc 86">
                <a:extLst>
                  <a:ext uri="{FF2B5EF4-FFF2-40B4-BE49-F238E27FC236}">
                    <a16:creationId xmlns:a16="http://schemas.microsoft.com/office/drawing/2014/main" id="{88E455C7-D692-4A15-9F77-C27FAAB768F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20" name="Arc 87">
                <a:extLst>
                  <a:ext uri="{FF2B5EF4-FFF2-40B4-BE49-F238E27FC236}">
                    <a16:creationId xmlns:a16="http://schemas.microsoft.com/office/drawing/2014/main" id="{2A8BB355-6D42-4C27-8131-8E210BCF2E3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16" name="Group 59">
              <a:extLst>
                <a:ext uri="{FF2B5EF4-FFF2-40B4-BE49-F238E27FC236}">
                  <a16:creationId xmlns:a16="http://schemas.microsoft.com/office/drawing/2014/main" id="{0404DA87-8D1F-46D8-9A6A-D459E26E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17" name="Arc 93">
                <a:extLst>
                  <a:ext uri="{FF2B5EF4-FFF2-40B4-BE49-F238E27FC236}">
                    <a16:creationId xmlns:a16="http://schemas.microsoft.com/office/drawing/2014/main" id="{2AAA9C9A-FD96-419C-A894-014F34B44853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18" name="Arc 94">
                <a:extLst>
                  <a:ext uri="{FF2B5EF4-FFF2-40B4-BE49-F238E27FC236}">
                    <a16:creationId xmlns:a16="http://schemas.microsoft.com/office/drawing/2014/main" id="{A9D66D93-8589-4EC4-82C3-B88980F9361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E1A144-CE3F-4A04-8FF2-6D26B9BD7E28}"/>
              </a:ext>
            </a:extLst>
          </p:cNvPr>
          <p:cNvGrpSpPr/>
          <p:nvPr/>
        </p:nvGrpSpPr>
        <p:grpSpPr>
          <a:xfrm>
            <a:off x="3089796" y="2506968"/>
            <a:ext cx="266700" cy="76200"/>
            <a:chOff x="3658078" y="3025140"/>
            <a:chExt cx="266700" cy="762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145FC7A-804E-47B2-BD58-DE3E5AAD8120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0251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CD258A-281A-49A6-9749-70C0559FCE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1013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066EE3-A769-4A28-8580-0D2997849F03}"/>
              </a:ext>
            </a:extLst>
          </p:cNvPr>
          <p:cNvCxnSpPr>
            <a:cxnSpLocks/>
          </p:cNvCxnSpPr>
          <p:nvPr/>
        </p:nvCxnSpPr>
        <p:spPr>
          <a:xfrm>
            <a:off x="3223146" y="2583168"/>
            <a:ext cx="0" cy="157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E59283-00C5-4B70-9703-8314EBF7ADE8}"/>
              </a:ext>
            </a:extLst>
          </p:cNvPr>
          <p:cNvCxnSpPr>
            <a:cxnSpLocks/>
          </p:cNvCxnSpPr>
          <p:nvPr/>
        </p:nvCxnSpPr>
        <p:spPr>
          <a:xfrm>
            <a:off x="3223146" y="2357105"/>
            <a:ext cx="0" cy="14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95">
            <a:extLst>
              <a:ext uri="{FF2B5EF4-FFF2-40B4-BE49-F238E27FC236}">
                <a16:creationId xmlns:a16="http://schemas.microsoft.com/office/drawing/2014/main" id="{3CECACB6-8B50-4DE5-A7D8-1753311AB04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92894" y="2944406"/>
            <a:ext cx="651119" cy="166687"/>
            <a:chOff x="2986089" y="2438400"/>
            <a:chExt cx="1190622" cy="304800"/>
          </a:xfrm>
        </p:grpSpPr>
        <p:cxnSp>
          <p:nvCxnSpPr>
            <p:cNvPr id="39" name="Straight Connector 81">
              <a:extLst>
                <a:ext uri="{FF2B5EF4-FFF2-40B4-BE49-F238E27FC236}">
                  <a16:creationId xmlns:a16="http://schemas.microsoft.com/office/drawing/2014/main" id="{E8CBCC5D-3F0D-4CED-A55E-CAC89DA38F18}"/>
                </a:ext>
              </a:extLst>
            </p:cNvPr>
            <p:cNvCxnSpPr/>
            <p:nvPr/>
          </p:nvCxnSpPr>
          <p:spPr>
            <a:xfrm>
              <a:off x="2986089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2">
              <a:extLst>
                <a:ext uri="{FF2B5EF4-FFF2-40B4-BE49-F238E27FC236}">
                  <a16:creationId xmlns:a16="http://schemas.microsoft.com/office/drawing/2014/main" id="{475A45ED-7923-489B-9565-BF7E251DFE72}"/>
                </a:ext>
              </a:extLst>
            </p:cNvPr>
            <p:cNvCxnSpPr/>
            <p:nvPr/>
          </p:nvCxnSpPr>
          <p:spPr>
            <a:xfrm>
              <a:off x="4024311" y="2581274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55">
              <a:extLst>
                <a:ext uri="{FF2B5EF4-FFF2-40B4-BE49-F238E27FC236}">
                  <a16:creationId xmlns:a16="http://schemas.microsoft.com/office/drawing/2014/main" id="{5E964FAD-2F61-48D0-93A5-9604BDAC3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51" name="Arc 90">
                <a:extLst>
                  <a:ext uri="{FF2B5EF4-FFF2-40B4-BE49-F238E27FC236}">
                    <a16:creationId xmlns:a16="http://schemas.microsoft.com/office/drawing/2014/main" id="{6879C9A3-64D4-48C6-9972-B413D0B751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52" name="Arc 91">
                <a:extLst>
                  <a:ext uri="{FF2B5EF4-FFF2-40B4-BE49-F238E27FC236}">
                    <a16:creationId xmlns:a16="http://schemas.microsoft.com/office/drawing/2014/main" id="{6B3EBDC0-1000-4FE0-988B-A4EC6FE1312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2" name="Group 56">
              <a:extLst>
                <a:ext uri="{FF2B5EF4-FFF2-40B4-BE49-F238E27FC236}">
                  <a16:creationId xmlns:a16="http://schemas.microsoft.com/office/drawing/2014/main" id="{C1E074CE-E044-4E45-8E7C-131C73377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49" name="Arc 88">
                <a:extLst>
                  <a:ext uri="{FF2B5EF4-FFF2-40B4-BE49-F238E27FC236}">
                    <a16:creationId xmlns:a16="http://schemas.microsoft.com/office/drawing/2014/main" id="{C84AFB1F-A37A-4D12-87FB-9EB56E04BD7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50" name="Arc 89">
                <a:extLst>
                  <a:ext uri="{FF2B5EF4-FFF2-40B4-BE49-F238E27FC236}">
                    <a16:creationId xmlns:a16="http://schemas.microsoft.com/office/drawing/2014/main" id="{C83878D7-4FA9-41EA-9E37-937FD4CC6C57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3" name="Group 59">
              <a:extLst>
                <a:ext uri="{FF2B5EF4-FFF2-40B4-BE49-F238E27FC236}">
                  <a16:creationId xmlns:a16="http://schemas.microsoft.com/office/drawing/2014/main" id="{3AD16CC3-DBD4-4E80-B42E-1E00B7571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47" name="Arc 86">
                <a:extLst>
                  <a:ext uri="{FF2B5EF4-FFF2-40B4-BE49-F238E27FC236}">
                    <a16:creationId xmlns:a16="http://schemas.microsoft.com/office/drawing/2014/main" id="{E38D6F65-53FD-4093-9A8D-9B1A3A6137F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48" name="Arc 87">
                <a:extLst>
                  <a:ext uri="{FF2B5EF4-FFF2-40B4-BE49-F238E27FC236}">
                    <a16:creationId xmlns:a16="http://schemas.microsoft.com/office/drawing/2014/main" id="{2C82B6DE-F584-4DF2-8383-CE4E2898CA49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44" name="Group 59">
              <a:extLst>
                <a:ext uri="{FF2B5EF4-FFF2-40B4-BE49-F238E27FC236}">
                  <a16:creationId xmlns:a16="http://schemas.microsoft.com/office/drawing/2014/main" id="{54BFE6DB-9E13-44DB-93BF-A1FB75C24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45" name="Arc 93">
                <a:extLst>
                  <a:ext uri="{FF2B5EF4-FFF2-40B4-BE49-F238E27FC236}">
                    <a16:creationId xmlns:a16="http://schemas.microsoft.com/office/drawing/2014/main" id="{D184E22C-2240-481A-B5DA-6D9F1D35D01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46" name="Arc 94">
                <a:extLst>
                  <a:ext uri="{FF2B5EF4-FFF2-40B4-BE49-F238E27FC236}">
                    <a16:creationId xmlns:a16="http://schemas.microsoft.com/office/drawing/2014/main" id="{A162931A-67C3-4CF1-873D-8B23ADA23651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4C0526-600E-42AD-A04E-E18B70E8C8B5}"/>
              </a:ext>
            </a:extLst>
          </p:cNvPr>
          <p:cNvCxnSpPr>
            <a:cxnSpLocks/>
          </p:cNvCxnSpPr>
          <p:nvPr/>
        </p:nvCxnSpPr>
        <p:spPr>
          <a:xfrm>
            <a:off x="2081260" y="1630741"/>
            <a:ext cx="1154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6190A5-2148-468C-901B-7B49F393E1E2}"/>
              </a:ext>
            </a:extLst>
          </p:cNvPr>
          <p:cNvCxnSpPr>
            <a:cxnSpLocks/>
          </p:cNvCxnSpPr>
          <p:nvPr/>
        </p:nvCxnSpPr>
        <p:spPr>
          <a:xfrm>
            <a:off x="2073640" y="3353309"/>
            <a:ext cx="11618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D6FAF4-AF08-46A7-84E3-D1286CEDDF76}"/>
              </a:ext>
            </a:extLst>
          </p:cNvPr>
          <p:cNvGrpSpPr/>
          <p:nvPr/>
        </p:nvGrpSpPr>
        <p:grpSpPr>
          <a:xfrm>
            <a:off x="708527" y="1235092"/>
            <a:ext cx="1207382" cy="395649"/>
            <a:chOff x="577409" y="1106637"/>
            <a:chExt cx="1207382" cy="39564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3CA7D09-5B77-4D22-87EE-77AFD4ABEED5}"/>
                </a:ext>
              </a:extLst>
            </p:cNvPr>
            <p:cNvCxnSpPr>
              <a:cxnSpLocks/>
            </p:cNvCxnSpPr>
            <p:nvPr/>
          </p:nvCxnSpPr>
          <p:spPr>
            <a:xfrm>
              <a:off x="577409" y="149486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2976948-6ADC-426A-9BAE-D8655C36E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65691" y="1494860"/>
              <a:ext cx="419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33298E8-18BC-4EFD-9A5A-B0657FF03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00" y="1106637"/>
              <a:ext cx="0" cy="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209A404-0807-46B8-AA30-AE179D3FD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1108342"/>
              <a:ext cx="0" cy="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56DFFA8-8DE0-4189-9096-203AF2D227AD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" y="1121877"/>
              <a:ext cx="419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1DC0EB3-B711-423D-B5DE-E19DE15BE757}"/>
              </a:ext>
            </a:extLst>
          </p:cNvPr>
          <p:cNvCxnSpPr>
            <a:cxnSpLocks/>
          </p:cNvCxnSpPr>
          <p:nvPr/>
        </p:nvCxnSpPr>
        <p:spPr>
          <a:xfrm>
            <a:off x="652699" y="1024194"/>
            <a:ext cx="12809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3CD1FA-AD01-4E9A-A9BE-0DBCB5ADDE5A}"/>
              </a:ext>
            </a:extLst>
          </p:cNvPr>
          <p:cNvSpPr/>
          <p:nvPr/>
        </p:nvSpPr>
        <p:spPr>
          <a:xfrm>
            <a:off x="273154" y="4896607"/>
            <a:ext cx="10783622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tx1"/>
                </a:solidFill>
              </a:rPr>
              <a:t>Tx</a:t>
            </a:r>
            <a:r>
              <a:rPr lang="ko-KR" altLang="en-US" sz="1200" b="1" dirty="0">
                <a:solidFill>
                  <a:schemeClr val="tx1"/>
                </a:solidFill>
              </a:rPr>
              <a:t> 드라이버와 전송코일 사이에 타겟 주파수보다 높은 주파수를 차단하기 위한 필터를 설계하면 </a:t>
            </a:r>
            <a:r>
              <a:rPr lang="en-US" altLang="ko-KR" sz="1200" b="1" dirty="0">
                <a:solidFill>
                  <a:schemeClr val="tx1"/>
                </a:solidFill>
              </a:rPr>
              <a:t>10MHz </a:t>
            </a:r>
            <a:r>
              <a:rPr lang="ko-KR" altLang="en-US" sz="1200" b="1" dirty="0">
                <a:solidFill>
                  <a:schemeClr val="tx1"/>
                </a:solidFill>
              </a:rPr>
              <a:t>이후의 주파수 성분이 잡힐 것으로 가정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49BBEC-18D0-49D0-9B9A-9DE3A0886C04}"/>
              </a:ext>
            </a:extLst>
          </p:cNvPr>
          <p:cNvSpPr/>
          <p:nvPr/>
        </p:nvSpPr>
        <p:spPr>
          <a:xfrm>
            <a:off x="1321516" y="3618743"/>
            <a:ext cx="1280938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Tx Coil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Group 95">
            <a:extLst>
              <a:ext uri="{FF2B5EF4-FFF2-40B4-BE49-F238E27FC236}">
                <a16:creationId xmlns:a16="http://schemas.microsoft.com/office/drawing/2014/main" id="{F8388F3F-19B5-408A-9F72-25C2AD7CD80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249776" y="2379250"/>
            <a:ext cx="921788" cy="166687"/>
            <a:chOff x="2771783" y="2438400"/>
            <a:chExt cx="1685561" cy="304800"/>
          </a:xfrm>
        </p:grpSpPr>
        <p:cxnSp>
          <p:nvCxnSpPr>
            <p:cNvPr id="55" name="Straight Connector 81">
              <a:extLst>
                <a:ext uri="{FF2B5EF4-FFF2-40B4-BE49-F238E27FC236}">
                  <a16:creationId xmlns:a16="http://schemas.microsoft.com/office/drawing/2014/main" id="{825AE6BB-0408-4650-9A05-752521A505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55136" y="2399509"/>
              <a:ext cx="0" cy="366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82">
              <a:extLst>
                <a:ext uri="{FF2B5EF4-FFF2-40B4-BE49-F238E27FC236}">
                  <a16:creationId xmlns:a16="http://schemas.microsoft.com/office/drawing/2014/main" id="{67BC2126-68E9-4E25-8A84-58579DD2A1E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240828" y="2364758"/>
              <a:ext cx="0" cy="43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5">
              <a:extLst>
                <a:ext uri="{FF2B5EF4-FFF2-40B4-BE49-F238E27FC236}">
                  <a16:creationId xmlns:a16="http://schemas.microsoft.com/office/drawing/2014/main" id="{23F23909-E984-4632-906C-138738E7A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2" name="Arc 90">
                <a:extLst>
                  <a:ext uri="{FF2B5EF4-FFF2-40B4-BE49-F238E27FC236}">
                    <a16:creationId xmlns:a16="http://schemas.microsoft.com/office/drawing/2014/main" id="{FFD298A2-699A-4F7F-9458-8684E14B491D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83" name="Arc 91">
                <a:extLst>
                  <a:ext uri="{FF2B5EF4-FFF2-40B4-BE49-F238E27FC236}">
                    <a16:creationId xmlns:a16="http://schemas.microsoft.com/office/drawing/2014/main" id="{BA9EF82B-581B-4F48-A1F5-AEF61CB906F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61" name="Group 56">
              <a:extLst>
                <a:ext uri="{FF2B5EF4-FFF2-40B4-BE49-F238E27FC236}">
                  <a16:creationId xmlns:a16="http://schemas.microsoft.com/office/drawing/2014/main" id="{2C0844DC-181B-4049-9D9E-344300C0E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73" name="Arc 88">
                <a:extLst>
                  <a:ext uri="{FF2B5EF4-FFF2-40B4-BE49-F238E27FC236}">
                    <a16:creationId xmlns:a16="http://schemas.microsoft.com/office/drawing/2014/main" id="{15758F59-F4D3-4898-AA8F-665AE3A5650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80" name="Arc 89">
                <a:extLst>
                  <a:ext uri="{FF2B5EF4-FFF2-40B4-BE49-F238E27FC236}">
                    <a16:creationId xmlns:a16="http://schemas.microsoft.com/office/drawing/2014/main" id="{4BEBCA97-1B8C-42BF-B0B5-6225501F879B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62" name="Group 59">
              <a:extLst>
                <a:ext uri="{FF2B5EF4-FFF2-40B4-BE49-F238E27FC236}">
                  <a16:creationId xmlns:a16="http://schemas.microsoft.com/office/drawing/2014/main" id="{2BEB1482-4323-4529-8ADF-69735B33A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71" name="Arc 86">
                <a:extLst>
                  <a:ext uri="{FF2B5EF4-FFF2-40B4-BE49-F238E27FC236}">
                    <a16:creationId xmlns:a16="http://schemas.microsoft.com/office/drawing/2014/main" id="{149FF618-A8AD-414B-A9A3-1F78E7A244F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72" name="Arc 87">
                <a:extLst>
                  <a:ext uri="{FF2B5EF4-FFF2-40B4-BE49-F238E27FC236}">
                    <a16:creationId xmlns:a16="http://schemas.microsoft.com/office/drawing/2014/main" id="{D2C1D399-62EC-4D73-9582-3920ADE8A85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  <p:grpSp>
          <p:nvGrpSpPr>
            <p:cNvPr id="64" name="Group 59">
              <a:extLst>
                <a:ext uri="{FF2B5EF4-FFF2-40B4-BE49-F238E27FC236}">
                  <a16:creationId xmlns:a16="http://schemas.microsoft.com/office/drawing/2014/main" id="{79439086-179C-4DCB-81B0-2E84B32C1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68" name="Arc 93">
                <a:extLst>
                  <a:ext uri="{FF2B5EF4-FFF2-40B4-BE49-F238E27FC236}">
                    <a16:creationId xmlns:a16="http://schemas.microsoft.com/office/drawing/2014/main" id="{F27801CB-73E6-4C83-9629-87525F19C7FF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  <p:sp>
            <p:nvSpPr>
              <p:cNvPr id="70" name="Arc 94">
                <a:extLst>
                  <a:ext uri="{FF2B5EF4-FFF2-40B4-BE49-F238E27FC236}">
                    <a16:creationId xmlns:a16="http://schemas.microsoft.com/office/drawing/2014/main" id="{2E095A82-220E-4164-AD98-5A8BB6D638E9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8C4F73-DD35-4B05-8733-AA190D834A0C}"/>
              </a:ext>
            </a:extLst>
          </p:cNvPr>
          <p:cNvGrpSpPr/>
          <p:nvPr/>
        </p:nvGrpSpPr>
        <p:grpSpPr>
          <a:xfrm>
            <a:off x="4040380" y="2001699"/>
            <a:ext cx="266700" cy="919539"/>
            <a:chOff x="5072976" y="1964998"/>
            <a:chExt cx="266700" cy="919539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EEF0C9A-427B-4A50-B569-999F31676DF5}"/>
                </a:ext>
              </a:extLst>
            </p:cNvPr>
            <p:cNvGrpSpPr/>
            <p:nvPr/>
          </p:nvGrpSpPr>
          <p:grpSpPr>
            <a:xfrm>
              <a:off x="5072976" y="2387803"/>
              <a:ext cx="266700" cy="76200"/>
              <a:chOff x="3658078" y="3025140"/>
              <a:chExt cx="266700" cy="762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3191E851-BB30-4361-B9C4-CFF463A3C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078" y="3025140"/>
                <a:ext cx="266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68C233-AC7E-413C-8977-FE036BF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078" y="3101340"/>
                <a:ext cx="266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333D8E7-7B8D-48A8-B273-DF24584FA777}"/>
                </a:ext>
              </a:extLst>
            </p:cNvPr>
            <p:cNvCxnSpPr>
              <a:cxnSpLocks/>
            </p:cNvCxnSpPr>
            <p:nvPr/>
          </p:nvCxnSpPr>
          <p:spPr>
            <a:xfrm>
              <a:off x="5206326" y="1964998"/>
              <a:ext cx="0" cy="4228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FD260CD-772D-47D6-B08F-32870E1EACCB}"/>
                </a:ext>
              </a:extLst>
            </p:cNvPr>
            <p:cNvCxnSpPr>
              <a:cxnSpLocks/>
            </p:cNvCxnSpPr>
            <p:nvPr/>
          </p:nvCxnSpPr>
          <p:spPr>
            <a:xfrm>
              <a:off x="5206326" y="2454474"/>
              <a:ext cx="0" cy="430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1B88384-7187-4151-877B-3C5AC1A75F7C}"/>
              </a:ext>
            </a:extLst>
          </p:cNvPr>
          <p:cNvCxnSpPr>
            <a:cxnSpLocks/>
          </p:cNvCxnSpPr>
          <p:nvPr/>
        </p:nvCxnSpPr>
        <p:spPr>
          <a:xfrm>
            <a:off x="3696571" y="1995349"/>
            <a:ext cx="1077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9D6DF12-1E8B-49D3-BB70-31627839F61C}"/>
              </a:ext>
            </a:extLst>
          </p:cNvPr>
          <p:cNvCxnSpPr>
            <a:cxnSpLocks/>
          </p:cNvCxnSpPr>
          <p:nvPr/>
        </p:nvCxnSpPr>
        <p:spPr>
          <a:xfrm>
            <a:off x="3702921" y="2921238"/>
            <a:ext cx="1077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204A1C-E47D-4680-8E4B-1B5F3891F927}"/>
              </a:ext>
            </a:extLst>
          </p:cNvPr>
          <p:cNvSpPr/>
          <p:nvPr/>
        </p:nvSpPr>
        <p:spPr>
          <a:xfrm>
            <a:off x="3697203" y="3046253"/>
            <a:ext cx="1280938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Rx Coil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18891F-1CF9-48E0-AEAC-C10D9EEAB7DD}"/>
              </a:ext>
            </a:extLst>
          </p:cNvPr>
          <p:cNvSpPr/>
          <p:nvPr/>
        </p:nvSpPr>
        <p:spPr>
          <a:xfrm>
            <a:off x="273153" y="5224604"/>
            <a:ext cx="1160471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/>
                </a:solidFill>
              </a:rPr>
              <a:t>현재 </a:t>
            </a:r>
            <a:r>
              <a:rPr lang="en-US" altLang="ko-KR" sz="1200" b="1" dirty="0">
                <a:solidFill>
                  <a:schemeClr val="tx1"/>
                </a:solidFill>
              </a:rPr>
              <a:t>Tx Coil PCB</a:t>
            </a:r>
            <a:r>
              <a:rPr lang="ko-KR" altLang="en-US" sz="1200" b="1" dirty="0">
                <a:solidFill>
                  <a:schemeClr val="tx1"/>
                </a:solidFill>
              </a:rPr>
              <a:t> 구성으로는 드라이버와 코일 사이에 직렬로 소자를 추가할 수가 없어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병렬로 </a:t>
            </a:r>
            <a:r>
              <a:rPr lang="en-US" altLang="ko-KR" sz="1200" b="1" dirty="0">
                <a:solidFill>
                  <a:schemeClr val="tx1"/>
                </a:solidFill>
              </a:rPr>
              <a:t>capacitor</a:t>
            </a:r>
            <a:r>
              <a:rPr lang="ko-KR" altLang="en-US" sz="1200" b="1" dirty="0">
                <a:solidFill>
                  <a:schemeClr val="tx1"/>
                </a:solidFill>
              </a:rPr>
              <a:t>만 추가하여 임피던스에 의한 차단 효과만 노릴 수 있음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A9EAA8-BB31-4F45-8DF6-62B1748362AC}"/>
              </a:ext>
            </a:extLst>
          </p:cNvPr>
          <p:cNvSpPr/>
          <p:nvPr/>
        </p:nvSpPr>
        <p:spPr>
          <a:xfrm rot="5400000">
            <a:off x="4472502" y="2353959"/>
            <a:ext cx="590801" cy="25354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8D54BB0-F857-45BF-8E0E-7C08007C50E4}"/>
              </a:ext>
            </a:extLst>
          </p:cNvPr>
          <p:cNvCxnSpPr>
            <a:cxnSpLocks/>
          </p:cNvCxnSpPr>
          <p:nvPr/>
        </p:nvCxnSpPr>
        <p:spPr>
          <a:xfrm>
            <a:off x="4767902" y="1982923"/>
            <a:ext cx="0" cy="202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391F990-F7B2-4E4F-A607-46C3BF387849}"/>
              </a:ext>
            </a:extLst>
          </p:cNvPr>
          <p:cNvCxnSpPr>
            <a:cxnSpLocks/>
          </p:cNvCxnSpPr>
          <p:nvPr/>
        </p:nvCxnSpPr>
        <p:spPr>
          <a:xfrm>
            <a:off x="4767902" y="2780864"/>
            <a:ext cx="0" cy="140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434618-F2F4-4E45-838B-770896FEECE2}"/>
              </a:ext>
            </a:extLst>
          </p:cNvPr>
          <p:cNvCxnSpPr>
            <a:cxnSpLocks/>
          </p:cNvCxnSpPr>
          <p:nvPr/>
        </p:nvCxnSpPr>
        <p:spPr>
          <a:xfrm>
            <a:off x="3458491" y="1971490"/>
            <a:ext cx="0" cy="108074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6A13BBC-B901-4F2B-A57D-5F085C34E4BB}"/>
              </a:ext>
            </a:extLst>
          </p:cNvPr>
          <p:cNvCxnSpPr>
            <a:cxnSpLocks/>
          </p:cNvCxnSpPr>
          <p:nvPr/>
        </p:nvCxnSpPr>
        <p:spPr>
          <a:xfrm>
            <a:off x="3514474" y="1971490"/>
            <a:ext cx="0" cy="108074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23E1CA4-4E18-4875-85A6-44D113127ED4}"/>
              </a:ext>
            </a:extLst>
          </p:cNvPr>
          <p:cNvSpPr/>
          <p:nvPr/>
        </p:nvSpPr>
        <p:spPr>
          <a:xfrm>
            <a:off x="273154" y="6271422"/>
            <a:ext cx="7735465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1" dirty="0">
                <a:solidFill>
                  <a:schemeClr val="tx1"/>
                </a:solidFill>
              </a:rPr>
              <a:t>시험대상 주파수 대역에서 기준치를 초과하지 않아 </a:t>
            </a:r>
            <a:r>
              <a:rPr lang="en-US" altLang="ko-KR" sz="1200" b="1" dirty="0">
                <a:solidFill>
                  <a:schemeClr val="tx1"/>
                </a:solidFill>
              </a:rPr>
              <a:t>pass </a:t>
            </a:r>
            <a:r>
              <a:rPr lang="ko-KR" altLang="en-US" sz="1200" b="1" dirty="0">
                <a:solidFill>
                  <a:schemeClr val="tx1"/>
                </a:solidFill>
              </a:rPr>
              <a:t>판정 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641D6A-942F-4A3E-8354-40E8E5EAAC10}"/>
              </a:ext>
            </a:extLst>
          </p:cNvPr>
          <p:cNvSpPr/>
          <p:nvPr/>
        </p:nvSpPr>
        <p:spPr>
          <a:xfrm>
            <a:off x="273154" y="5557756"/>
            <a:ext cx="9402691" cy="29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tx1"/>
                </a:solidFill>
              </a:rPr>
              <a:t>Capacitor</a:t>
            </a:r>
            <a:r>
              <a:rPr lang="ko-KR" altLang="en-US" sz="1200" b="1" dirty="0">
                <a:solidFill>
                  <a:schemeClr val="tx1"/>
                </a:solidFill>
              </a:rPr>
              <a:t>값은 타겟 주파수인</a:t>
            </a:r>
            <a:r>
              <a:rPr lang="en-US" altLang="ko-KR" sz="1200" b="1" dirty="0">
                <a:solidFill>
                  <a:schemeClr val="tx1"/>
                </a:solidFill>
              </a:rPr>
              <a:t> 10MHz </a:t>
            </a:r>
            <a:r>
              <a:rPr lang="ko-KR" altLang="en-US" sz="1200" b="1" dirty="0">
                <a:solidFill>
                  <a:schemeClr val="tx1"/>
                </a:solidFill>
              </a:rPr>
              <a:t>에는 영향을 거의 주지 않고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그 이후 주파수대에 영향을 줄 값으로 테스트를 하여 </a:t>
            </a:r>
            <a:r>
              <a:rPr lang="en-US" altLang="ko-KR" sz="1200" b="1" dirty="0">
                <a:solidFill>
                  <a:schemeClr val="tx1"/>
                </a:solidFill>
              </a:rPr>
              <a:t>10pF </a:t>
            </a:r>
            <a:r>
              <a:rPr lang="ko-KR" altLang="en-US" sz="1200" b="1" dirty="0">
                <a:solidFill>
                  <a:schemeClr val="tx1"/>
                </a:solidFill>
              </a:rPr>
              <a:t>선정 </a:t>
            </a:r>
          </a:p>
        </p:txBody>
      </p:sp>
      <p:grpSp>
        <p:nvGrpSpPr>
          <p:cNvPr id="93" name="Group 208">
            <a:extLst>
              <a:ext uri="{FF2B5EF4-FFF2-40B4-BE49-F238E27FC236}">
                <a16:creationId xmlns:a16="http://schemas.microsoft.com/office/drawing/2014/main" id="{7B6CF6E2-6A42-4AA4-9177-FCD1694471F8}"/>
              </a:ext>
            </a:extLst>
          </p:cNvPr>
          <p:cNvGrpSpPr>
            <a:grpSpLocks/>
          </p:cNvGrpSpPr>
          <p:nvPr/>
        </p:nvGrpSpPr>
        <p:grpSpPr bwMode="auto">
          <a:xfrm>
            <a:off x="2460637" y="2287920"/>
            <a:ext cx="243146" cy="91859"/>
            <a:chOff x="304800" y="1676931"/>
            <a:chExt cx="457200" cy="153457"/>
          </a:xfrm>
        </p:grpSpPr>
        <p:cxnSp>
          <p:nvCxnSpPr>
            <p:cNvPr id="94" name="Straight Connector 195">
              <a:extLst>
                <a:ext uri="{FF2B5EF4-FFF2-40B4-BE49-F238E27FC236}">
                  <a16:creationId xmlns:a16="http://schemas.microsoft.com/office/drawing/2014/main" id="{D548EFB5-F61F-49CF-8719-3F6B5B2A6D1B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96">
              <a:extLst>
                <a:ext uri="{FF2B5EF4-FFF2-40B4-BE49-F238E27FC236}">
                  <a16:creationId xmlns:a16="http://schemas.microsoft.com/office/drawing/2014/main" id="{29F630CC-88B4-4A83-A91D-22886A810F09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98">
              <a:extLst>
                <a:ext uri="{FF2B5EF4-FFF2-40B4-BE49-F238E27FC236}">
                  <a16:creationId xmlns:a16="http://schemas.microsoft.com/office/drawing/2014/main" id="{496C2161-189C-4C14-A28C-2F058A2AE3DC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5215099-FEAC-48EF-B495-0135611D75F4}"/>
              </a:ext>
            </a:extLst>
          </p:cNvPr>
          <p:cNvCxnSpPr>
            <a:cxnSpLocks/>
          </p:cNvCxnSpPr>
          <p:nvPr/>
        </p:nvCxnSpPr>
        <p:spPr>
          <a:xfrm flipV="1">
            <a:off x="2580195" y="1998150"/>
            <a:ext cx="0" cy="28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F8EA19A-D518-4C0F-8D3E-85FB3468146D}"/>
              </a:ext>
            </a:extLst>
          </p:cNvPr>
          <p:cNvGrpSpPr/>
          <p:nvPr/>
        </p:nvGrpSpPr>
        <p:grpSpPr>
          <a:xfrm>
            <a:off x="2441894" y="1912770"/>
            <a:ext cx="266700" cy="76200"/>
            <a:chOff x="3658078" y="3025140"/>
            <a:chExt cx="266700" cy="76200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26CD337-054E-48EC-9172-AFE0F3E148F7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0251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633AE38-CB02-4311-BBE6-8CD31A7B7979}"/>
                </a:ext>
              </a:extLst>
            </p:cNvPr>
            <p:cNvCxnSpPr>
              <a:cxnSpLocks/>
            </p:cNvCxnSpPr>
            <p:nvPr/>
          </p:nvCxnSpPr>
          <p:spPr>
            <a:xfrm>
              <a:off x="3658078" y="3101340"/>
              <a:ext cx="26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79F6B-A1AF-49B1-B81A-4C2833093616}"/>
              </a:ext>
            </a:extLst>
          </p:cNvPr>
          <p:cNvCxnSpPr>
            <a:cxnSpLocks/>
          </p:cNvCxnSpPr>
          <p:nvPr/>
        </p:nvCxnSpPr>
        <p:spPr>
          <a:xfrm flipV="1">
            <a:off x="2580195" y="1621451"/>
            <a:ext cx="0" cy="28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C68F45-F919-4916-8641-A242208B1C2B}"/>
              </a:ext>
            </a:extLst>
          </p:cNvPr>
          <p:cNvGrpSpPr/>
          <p:nvPr/>
        </p:nvGrpSpPr>
        <p:grpSpPr>
          <a:xfrm>
            <a:off x="5803301" y="731597"/>
            <a:ext cx="5499052" cy="3942513"/>
            <a:chOff x="5803301" y="731597"/>
            <a:chExt cx="5499052" cy="39425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1814DDD-4646-4C90-968F-3D0ACD6A2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3301" y="731597"/>
              <a:ext cx="5496445" cy="39425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FA9F321-CC6C-4377-B864-DF2912CC2144}"/>
                </a:ext>
              </a:extLst>
            </p:cNvPr>
            <p:cNvSpPr/>
            <p:nvPr/>
          </p:nvSpPr>
          <p:spPr>
            <a:xfrm>
              <a:off x="11035653" y="871962"/>
              <a:ext cx="266700" cy="861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6D31E40-E0DD-4540-85A5-7CA04C19B58F}"/>
              </a:ext>
            </a:extLst>
          </p:cNvPr>
          <p:cNvGrpSpPr/>
          <p:nvPr/>
        </p:nvGrpSpPr>
        <p:grpSpPr>
          <a:xfrm>
            <a:off x="9277681" y="722073"/>
            <a:ext cx="2105693" cy="643433"/>
            <a:chOff x="9292544" y="721883"/>
            <a:chExt cx="2105693" cy="64343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7AD3FE2-50D2-414B-BBDD-C1EFDF0C98A8}"/>
                </a:ext>
              </a:extLst>
            </p:cNvPr>
            <p:cNvSpPr/>
            <p:nvPr/>
          </p:nvSpPr>
          <p:spPr>
            <a:xfrm>
              <a:off x="9292544" y="721883"/>
              <a:ext cx="2027956" cy="6434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32171FD3-1F90-45B9-98D5-449498DA232C}"/>
                </a:ext>
              </a:extLst>
            </p:cNvPr>
            <p:cNvGrpSpPr/>
            <p:nvPr/>
          </p:nvGrpSpPr>
          <p:grpSpPr>
            <a:xfrm>
              <a:off x="9378721" y="776828"/>
              <a:ext cx="2019516" cy="533542"/>
              <a:chOff x="2500138" y="4070373"/>
              <a:chExt cx="2019516" cy="671620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5D80B5AC-DC5F-46FF-A4F9-F3F2C5403E2D}"/>
                  </a:ext>
                </a:extLst>
              </p:cNvPr>
              <p:cNvSpPr/>
              <p:nvPr/>
            </p:nvSpPr>
            <p:spPr>
              <a:xfrm>
                <a:off x="3014704" y="4070373"/>
                <a:ext cx="1504950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Limit (QP)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2F10D25-61D6-4D40-AF2C-F76E8FAF1EFA}"/>
                  </a:ext>
                </a:extLst>
              </p:cNvPr>
              <p:cNvSpPr/>
              <p:nvPr/>
            </p:nvSpPr>
            <p:spPr>
              <a:xfrm>
                <a:off x="3014704" y="4258529"/>
                <a:ext cx="1492795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Spectrum (H,PK)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3E3473A0-F020-43D6-BBAE-096DCF8A0011}"/>
                  </a:ext>
                </a:extLst>
              </p:cNvPr>
              <p:cNvSpPr/>
              <p:nvPr/>
            </p:nvSpPr>
            <p:spPr>
              <a:xfrm>
                <a:off x="3014704" y="4449009"/>
                <a:ext cx="1423946" cy="292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Spectrum (V,PK)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B02352BD-8F70-47C3-A263-372F6AE3D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235915"/>
                <a:ext cx="43396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6E6709E-A862-4307-8E47-908EBB818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414546"/>
                <a:ext cx="4339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DD9A71D-02E5-478E-B446-D082FFD2E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138" y="4595501"/>
                <a:ext cx="433962" cy="0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9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223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이승훈</cp:lastModifiedBy>
  <cp:revision>317</cp:revision>
  <dcterms:created xsi:type="dcterms:W3CDTF">2019-11-25T07:33:06Z</dcterms:created>
  <dcterms:modified xsi:type="dcterms:W3CDTF">2020-01-15T07:01:37Z</dcterms:modified>
</cp:coreProperties>
</file>