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CBCC-41D7-4378-9247-CA00FC02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AC4CB-4C81-48FA-B1EE-73D2298C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3940-81F0-4055-B5AB-B681265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34436-E463-472D-954D-050DB8E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EC99D-842F-42A0-8146-E740DA4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23CB-1A96-4DD5-92AA-FD431AC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CA18-8B95-4D75-8A93-3F161AF5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F103-3855-42B5-BE20-04ACFA3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4B6D-11C0-4A20-B1C8-CADA2E1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0FC76-602F-4F63-89F7-7830C49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FB661-D209-44A0-A64B-BC2047700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4AB78-5196-416E-A619-4E07FEEF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8B13-C86D-4F78-BEB6-9B87BBBD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ADE2-FC30-4BBC-97C7-9A53CD1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CF5E0-28D4-4F3B-834D-38F7F4B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9A2-C9D0-4A88-8BA4-A66F1B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1FFC-89BC-4B29-B3C6-97B050B2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76990-684A-44CD-8D2E-A0A4DDD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7273-54AA-4BB2-9C1D-4ED7475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E47E8-E7AC-44C8-9B16-4C88A4E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05BE-0390-468E-9202-E493D8ED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F755-47D4-458A-86BA-FFB2C910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0200-1B34-4E26-8CB9-D3343E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E69B4-20C2-4229-BE04-BF55AD77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2D68F-5848-4314-9900-AE7BF84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0A17-5D75-4DBE-BC53-463392E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AF8E2-F654-4423-8FDC-F32F4D48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97C03-FE1A-4615-A87E-82B1E4A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E176E-D57D-4821-BC74-60FCB66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8DCFD-BCED-4875-855A-F72E9A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7534-65D6-4A05-B710-383B5C67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3B13-9905-4E69-ADB0-C0D1C6D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FC1E3-1575-4F0C-8D65-9F11DC7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F5EDD-634F-49AF-B69A-883D9D3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9B9E5-CF1E-4F8E-8EED-E6F0BC507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6FEA3-BF34-447C-AD2A-66FA3B40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BB29F-2CD4-40F2-A344-41EEF1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4843E-7C91-466D-9596-789048BE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63A7B-ED2D-4AEA-BE93-39B09B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B5C55-1D38-4078-A13C-F635740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1BDB1-49BD-4347-82F2-2EACDC4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7E623-7B25-4CA8-A4CC-4849D6BA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F487D-F548-4F36-B792-CD9C339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56E3D-871D-48BB-8083-E12A0A1D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9C344-3ADE-4118-B020-7B032F0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E6FDE-4121-4222-A9E1-A61788B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66D2-CF88-4C1C-BA59-EAB58B6A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A823-9736-4400-A455-2C67DA59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E55BC-7ADF-4ACE-B9A1-4F9409C0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D3F0F-8AC2-405A-99DF-E0358734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6CAEC-FE98-43CF-A2CD-606716D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57581-B897-4B42-A130-C1E2754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FC40-B145-4C45-845C-1193CC84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DFE9F-5541-4252-A012-C82A843B8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1572F-792F-40EA-B904-750F2F61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28F8-51B1-4D55-AB09-3DCA202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6D4FC-53A5-41EB-B6E3-ED72C0D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CBDB-4A12-4A9A-B6DB-7263652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77C31-F8EF-4F30-AB4A-0B81F63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7C25-5DE8-4301-9563-5756377D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1709-B9D1-4386-A66C-9A27A176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73D-3906-4379-9DF4-49724FD2741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A8CB-D9F6-4292-A75A-65EC755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66C5-2D8D-45C9-97BE-FF588D177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F8F6B5-AF74-4D2F-921D-C90AB9C1C0BB}"/>
              </a:ext>
            </a:extLst>
          </p:cNvPr>
          <p:cNvSpPr/>
          <p:nvPr/>
        </p:nvSpPr>
        <p:spPr>
          <a:xfrm>
            <a:off x="234892" y="773757"/>
            <a:ext cx="11509695" cy="47146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113DC5-AD88-4CF6-A240-A76E02472958}"/>
              </a:ext>
            </a:extLst>
          </p:cNvPr>
          <p:cNvSpPr/>
          <p:nvPr/>
        </p:nvSpPr>
        <p:spPr>
          <a:xfrm>
            <a:off x="444616" y="970898"/>
            <a:ext cx="5544570" cy="4320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C8FAD1-36F8-48B7-9E46-B1586D28C253}"/>
              </a:ext>
            </a:extLst>
          </p:cNvPr>
          <p:cNvSpPr/>
          <p:nvPr/>
        </p:nvSpPr>
        <p:spPr>
          <a:xfrm>
            <a:off x="6057405" y="970898"/>
            <a:ext cx="5544569" cy="4320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3E77D8-40B2-4EEC-B603-76517EB9682D}"/>
              </a:ext>
            </a:extLst>
          </p:cNvPr>
          <p:cNvSpPr/>
          <p:nvPr/>
        </p:nvSpPr>
        <p:spPr>
          <a:xfrm>
            <a:off x="4824794" y="5610008"/>
            <a:ext cx="1164392" cy="11643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A5DF0C-C749-4D15-8957-C9AC85F7BA9F}"/>
              </a:ext>
            </a:extLst>
          </p:cNvPr>
          <p:cNvSpPr/>
          <p:nvPr/>
        </p:nvSpPr>
        <p:spPr>
          <a:xfrm>
            <a:off x="6136267" y="5610008"/>
            <a:ext cx="1164392" cy="11643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80AEEF-22B5-4718-AD73-BFCFE81C3140}"/>
              </a:ext>
            </a:extLst>
          </p:cNvPr>
          <p:cNvSpPr/>
          <p:nvPr/>
        </p:nvSpPr>
        <p:spPr>
          <a:xfrm>
            <a:off x="4904196" y="5685511"/>
            <a:ext cx="1005588" cy="10055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3D8757-F4E2-45FD-89F7-08E1B42E50F6}"/>
              </a:ext>
            </a:extLst>
          </p:cNvPr>
          <p:cNvSpPr/>
          <p:nvPr/>
        </p:nvSpPr>
        <p:spPr>
          <a:xfrm>
            <a:off x="6215669" y="5685511"/>
            <a:ext cx="1005588" cy="10055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2561A4-BA20-4E03-AE23-F85963D565BD}"/>
              </a:ext>
            </a:extLst>
          </p:cNvPr>
          <p:cNvSpPr/>
          <p:nvPr/>
        </p:nvSpPr>
        <p:spPr>
          <a:xfrm>
            <a:off x="5001479" y="5780616"/>
            <a:ext cx="814342" cy="81434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C14178-9023-435A-8573-FB690B97B833}"/>
              </a:ext>
            </a:extLst>
          </p:cNvPr>
          <p:cNvSpPr/>
          <p:nvPr/>
        </p:nvSpPr>
        <p:spPr>
          <a:xfrm>
            <a:off x="6306457" y="5774265"/>
            <a:ext cx="830217" cy="83021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75E7A4-1BB6-4284-9FD2-92038EDBA48A}"/>
              </a:ext>
            </a:extLst>
          </p:cNvPr>
          <p:cNvCxnSpPr>
            <a:cxnSpLocks/>
          </p:cNvCxnSpPr>
          <p:nvPr/>
        </p:nvCxnSpPr>
        <p:spPr>
          <a:xfrm flipV="1">
            <a:off x="5483190" y="5169587"/>
            <a:ext cx="0" cy="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F31B62-ABAA-4FB7-90A2-BAED91D60F13}"/>
              </a:ext>
            </a:extLst>
          </p:cNvPr>
          <p:cNvCxnSpPr>
            <a:cxnSpLocks/>
          </p:cNvCxnSpPr>
          <p:nvPr/>
        </p:nvCxnSpPr>
        <p:spPr>
          <a:xfrm flipV="1">
            <a:off x="5303657" y="5169587"/>
            <a:ext cx="0" cy="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D9E01E-6FAB-4985-95EF-900641A2C78C}"/>
              </a:ext>
            </a:extLst>
          </p:cNvPr>
          <p:cNvCxnSpPr>
            <a:cxnSpLocks/>
          </p:cNvCxnSpPr>
          <p:nvPr/>
        </p:nvCxnSpPr>
        <p:spPr>
          <a:xfrm flipV="1">
            <a:off x="6816690" y="5169587"/>
            <a:ext cx="0" cy="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04C0F5-5F05-43C0-8EDD-CF64731C528C}"/>
              </a:ext>
            </a:extLst>
          </p:cNvPr>
          <p:cNvCxnSpPr>
            <a:cxnSpLocks/>
          </p:cNvCxnSpPr>
          <p:nvPr/>
        </p:nvCxnSpPr>
        <p:spPr>
          <a:xfrm flipV="1">
            <a:off x="6637157" y="5169587"/>
            <a:ext cx="0" cy="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89A404-E0A1-4E59-A2A2-CE95BB084EAE}"/>
              </a:ext>
            </a:extLst>
          </p:cNvPr>
          <p:cNvSpPr/>
          <p:nvPr/>
        </p:nvSpPr>
        <p:spPr>
          <a:xfrm>
            <a:off x="8065198" y="2076188"/>
            <a:ext cx="176169" cy="1346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A05CF6-526F-4E9D-89C2-97213BF17B81}"/>
              </a:ext>
            </a:extLst>
          </p:cNvPr>
          <p:cNvSpPr/>
          <p:nvPr/>
        </p:nvSpPr>
        <p:spPr>
          <a:xfrm rot="5400000">
            <a:off x="9036247" y="1080185"/>
            <a:ext cx="147962" cy="1649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061793-73AE-41C3-B6F8-412CB4161337}"/>
              </a:ext>
            </a:extLst>
          </p:cNvPr>
          <p:cNvSpPr/>
          <p:nvPr/>
        </p:nvSpPr>
        <p:spPr>
          <a:xfrm>
            <a:off x="10434392" y="1921166"/>
            <a:ext cx="608655" cy="1649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</a:p>
          <a:p>
            <a:pPr algn="ctr"/>
            <a:r>
              <a:rPr lang="en-US" altLang="ko-KR" dirty="0"/>
              <a:t>CH</a:t>
            </a: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E97EAA-0D9E-483E-B5FB-E050193261E6}"/>
              </a:ext>
            </a:extLst>
          </p:cNvPr>
          <p:cNvGrpSpPr/>
          <p:nvPr/>
        </p:nvGrpSpPr>
        <p:grpSpPr>
          <a:xfrm>
            <a:off x="5660891" y="1087551"/>
            <a:ext cx="723900" cy="1346434"/>
            <a:chOff x="5660891" y="784370"/>
            <a:chExt cx="723900" cy="1346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67EC27-3FA0-47A5-A096-DF71FCF5CEA2}"/>
                </a:ext>
              </a:extLst>
            </p:cNvPr>
            <p:cNvSpPr/>
            <p:nvPr/>
          </p:nvSpPr>
          <p:spPr>
            <a:xfrm>
              <a:off x="5660891" y="784370"/>
              <a:ext cx="72390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C042424-9FA0-4A87-984F-946972DD9DB1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C7BDEB0-617D-48EC-AF87-E79D1C7077AA}"/>
                </a:ext>
              </a:extLst>
            </p:cNvPr>
            <p:cNvSpPr/>
            <p:nvPr/>
          </p:nvSpPr>
          <p:spPr>
            <a:xfrm>
              <a:off x="6100661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54CC09C-05C2-4426-9B00-463045E4CA22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FA29AF1-1EBA-4B42-B119-CF8C08D566F6}"/>
                </a:ext>
              </a:extLst>
            </p:cNvPr>
            <p:cNvSpPr/>
            <p:nvPr/>
          </p:nvSpPr>
          <p:spPr>
            <a:xfrm>
              <a:off x="6100661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44FD79E-359C-474E-A7C2-9368B4793B8A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6D27BF9-25F2-43A9-BF3C-D9FDDF74648A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9169988-B87C-4EEA-AD1D-6A6CDE8C3DBB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6AE7C4C-DE6E-476B-AAE2-25466C17B524}"/>
                </a:ext>
              </a:extLst>
            </p:cNvPr>
            <p:cNvSpPr/>
            <p:nvPr/>
          </p:nvSpPr>
          <p:spPr>
            <a:xfrm>
              <a:off x="6136911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0C0743B-F88C-4D1D-B63B-75AD8094B6EE}"/>
                </a:ext>
              </a:extLst>
            </p:cNvPr>
            <p:cNvSpPr/>
            <p:nvPr/>
          </p:nvSpPr>
          <p:spPr>
            <a:xfrm>
              <a:off x="6136911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88DF869-51F7-4D1A-9AF3-565E5E29E3BB}"/>
                </a:ext>
              </a:extLst>
            </p:cNvPr>
            <p:cNvSpPr/>
            <p:nvPr/>
          </p:nvSpPr>
          <p:spPr>
            <a:xfrm>
              <a:off x="6136911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227382-19C4-4692-814F-7A8EC4EF147A}"/>
              </a:ext>
            </a:extLst>
          </p:cNvPr>
          <p:cNvGrpSpPr/>
          <p:nvPr/>
        </p:nvGrpSpPr>
        <p:grpSpPr>
          <a:xfrm>
            <a:off x="5660891" y="3107356"/>
            <a:ext cx="723900" cy="1346434"/>
            <a:chOff x="5660891" y="784370"/>
            <a:chExt cx="723900" cy="134643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BA8525E-F2D1-4164-BE47-9D48DE10DF8F}"/>
                </a:ext>
              </a:extLst>
            </p:cNvPr>
            <p:cNvSpPr/>
            <p:nvPr/>
          </p:nvSpPr>
          <p:spPr>
            <a:xfrm>
              <a:off x="5660891" y="784370"/>
              <a:ext cx="72390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781956-EB39-43E8-8CB0-141F787EFAA7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9B4C3D2-E9C4-463C-8952-3E72A22F06B5}"/>
                </a:ext>
              </a:extLst>
            </p:cNvPr>
            <p:cNvSpPr/>
            <p:nvPr/>
          </p:nvSpPr>
          <p:spPr>
            <a:xfrm>
              <a:off x="6100661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6AE7B22-4607-4515-8E6B-1BE0913D0230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1ECDE5D-79FF-4D67-8533-F0120F1E6FED}"/>
                </a:ext>
              </a:extLst>
            </p:cNvPr>
            <p:cNvSpPr/>
            <p:nvPr/>
          </p:nvSpPr>
          <p:spPr>
            <a:xfrm>
              <a:off x="6100661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A098683-5210-4A6E-804B-A63B7687DBB3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A698F0B-C2A7-4DAF-94CF-26AE380CA0F2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EF7EDF7-03DC-4092-9224-EFCB6594ECED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F752B91-1034-4158-B226-6CF9FF215306}"/>
                </a:ext>
              </a:extLst>
            </p:cNvPr>
            <p:cNvSpPr/>
            <p:nvPr/>
          </p:nvSpPr>
          <p:spPr>
            <a:xfrm>
              <a:off x="6136911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1CFD846-300E-43C6-A732-8A079A5B9BA1}"/>
                </a:ext>
              </a:extLst>
            </p:cNvPr>
            <p:cNvSpPr/>
            <p:nvPr/>
          </p:nvSpPr>
          <p:spPr>
            <a:xfrm>
              <a:off x="6136911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ED732D2-7EAC-4907-87CE-CC328DA2E1E4}"/>
                </a:ext>
              </a:extLst>
            </p:cNvPr>
            <p:cNvSpPr/>
            <p:nvPr/>
          </p:nvSpPr>
          <p:spPr>
            <a:xfrm>
              <a:off x="6136911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2B2963-F1DB-4827-BEF1-CB5172185EA0}"/>
              </a:ext>
            </a:extLst>
          </p:cNvPr>
          <p:cNvSpPr/>
          <p:nvPr/>
        </p:nvSpPr>
        <p:spPr>
          <a:xfrm>
            <a:off x="5116126" y="5970414"/>
            <a:ext cx="678180" cy="47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Tx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Coil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A685CA-51E9-40ED-A029-B41AF688413B}"/>
              </a:ext>
            </a:extLst>
          </p:cNvPr>
          <p:cNvSpPr/>
          <p:nvPr/>
        </p:nvSpPr>
        <p:spPr>
          <a:xfrm>
            <a:off x="6459129" y="5971982"/>
            <a:ext cx="678180" cy="43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Rx Coil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11A4DF-E724-4898-94C9-47D33053B300}"/>
              </a:ext>
            </a:extLst>
          </p:cNvPr>
          <p:cNvSpPr/>
          <p:nvPr/>
        </p:nvSpPr>
        <p:spPr>
          <a:xfrm>
            <a:off x="417213" y="3296324"/>
            <a:ext cx="964733" cy="40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USB Power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5000-80F3-48E0-96B5-E89F1C2FB26E}"/>
              </a:ext>
            </a:extLst>
          </p:cNvPr>
          <p:cNvSpPr/>
          <p:nvPr/>
        </p:nvSpPr>
        <p:spPr>
          <a:xfrm>
            <a:off x="444616" y="2741290"/>
            <a:ext cx="2633210" cy="25499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622229-8608-4EA2-9270-F29786C9DE90}"/>
              </a:ext>
            </a:extLst>
          </p:cNvPr>
          <p:cNvSpPr/>
          <p:nvPr/>
        </p:nvSpPr>
        <p:spPr>
          <a:xfrm>
            <a:off x="244400" y="2856428"/>
            <a:ext cx="345626" cy="41724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180E4B5-E5B0-46E0-B3CC-8BA998EB8C44}"/>
              </a:ext>
            </a:extLst>
          </p:cNvPr>
          <p:cNvSpPr/>
          <p:nvPr/>
        </p:nvSpPr>
        <p:spPr>
          <a:xfrm>
            <a:off x="624506" y="4552367"/>
            <a:ext cx="617220" cy="6172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9B8DFEA-98E4-4D70-997C-F08F7D731B98}"/>
              </a:ext>
            </a:extLst>
          </p:cNvPr>
          <p:cNvSpPr/>
          <p:nvPr/>
        </p:nvSpPr>
        <p:spPr>
          <a:xfrm>
            <a:off x="1384339" y="4552367"/>
            <a:ext cx="617220" cy="6172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E5E6DB-11D8-4A87-83F7-214BCD78F5FB}"/>
              </a:ext>
            </a:extLst>
          </p:cNvPr>
          <p:cNvSpPr/>
          <p:nvPr/>
        </p:nvSpPr>
        <p:spPr>
          <a:xfrm>
            <a:off x="8359409" y="2129936"/>
            <a:ext cx="1447064" cy="122165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ASIC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1E8A0C-75E1-488F-84DC-83035B60AB4A}"/>
              </a:ext>
            </a:extLst>
          </p:cNvPr>
          <p:cNvSpPr/>
          <p:nvPr/>
        </p:nvSpPr>
        <p:spPr>
          <a:xfrm>
            <a:off x="899579" y="4156377"/>
            <a:ext cx="964733" cy="40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Zinc-Air Power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04BEA-D793-4960-B29B-D141255CB9E9}"/>
              </a:ext>
            </a:extLst>
          </p:cNvPr>
          <p:cNvSpPr/>
          <p:nvPr/>
        </p:nvSpPr>
        <p:spPr>
          <a:xfrm>
            <a:off x="1348877" y="1567313"/>
            <a:ext cx="1706880" cy="938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E-7150 block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20492E4-E685-4F69-8CC9-6A9EEF3D3E89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851718" y="1539178"/>
            <a:ext cx="726315" cy="26800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30C4847-A927-40FC-AD1E-BEF1B5F34BF6}"/>
              </a:ext>
            </a:extLst>
          </p:cNvPr>
          <p:cNvCxnSpPr>
            <a:cxnSpLocks/>
            <a:endCxn id="92" idx="0"/>
          </p:cNvCxnSpPr>
          <p:nvPr/>
        </p:nvCxnSpPr>
        <p:spPr>
          <a:xfrm rot="5400000">
            <a:off x="2400420" y="1133283"/>
            <a:ext cx="235928" cy="632133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595025-2914-4D35-A85E-89809F9EBE7C}"/>
              </a:ext>
            </a:extLst>
          </p:cNvPr>
          <p:cNvSpPr/>
          <p:nvPr/>
        </p:nvSpPr>
        <p:spPr>
          <a:xfrm>
            <a:off x="1381946" y="2997006"/>
            <a:ext cx="1469390" cy="1120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Tx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PMIC block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368445B-A907-4E43-B745-6A48A6A5946B}"/>
              </a:ext>
            </a:extLst>
          </p:cNvPr>
          <p:cNvSpPr/>
          <p:nvPr/>
        </p:nvSpPr>
        <p:spPr>
          <a:xfrm>
            <a:off x="3605602" y="2338340"/>
            <a:ext cx="1706879" cy="15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FPGA block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C8766A4-EB33-4453-834F-8CA15C1C4E9F}"/>
              </a:ext>
            </a:extLst>
          </p:cNvPr>
          <p:cNvSpPr/>
          <p:nvPr/>
        </p:nvSpPr>
        <p:spPr>
          <a:xfrm>
            <a:off x="3820073" y="1012603"/>
            <a:ext cx="1619505" cy="6336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block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632410-3A58-47AD-857C-5C5BF827D257}"/>
              </a:ext>
            </a:extLst>
          </p:cNvPr>
          <p:cNvSpPr/>
          <p:nvPr/>
        </p:nvSpPr>
        <p:spPr>
          <a:xfrm>
            <a:off x="3146045" y="4814596"/>
            <a:ext cx="1583397" cy="431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block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075513-D237-4304-BE32-26C282544F28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692058" y="483053"/>
            <a:ext cx="13532" cy="118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51CA16-2362-4E23-89C6-1ADABF5529A5}"/>
              </a:ext>
            </a:extLst>
          </p:cNvPr>
          <p:cNvSpPr/>
          <p:nvPr/>
        </p:nvSpPr>
        <p:spPr>
          <a:xfrm>
            <a:off x="8622863" y="200963"/>
            <a:ext cx="2165533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Asic</a:t>
            </a:r>
            <a:r>
              <a:rPr lang="en-US" altLang="ko-KR" b="1" dirty="0">
                <a:solidFill>
                  <a:schemeClr val="tx1"/>
                </a:solidFill>
              </a:rPr>
              <a:t> Daughter </a:t>
            </a:r>
            <a:r>
              <a:rPr lang="en-US" altLang="ko-KR" b="1" dirty="0" err="1">
                <a:solidFill>
                  <a:schemeClr val="tx1"/>
                </a:solidFill>
              </a:rPr>
              <a:t>B’d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6F23937-2670-4C5A-8770-54CC4F74E07A}"/>
              </a:ext>
            </a:extLst>
          </p:cNvPr>
          <p:cNvSpPr/>
          <p:nvPr/>
        </p:nvSpPr>
        <p:spPr>
          <a:xfrm>
            <a:off x="3389234" y="98543"/>
            <a:ext cx="2940939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Function Daughter </a:t>
            </a:r>
            <a:r>
              <a:rPr lang="en-US" altLang="ko-KR" b="1" dirty="0" err="1">
                <a:solidFill>
                  <a:schemeClr val="tx1"/>
                </a:solidFill>
              </a:rPr>
              <a:t>B’d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127A4C0-A54F-4A0E-BFFD-1A7200EEDB6E}"/>
              </a:ext>
            </a:extLst>
          </p:cNvPr>
          <p:cNvCxnSpPr>
            <a:cxnSpLocks/>
          </p:cNvCxnSpPr>
          <p:nvPr/>
        </p:nvCxnSpPr>
        <p:spPr>
          <a:xfrm>
            <a:off x="4571171" y="428597"/>
            <a:ext cx="0" cy="495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706CBD9-3008-4AF0-B710-5A3D7A247D1E}"/>
              </a:ext>
            </a:extLst>
          </p:cNvPr>
          <p:cNvCxnSpPr>
            <a:cxnSpLocks/>
          </p:cNvCxnSpPr>
          <p:nvPr/>
        </p:nvCxnSpPr>
        <p:spPr>
          <a:xfrm>
            <a:off x="4760575" y="428597"/>
            <a:ext cx="0" cy="49544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4482FA5-FA17-4B98-B8F4-BFF1C926B6CD}"/>
              </a:ext>
            </a:extLst>
          </p:cNvPr>
          <p:cNvSpPr/>
          <p:nvPr/>
        </p:nvSpPr>
        <p:spPr>
          <a:xfrm>
            <a:off x="9562670" y="4612045"/>
            <a:ext cx="1619505" cy="6336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block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6B5A0EB-AA6C-4392-8429-7CF35CEC2112}"/>
              </a:ext>
            </a:extLst>
          </p:cNvPr>
          <p:cNvSpPr/>
          <p:nvPr/>
        </p:nvSpPr>
        <p:spPr>
          <a:xfrm>
            <a:off x="9940756" y="2076188"/>
            <a:ext cx="176169" cy="1346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50A5526-8771-4D92-9010-D662A359E7A2}"/>
              </a:ext>
            </a:extLst>
          </p:cNvPr>
          <p:cNvSpPr/>
          <p:nvPr/>
        </p:nvSpPr>
        <p:spPr>
          <a:xfrm rot="5400000">
            <a:off x="9036247" y="2720899"/>
            <a:ext cx="147962" cy="1649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7EB93D4-1976-44F0-96C8-232B083E0B63}"/>
              </a:ext>
            </a:extLst>
          </p:cNvPr>
          <p:cNvSpPr/>
          <p:nvPr/>
        </p:nvSpPr>
        <p:spPr>
          <a:xfrm>
            <a:off x="7984937" y="1670451"/>
            <a:ext cx="3414242" cy="2126261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11AC173-30E8-4094-86F3-AA617C1C0312}"/>
              </a:ext>
            </a:extLst>
          </p:cNvPr>
          <p:cNvSpPr/>
          <p:nvPr/>
        </p:nvSpPr>
        <p:spPr>
          <a:xfrm>
            <a:off x="7587806" y="1014790"/>
            <a:ext cx="1619505" cy="412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block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54AB2FB-512C-4427-847D-2C77B7C816D2}"/>
              </a:ext>
            </a:extLst>
          </p:cNvPr>
          <p:cNvSpPr/>
          <p:nvPr/>
        </p:nvSpPr>
        <p:spPr>
          <a:xfrm>
            <a:off x="4796490" y="4579935"/>
            <a:ext cx="1107430" cy="666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Tx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Link block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B12F83-8C6F-4A6C-952F-65A39A93EBB3}"/>
              </a:ext>
            </a:extLst>
          </p:cNvPr>
          <p:cNvSpPr/>
          <p:nvPr/>
        </p:nvSpPr>
        <p:spPr>
          <a:xfrm>
            <a:off x="6146006" y="4579935"/>
            <a:ext cx="1107430" cy="666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Rx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Link block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0A4330-4216-483D-82A5-B157110A8BA9}"/>
              </a:ext>
            </a:extLst>
          </p:cNvPr>
          <p:cNvSpPr/>
          <p:nvPr/>
        </p:nvSpPr>
        <p:spPr>
          <a:xfrm>
            <a:off x="6514795" y="2879648"/>
            <a:ext cx="1305407" cy="1238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Rx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PMIC block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8C6545F-A383-4204-A4FF-946F389D5371}"/>
              </a:ext>
            </a:extLst>
          </p:cNvPr>
          <p:cNvSpPr/>
          <p:nvPr/>
        </p:nvSpPr>
        <p:spPr>
          <a:xfrm>
            <a:off x="10416592" y="1012603"/>
            <a:ext cx="1160017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GND_Rx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0BCEABB-EFF4-4BAF-BCFB-CE394D9341A6}"/>
              </a:ext>
            </a:extLst>
          </p:cNvPr>
          <p:cNvSpPr/>
          <p:nvPr/>
        </p:nvSpPr>
        <p:spPr>
          <a:xfrm>
            <a:off x="349069" y="2424080"/>
            <a:ext cx="1160017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GND_Tx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EB2E0F-F411-4927-9BDE-CCFE0DAAA4B7}"/>
              </a:ext>
            </a:extLst>
          </p:cNvPr>
          <p:cNvSpPr/>
          <p:nvPr/>
        </p:nvSpPr>
        <p:spPr>
          <a:xfrm>
            <a:off x="478718" y="1022380"/>
            <a:ext cx="1296053" cy="31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 block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BE6F860-D79F-4812-B1BB-DC0BC187B376}"/>
              </a:ext>
            </a:extLst>
          </p:cNvPr>
          <p:cNvSpPr/>
          <p:nvPr/>
        </p:nvSpPr>
        <p:spPr>
          <a:xfrm>
            <a:off x="2213763" y="1018240"/>
            <a:ext cx="1224152" cy="31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0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F8F6B5-AF74-4D2F-921D-C90AB9C1C0BB}"/>
              </a:ext>
            </a:extLst>
          </p:cNvPr>
          <p:cNvSpPr/>
          <p:nvPr/>
        </p:nvSpPr>
        <p:spPr>
          <a:xfrm>
            <a:off x="234892" y="75501"/>
            <a:ext cx="11803310" cy="66273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113DC5-AD88-4CF6-A240-A76E02472958}"/>
              </a:ext>
            </a:extLst>
          </p:cNvPr>
          <p:cNvSpPr/>
          <p:nvPr/>
        </p:nvSpPr>
        <p:spPr>
          <a:xfrm>
            <a:off x="339981" y="162815"/>
            <a:ext cx="11598531" cy="6446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2227382-19C4-4692-814F-7A8EC4EF147A}"/>
              </a:ext>
            </a:extLst>
          </p:cNvPr>
          <p:cNvGrpSpPr/>
          <p:nvPr/>
        </p:nvGrpSpPr>
        <p:grpSpPr>
          <a:xfrm>
            <a:off x="11671234" y="2658549"/>
            <a:ext cx="236226" cy="878747"/>
            <a:chOff x="5660891" y="784370"/>
            <a:chExt cx="361950" cy="134643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BA8525E-F2D1-4164-BE47-9D48DE10DF8F}"/>
                </a:ext>
              </a:extLst>
            </p:cNvPr>
            <p:cNvSpPr/>
            <p:nvPr/>
          </p:nvSpPr>
          <p:spPr>
            <a:xfrm>
              <a:off x="5660891" y="784370"/>
              <a:ext cx="36195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781956-EB39-43E8-8CB0-141F787EFAA7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6AE7B22-4607-4515-8E6B-1BE0913D0230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A098683-5210-4A6E-804B-A63B7687DBB3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A698F0B-C2A7-4DAF-94CF-26AE380CA0F2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EF7EDF7-03DC-4092-9224-EFCB6594ECED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FAAC0F-8549-46F6-BFB4-7A4EFD9CC316}"/>
              </a:ext>
            </a:extLst>
          </p:cNvPr>
          <p:cNvSpPr/>
          <p:nvPr/>
        </p:nvSpPr>
        <p:spPr>
          <a:xfrm>
            <a:off x="352717" y="4650624"/>
            <a:ext cx="2409962" cy="19515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37201D-ABEB-4728-9D5E-C50E48A40F86}"/>
              </a:ext>
            </a:extLst>
          </p:cNvPr>
          <p:cNvSpPr/>
          <p:nvPr/>
        </p:nvSpPr>
        <p:spPr>
          <a:xfrm>
            <a:off x="328803" y="4650625"/>
            <a:ext cx="1512256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Zinc-Air Power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622229-8608-4EA2-9270-F29786C9DE90}"/>
              </a:ext>
            </a:extLst>
          </p:cNvPr>
          <p:cNvSpPr/>
          <p:nvPr/>
        </p:nvSpPr>
        <p:spPr>
          <a:xfrm>
            <a:off x="244400" y="2856428"/>
            <a:ext cx="345626" cy="41724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712060B-67DA-42C3-8628-492E2C3D17DB}"/>
              </a:ext>
            </a:extLst>
          </p:cNvPr>
          <p:cNvSpPr/>
          <p:nvPr/>
        </p:nvSpPr>
        <p:spPr>
          <a:xfrm>
            <a:off x="11251011" y="1185761"/>
            <a:ext cx="787191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CON88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3A5800C-912C-46CA-AB78-E619C2B52BC4}"/>
              </a:ext>
            </a:extLst>
          </p:cNvPr>
          <p:cNvGrpSpPr/>
          <p:nvPr/>
        </p:nvGrpSpPr>
        <p:grpSpPr>
          <a:xfrm>
            <a:off x="11700748" y="1470171"/>
            <a:ext cx="236226" cy="878747"/>
            <a:chOff x="5660891" y="784370"/>
            <a:chExt cx="361950" cy="134643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C49426-6E21-4400-A7D3-B661F306EC05}"/>
                </a:ext>
              </a:extLst>
            </p:cNvPr>
            <p:cNvSpPr/>
            <p:nvPr/>
          </p:nvSpPr>
          <p:spPr>
            <a:xfrm>
              <a:off x="5660891" y="784370"/>
              <a:ext cx="36195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9207E8E-69E6-4D0C-B9EA-ABE798EA908D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EE185B3-95E0-4691-93CE-1E397818FE03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2FEE85A-A1AF-46A0-A970-C989410151ED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9BF3F5-EEB3-4189-86E1-EF205BC59E73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8160C2C-7BB8-4E4A-8A77-E33058061B17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2CE346E-4D35-4D06-8EF9-98130E652B53}"/>
              </a:ext>
            </a:extLst>
          </p:cNvPr>
          <p:cNvSpPr/>
          <p:nvPr/>
        </p:nvSpPr>
        <p:spPr>
          <a:xfrm>
            <a:off x="11251011" y="2385478"/>
            <a:ext cx="787191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CON89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BA0C2F-259A-47C9-BDC5-E365E501B726}"/>
              </a:ext>
            </a:extLst>
          </p:cNvPr>
          <p:cNvGrpSpPr/>
          <p:nvPr/>
        </p:nvGrpSpPr>
        <p:grpSpPr>
          <a:xfrm>
            <a:off x="404821" y="5097477"/>
            <a:ext cx="489272" cy="444554"/>
            <a:chOff x="545866" y="5865059"/>
            <a:chExt cx="489272" cy="44455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13B0B20-F04E-42BA-B87E-87F480F25264}"/>
                </a:ext>
              </a:extLst>
            </p:cNvPr>
            <p:cNvSpPr/>
            <p:nvPr/>
          </p:nvSpPr>
          <p:spPr>
            <a:xfrm>
              <a:off x="545866" y="5865059"/>
              <a:ext cx="444554" cy="44455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5D66B6-D4BC-4FDF-A44C-F0269BE1BA47}"/>
                </a:ext>
              </a:extLst>
            </p:cNvPr>
            <p:cNvSpPr/>
            <p:nvPr/>
          </p:nvSpPr>
          <p:spPr>
            <a:xfrm>
              <a:off x="557547" y="5955979"/>
              <a:ext cx="477591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</a:rPr>
                <a:t>BT1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C941BA-C6EC-4042-86D7-3F34B7EE8659}"/>
              </a:ext>
            </a:extLst>
          </p:cNvPr>
          <p:cNvSpPr/>
          <p:nvPr/>
        </p:nvSpPr>
        <p:spPr>
          <a:xfrm>
            <a:off x="1093339" y="5640257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</a:t>
            </a:r>
            <a:endParaRPr lang="ko-KR" altLang="en-US" sz="10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8111383-79B3-4915-A4F8-EFEB11389308}"/>
              </a:ext>
            </a:extLst>
          </p:cNvPr>
          <p:cNvSpPr/>
          <p:nvPr/>
        </p:nvSpPr>
        <p:spPr>
          <a:xfrm rot="5400000">
            <a:off x="2323797" y="6128733"/>
            <a:ext cx="483090" cy="196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SW2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414930-AEB6-4BFC-BFAE-BCE84368CE6E}"/>
              </a:ext>
            </a:extLst>
          </p:cNvPr>
          <p:cNvSpPr/>
          <p:nvPr/>
        </p:nvSpPr>
        <p:spPr>
          <a:xfrm rot="5400000">
            <a:off x="2320791" y="5256345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C17</a:t>
            </a:r>
            <a:endParaRPr lang="ko-KR" altLang="en-US" sz="10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55073A-A14F-4FE0-9761-563162B60105}"/>
              </a:ext>
            </a:extLst>
          </p:cNvPr>
          <p:cNvSpPr/>
          <p:nvPr/>
        </p:nvSpPr>
        <p:spPr>
          <a:xfrm>
            <a:off x="1923541" y="4743666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C14</a:t>
            </a:r>
            <a:endParaRPr lang="ko-KR" altLang="en-US" sz="10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2D0A1BB-21CA-4D49-AE88-CB90F67A8044}"/>
              </a:ext>
            </a:extLst>
          </p:cNvPr>
          <p:cNvSpPr/>
          <p:nvPr/>
        </p:nvSpPr>
        <p:spPr>
          <a:xfrm>
            <a:off x="422723" y="6227045"/>
            <a:ext cx="442923" cy="267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C13</a:t>
            </a:r>
            <a:endParaRPr lang="ko-KR" altLang="en-US" sz="1000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A5B85EE-E4EA-4602-9404-A8238B59F832}"/>
              </a:ext>
            </a:extLst>
          </p:cNvPr>
          <p:cNvSpPr/>
          <p:nvPr/>
        </p:nvSpPr>
        <p:spPr>
          <a:xfrm>
            <a:off x="1101275" y="3260014"/>
            <a:ext cx="478449" cy="3871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U2</a:t>
            </a:r>
            <a:endParaRPr lang="ko-KR" altLang="en-US" sz="10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2CC8A3-644C-4016-BB0D-5F46E417033D}"/>
              </a:ext>
            </a:extLst>
          </p:cNvPr>
          <p:cNvSpPr/>
          <p:nvPr/>
        </p:nvSpPr>
        <p:spPr>
          <a:xfrm>
            <a:off x="277515" y="3260014"/>
            <a:ext cx="625022" cy="23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CON1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B00BB6-5E2F-41FD-83FF-8452390429E1}"/>
              </a:ext>
            </a:extLst>
          </p:cNvPr>
          <p:cNvSpPr/>
          <p:nvPr/>
        </p:nvSpPr>
        <p:spPr>
          <a:xfrm>
            <a:off x="444557" y="3746179"/>
            <a:ext cx="342246" cy="3858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</a:t>
            </a:r>
            <a:endParaRPr lang="ko-KR" altLang="en-US" sz="10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C2509F8-D579-45E9-8009-707441643417}"/>
              </a:ext>
            </a:extLst>
          </p:cNvPr>
          <p:cNvSpPr/>
          <p:nvPr/>
        </p:nvSpPr>
        <p:spPr>
          <a:xfrm>
            <a:off x="1193908" y="150878"/>
            <a:ext cx="2698145" cy="10869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87EAA9-D740-4979-917F-3525CF42D877}"/>
              </a:ext>
            </a:extLst>
          </p:cNvPr>
          <p:cNvSpPr/>
          <p:nvPr/>
        </p:nvSpPr>
        <p:spPr>
          <a:xfrm rot="5400000">
            <a:off x="240500" y="1482477"/>
            <a:ext cx="646429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</a:t>
            </a:r>
            <a:endParaRPr lang="ko-KR" altLang="en-US" sz="10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1AC0430-2B52-470C-9028-23362366CA18}"/>
              </a:ext>
            </a:extLst>
          </p:cNvPr>
          <p:cNvSpPr/>
          <p:nvPr/>
        </p:nvSpPr>
        <p:spPr>
          <a:xfrm rot="5400000">
            <a:off x="239675" y="2240156"/>
            <a:ext cx="636994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C6</a:t>
            </a:r>
            <a:endParaRPr lang="ko-KR" altLang="en-US" sz="1000" b="1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C25E26B-E47A-4B77-8E05-85BB18655650}"/>
              </a:ext>
            </a:extLst>
          </p:cNvPr>
          <p:cNvSpPr/>
          <p:nvPr/>
        </p:nvSpPr>
        <p:spPr>
          <a:xfrm rot="16200000">
            <a:off x="736467" y="1336152"/>
            <a:ext cx="119751" cy="9228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9F9A24-EF46-4DC9-ACC6-88508160E10B}"/>
              </a:ext>
            </a:extLst>
          </p:cNvPr>
          <p:cNvSpPr/>
          <p:nvPr/>
        </p:nvSpPr>
        <p:spPr>
          <a:xfrm rot="5400000">
            <a:off x="1067979" y="3986688"/>
            <a:ext cx="478449" cy="2064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C2</a:t>
            </a:r>
            <a:endParaRPr lang="ko-KR" altLang="en-US" sz="10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F41694A-A9A3-45E9-95C6-D1EE789724F0}"/>
              </a:ext>
            </a:extLst>
          </p:cNvPr>
          <p:cNvSpPr/>
          <p:nvPr/>
        </p:nvSpPr>
        <p:spPr>
          <a:xfrm>
            <a:off x="1541805" y="4036543"/>
            <a:ext cx="598508" cy="238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SW1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F7BF11-07C7-4106-B93A-EB8428F1A101}"/>
              </a:ext>
            </a:extLst>
          </p:cNvPr>
          <p:cNvSpPr/>
          <p:nvPr/>
        </p:nvSpPr>
        <p:spPr>
          <a:xfrm>
            <a:off x="1568648" y="4365974"/>
            <a:ext cx="493805" cy="176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LED1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3563717-D79F-4343-932C-44560C4C86EE}"/>
              </a:ext>
            </a:extLst>
          </p:cNvPr>
          <p:cNvSpPr/>
          <p:nvPr/>
        </p:nvSpPr>
        <p:spPr>
          <a:xfrm>
            <a:off x="3642440" y="2007360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C18</a:t>
            </a:r>
            <a:endParaRPr lang="ko-KR" altLang="en-US" sz="10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BE0105-5A31-4459-B7D0-EF42B0D5B3AA}"/>
              </a:ext>
            </a:extLst>
          </p:cNvPr>
          <p:cNvGrpSpPr/>
          <p:nvPr/>
        </p:nvGrpSpPr>
        <p:grpSpPr>
          <a:xfrm>
            <a:off x="3666479" y="1505165"/>
            <a:ext cx="478449" cy="387159"/>
            <a:chOff x="3256121" y="1350788"/>
            <a:chExt cx="478449" cy="387159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DC6CE12-4830-47E7-BE73-6263868CC9FF}"/>
                </a:ext>
              </a:extLst>
            </p:cNvPr>
            <p:cNvSpPr/>
            <p:nvPr/>
          </p:nvSpPr>
          <p:spPr>
            <a:xfrm>
              <a:off x="3256121" y="1350788"/>
              <a:ext cx="478449" cy="3871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U7</a:t>
              </a:r>
              <a:endParaRPr lang="ko-KR" altLang="en-US" sz="1000" b="1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EEB52EE-CC52-4BA7-A411-6E1EB830E56A}"/>
                </a:ext>
              </a:extLst>
            </p:cNvPr>
            <p:cNvSpPr/>
            <p:nvPr/>
          </p:nvSpPr>
          <p:spPr>
            <a:xfrm>
              <a:off x="3276724" y="1614751"/>
              <a:ext cx="71379" cy="713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AC65F45-987F-4B86-90A7-5ECB7EBD4EEF}"/>
              </a:ext>
            </a:extLst>
          </p:cNvPr>
          <p:cNvSpPr/>
          <p:nvPr/>
        </p:nvSpPr>
        <p:spPr>
          <a:xfrm>
            <a:off x="2689643" y="960349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C19</a:t>
            </a:r>
            <a:endParaRPr lang="ko-KR" altLang="en-US" sz="10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C5FAAE4-8F76-424D-A7E3-F7E69DDB0239}"/>
              </a:ext>
            </a:extLst>
          </p:cNvPr>
          <p:cNvSpPr/>
          <p:nvPr/>
        </p:nvSpPr>
        <p:spPr>
          <a:xfrm>
            <a:off x="3300972" y="561636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AI0</a:t>
            </a:r>
            <a:endParaRPr lang="ko-KR" altLang="en-US" sz="10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6AD3220-E403-4700-BEB6-067A2EDDC964}"/>
              </a:ext>
            </a:extLst>
          </p:cNvPr>
          <p:cNvSpPr/>
          <p:nvPr/>
        </p:nvSpPr>
        <p:spPr>
          <a:xfrm>
            <a:off x="2644184" y="561636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AI1</a:t>
            </a:r>
            <a:endParaRPr lang="ko-KR" altLang="en-US" sz="1000" b="1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78C05E9-953F-4C56-BF3E-D1FCB6E41E75}"/>
              </a:ext>
            </a:extLst>
          </p:cNvPr>
          <p:cNvSpPr/>
          <p:nvPr/>
        </p:nvSpPr>
        <p:spPr>
          <a:xfrm>
            <a:off x="1986579" y="561636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AI2</a:t>
            </a:r>
            <a:endParaRPr lang="ko-KR" altLang="en-US" sz="10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2B56ABC-8AE4-4D64-81B2-23CF7D22240F}"/>
              </a:ext>
            </a:extLst>
          </p:cNvPr>
          <p:cNvSpPr/>
          <p:nvPr/>
        </p:nvSpPr>
        <p:spPr>
          <a:xfrm>
            <a:off x="1328469" y="561636"/>
            <a:ext cx="483090" cy="196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AI3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7822F2-C706-4144-89C7-5D84A5D975EB}"/>
              </a:ext>
            </a:extLst>
          </p:cNvPr>
          <p:cNvSpPr/>
          <p:nvPr/>
        </p:nvSpPr>
        <p:spPr>
          <a:xfrm>
            <a:off x="3672783" y="224866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2EB5AB1-21CA-4422-ABD9-0FBBCC41FBF9}"/>
              </a:ext>
            </a:extLst>
          </p:cNvPr>
          <p:cNvSpPr/>
          <p:nvPr/>
        </p:nvSpPr>
        <p:spPr>
          <a:xfrm>
            <a:off x="3459420" y="224866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87C29-410C-46D8-80E4-2431C073F0D8}"/>
              </a:ext>
            </a:extLst>
          </p:cNvPr>
          <p:cNvSpPr/>
          <p:nvPr/>
        </p:nvSpPr>
        <p:spPr>
          <a:xfrm>
            <a:off x="3244635" y="224867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642BCB8-7336-4B3D-90A6-D8F2EB6B8A7F}"/>
              </a:ext>
            </a:extLst>
          </p:cNvPr>
          <p:cNvSpPr/>
          <p:nvPr/>
        </p:nvSpPr>
        <p:spPr>
          <a:xfrm>
            <a:off x="1692301" y="224866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410BD9E-8D97-4D3C-8BCB-AD12C117581D}"/>
              </a:ext>
            </a:extLst>
          </p:cNvPr>
          <p:cNvSpPr/>
          <p:nvPr/>
        </p:nvSpPr>
        <p:spPr>
          <a:xfrm>
            <a:off x="1478938" y="224866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C63A57C-88AC-415E-8F08-C3897746C4E8}"/>
              </a:ext>
            </a:extLst>
          </p:cNvPr>
          <p:cNvSpPr/>
          <p:nvPr/>
        </p:nvSpPr>
        <p:spPr>
          <a:xfrm>
            <a:off x="1264153" y="224867"/>
            <a:ext cx="159955" cy="246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B14C152-5CAD-47D3-986A-B85CB6B626EA}"/>
              </a:ext>
            </a:extLst>
          </p:cNvPr>
          <p:cNvSpPr/>
          <p:nvPr/>
        </p:nvSpPr>
        <p:spPr>
          <a:xfrm>
            <a:off x="2186236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C3E0CCA4-6D47-4B7C-AF9E-BD93690344AD}"/>
              </a:ext>
            </a:extLst>
          </p:cNvPr>
          <p:cNvSpPr/>
          <p:nvPr/>
        </p:nvSpPr>
        <p:spPr>
          <a:xfrm>
            <a:off x="2310076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DCBF57D-3938-443F-9D55-73B67E864636}"/>
              </a:ext>
            </a:extLst>
          </p:cNvPr>
          <p:cNvSpPr/>
          <p:nvPr/>
        </p:nvSpPr>
        <p:spPr>
          <a:xfrm>
            <a:off x="2428335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9B91DAC6-01D9-4E5A-BA31-8EE3F3ECA2B6}"/>
              </a:ext>
            </a:extLst>
          </p:cNvPr>
          <p:cNvSpPr/>
          <p:nvPr/>
        </p:nvSpPr>
        <p:spPr>
          <a:xfrm>
            <a:off x="2550855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F52108FC-A308-405B-A180-561EBC3F3138}"/>
              </a:ext>
            </a:extLst>
          </p:cNvPr>
          <p:cNvSpPr/>
          <p:nvPr/>
        </p:nvSpPr>
        <p:spPr>
          <a:xfrm>
            <a:off x="2674695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98E1FF4D-DD34-4A00-94E3-363035238F96}"/>
              </a:ext>
            </a:extLst>
          </p:cNvPr>
          <p:cNvSpPr/>
          <p:nvPr/>
        </p:nvSpPr>
        <p:spPr>
          <a:xfrm>
            <a:off x="2792954" y="326682"/>
            <a:ext cx="71379" cy="71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349A835-4051-4419-B3A5-C74723E48ED6}"/>
              </a:ext>
            </a:extLst>
          </p:cNvPr>
          <p:cNvSpPr/>
          <p:nvPr/>
        </p:nvSpPr>
        <p:spPr>
          <a:xfrm>
            <a:off x="1263804" y="924816"/>
            <a:ext cx="901735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Analog_In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2890DAE-662D-4801-9C0B-B5CF3C3AA4B8}"/>
              </a:ext>
            </a:extLst>
          </p:cNvPr>
          <p:cNvSpPr/>
          <p:nvPr/>
        </p:nvSpPr>
        <p:spPr>
          <a:xfrm>
            <a:off x="4334789" y="902942"/>
            <a:ext cx="373258" cy="254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U8</a:t>
            </a:r>
            <a:endParaRPr lang="ko-KR" altLang="en-US" sz="10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768783A-E403-4178-B3CB-D49131464786}"/>
              </a:ext>
            </a:extLst>
          </p:cNvPr>
          <p:cNvSpPr/>
          <p:nvPr/>
        </p:nvSpPr>
        <p:spPr>
          <a:xfrm>
            <a:off x="4218498" y="150878"/>
            <a:ext cx="1680238" cy="10869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B3321EA-0D30-4CA4-9828-8C05466F9EC4}"/>
              </a:ext>
            </a:extLst>
          </p:cNvPr>
          <p:cNvSpPr/>
          <p:nvPr/>
        </p:nvSpPr>
        <p:spPr>
          <a:xfrm>
            <a:off x="5320150" y="924816"/>
            <a:ext cx="549180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BLE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4B461C1-F19E-4BAE-8F8F-2599FB8CE02E}"/>
              </a:ext>
            </a:extLst>
          </p:cNvPr>
          <p:cNvSpPr/>
          <p:nvPr/>
        </p:nvSpPr>
        <p:spPr>
          <a:xfrm>
            <a:off x="4267770" y="192929"/>
            <a:ext cx="474560" cy="565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CONA1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0A6381-ABA5-40CB-8DDE-1D1C9047090C}"/>
              </a:ext>
            </a:extLst>
          </p:cNvPr>
          <p:cNvSpPr/>
          <p:nvPr/>
        </p:nvSpPr>
        <p:spPr>
          <a:xfrm>
            <a:off x="4836882" y="192929"/>
            <a:ext cx="979206" cy="368707"/>
          </a:xfrm>
          <a:prstGeom prst="rect">
            <a:avLst/>
          </a:prstGeom>
          <a:solidFill>
            <a:schemeClr val="accent2">
              <a:lumMod val="75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5BDEA5E-86EF-42DD-8471-E69763703EB2}"/>
              </a:ext>
            </a:extLst>
          </p:cNvPr>
          <p:cNvSpPr/>
          <p:nvPr/>
        </p:nvSpPr>
        <p:spPr>
          <a:xfrm>
            <a:off x="5171381" y="199666"/>
            <a:ext cx="373258" cy="254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U9</a:t>
            </a:r>
            <a:endParaRPr lang="ko-KR" altLang="en-US" sz="1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20FA5A-8E26-4441-A5CD-5F82C4C85148}"/>
              </a:ext>
            </a:extLst>
          </p:cNvPr>
          <p:cNvGrpSpPr/>
          <p:nvPr/>
        </p:nvGrpSpPr>
        <p:grpSpPr>
          <a:xfrm>
            <a:off x="3998604" y="2617153"/>
            <a:ext cx="1321546" cy="1581053"/>
            <a:chOff x="5406180" y="2673656"/>
            <a:chExt cx="1321546" cy="158105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4CF88AA-266A-43A0-AAC6-0B1610404D7E}"/>
                </a:ext>
              </a:extLst>
            </p:cNvPr>
            <p:cNvSpPr/>
            <p:nvPr/>
          </p:nvSpPr>
          <p:spPr>
            <a:xfrm>
              <a:off x="5414174" y="2673656"/>
              <a:ext cx="1313552" cy="158105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F329419-5635-4038-BB99-4993CFED8B08}"/>
                </a:ext>
              </a:extLst>
            </p:cNvPr>
            <p:cNvSpPr/>
            <p:nvPr/>
          </p:nvSpPr>
          <p:spPr>
            <a:xfrm>
              <a:off x="5406180" y="2698827"/>
              <a:ext cx="928768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LED_block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10B5823-8034-48C7-8EDE-C1652CDC5CE9}"/>
                </a:ext>
              </a:extLst>
            </p:cNvPr>
            <p:cNvSpPr/>
            <p:nvPr/>
          </p:nvSpPr>
          <p:spPr>
            <a:xfrm rot="5400000">
              <a:off x="6358554" y="2898301"/>
              <a:ext cx="426505" cy="1814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C37</a:t>
              </a:r>
              <a:endParaRPr lang="ko-KR" altLang="en-US" sz="1000" b="1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6A6283C-BD0F-4240-AD81-75204E4113BC}"/>
                </a:ext>
              </a:extLst>
            </p:cNvPr>
            <p:cNvSpPr/>
            <p:nvPr/>
          </p:nvSpPr>
          <p:spPr>
            <a:xfrm rot="5400000">
              <a:off x="6359454" y="3360452"/>
              <a:ext cx="429730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C38</a:t>
              </a:r>
              <a:endParaRPr lang="ko-KR" altLang="en-US" sz="10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53211B-9E8C-453C-9788-E435A21362A0}"/>
              </a:ext>
            </a:extLst>
          </p:cNvPr>
          <p:cNvGrpSpPr/>
          <p:nvPr/>
        </p:nvGrpSpPr>
        <p:grpSpPr>
          <a:xfrm>
            <a:off x="1899816" y="2273330"/>
            <a:ext cx="1778369" cy="1670190"/>
            <a:chOff x="1899816" y="2273330"/>
            <a:chExt cx="1778369" cy="167019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897A2CD-1C23-4F53-908F-5224EEC9A7A0}"/>
                </a:ext>
              </a:extLst>
            </p:cNvPr>
            <p:cNvSpPr/>
            <p:nvPr/>
          </p:nvSpPr>
          <p:spPr>
            <a:xfrm>
              <a:off x="2832551" y="2318621"/>
              <a:ext cx="845634" cy="8068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6EDD711-0702-4054-88D6-3D971FE005F8}"/>
                </a:ext>
              </a:extLst>
            </p:cNvPr>
            <p:cNvSpPr/>
            <p:nvPr/>
          </p:nvSpPr>
          <p:spPr>
            <a:xfrm>
              <a:off x="2832686" y="3144772"/>
              <a:ext cx="845499" cy="79874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371C9B4-91A9-4A8E-B9BE-C18597FE4F1C}"/>
                </a:ext>
              </a:extLst>
            </p:cNvPr>
            <p:cNvSpPr/>
            <p:nvPr/>
          </p:nvSpPr>
          <p:spPr>
            <a:xfrm>
              <a:off x="1947146" y="3131844"/>
              <a:ext cx="885405" cy="81167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B3BE8A2-5E86-4F9B-BE6B-B5FDDD27EC8B}"/>
                </a:ext>
              </a:extLst>
            </p:cNvPr>
            <p:cNvSpPr/>
            <p:nvPr/>
          </p:nvSpPr>
          <p:spPr>
            <a:xfrm>
              <a:off x="1899816" y="2279403"/>
              <a:ext cx="798556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Tx_1.2V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F03A0A7-B7E6-4091-A0D4-0B3B0AF2F8F9}"/>
                </a:ext>
              </a:extLst>
            </p:cNvPr>
            <p:cNvSpPr/>
            <p:nvPr/>
          </p:nvSpPr>
          <p:spPr>
            <a:xfrm>
              <a:off x="2794797" y="2273330"/>
              <a:ext cx="798556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Tx_1.8V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DD2A0B9-0A8A-41F3-865B-43AF32C9469E}"/>
                </a:ext>
              </a:extLst>
            </p:cNvPr>
            <p:cNvSpPr/>
            <p:nvPr/>
          </p:nvSpPr>
          <p:spPr>
            <a:xfrm>
              <a:off x="2784188" y="3106134"/>
              <a:ext cx="798556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Tx_2.5V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3A63636-B5F5-437E-A9E5-FAF4EAF6C746}"/>
                </a:ext>
              </a:extLst>
            </p:cNvPr>
            <p:cNvSpPr/>
            <p:nvPr/>
          </p:nvSpPr>
          <p:spPr>
            <a:xfrm>
              <a:off x="1905102" y="3102512"/>
              <a:ext cx="798556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Tx_3.3V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CF200B1-292F-496F-BFB5-C906AFF5D63E}"/>
                </a:ext>
              </a:extLst>
            </p:cNvPr>
            <p:cNvSpPr/>
            <p:nvPr/>
          </p:nvSpPr>
          <p:spPr>
            <a:xfrm rot="5400000">
              <a:off x="1891954" y="2776508"/>
              <a:ext cx="383811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</a:t>
              </a:r>
              <a:endParaRPr lang="ko-KR" altLang="en-US" sz="1000" b="1" dirty="0"/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64BFB084-3C04-46A5-92E5-F1AD56587751}"/>
                </a:ext>
              </a:extLst>
            </p:cNvPr>
            <p:cNvSpPr/>
            <p:nvPr/>
          </p:nvSpPr>
          <p:spPr>
            <a:xfrm rot="16200000">
              <a:off x="2188307" y="2676561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2A49C5FA-CE9D-46FA-9149-2D58BE1EDDB7}"/>
                </a:ext>
              </a:extLst>
            </p:cNvPr>
            <p:cNvSpPr/>
            <p:nvPr/>
          </p:nvSpPr>
          <p:spPr>
            <a:xfrm rot="16200000">
              <a:off x="3051490" y="2676561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C28127C6-7140-41C9-B0BB-E376494E530C}"/>
                </a:ext>
              </a:extLst>
            </p:cNvPr>
            <p:cNvSpPr/>
            <p:nvPr/>
          </p:nvSpPr>
          <p:spPr>
            <a:xfrm rot="16200000">
              <a:off x="3038656" y="3464855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FAC3DF5E-EC94-4048-AB90-C5A42B628C35}"/>
                </a:ext>
              </a:extLst>
            </p:cNvPr>
            <p:cNvSpPr/>
            <p:nvPr/>
          </p:nvSpPr>
          <p:spPr>
            <a:xfrm rot="16200000">
              <a:off x="2176972" y="3480988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4F75DDC2-CAF1-4286-B120-DDD3A474135A}"/>
                </a:ext>
              </a:extLst>
            </p:cNvPr>
            <p:cNvSpPr/>
            <p:nvPr/>
          </p:nvSpPr>
          <p:spPr>
            <a:xfrm rot="5400000">
              <a:off x="2543062" y="3480988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163DDFEF-9B4E-4DAD-A2A8-122A8910AFC4}"/>
                </a:ext>
              </a:extLst>
            </p:cNvPr>
            <p:cNvSpPr/>
            <p:nvPr/>
          </p:nvSpPr>
          <p:spPr>
            <a:xfrm rot="5400000">
              <a:off x="3425555" y="3472083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2F0DC52-ABA7-4088-BECE-9798542069A8}"/>
                </a:ext>
              </a:extLst>
            </p:cNvPr>
            <p:cNvSpPr/>
            <p:nvPr/>
          </p:nvSpPr>
          <p:spPr>
            <a:xfrm>
              <a:off x="1947146" y="2318621"/>
              <a:ext cx="879021" cy="8068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8E918D1-252B-4D88-B20A-AB187C3D5AF4}"/>
                </a:ext>
              </a:extLst>
            </p:cNvPr>
            <p:cNvSpPr/>
            <p:nvPr/>
          </p:nvSpPr>
          <p:spPr>
            <a:xfrm rot="5400000">
              <a:off x="2759314" y="2776508"/>
              <a:ext cx="383811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C7</a:t>
              </a:r>
              <a:endParaRPr lang="ko-KR" altLang="en-US" sz="1000" b="1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AB7A426-F23E-46CC-B009-8C9A3E886D63}"/>
                </a:ext>
              </a:extLst>
            </p:cNvPr>
            <p:cNvSpPr/>
            <p:nvPr/>
          </p:nvSpPr>
          <p:spPr>
            <a:xfrm rot="5400000">
              <a:off x="1867392" y="3623960"/>
              <a:ext cx="432934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C10</a:t>
              </a:r>
              <a:endParaRPr lang="ko-KR" altLang="en-US" sz="1000" b="1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27FE99A3-1F17-496B-9D0F-A2755F2C4710}"/>
                </a:ext>
              </a:extLst>
            </p:cNvPr>
            <p:cNvSpPr/>
            <p:nvPr/>
          </p:nvSpPr>
          <p:spPr>
            <a:xfrm rot="5400000">
              <a:off x="2474480" y="3623961"/>
              <a:ext cx="432934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C11</a:t>
              </a:r>
              <a:endParaRPr lang="ko-KR" altLang="en-US" sz="1000" b="1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53AC05E-5543-47B4-8257-FA1697994899}"/>
                </a:ext>
              </a:extLst>
            </p:cNvPr>
            <p:cNvSpPr/>
            <p:nvPr/>
          </p:nvSpPr>
          <p:spPr>
            <a:xfrm rot="5400000">
              <a:off x="2759314" y="3595849"/>
              <a:ext cx="383811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C8</a:t>
              </a:r>
              <a:endParaRPr lang="ko-KR" altLang="en-US" sz="1000" b="1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39CD67B-E161-4786-936A-CDCE96627534}"/>
                </a:ext>
              </a:extLst>
            </p:cNvPr>
            <p:cNvSpPr/>
            <p:nvPr/>
          </p:nvSpPr>
          <p:spPr>
            <a:xfrm rot="5400000">
              <a:off x="3380413" y="3595849"/>
              <a:ext cx="383811" cy="1333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C9</a:t>
              </a:r>
              <a:endParaRPr lang="ko-KR" altLang="en-US" sz="10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07BC09E-8B76-4BC1-AA16-53D98E4313D9}"/>
              </a:ext>
            </a:extLst>
          </p:cNvPr>
          <p:cNvGrpSpPr/>
          <p:nvPr/>
        </p:nvGrpSpPr>
        <p:grpSpPr>
          <a:xfrm>
            <a:off x="3611985" y="4365974"/>
            <a:ext cx="1424654" cy="1533231"/>
            <a:chOff x="4509421" y="4203315"/>
            <a:chExt cx="1424654" cy="1533231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D04F6A4-5FBB-4121-82AE-D3E8197D3C33}"/>
                </a:ext>
              </a:extLst>
            </p:cNvPr>
            <p:cNvSpPr/>
            <p:nvPr/>
          </p:nvSpPr>
          <p:spPr>
            <a:xfrm>
              <a:off x="4509421" y="4203315"/>
              <a:ext cx="1424654" cy="153323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86370C5-5CFB-4826-82AF-63B73FFCCA8F}"/>
                </a:ext>
              </a:extLst>
            </p:cNvPr>
            <p:cNvSpPr/>
            <p:nvPr/>
          </p:nvSpPr>
          <p:spPr>
            <a:xfrm>
              <a:off x="4526979" y="4224710"/>
              <a:ext cx="928768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err="1">
                  <a:solidFill>
                    <a:schemeClr val="bg1"/>
                  </a:solidFill>
                </a:rPr>
                <a:t>SW_block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B13DD70-268C-47A2-982D-E1AB3FCC8FEA}"/>
                </a:ext>
              </a:extLst>
            </p:cNvPr>
            <p:cNvSpPr/>
            <p:nvPr/>
          </p:nvSpPr>
          <p:spPr>
            <a:xfrm rot="5400000">
              <a:off x="5565201" y="4784266"/>
              <a:ext cx="426505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C36</a:t>
              </a:r>
              <a:endParaRPr lang="ko-KR" altLang="en-US" sz="1000" b="1" dirty="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9AC5E2B-85CF-4E68-9A3A-84D66D939029}"/>
                </a:ext>
              </a:extLst>
            </p:cNvPr>
            <p:cNvSpPr/>
            <p:nvPr/>
          </p:nvSpPr>
          <p:spPr>
            <a:xfrm>
              <a:off x="4564858" y="4484217"/>
              <a:ext cx="426505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C28</a:t>
              </a:r>
              <a:endParaRPr lang="ko-KR" altLang="en-US" sz="1000" b="1" dirty="0"/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9BC21F38-3DB2-42B6-AD39-CD424B86271C}"/>
                </a:ext>
              </a:extLst>
            </p:cNvPr>
            <p:cNvSpPr/>
            <p:nvPr/>
          </p:nvSpPr>
          <p:spPr>
            <a:xfrm>
              <a:off x="4564858" y="4691785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F3591E82-4A88-4DEE-AB40-88C464AD970F}"/>
                </a:ext>
              </a:extLst>
            </p:cNvPr>
            <p:cNvSpPr/>
            <p:nvPr/>
          </p:nvSpPr>
          <p:spPr>
            <a:xfrm>
              <a:off x="5107123" y="4695813"/>
              <a:ext cx="426505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C32</a:t>
              </a:r>
              <a:endParaRPr lang="ko-KR" altLang="en-US" sz="1000" b="1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7D3E3862-865E-4BE6-9D5D-47360F2B06AF}"/>
                </a:ext>
              </a:extLst>
            </p:cNvPr>
            <p:cNvSpPr/>
            <p:nvPr/>
          </p:nvSpPr>
          <p:spPr>
            <a:xfrm rot="16608935">
              <a:off x="5309768" y="5058970"/>
              <a:ext cx="5098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D2D16B5-60C9-4A28-A543-9C0A40DD33EC}"/>
                </a:ext>
              </a:extLst>
            </p:cNvPr>
            <p:cNvSpPr/>
            <p:nvPr/>
          </p:nvSpPr>
          <p:spPr>
            <a:xfrm rot="16608935">
              <a:off x="5309768" y="5144559"/>
              <a:ext cx="5098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539CC03-1A1D-4210-A534-88DCD134A004}"/>
                </a:ext>
              </a:extLst>
            </p:cNvPr>
            <p:cNvSpPr/>
            <p:nvPr/>
          </p:nvSpPr>
          <p:spPr>
            <a:xfrm rot="16608935">
              <a:off x="5309768" y="5235304"/>
              <a:ext cx="50982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74C3306-1977-4FED-B4CC-20A717D97B45}"/>
                </a:ext>
              </a:extLst>
            </p:cNvPr>
            <p:cNvSpPr/>
            <p:nvPr/>
          </p:nvSpPr>
          <p:spPr>
            <a:xfrm>
              <a:off x="4564858" y="5324013"/>
              <a:ext cx="426505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C31</a:t>
              </a:r>
              <a:endParaRPr lang="ko-KR" altLang="en-US" sz="1000" b="1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C1A66DD3-A358-4E32-8B09-6BD8C2677C4C}"/>
                </a:ext>
              </a:extLst>
            </p:cNvPr>
            <p:cNvSpPr/>
            <p:nvPr/>
          </p:nvSpPr>
          <p:spPr>
            <a:xfrm>
              <a:off x="4564858" y="5531581"/>
              <a:ext cx="59327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D093474-DC64-4014-8866-538ECCDF369C}"/>
                </a:ext>
              </a:extLst>
            </p:cNvPr>
            <p:cNvSpPr/>
            <p:nvPr/>
          </p:nvSpPr>
          <p:spPr>
            <a:xfrm>
              <a:off x="5107123" y="5535609"/>
              <a:ext cx="426505" cy="1735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C35</a:t>
              </a:r>
              <a:endParaRPr lang="ko-KR" altLang="en-US" sz="1000" b="1" dirty="0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7ACF4F8-4CED-4ACB-A69E-05DA792E2D60}"/>
              </a:ext>
            </a:extLst>
          </p:cNvPr>
          <p:cNvGrpSpPr/>
          <p:nvPr/>
        </p:nvGrpSpPr>
        <p:grpSpPr>
          <a:xfrm>
            <a:off x="404732" y="5640257"/>
            <a:ext cx="489272" cy="444554"/>
            <a:chOff x="545866" y="5865059"/>
            <a:chExt cx="489272" cy="444554"/>
          </a:xfrm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13CEE70-6277-468B-863B-0946F8AE761F}"/>
                </a:ext>
              </a:extLst>
            </p:cNvPr>
            <p:cNvSpPr/>
            <p:nvPr/>
          </p:nvSpPr>
          <p:spPr>
            <a:xfrm>
              <a:off x="545866" y="5865059"/>
              <a:ext cx="444554" cy="44455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75C77B1B-CFAE-4AB9-946C-7A4A59BC9AD9}"/>
                </a:ext>
              </a:extLst>
            </p:cNvPr>
            <p:cNvSpPr/>
            <p:nvPr/>
          </p:nvSpPr>
          <p:spPr>
            <a:xfrm>
              <a:off x="557547" y="5955979"/>
              <a:ext cx="477591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</a:rPr>
                <a:t>BT2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428297CF-DF4D-4300-B796-90A223C13C08}"/>
              </a:ext>
            </a:extLst>
          </p:cNvPr>
          <p:cNvGrpSpPr/>
          <p:nvPr/>
        </p:nvGrpSpPr>
        <p:grpSpPr>
          <a:xfrm>
            <a:off x="1052533" y="6051232"/>
            <a:ext cx="489272" cy="444554"/>
            <a:chOff x="545866" y="5865059"/>
            <a:chExt cx="489272" cy="444554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DD4CC9B-C000-4FC5-BFF1-1AA349F92D13}"/>
                </a:ext>
              </a:extLst>
            </p:cNvPr>
            <p:cNvSpPr/>
            <p:nvPr/>
          </p:nvSpPr>
          <p:spPr>
            <a:xfrm>
              <a:off x="545866" y="5865059"/>
              <a:ext cx="444554" cy="44455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EA0DB0D-EA55-4E19-BC34-0001E44AB973}"/>
                </a:ext>
              </a:extLst>
            </p:cNvPr>
            <p:cNvSpPr/>
            <p:nvPr/>
          </p:nvSpPr>
          <p:spPr>
            <a:xfrm>
              <a:off x="557547" y="5955979"/>
              <a:ext cx="477591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</a:rPr>
                <a:t>BT3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EE6CB9-7917-4D6A-B331-F58F8840238E}"/>
              </a:ext>
            </a:extLst>
          </p:cNvPr>
          <p:cNvGrpSpPr/>
          <p:nvPr/>
        </p:nvGrpSpPr>
        <p:grpSpPr>
          <a:xfrm>
            <a:off x="1651041" y="6049548"/>
            <a:ext cx="489272" cy="444554"/>
            <a:chOff x="545866" y="5865059"/>
            <a:chExt cx="489272" cy="444554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CBF0505-B372-417F-8FED-B999102EF0C9}"/>
                </a:ext>
              </a:extLst>
            </p:cNvPr>
            <p:cNvSpPr/>
            <p:nvPr/>
          </p:nvSpPr>
          <p:spPr>
            <a:xfrm>
              <a:off x="545866" y="5865059"/>
              <a:ext cx="444554" cy="44455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851D6FE-B652-438D-AC85-03C477FD69AB}"/>
                </a:ext>
              </a:extLst>
            </p:cNvPr>
            <p:cNvSpPr/>
            <p:nvPr/>
          </p:nvSpPr>
          <p:spPr>
            <a:xfrm>
              <a:off x="557547" y="5955979"/>
              <a:ext cx="477591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tx1"/>
                  </a:solidFill>
                </a:rPr>
                <a:t>BT4</a:t>
              </a: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7F3D0-49F7-4735-BD9F-26EEC5EAFACC}"/>
              </a:ext>
            </a:extLst>
          </p:cNvPr>
          <p:cNvSpPr/>
          <p:nvPr/>
        </p:nvSpPr>
        <p:spPr>
          <a:xfrm rot="5400000">
            <a:off x="4668275" y="1683426"/>
            <a:ext cx="75919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C24</a:t>
            </a:r>
            <a:endParaRPr lang="ko-KR" altLang="en-US" sz="1000" b="1" dirty="0"/>
          </a:p>
        </p:txBody>
      </p:sp>
      <p:sp>
        <p:nvSpPr>
          <p:cNvPr id="206" name="이등변 삼각형 205">
            <a:extLst>
              <a:ext uri="{FF2B5EF4-FFF2-40B4-BE49-F238E27FC236}">
                <a16:creationId xmlns:a16="http://schemas.microsoft.com/office/drawing/2014/main" id="{6856D648-6E3A-4585-8B06-A53FB6FD49E5}"/>
              </a:ext>
            </a:extLst>
          </p:cNvPr>
          <p:cNvSpPr/>
          <p:nvPr/>
        </p:nvSpPr>
        <p:spPr>
          <a:xfrm rot="5400000">
            <a:off x="4807595" y="1490904"/>
            <a:ext cx="59327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9FBEDE2-BE77-4818-AD35-8F0012515E4D}"/>
              </a:ext>
            </a:extLst>
          </p:cNvPr>
          <p:cNvSpPr/>
          <p:nvPr/>
        </p:nvSpPr>
        <p:spPr>
          <a:xfrm>
            <a:off x="6714017" y="224866"/>
            <a:ext cx="75919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C25</a:t>
            </a:r>
            <a:endParaRPr lang="ko-KR" altLang="en-US" sz="10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2DC3B60-E11F-40E0-9EB9-BD4E0DE7C1A7}"/>
              </a:ext>
            </a:extLst>
          </p:cNvPr>
          <p:cNvSpPr/>
          <p:nvPr/>
        </p:nvSpPr>
        <p:spPr>
          <a:xfrm>
            <a:off x="2160180" y="1646584"/>
            <a:ext cx="426505" cy="1814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C41</a:t>
            </a:r>
            <a:endParaRPr lang="ko-KR" altLang="en-US" sz="1000" b="1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80A73A-3FE3-44F3-B528-7F2AD02669DE}"/>
              </a:ext>
            </a:extLst>
          </p:cNvPr>
          <p:cNvSpPr/>
          <p:nvPr/>
        </p:nvSpPr>
        <p:spPr>
          <a:xfrm>
            <a:off x="2160180" y="1943001"/>
            <a:ext cx="426505" cy="1814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C42</a:t>
            </a:r>
            <a:endParaRPr lang="ko-KR" altLang="en-US" sz="1000" b="1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C140943-4BB9-4992-AF46-AC275BA9501C}"/>
              </a:ext>
            </a:extLst>
          </p:cNvPr>
          <p:cNvSpPr/>
          <p:nvPr/>
        </p:nvSpPr>
        <p:spPr>
          <a:xfrm rot="5400000">
            <a:off x="315884" y="350996"/>
            <a:ext cx="45471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C26</a:t>
            </a:r>
            <a:endParaRPr lang="ko-KR" altLang="en-US" sz="1000" b="1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54833D7-A063-4DC4-B96E-DAC5B8FCB59C}"/>
              </a:ext>
            </a:extLst>
          </p:cNvPr>
          <p:cNvSpPr/>
          <p:nvPr/>
        </p:nvSpPr>
        <p:spPr>
          <a:xfrm rot="5400000">
            <a:off x="763062" y="341652"/>
            <a:ext cx="45471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C27</a:t>
            </a:r>
            <a:endParaRPr lang="ko-KR" altLang="en-US" sz="1000" b="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76942B0-12CA-4D89-9504-A5E5CC215E7D}"/>
              </a:ext>
            </a:extLst>
          </p:cNvPr>
          <p:cNvSpPr/>
          <p:nvPr/>
        </p:nvSpPr>
        <p:spPr>
          <a:xfrm>
            <a:off x="337231" y="158958"/>
            <a:ext cx="856678" cy="10869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2EFBB7C-D01F-4D13-A0B9-5E56F1E5DBF5}"/>
              </a:ext>
            </a:extLst>
          </p:cNvPr>
          <p:cNvSpPr/>
          <p:nvPr/>
        </p:nvSpPr>
        <p:spPr>
          <a:xfrm>
            <a:off x="299332" y="924816"/>
            <a:ext cx="901735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Analog_out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BB9BFA7-8E18-4123-B0AD-75FB7BAFA716}"/>
              </a:ext>
            </a:extLst>
          </p:cNvPr>
          <p:cNvSpPr/>
          <p:nvPr/>
        </p:nvSpPr>
        <p:spPr>
          <a:xfrm>
            <a:off x="3586083" y="6219615"/>
            <a:ext cx="163513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C43</a:t>
            </a:r>
            <a:endParaRPr lang="ko-KR" altLang="en-US" sz="1000" b="1" dirty="0"/>
          </a:p>
        </p:txBody>
      </p:sp>
      <p:sp>
        <p:nvSpPr>
          <p:cNvPr id="229" name="이등변 삼각형 228">
            <a:extLst>
              <a:ext uri="{FF2B5EF4-FFF2-40B4-BE49-F238E27FC236}">
                <a16:creationId xmlns:a16="http://schemas.microsoft.com/office/drawing/2014/main" id="{59EF005A-E7F6-46BA-AAD9-6A6CFE749FCE}"/>
              </a:ext>
            </a:extLst>
          </p:cNvPr>
          <p:cNvSpPr/>
          <p:nvPr/>
        </p:nvSpPr>
        <p:spPr>
          <a:xfrm rot="10800000">
            <a:off x="3585090" y="6126566"/>
            <a:ext cx="59327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74FE53-0E10-4EF0-AEA9-DA5339D66C42}"/>
              </a:ext>
            </a:extLst>
          </p:cNvPr>
          <p:cNvSpPr/>
          <p:nvPr/>
        </p:nvSpPr>
        <p:spPr>
          <a:xfrm>
            <a:off x="6017388" y="232107"/>
            <a:ext cx="59768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C39</a:t>
            </a:r>
            <a:endParaRPr lang="ko-KR" altLang="en-US" sz="1000" b="1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DDFADE9-4DC6-48A2-B593-C9E332254E5B}"/>
              </a:ext>
            </a:extLst>
          </p:cNvPr>
          <p:cNvSpPr/>
          <p:nvPr/>
        </p:nvSpPr>
        <p:spPr>
          <a:xfrm>
            <a:off x="5265213" y="640738"/>
            <a:ext cx="549179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C40</a:t>
            </a:r>
            <a:endParaRPr lang="ko-KR" altLang="en-US" sz="1000" b="1" dirty="0"/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5F3F495-E63F-4822-A883-B2A71194782E}"/>
              </a:ext>
            </a:extLst>
          </p:cNvPr>
          <p:cNvGrpSpPr/>
          <p:nvPr/>
        </p:nvGrpSpPr>
        <p:grpSpPr>
          <a:xfrm>
            <a:off x="8582268" y="2215313"/>
            <a:ext cx="1095497" cy="886472"/>
            <a:chOff x="3256121" y="1350788"/>
            <a:chExt cx="478449" cy="387159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1D891C3-55A8-44EE-BD29-BECF676883BD}"/>
                </a:ext>
              </a:extLst>
            </p:cNvPr>
            <p:cNvSpPr/>
            <p:nvPr/>
          </p:nvSpPr>
          <p:spPr>
            <a:xfrm>
              <a:off x="3256121" y="1350788"/>
              <a:ext cx="478449" cy="3871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U10</a:t>
              </a:r>
              <a:endParaRPr lang="ko-KR" altLang="en-US" sz="1000" b="1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D97304E-4646-4294-8218-701D1591F85F}"/>
                </a:ext>
              </a:extLst>
            </p:cNvPr>
            <p:cNvSpPr/>
            <p:nvPr/>
          </p:nvSpPr>
          <p:spPr>
            <a:xfrm>
              <a:off x="3644931" y="1378779"/>
              <a:ext cx="71379" cy="713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B71E01E-ACDD-4637-8616-3FBB9D08A36E}"/>
              </a:ext>
            </a:extLst>
          </p:cNvPr>
          <p:cNvSpPr/>
          <p:nvPr/>
        </p:nvSpPr>
        <p:spPr>
          <a:xfrm>
            <a:off x="10357183" y="1694050"/>
            <a:ext cx="421668" cy="6851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U13</a:t>
            </a:r>
            <a:endParaRPr lang="ko-KR" altLang="en-US" sz="1000" b="1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DF9AE36-600F-477D-910B-AF3DD7DD3182}"/>
              </a:ext>
            </a:extLst>
          </p:cNvPr>
          <p:cNvSpPr/>
          <p:nvPr/>
        </p:nvSpPr>
        <p:spPr>
          <a:xfrm>
            <a:off x="8088522" y="224866"/>
            <a:ext cx="990163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C44</a:t>
            </a:r>
            <a:endParaRPr lang="ko-KR" altLang="en-US" sz="1000" b="1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BB528A4-F9B5-4509-B2E8-B642AAAC450A}"/>
              </a:ext>
            </a:extLst>
          </p:cNvPr>
          <p:cNvSpPr/>
          <p:nvPr/>
        </p:nvSpPr>
        <p:spPr>
          <a:xfrm>
            <a:off x="9268583" y="224866"/>
            <a:ext cx="990163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C51</a:t>
            </a:r>
            <a:endParaRPr lang="ko-KR" altLang="en-US" sz="1000" b="1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42321610-F73D-48FC-80A7-04DA71032F10}"/>
              </a:ext>
            </a:extLst>
          </p:cNvPr>
          <p:cNvSpPr/>
          <p:nvPr/>
        </p:nvSpPr>
        <p:spPr>
          <a:xfrm>
            <a:off x="6738792" y="1378168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C45</a:t>
            </a:r>
            <a:endParaRPr lang="ko-KR" altLang="en-US" sz="1000" b="1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D7B23C5-2602-4A5B-A708-479C7FE073C2}"/>
              </a:ext>
            </a:extLst>
          </p:cNvPr>
          <p:cNvSpPr/>
          <p:nvPr/>
        </p:nvSpPr>
        <p:spPr>
          <a:xfrm>
            <a:off x="7287729" y="1378168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C46</a:t>
            </a:r>
            <a:endParaRPr lang="ko-KR" altLang="en-US" sz="1000" b="1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02E375F-4AF0-4CAC-B021-76004370823D}"/>
              </a:ext>
            </a:extLst>
          </p:cNvPr>
          <p:cNvSpPr/>
          <p:nvPr/>
        </p:nvSpPr>
        <p:spPr>
          <a:xfrm>
            <a:off x="6735134" y="1624322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C48</a:t>
            </a:r>
            <a:endParaRPr lang="ko-KR" altLang="en-US" sz="1000" b="1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2DA2184-0799-4E01-873B-85FF5B762E52}"/>
              </a:ext>
            </a:extLst>
          </p:cNvPr>
          <p:cNvSpPr/>
          <p:nvPr/>
        </p:nvSpPr>
        <p:spPr>
          <a:xfrm>
            <a:off x="7285232" y="1624322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C49</a:t>
            </a:r>
            <a:endParaRPr lang="ko-KR" altLang="en-US" sz="1000" b="1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ACD3346-3F8F-4437-8814-B662F79EE997}"/>
              </a:ext>
            </a:extLst>
          </p:cNvPr>
          <p:cNvSpPr/>
          <p:nvPr/>
        </p:nvSpPr>
        <p:spPr>
          <a:xfrm>
            <a:off x="7836413" y="1378168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C47</a:t>
            </a:r>
            <a:endParaRPr lang="ko-KR" altLang="en-US" sz="1000" b="1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50C6AB2E-7D14-4A71-8FDD-41C680D9F39F}"/>
              </a:ext>
            </a:extLst>
          </p:cNvPr>
          <p:cNvSpPr/>
          <p:nvPr/>
        </p:nvSpPr>
        <p:spPr>
          <a:xfrm>
            <a:off x="7833916" y="1624322"/>
            <a:ext cx="443848" cy="165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C50</a:t>
            </a:r>
            <a:endParaRPr lang="ko-KR" altLang="en-US" sz="1000" b="1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FCDEDAB-4483-444F-8D56-1B26CBD1F55F}"/>
              </a:ext>
            </a:extLst>
          </p:cNvPr>
          <p:cNvSpPr/>
          <p:nvPr/>
        </p:nvSpPr>
        <p:spPr>
          <a:xfrm>
            <a:off x="5655105" y="5784533"/>
            <a:ext cx="2622659" cy="792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C61 – C64</a:t>
            </a:r>
            <a:endParaRPr lang="ko-KR" altLang="en-US" sz="1000" b="1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C51A71AA-8651-4A3C-9AD0-FB786E1DE8DD}"/>
              </a:ext>
            </a:extLst>
          </p:cNvPr>
          <p:cNvSpPr/>
          <p:nvPr/>
        </p:nvSpPr>
        <p:spPr>
          <a:xfrm>
            <a:off x="10387555" y="224866"/>
            <a:ext cx="610537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C65</a:t>
            </a:r>
            <a:endParaRPr lang="ko-KR" altLang="en-US" sz="1000" b="1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99A69AF-A9DB-451C-9F3E-7FE77353A44A}"/>
              </a:ext>
            </a:extLst>
          </p:cNvPr>
          <p:cNvSpPr/>
          <p:nvPr/>
        </p:nvSpPr>
        <p:spPr>
          <a:xfrm>
            <a:off x="6373277" y="4117919"/>
            <a:ext cx="1167562" cy="6851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U11, U12</a:t>
            </a:r>
            <a:endParaRPr lang="ko-KR" altLang="en-US" sz="1000" b="1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99385885-25AC-4632-A3FE-123CFEA916D8}"/>
              </a:ext>
            </a:extLst>
          </p:cNvPr>
          <p:cNvSpPr/>
          <p:nvPr/>
        </p:nvSpPr>
        <p:spPr>
          <a:xfrm>
            <a:off x="8807582" y="4204471"/>
            <a:ext cx="461001" cy="37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U15</a:t>
            </a:r>
            <a:endParaRPr lang="ko-KR" altLang="en-US" sz="100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764A77A-7BBF-4783-8086-41709A9E9889}"/>
              </a:ext>
            </a:extLst>
          </p:cNvPr>
          <p:cNvSpPr/>
          <p:nvPr/>
        </p:nvSpPr>
        <p:spPr>
          <a:xfrm>
            <a:off x="9635955" y="4204471"/>
            <a:ext cx="461001" cy="37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U14</a:t>
            </a:r>
            <a:endParaRPr lang="ko-KR" altLang="en-US" sz="1000" b="1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E547ACDC-A5BE-469E-8BC8-4D10AA37626D}"/>
              </a:ext>
            </a:extLst>
          </p:cNvPr>
          <p:cNvSpPr/>
          <p:nvPr/>
        </p:nvSpPr>
        <p:spPr>
          <a:xfrm>
            <a:off x="9924825" y="4955591"/>
            <a:ext cx="461001" cy="37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U16</a:t>
            </a:r>
            <a:endParaRPr lang="ko-KR" altLang="en-US" sz="1000" b="1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B73CFC1-9533-469F-99FF-4CBE1F68E192}"/>
              </a:ext>
            </a:extLst>
          </p:cNvPr>
          <p:cNvSpPr/>
          <p:nvPr/>
        </p:nvSpPr>
        <p:spPr>
          <a:xfrm>
            <a:off x="10647559" y="4955591"/>
            <a:ext cx="461001" cy="37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U17</a:t>
            </a:r>
            <a:endParaRPr lang="ko-KR" altLang="en-US" sz="1000" b="1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99E6A40-9D7A-4D00-93D8-F0BD05969509}"/>
              </a:ext>
            </a:extLst>
          </p:cNvPr>
          <p:cNvSpPr/>
          <p:nvPr/>
        </p:nvSpPr>
        <p:spPr>
          <a:xfrm>
            <a:off x="10287920" y="6327836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C74</a:t>
            </a:r>
            <a:endParaRPr lang="ko-KR" altLang="en-US" sz="1000" b="1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9CD370D-BD00-4A2D-A19E-C7B9F363C0B0}"/>
              </a:ext>
            </a:extLst>
          </p:cNvPr>
          <p:cNvSpPr/>
          <p:nvPr/>
        </p:nvSpPr>
        <p:spPr>
          <a:xfrm>
            <a:off x="10275813" y="5966721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C75</a:t>
            </a:r>
            <a:endParaRPr lang="ko-KR" altLang="en-US" sz="1000" b="1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6BF6B14-029A-4144-9F6D-89500B1CE193}"/>
              </a:ext>
            </a:extLst>
          </p:cNvPr>
          <p:cNvSpPr/>
          <p:nvPr/>
        </p:nvSpPr>
        <p:spPr>
          <a:xfrm rot="16200000">
            <a:off x="9585562" y="5560067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C76</a:t>
            </a:r>
            <a:endParaRPr lang="ko-KR" altLang="en-US" sz="1000" b="1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7F77C9D-8B85-4C07-AEB4-2BFE30C06380}"/>
              </a:ext>
            </a:extLst>
          </p:cNvPr>
          <p:cNvSpPr/>
          <p:nvPr/>
        </p:nvSpPr>
        <p:spPr>
          <a:xfrm rot="5400000">
            <a:off x="10998092" y="5560067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C77</a:t>
            </a:r>
            <a:endParaRPr lang="ko-KR" altLang="en-US" sz="1000" b="1" dirty="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B8B608C-07E0-4E0D-A14D-489A8D8C0088}"/>
              </a:ext>
            </a:extLst>
          </p:cNvPr>
          <p:cNvSpPr/>
          <p:nvPr/>
        </p:nvSpPr>
        <p:spPr>
          <a:xfrm>
            <a:off x="8481313" y="4810313"/>
            <a:ext cx="1095496" cy="71440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76C57DE-40ED-4474-83AC-5414212CB79F}"/>
              </a:ext>
            </a:extLst>
          </p:cNvPr>
          <p:cNvSpPr/>
          <p:nvPr/>
        </p:nvSpPr>
        <p:spPr>
          <a:xfrm>
            <a:off x="8412081" y="4846467"/>
            <a:ext cx="856502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Back_Tel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9FEB09A-0457-4FE7-8954-F56D24FECF01}"/>
              </a:ext>
            </a:extLst>
          </p:cNvPr>
          <p:cNvSpPr/>
          <p:nvPr/>
        </p:nvSpPr>
        <p:spPr>
          <a:xfrm>
            <a:off x="9078685" y="5350566"/>
            <a:ext cx="443848" cy="1652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R46</a:t>
            </a:r>
            <a:endParaRPr lang="ko-KR" altLang="en-US" sz="1000" b="1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398746F-10CA-49A4-B4EA-43A7F1FB00E1}"/>
              </a:ext>
            </a:extLst>
          </p:cNvPr>
          <p:cNvSpPr/>
          <p:nvPr/>
        </p:nvSpPr>
        <p:spPr>
          <a:xfrm rot="5400000">
            <a:off x="4903497" y="3805736"/>
            <a:ext cx="513622" cy="1735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937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F8F6B5-AF74-4D2F-921D-C90AB9C1C0BB}"/>
              </a:ext>
            </a:extLst>
          </p:cNvPr>
          <p:cNvSpPr/>
          <p:nvPr/>
        </p:nvSpPr>
        <p:spPr>
          <a:xfrm>
            <a:off x="234892" y="75501"/>
            <a:ext cx="11803310" cy="66273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113DC5-AD88-4CF6-A240-A76E02472958}"/>
              </a:ext>
            </a:extLst>
          </p:cNvPr>
          <p:cNvSpPr/>
          <p:nvPr/>
        </p:nvSpPr>
        <p:spPr>
          <a:xfrm>
            <a:off x="339981" y="162815"/>
            <a:ext cx="11598531" cy="6446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28CA5B7D-EBA1-4D40-925F-303558C502EE}"/>
              </a:ext>
            </a:extLst>
          </p:cNvPr>
          <p:cNvGrpSpPr/>
          <p:nvPr/>
        </p:nvGrpSpPr>
        <p:grpSpPr>
          <a:xfrm>
            <a:off x="368582" y="2417201"/>
            <a:ext cx="236226" cy="878747"/>
            <a:chOff x="5660891" y="784370"/>
            <a:chExt cx="361950" cy="134643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E13CB227-F983-4F1C-8F11-74D04C05283C}"/>
                </a:ext>
              </a:extLst>
            </p:cNvPr>
            <p:cNvSpPr/>
            <p:nvPr/>
          </p:nvSpPr>
          <p:spPr>
            <a:xfrm>
              <a:off x="5660891" y="784370"/>
              <a:ext cx="36195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6589684-CA53-431B-BF88-D3A061E31AE9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76C02C55-B783-4027-BDCE-A28402119CC7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074B58BD-8FE5-460F-8665-0BD5B82C6F59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8D13B0B2-B28C-4E0B-AE97-1BF398A9F03F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C2C0374-9128-4ED9-BFCF-B5E84ED3893F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4C92E9D-A1FA-452B-82FE-1E2E96C555C6}"/>
              </a:ext>
            </a:extLst>
          </p:cNvPr>
          <p:cNvSpPr/>
          <p:nvPr/>
        </p:nvSpPr>
        <p:spPr>
          <a:xfrm>
            <a:off x="301587" y="924504"/>
            <a:ext cx="787191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CON88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51F0D49-3655-4863-B776-2195D4F587E0}"/>
              </a:ext>
            </a:extLst>
          </p:cNvPr>
          <p:cNvGrpSpPr/>
          <p:nvPr/>
        </p:nvGrpSpPr>
        <p:grpSpPr>
          <a:xfrm>
            <a:off x="369495" y="1208914"/>
            <a:ext cx="236226" cy="878747"/>
            <a:chOff x="5660891" y="784370"/>
            <a:chExt cx="361950" cy="1346434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276ACEA-DA7B-4ADF-8C0F-10237EEA25E3}"/>
                </a:ext>
              </a:extLst>
            </p:cNvPr>
            <p:cNvSpPr/>
            <p:nvPr/>
          </p:nvSpPr>
          <p:spPr>
            <a:xfrm>
              <a:off x="5660891" y="784370"/>
              <a:ext cx="361950" cy="1346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2392310F-A867-4551-8DA7-2A2C8675B2DE}"/>
                </a:ext>
              </a:extLst>
            </p:cNvPr>
            <p:cNvSpPr/>
            <p:nvPr/>
          </p:nvSpPr>
          <p:spPr>
            <a:xfrm>
              <a:off x="5732429" y="847288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96704C53-BC02-4212-829A-EC7B99CA6F06}"/>
                </a:ext>
              </a:extLst>
            </p:cNvPr>
            <p:cNvSpPr/>
            <p:nvPr/>
          </p:nvSpPr>
          <p:spPr>
            <a:xfrm>
              <a:off x="5732429" y="1795014"/>
              <a:ext cx="218709" cy="2187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3589441-4D34-4415-ADF8-F0B4E14FC760}"/>
                </a:ext>
              </a:extLst>
            </p:cNvPr>
            <p:cNvSpPr/>
            <p:nvPr/>
          </p:nvSpPr>
          <p:spPr>
            <a:xfrm>
              <a:off x="5790895" y="1218814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A0C477A9-BFA7-45B8-8EF9-92A24C3E7632}"/>
                </a:ext>
              </a:extLst>
            </p:cNvPr>
            <p:cNvSpPr/>
            <p:nvPr/>
          </p:nvSpPr>
          <p:spPr>
            <a:xfrm>
              <a:off x="5790895" y="137195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48D6C435-CED8-4107-8F4D-9F16E5CD1957}"/>
                </a:ext>
              </a:extLst>
            </p:cNvPr>
            <p:cNvSpPr/>
            <p:nvPr/>
          </p:nvSpPr>
          <p:spPr>
            <a:xfrm>
              <a:off x="5790895" y="1531030"/>
              <a:ext cx="101776" cy="101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93BE757-CD3A-436B-8A81-6A91661D75BA}"/>
              </a:ext>
            </a:extLst>
          </p:cNvPr>
          <p:cNvSpPr/>
          <p:nvPr/>
        </p:nvSpPr>
        <p:spPr>
          <a:xfrm>
            <a:off x="301587" y="2112882"/>
            <a:ext cx="787191" cy="3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CON89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C1CD24D-54F4-4BC0-ACE5-58DA6F80D0A4}"/>
              </a:ext>
            </a:extLst>
          </p:cNvPr>
          <p:cNvSpPr/>
          <p:nvPr/>
        </p:nvSpPr>
        <p:spPr>
          <a:xfrm>
            <a:off x="368582" y="4647748"/>
            <a:ext cx="2711168" cy="1962007"/>
          </a:xfrm>
          <a:prstGeom prst="rect">
            <a:avLst/>
          </a:prstGeom>
          <a:solidFill>
            <a:schemeClr val="accent2">
              <a:lumMod val="75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1F547D14-8831-440C-89A4-C0131D06A0DB}"/>
              </a:ext>
            </a:extLst>
          </p:cNvPr>
          <p:cNvSpPr/>
          <p:nvPr/>
        </p:nvSpPr>
        <p:spPr>
          <a:xfrm>
            <a:off x="695182" y="6283736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C78</a:t>
            </a:r>
            <a:endParaRPr lang="ko-KR" altLang="en-US" sz="1000" b="1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AC94DF4-ECCE-400A-AAC4-9249FEA41911}"/>
              </a:ext>
            </a:extLst>
          </p:cNvPr>
          <p:cNvSpPr/>
          <p:nvPr/>
        </p:nvSpPr>
        <p:spPr>
          <a:xfrm rot="5400000">
            <a:off x="1071842" y="5287720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C79</a:t>
            </a:r>
            <a:endParaRPr lang="ko-KR" altLang="en-US" sz="1000" b="1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0A46F4C-A601-4663-99F8-983735945CD0}"/>
              </a:ext>
            </a:extLst>
          </p:cNvPr>
          <p:cNvSpPr/>
          <p:nvPr/>
        </p:nvSpPr>
        <p:spPr>
          <a:xfrm rot="5400000">
            <a:off x="1458850" y="5287720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C80</a:t>
            </a:r>
            <a:endParaRPr lang="ko-KR" altLang="en-US" sz="10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6D7592DC-7598-4C1C-8B53-A900C3F95229}"/>
              </a:ext>
            </a:extLst>
          </p:cNvPr>
          <p:cNvSpPr/>
          <p:nvPr/>
        </p:nvSpPr>
        <p:spPr>
          <a:xfrm rot="5400000">
            <a:off x="1845858" y="5287720"/>
            <a:ext cx="47140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C81</a:t>
            </a:r>
            <a:endParaRPr lang="ko-KR" altLang="en-US" sz="1000" b="1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954772B3-676D-4807-B4C2-76074FD18DF7}"/>
              </a:ext>
            </a:extLst>
          </p:cNvPr>
          <p:cNvSpPr/>
          <p:nvPr/>
        </p:nvSpPr>
        <p:spPr>
          <a:xfrm>
            <a:off x="2713847" y="5016455"/>
            <a:ext cx="725221" cy="8244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D3 - D6</a:t>
            </a:r>
            <a:endParaRPr lang="ko-KR" altLang="en-US" sz="1000" b="1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4E0F64C-B266-4ACB-A7AA-E6FD94ABB76E}"/>
              </a:ext>
            </a:extLst>
          </p:cNvPr>
          <p:cNvSpPr/>
          <p:nvPr/>
        </p:nvSpPr>
        <p:spPr>
          <a:xfrm>
            <a:off x="4004008" y="4137949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26AFF329-FA83-4C6B-9640-1AD328EE823D}"/>
              </a:ext>
            </a:extLst>
          </p:cNvPr>
          <p:cNvSpPr/>
          <p:nvPr/>
        </p:nvSpPr>
        <p:spPr>
          <a:xfrm>
            <a:off x="4004008" y="4123225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Rx_1.8V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8678A051-15F8-4571-9545-50ADFE7EB3C5}"/>
              </a:ext>
            </a:extLst>
          </p:cNvPr>
          <p:cNvSpPr/>
          <p:nvPr/>
        </p:nvSpPr>
        <p:spPr>
          <a:xfrm>
            <a:off x="4004008" y="4633972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Rx_9V</a:t>
            </a: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B383658D-8B1B-4B9F-AA55-1844F46001A0}"/>
              </a:ext>
            </a:extLst>
          </p:cNvPr>
          <p:cNvSpPr/>
          <p:nvPr/>
        </p:nvSpPr>
        <p:spPr>
          <a:xfrm>
            <a:off x="3958087" y="5148104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Rx_18V</a:t>
            </a: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9A43574E-FB2F-4BA6-A83B-57E320B4A7BE}"/>
              </a:ext>
            </a:extLst>
          </p:cNvPr>
          <p:cNvSpPr/>
          <p:nvPr/>
        </p:nvSpPr>
        <p:spPr>
          <a:xfrm>
            <a:off x="4764972" y="4123225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Rx_5V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0DDECC34-6BD8-45D7-9890-A682C2E49A29}"/>
              </a:ext>
            </a:extLst>
          </p:cNvPr>
          <p:cNvSpPr/>
          <p:nvPr/>
        </p:nvSpPr>
        <p:spPr>
          <a:xfrm>
            <a:off x="4764972" y="4647777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Rx_3.3V</a:t>
            </a: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C19DF14-8A53-44D3-84D9-2910F83FCA88}"/>
              </a:ext>
            </a:extLst>
          </p:cNvPr>
          <p:cNvSpPr/>
          <p:nvPr/>
        </p:nvSpPr>
        <p:spPr>
          <a:xfrm>
            <a:off x="4759991" y="5158747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Rx_1.2V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2531768-A99F-4EAE-B3B4-16EFE9FD1AF9}"/>
              </a:ext>
            </a:extLst>
          </p:cNvPr>
          <p:cNvSpPr/>
          <p:nvPr/>
        </p:nvSpPr>
        <p:spPr>
          <a:xfrm>
            <a:off x="4785442" y="4137949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AB745FFE-EA42-4713-9E99-FF85FF2EE4A6}"/>
              </a:ext>
            </a:extLst>
          </p:cNvPr>
          <p:cNvSpPr/>
          <p:nvPr/>
        </p:nvSpPr>
        <p:spPr>
          <a:xfrm>
            <a:off x="4004008" y="4662724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60642B8C-8C43-476B-97B0-BD685F39F913}"/>
              </a:ext>
            </a:extLst>
          </p:cNvPr>
          <p:cNvSpPr/>
          <p:nvPr/>
        </p:nvSpPr>
        <p:spPr>
          <a:xfrm>
            <a:off x="4785442" y="4662724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30281C3-7CBA-4F4F-909B-3121A4B84FD6}"/>
              </a:ext>
            </a:extLst>
          </p:cNvPr>
          <p:cNvSpPr/>
          <p:nvPr/>
        </p:nvSpPr>
        <p:spPr>
          <a:xfrm>
            <a:off x="4004008" y="5187499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BABB130-E869-47B2-941F-03C149F54BF0}"/>
              </a:ext>
            </a:extLst>
          </p:cNvPr>
          <p:cNvSpPr/>
          <p:nvPr/>
        </p:nvSpPr>
        <p:spPr>
          <a:xfrm>
            <a:off x="4785442" y="5187499"/>
            <a:ext cx="781434" cy="530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A5A83EF-D302-48F5-8795-1BFBE979B465}"/>
              </a:ext>
            </a:extLst>
          </p:cNvPr>
          <p:cNvSpPr/>
          <p:nvPr/>
        </p:nvSpPr>
        <p:spPr>
          <a:xfrm rot="5400000">
            <a:off x="6345482" y="1857293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C98</a:t>
            </a:r>
            <a:endParaRPr lang="ko-KR" altLang="en-US" sz="1000" b="1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4D5F72F-0083-4CA1-BE02-0329D90FE20E}"/>
              </a:ext>
            </a:extLst>
          </p:cNvPr>
          <p:cNvSpPr/>
          <p:nvPr/>
        </p:nvSpPr>
        <p:spPr>
          <a:xfrm rot="5400000">
            <a:off x="3832863" y="1795897"/>
            <a:ext cx="755954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C96</a:t>
            </a:r>
            <a:endParaRPr lang="ko-KR" altLang="en-US" sz="1000" b="1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39902C5B-4F96-4CE2-A05C-4CAB9907A2B1}"/>
              </a:ext>
            </a:extLst>
          </p:cNvPr>
          <p:cNvSpPr/>
          <p:nvPr/>
        </p:nvSpPr>
        <p:spPr>
          <a:xfrm rot="5400000">
            <a:off x="3815399" y="2677664"/>
            <a:ext cx="7908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C97</a:t>
            </a:r>
            <a:endParaRPr lang="ko-KR" altLang="en-US" sz="1000" b="1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E5EA7E0-B47E-4405-9A8C-FF625699C4AD}"/>
              </a:ext>
            </a:extLst>
          </p:cNvPr>
          <p:cNvSpPr/>
          <p:nvPr/>
        </p:nvSpPr>
        <p:spPr>
          <a:xfrm>
            <a:off x="1835510" y="3148165"/>
            <a:ext cx="583781" cy="457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U24</a:t>
            </a:r>
            <a:endParaRPr lang="ko-KR" altLang="en-US" sz="1000" b="1" dirty="0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3216C3CB-25F1-44AA-8C39-8506C9E3884A}"/>
              </a:ext>
            </a:extLst>
          </p:cNvPr>
          <p:cNvSpPr/>
          <p:nvPr/>
        </p:nvSpPr>
        <p:spPr>
          <a:xfrm>
            <a:off x="4524719" y="248245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C90</a:t>
            </a:r>
            <a:endParaRPr lang="ko-KR" altLang="en-US" sz="1000" b="1" dirty="0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6B0ACE5B-F37A-48F0-9267-CA709C98AE61}"/>
              </a:ext>
            </a:extLst>
          </p:cNvPr>
          <p:cNvSpPr/>
          <p:nvPr/>
        </p:nvSpPr>
        <p:spPr>
          <a:xfrm>
            <a:off x="5775021" y="248245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C91</a:t>
            </a:r>
            <a:endParaRPr lang="ko-KR" altLang="en-US" sz="1000" b="1" dirty="0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EF6D1F52-3324-4BF7-8820-BEE4C74D4B7E}"/>
              </a:ext>
            </a:extLst>
          </p:cNvPr>
          <p:cNvSpPr/>
          <p:nvPr/>
        </p:nvSpPr>
        <p:spPr>
          <a:xfrm>
            <a:off x="4524719" y="111079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C95</a:t>
            </a:r>
            <a:endParaRPr lang="ko-KR" altLang="en-US" sz="1000" b="1" dirty="0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FD146B7D-9953-4E03-9659-01BDABFCC68F}"/>
              </a:ext>
            </a:extLst>
          </p:cNvPr>
          <p:cNvSpPr/>
          <p:nvPr/>
        </p:nvSpPr>
        <p:spPr>
          <a:xfrm>
            <a:off x="5775021" y="111079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C99</a:t>
            </a:r>
            <a:endParaRPr lang="ko-KR" altLang="en-US" sz="1000" b="1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71F24790-DE44-43AB-9724-292110510610}"/>
              </a:ext>
            </a:extLst>
          </p:cNvPr>
          <p:cNvSpPr/>
          <p:nvPr/>
        </p:nvSpPr>
        <p:spPr>
          <a:xfrm>
            <a:off x="2393875" y="248245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C92</a:t>
            </a:r>
            <a:endParaRPr lang="ko-KR" altLang="en-US" sz="1000" b="1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A055803-6D58-404D-9416-37AF52819216}"/>
              </a:ext>
            </a:extLst>
          </p:cNvPr>
          <p:cNvSpPr/>
          <p:nvPr/>
        </p:nvSpPr>
        <p:spPr>
          <a:xfrm rot="5400000">
            <a:off x="6323252" y="2790561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C94</a:t>
            </a:r>
            <a:endParaRPr lang="ko-KR" altLang="en-US" sz="1000" b="1" dirty="0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CDF8D88-A894-400B-8082-2F2FBAE06102}"/>
              </a:ext>
            </a:extLst>
          </p:cNvPr>
          <p:cNvSpPr/>
          <p:nvPr/>
        </p:nvSpPr>
        <p:spPr>
          <a:xfrm>
            <a:off x="5482291" y="332384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C93</a:t>
            </a:r>
            <a:endParaRPr lang="ko-KR" altLang="en-US" sz="1000" b="1" dirty="0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45BA6FE-6783-42AA-A33D-B9984ED17E1F}"/>
              </a:ext>
            </a:extLst>
          </p:cNvPr>
          <p:cNvSpPr/>
          <p:nvPr/>
        </p:nvSpPr>
        <p:spPr>
          <a:xfrm>
            <a:off x="7651106" y="276549"/>
            <a:ext cx="1836564" cy="9301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167230D-BEDA-4141-A35E-3ABA9E45842D}"/>
              </a:ext>
            </a:extLst>
          </p:cNvPr>
          <p:cNvSpPr/>
          <p:nvPr/>
        </p:nvSpPr>
        <p:spPr>
          <a:xfrm>
            <a:off x="7651105" y="293565"/>
            <a:ext cx="734311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RBAR</a:t>
            </a: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96C3848E-3DA6-4469-872E-EE58E37AE7F5}"/>
              </a:ext>
            </a:extLst>
          </p:cNvPr>
          <p:cNvSpPr/>
          <p:nvPr/>
        </p:nvSpPr>
        <p:spPr>
          <a:xfrm>
            <a:off x="8008064" y="621846"/>
            <a:ext cx="1309646" cy="4747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C112 – C115</a:t>
            </a:r>
            <a:endParaRPr lang="ko-KR" altLang="en-US" sz="1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09452FE-F0D5-42AE-9ECC-C37AABF91B11}"/>
              </a:ext>
            </a:extLst>
          </p:cNvPr>
          <p:cNvGrpSpPr/>
          <p:nvPr/>
        </p:nvGrpSpPr>
        <p:grpSpPr>
          <a:xfrm>
            <a:off x="6995424" y="4789041"/>
            <a:ext cx="1416673" cy="579559"/>
            <a:chOff x="7368145" y="3866036"/>
            <a:chExt cx="1043952" cy="1508842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D59A3A57-FB7D-4803-B9C5-EDA54918F316}"/>
                </a:ext>
              </a:extLst>
            </p:cNvPr>
            <p:cNvSpPr/>
            <p:nvPr/>
          </p:nvSpPr>
          <p:spPr>
            <a:xfrm>
              <a:off x="7368145" y="3866036"/>
              <a:ext cx="1043952" cy="150884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EE6A0697-9DEE-4D47-8B4E-377FEFA3E013}"/>
                </a:ext>
              </a:extLst>
            </p:cNvPr>
            <p:cNvSpPr/>
            <p:nvPr/>
          </p:nvSpPr>
          <p:spPr>
            <a:xfrm>
              <a:off x="7368146" y="3881188"/>
              <a:ext cx="492990" cy="75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BIAS_V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B9DF3091-C227-4DF9-AF7D-7581603F46C8}"/>
              </a:ext>
            </a:extLst>
          </p:cNvPr>
          <p:cNvSpPr/>
          <p:nvPr/>
        </p:nvSpPr>
        <p:spPr>
          <a:xfrm>
            <a:off x="1850046" y="2537833"/>
            <a:ext cx="725221" cy="4709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FF545EB8-7527-496B-AEE9-42DEF1AEDD7D}"/>
              </a:ext>
            </a:extLst>
          </p:cNvPr>
          <p:cNvSpPr/>
          <p:nvPr/>
        </p:nvSpPr>
        <p:spPr>
          <a:xfrm>
            <a:off x="1803727" y="2518156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BGR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C4B017-B8C2-4AE8-ABF1-BBE81FE562E5}"/>
              </a:ext>
            </a:extLst>
          </p:cNvPr>
          <p:cNvGrpSpPr/>
          <p:nvPr/>
        </p:nvGrpSpPr>
        <p:grpSpPr>
          <a:xfrm>
            <a:off x="9663748" y="569419"/>
            <a:ext cx="1169094" cy="579559"/>
            <a:chOff x="8412097" y="2497236"/>
            <a:chExt cx="1312111" cy="579559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DC802C67-CDB3-4039-96C8-7AC5A4C0995F}"/>
                </a:ext>
              </a:extLst>
            </p:cNvPr>
            <p:cNvSpPr/>
            <p:nvPr/>
          </p:nvSpPr>
          <p:spPr>
            <a:xfrm>
              <a:off x="8412097" y="2497236"/>
              <a:ext cx="1312111" cy="57955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8ACC1D6-F4D3-4D6B-B756-143601A83CE8}"/>
                </a:ext>
              </a:extLst>
            </p:cNvPr>
            <p:cNvSpPr/>
            <p:nvPr/>
          </p:nvSpPr>
          <p:spPr>
            <a:xfrm>
              <a:off x="8450439" y="2572132"/>
              <a:ext cx="781434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NRT</a:t>
              </a:r>
            </a:p>
          </p:txBody>
        </p:sp>
      </p:grp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C7C50AB6-1CA9-4E73-8858-1C7E082005F5}"/>
              </a:ext>
            </a:extLst>
          </p:cNvPr>
          <p:cNvSpPr/>
          <p:nvPr/>
        </p:nvSpPr>
        <p:spPr>
          <a:xfrm rot="5400000">
            <a:off x="6840255" y="1857294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C121</a:t>
            </a:r>
            <a:endParaRPr lang="ko-KR" altLang="en-US" sz="1000" b="1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A7D7CAF5-A937-4594-B465-C68B9FCBCF7F}"/>
              </a:ext>
            </a:extLst>
          </p:cNvPr>
          <p:cNvSpPr/>
          <p:nvPr/>
        </p:nvSpPr>
        <p:spPr>
          <a:xfrm rot="5400000">
            <a:off x="6818025" y="2790562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C118</a:t>
            </a:r>
            <a:endParaRPr lang="ko-KR" altLang="en-US" sz="1000" b="1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29617AF-5F77-4B6D-A549-75C8276C2A1A}"/>
              </a:ext>
            </a:extLst>
          </p:cNvPr>
          <p:cNvSpPr/>
          <p:nvPr/>
        </p:nvSpPr>
        <p:spPr>
          <a:xfrm rot="5400000">
            <a:off x="3359488" y="1795898"/>
            <a:ext cx="755954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C119</a:t>
            </a:r>
            <a:endParaRPr lang="ko-KR" altLang="en-US" sz="1000" b="1" dirty="0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0DFC4CFE-638C-47BD-9E90-E98CFC42CA3F}"/>
              </a:ext>
            </a:extLst>
          </p:cNvPr>
          <p:cNvSpPr/>
          <p:nvPr/>
        </p:nvSpPr>
        <p:spPr>
          <a:xfrm rot="5400000">
            <a:off x="3342024" y="2677665"/>
            <a:ext cx="7908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C120</a:t>
            </a:r>
            <a:endParaRPr lang="ko-KR" altLang="en-US" sz="1000" b="1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DDD129F-6A02-4B21-8190-A547F7599B7E}"/>
              </a:ext>
            </a:extLst>
          </p:cNvPr>
          <p:cNvSpPr/>
          <p:nvPr/>
        </p:nvSpPr>
        <p:spPr>
          <a:xfrm>
            <a:off x="5482291" y="3705786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C117</a:t>
            </a:r>
            <a:endParaRPr lang="ko-KR" altLang="en-US" sz="1000" b="1" dirty="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4B440E26-B5B7-4CDA-9E35-B41F6930DF75}"/>
              </a:ext>
            </a:extLst>
          </p:cNvPr>
          <p:cNvSpPr/>
          <p:nvPr/>
        </p:nvSpPr>
        <p:spPr>
          <a:xfrm rot="5400000">
            <a:off x="7345098" y="2107849"/>
            <a:ext cx="1406420" cy="6742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C123</a:t>
            </a:r>
            <a:endParaRPr lang="ko-KR" altLang="en-US" sz="1000" b="1" dirty="0"/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7537DB80-76DC-48A1-9DA8-65D38EF331FB}"/>
              </a:ext>
            </a:extLst>
          </p:cNvPr>
          <p:cNvSpPr/>
          <p:nvPr/>
        </p:nvSpPr>
        <p:spPr>
          <a:xfrm>
            <a:off x="4348804" y="332384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C124</a:t>
            </a:r>
            <a:endParaRPr lang="ko-KR" altLang="en-US" sz="1000" b="1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6CBE2D-CF96-4A8D-AE32-E4CCB43FE530}"/>
              </a:ext>
            </a:extLst>
          </p:cNvPr>
          <p:cNvSpPr/>
          <p:nvPr/>
        </p:nvSpPr>
        <p:spPr>
          <a:xfrm>
            <a:off x="9991033" y="3987705"/>
            <a:ext cx="660950" cy="301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C122</a:t>
            </a:r>
            <a:endParaRPr lang="ko-KR" altLang="en-US" sz="1000" b="1" dirty="0"/>
          </a:p>
        </p:txBody>
      </p: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37C2292-0241-47C6-A79C-477F08A2162B}"/>
              </a:ext>
            </a:extLst>
          </p:cNvPr>
          <p:cNvGrpSpPr/>
          <p:nvPr/>
        </p:nvGrpSpPr>
        <p:grpSpPr>
          <a:xfrm>
            <a:off x="9509743" y="1537297"/>
            <a:ext cx="1528305" cy="2827025"/>
            <a:chOff x="8008943" y="2497236"/>
            <a:chExt cx="1715265" cy="2827025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08BEFF43-94D0-440D-85AF-4FE1342E76E2}"/>
                </a:ext>
              </a:extLst>
            </p:cNvPr>
            <p:cNvSpPr/>
            <p:nvPr/>
          </p:nvSpPr>
          <p:spPr>
            <a:xfrm>
              <a:off x="8008943" y="2497236"/>
              <a:ext cx="1715265" cy="28270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F2C9635-BF25-4E3F-8DB7-AF21E1E55FCC}"/>
                </a:ext>
              </a:extLst>
            </p:cNvPr>
            <p:cNvSpPr/>
            <p:nvPr/>
          </p:nvSpPr>
          <p:spPr>
            <a:xfrm>
              <a:off x="8096719" y="2566300"/>
              <a:ext cx="1020029" cy="28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err="1">
                  <a:solidFill>
                    <a:schemeClr val="bg1"/>
                  </a:solidFill>
                </a:rPr>
                <a:t>Channel_On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EDF7284A-6285-4E40-83DE-71C92B36C024}"/>
              </a:ext>
            </a:extLst>
          </p:cNvPr>
          <p:cNvSpPr/>
          <p:nvPr/>
        </p:nvSpPr>
        <p:spPr>
          <a:xfrm>
            <a:off x="9712685" y="1936856"/>
            <a:ext cx="506353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CH1</a:t>
            </a:r>
            <a:endParaRPr lang="ko-KR" altLang="en-US" sz="1000" b="1" dirty="0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4656D06A-1E60-4DBA-BBDB-BC7C35EC16EE}"/>
              </a:ext>
            </a:extLst>
          </p:cNvPr>
          <p:cNvSpPr/>
          <p:nvPr/>
        </p:nvSpPr>
        <p:spPr>
          <a:xfrm rot="16608935">
            <a:off x="9953303" y="2741681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7FA5AE6D-319C-415F-9802-F2431FB92FF1}"/>
              </a:ext>
            </a:extLst>
          </p:cNvPr>
          <p:cNvSpPr/>
          <p:nvPr/>
        </p:nvSpPr>
        <p:spPr>
          <a:xfrm rot="16608935">
            <a:off x="9953303" y="2827270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FD033A05-05B3-419F-8115-589594BD151F}"/>
              </a:ext>
            </a:extLst>
          </p:cNvPr>
          <p:cNvSpPr/>
          <p:nvPr/>
        </p:nvSpPr>
        <p:spPr>
          <a:xfrm rot="16608935">
            <a:off x="9953303" y="2918015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E3EAF5CD-4487-441B-BF34-C1060689F319}"/>
              </a:ext>
            </a:extLst>
          </p:cNvPr>
          <p:cNvSpPr/>
          <p:nvPr/>
        </p:nvSpPr>
        <p:spPr>
          <a:xfrm>
            <a:off x="9697911" y="3612737"/>
            <a:ext cx="521127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CH16</a:t>
            </a:r>
            <a:endParaRPr lang="ko-KR" altLang="en-US" sz="1000" b="1" dirty="0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B1535720-5788-4EF9-A3EE-2A50CBA79654}"/>
              </a:ext>
            </a:extLst>
          </p:cNvPr>
          <p:cNvSpPr/>
          <p:nvPr/>
        </p:nvSpPr>
        <p:spPr>
          <a:xfrm>
            <a:off x="10440196" y="3612737"/>
            <a:ext cx="521127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CH17</a:t>
            </a:r>
            <a:endParaRPr lang="ko-KR" altLang="en-US" sz="1000" b="1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510046E4-6929-4A51-83ED-D5FE2902D51B}"/>
              </a:ext>
            </a:extLst>
          </p:cNvPr>
          <p:cNvSpPr/>
          <p:nvPr/>
        </p:nvSpPr>
        <p:spPr>
          <a:xfrm>
            <a:off x="10389976" y="1936856"/>
            <a:ext cx="563960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CH32</a:t>
            </a:r>
            <a:endParaRPr lang="ko-KR" altLang="en-US" sz="1000" b="1" dirty="0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413EEB1D-D069-4436-B986-AD3A8C72CFED}"/>
              </a:ext>
            </a:extLst>
          </p:cNvPr>
          <p:cNvSpPr/>
          <p:nvPr/>
        </p:nvSpPr>
        <p:spPr>
          <a:xfrm rot="16608935">
            <a:off x="10652215" y="2741682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93F3F381-4B82-47B2-9CF8-0EA1558A7D4A}"/>
              </a:ext>
            </a:extLst>
          </p:cNvPr>
          <p:cNvSpPr/>
          <p:nvPr/>
        </p:nvSpPr>
        <p:spPr>
          <a:xfrm rot="16608935">
            <a:off x="10652215" y="2827271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BC1DB266-00E2-452D-894D-4FAB14808485}"/>
              </a:ext>
            </a:extLst>
          </p:cNvPr>
          <p:cNvSpPr/>
          <p:nvPr/>
        </p:nvSpPr>
        <p:spPr>
          <a:xfrm rot="16608935">
            <a:off x="10652215" y="2918016"/>
            <a:ext cx="5098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1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4247A1A-D48A-4283-82B3-F805F09F25EE}"/>
              </a:ext>
            </a:extLst>
          </p:cNvPr>
          <p:cNvSpPr/>
          <p:nvPr/>
        </p:nvSpPr>
        <p:spPr>
          <a:xfrm>
            <a:off x="339981" y="1073019"/>
            <a:ext cx="11598531" cy="5536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900EEFF-F5D6-47B9-9134-9FDBC82EAF4B}"/>
              </a:ext>
            </a:extLst>
          </p:cNvPr>
          <p:cNvSpPr/>
          <p:nvPr/>
        </p:nvSpPr>
        <p:spPr>
          <a:xfrm rot="16200000">
            <a:off x="-96914" y="2992143"/>
            <a:ext cx="5104805" cy="2130417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B5AC05B-4005-4456-BCAB-8BA315265874}"/>
              </a:ext>
            </a:extLst>
          </p:cNvPr>
          <p:cNvSpPr/>
          <p:nvPr/>
        </p:nvSpPr>
        <p:spPr>
          <a:xfrm>
            <a:off x="1497068" y="1777447"/>
            <a:ext cx="1891569" cy="4778965"/>
          </a:xfrm>
          <a:prstGeom prst="rect">
            <a:avLst/>
          </a:prstGeom>
          <a:solidFill>
            <a:srgbClr val="0000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A9ED862-1495-4F57-8AB2-76E020BADAAE}"/>
              </a:ext>
            </a:extLst>
          </p:cNvPr>
          <p:cNvSpPr/>
          <p:nvPr/>
        </p:nvSpPr>
        <p:spPr>
          <a:xfrm rot="16200000">
            <a:off x="1471391" y="5735164"/>
            <a:ext cx="938928" cy="56049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3EFF35F-3105-40E3-B31E-56B81080CC40}"/>
              </a:ext>
            </a:extLst>
          </p:cNvPr>
          <p:cNvSpPr/>
          <p:nvPr/>
        </p:nvSpPr>
        <p:spPr>
          <a:xfrm rot="16200000">
            <a:off x="2405044" y="5735165"/>
            <a:ext cx="938928" cy="56049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E9DF7F4-262D-4AA9-B40F-5686B89FE910}"/>
              </a:ext>
            </a:extLst>
          </p:cNvPr>
          <p:cNvSpPr/>
          <p:nvPr/>
        </p:nvSpPr>
        <p:spPr>
          <a:xfrm>
            <a:off x="3881266" y="1863869"/>
            <a:ext cx="1267506" cy="2932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F7DD49D-890A-42DD-B1D9-FCC16967B490}"/>
              </a:ext>
            </a:extLst>
          </p:cNvPr>
          <p:cNvSpPr/>
          <p:nvPr/>
        </p:nvSpPr>
        <p:spPr>
          <a:xfrm>
            <a:off x="2121131" y="1863869"/>
            <a:ext cx="1267506" cy="2932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A66E2B5-D107-4D56-A1B1-4F17C97F9137}"/>
              </a:ext>
            </a:extLst>
          </p:cNvPr>
          <p:cNvSpPr/>
          <p:nvPr/>
        </p:nvSpPr>
        <p:spPr>
          <a:xfrm rot="16200000">
            <a:off x="1236560" y="3557294"/>
            <a:ext cx="1485412" cy="63918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9CA0D90-58AD-4ED7-9DA0-9CD81474A0AB}"/>
              </a:ext>
            </a:extLst>
          </p:cNvPr>
          <p:cNvSpPr/>
          <p:nvPr/>
        </p:nvSpPr>
        <p:spPr>
          <a:xfrm rot="16200000">
            <a:off x="2127170" y="3589882"/>
            <a:ext cx="1485406" cy="573997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E5705F-AD96-4F06-B6E4-AFA57BEE6076}"/>
              </a:ext>
            </a:extLst>
          </p:cNvPr>
          <p:cNvSpPr/>
          <p:nvPr/>
        </p:nvSpPr>
        <p:spPr>
          <a:xfrm rot="16200000">
            <a:off x="1629589" y="4403508"/>
            <a:ext cx="2772645" cy="28192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52ED1DD-02D3-4BE6-AC30-D44C2891BB11}"/>
              </a:ext>
            </a:extLst>
          </p:cNvPr>
          <p:cNvSpPr/>
          <p:nvPr/>
        </p:nvSpPr>
        <p:spPr>
          <a:xfrm rot="16200000">
            <a:off x="440073" y="4436529"/>
            <a:ext cx="2721839" cy="281921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1F547D14-8831-440C-89A4-C0131D06A0DB}"/>
              </a:ext>
            </a:extLst>
          </p:cNvPr>
          <p:cNvSpPr/>
          <p:nvPr/>
        </p:nvSpPr>
        <p:spPr>
          <a:xfrm>
            <a:off x="2065759" y="6210888"/>
            <a:ext cx="639180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CON78</a:t>
            </a:r>
            <a:endParaRPr lang="ko-KR" altLang="en-US" sz="1000" b="1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AC94DF4-ECCE-400A-AAC4-9249FEA41911}"/>
              </a:ext>
            </a:extLst>
          </p:cNvPr>
          <p:cNvSpPr/>
          <p:nvPr/>
        </p:nvSpPr>
        <p:spPr>
          <a:xfrm>
            <a:off x="2396133" y="5656492"/>
            <a:ext cx="65576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CON79</a:t>
            </a:r>
            <a:endParaRPr lang="ko-KR" altLang="en-US" sz="1000" b="1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0A46F4C-A601-4663-99F8-983735945CD0}"/>
              </a:ext>
            </a:extLst>
          </p:cNvPr>
          <p:cNvSpPr/>
          <p:nvPr/>
        </p:nvSpPr>
        <p:spPr>
          <a:xfrm>
            <a:off x="2396133" y="5202971"/>
            <a:ext cx="655766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CON80</a:t>
            </a:r>
            <a:endParaRPr lang="ko-KR" altLang="en-US" sz="10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6D7592DC-7598-4C1C-8B53-A900C3F95229}"/>
              </a:ext>
            </a:extLst>
          </p:cNvPr>
          <p:cNvSpPr/>
          <p:nvPr/>
        </p:nvSpPr>
        <p:spPr>
          <a:xfrm>
            <a:off x="2396135" y="4742154"/>
            <a:ext cx="655766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CON81</a:t>
            </a:r>
            <a:endParaRPr lang="ko-KR" altLang="en-US" sz="1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865F41-2802-4621-B111-9E24F656182A}"/>
              </a:ext>
            </a:extLst>
          </p:cNvPr>
          <p:cNvSpPr/>
          <p:nvPr/>
        </p:nvSpPr>
        <p:spPr>
          <a:xfrm>
            <a:off x="1761478" y="5656492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C44</a:t>
            </a:r>
            <a:endParaRPr lang="ko-KR" altLang="en-US" sz="10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0D47EF-92B1-4DBC-BA76-9CC9E5AB8C37}"/>
              </a:ext>
            </a:extLst>
          </p:cNvPr>
          <p:cNvSpPr/>
          <p:nvPr/>
        </p:nvSpPr>
        <p:spPr>
          <a:xfrm>
            <a:off x="1761479" y="5202971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C45</a:t>
            </a:r>
            <a:endParaRPr lang="ko-KR" altLang="en-US" sz="10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5644B4-5B16-49C9-BBED-296F8780DDE4}"/>
              </a:ext>
            </a:extLst>
          </p:cNvPr>
          <p:cNvSpPr/>
          <p:nvPr/>
        </p:nvSpPr>
        <p:spPr>
          <a:xfrm>
            <a:off x="1761480" y="4747289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C46</a:t>
            </a:r>
            <a:endParaRPr lang="ko-KR" altLang="en-US" sz="10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3469DB-C837-4AE2-97E7-65D2761526C4}"/>
              </a:ext>
            </a:extLst>
          </p:cNvPr>
          <p:cNvSpPr/>
          <p:nvPr/>
        </p:nvSpPr>
        <p:spPr>
          <a:xfrm>
            <a:off x="2203439" y="4337671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C47</a:t>
            </a:r>
            <a:endParaRPr lang="ko-KR" altLang="en-US" sz="10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1648ED-2FFF-43F0-8555-E4A90C5B09F4}"/>
              </a:ext>
            </a:extLst>
          </p:cNvPr>
          <p:cNvSpPr/>
          <p:nvPr/>
        </p:nvSpPr>
        <p:spPr>
          <a:xfrm>
            <a:off x="2067593" y="3494223"/>
            <a:ext cx="735770" cy="7357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C48</a:t>
            </a:r>
            <a:endParaRPr lang="ko-KR" altLang="en-US" sz="14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54B171-AA4E-4C94-8227-35BD0B85F25C}"/>
              </a:ext>
            </a:extLst>
          </p:cNvPr>
          <p:cNvSpPr/>
          <p:nvPr/>
        </p:nvSpPr>
        <p:spPr>
          <a:xfrm rot="16200000">
            <a:off x="1575488" y="2852177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D3</a:t>
            </a:r>
            <a:endParaRPr lang="ko-KR" altLang="en-US" sz="1000" b="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C4C6A00-E81A-4A6A-AF28-4A18F8757752}"/>
              </a:ext>
            </a:extLst>
          </p:cNvPr>
          <p:cNvSpPr/>
          <p:nvPr/>
        </p:nvSpPr>
        <p:spPr>
          <a:xfrm rot="16200000">
            <a:off x="1983781" y="2852176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D4</a:t>
            </a:r>
            <a:endParaRPr lang="ko-KR" altLang="en-US" sz="10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5AB7AF-753D-4247-BDF4-942F479ED0B4}"/>
              </a:ext>
            </a:extLst>
          </p:cNvPr>
          <p:cNvSpPr/>
          <p:nvPr/>
        </p:nvSpPr>
        <p:spPr>
          <a:xfrm rot="16200000">
            <a:off x="2387105" y="2852176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D6</a:t>
            </a:r>
            <a:endParaRPr lang="ko-KR" altLang="en-US" sz="10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39B18D-3A5D-4F49-A7BE-4C0A4A314C2F}"/>
              </a:ext>
            </a:extLst>
          </p:cNvPr>
          <p:cNvSpPr/>
          <p:nvPr/>
        </p:nvSpPr>
        <p:spPr>
          <a:xfrm rot="16200000">
            <a:off x="2793641" y="2852176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D5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30FF494-BDB2-405D-8B57-A4CEB9DC0588}"/>
              </a:ext>
            </a:extLst>
          </p:cNvPr>
          <p:cNvCxnSpPr>
            <a:cxnSpLocks/>
          </p:cNvCxnSpPr>
          <p:nvPr/>
        </p:nvCxnSpPr>
        <p:spPr>
          <a:xfrm rot="16200000">
            <a:off x="2465384" y="2467996"/>
            <a:ext cx="0" cy="5279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C2311EC-9B7C-40DE-8629-67E0B4B615F6}"/>
              </a:ext>
            </a:extLst>
          </p:cNvPr>
          <p:cNvSpPr/>
          <p:nvPr/>
        </p:nvSpPr>
        <p:spPr>
          <a:xfrm rot="5400000">
            <a:off x="2330571" y="2112712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C51</a:t>
            </a:r>
            <a:endParaRPr lang="ko-KR" altLang="en-US" sz="1000" b="1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E0B9EF2-D949-4F35-A300-56CC83F885A5}"/>
              </a:ext>
            </a:extLst>
          </p:cNvPr>
          <p:cNvSpPr/>
          <p:nvPr/>
        </p:nvSpPr>
        <p:spPr>
          <a:xfrm rot="5400000">
            <a:off x="2755117" y="2112711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C52</a:t>
            </a:r>
            <a:endParaRPr lang="ko-KR" altLang="en-US" sz="10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7E3F038-8508-4EA1-A071-69CC239E3AF2}"/>
              </a:ext>
            </a:extLst>
          </p:cNvPr>
          <p:cNvSpPr/>
          <p:nvPr/>
        </p:nvSpPr>
        <p:spPr>
          <a:xfrm>
            <a:off x="1350264" y="1494919"/>
            <a:ext cx="1303470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Copper X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7FCA414-AB93-4C4A-8698-6E80E1AB5A38}"/>
              </a:ext>
            </a:extLst>
          </p:cNvPr>
          <p:cNvSpPr/>
          <p:nvPr/>
        </p:nvSpPr>
        <p:spPr>
          <a:xfrm rot="5400000">
            <a:off x="3928413" y="2066451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D9</a:t>
            </a:r>
            <a:endParaRPr lang="ko-KR" altLang="en-US" sz="1000" b="1" dirty="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21AEABA-02A9-42B2-9D2B-6CBAC40361C6}"/>
              </a:ext>
            </a:extLst>
          </p:cNvPr>
          <p:cNvSpPr/>
          <p:nvPr/>
        </p:nvSpPr>
        <p:spPr>
          <a:xfrm>
            <a:off x="2121131" y="1982263"/>
            <a:ext cx="225545" cy="78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47309CFA-AE12-4D62-9360-3ACD67BF71C2}"/>
              </a:ext>
            </a:extLst>
          </p:cNvPr>
          <p:cNvSpPr/>
          <p:nvPr/>
        </p:nvSpPr>
        <p:spPr>
          <a:xfrm>
            <a:off x="2465659" y="2560348"/>
            <a:ext cx="117216" cy="117216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3C7E5FA-50F6-4F4A-A739-919FB8179720}"/>
              </a:ext>
            </a:extLst>
          </p:cNvPr>
          <p:cNvSpPr/>
          <p:nvPr/>
        </p:nvSpPr>
        <p:spPr>
          <a:xfrm>
            <a:off x="1924013" y="2560348"/>
            <a:ext cx="117216" cy="117216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65CD761-9B8C-4ADF-A676-504C1F40ECE2}"/>
              </a:ext>
            </a:extLst>
          </p:cNvPr>
          <p:cNvSpPr/>
          <p:nvPr/>
        </p:nvSpPr>
        <p:spPr>
          <a:xfrm>
            <a:off x="1042070" y="3455072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D7</a:t>
            </a:r>
            <a:endParaRPr lang="ko-KR" altLang="en-US" sz="1000" b="1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F7D79E4-25CF-4BAB-9ADD-AAC72AB0D08C}"/>
              </a:ext>
            </a:extLst>
          </p:cNvPr>
          <p:cNvSpPr/>
          <p:nvPr/>
        </p:nvSpPr>
        <p:spPr>
          <a:xfrm>
            <a:off x="1388493" y="1777445"/>
            <a:ext cx="113060" cy="580345"/>
          </a:xfrm>
          <a:prstGeom prst="rect">
            <a:avLst/>
          </a:prstGeom>
          <a:solidFill>
            <a:srgbClr val="0000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377457-6348-47AF-BDEA-B438649F26EC}"/>
              </a:ext>
            </a:extLst>
          </p:cNvPr>
          <p:cNvSpPr/>
          <p:nvPr/>
        </p:nvSpPr>
        <p:spPr>
          <a:xfrm>
            <a:off x="3388637" y="1777446"/>
            <a:ext cx="132055" cy="580345"/>
          </a:xfrm>
          <a:prstGeom prst="rect">
            <a:avLst/>
          </a:prstGeom>
          <a:solidFill>
            <a:srgbClr val="0000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2478ACB-B529-4962-ACC8-4FFC87BD5E22}"/>
              </a:ext>
            </a:extLst>
          </p:cNvPr>
          <p:cNvSpPr/>
          <p:nvPr/>
        </p:nvSpPr>
        <p:spPr>
          <a:xfrm>
            <a:off x="3226685" y="1869545"/>
            <a:ext cx="654581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CON84</a:t>
            </a:r>
            <a:endParaRPr lang="ko-KR" altLang="en-US" sz="1000" b="1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7C7A838-3709-4B03-95A6-6E08FDE118F1}"/>
              </a:ext>
            </a:extLst>
          </p:cNvPr>
          <p:cNvSpPr/>
          <p:nvPr/>
        </p:nvSpPr>
        <p:spPr>
          <a:xfrm>
            <a:off x="1388981" y="4372828"/>
            <a:ext cx="113060" cy="277355"/>
          </a:xfrm>
          <a:prstGeom prst="rect">
            <a:avLst/>
          </a:prstGeom>
          <a:solidFill>
            <a:srgbClr val="0000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BFC223C-006F-438F-BD3C-9630A692818D}"/>
              </a:ext>
            </a:extLst>
          </p:cNvPr>
          <p:cNvSpPr/>
          <p:nvPr/>
        </p:nvSpPr>
        <p:spPr>
          <a:xfrm>
            <a:off x="3391582" y="3952638"/>
            <a:ext cx="129110" cy="277355"/>
          </a:xfrm>
          <a:prstGeom prst="rect">
            <a:avLst/>
          </a:prstGeom>
          <a:solidFill>
            <a:srgbClr val="0000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18A47DD-920C-419E-9097-2CF1A624E172}"/>
              </a:ext>
            </a:extLst>
          </p:cNvPr>
          <p:cNvSpPr/>
          <p:nvPr/>
        </p:nvSpPr>
        <p:spPr>
          <a:xfrm>
            <a:off x="3377956" y="3431311"/>
            <a:ext cx="450295" cy="281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D8</a:t>
            </a:r>
            <a:endParaRPr lang="ko-KR" altLang="en-US" sz="100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C1142E-DF0D-4B14-A2F9-5F3E859AC99D}"/>
              </a:ext>
            </a:extLst>
          </p:cNvPr>
          <p:cNvGrpSpPr/>
          <p:nvPr/>
        </p:nvGrpSpPr>
        <p:grpSpPr>
          <a:xfrm rot="16200000">
            <a:off x="3548918" y="2699282"/>
            <a:ext cx="601057" cy="539942"/>
            <a:chOff x="4127095" y="2632657"/>
            <a:chExt cx="787804" cy="59754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D5BA2AF-6D9A-416F-B677-D9C1F1269A7B}"/>
                </a:ext>
              </a:extLst>
            </p:cNvPr>
            <p:cNvSpPr/>
            <p:nvPr/>
          </p:nvSpPr>
          <p:spPr>
            <a:xfrm rot="5400000">
              <a:off x="4196666" y="2695147"/>
              <a:ext cx="597547" cy="4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Q9</a:t>
              </a:r>
              <a:endParaRPr lang="ko-KR" altLang="en-US" sz="10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759CD1D-8C03-4F18-9FB0-34442D3279D2}"/>
                </a:ext>
              </a:extLst>
            </p:cNvPr>
            <p:cNvSpPr/>
            <p:nvPr/>
          </p:nvSpPr>
          <p:spPr>
            <a:xfrm>
              <a:off x="4749898" y="3122475"/>
              <a:ext cx="165001" cy="107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324A569-4CC5-484A-A4AD-68A303D92716}"/>
                </a:ext>
              </a:extLst>
            </p:cNvPr>
            <p:cNvSpPr/>
            <p:nvPr/>
          </p:nvSpPr>
          <p:spPr>
            <a:xfrm>
              <a:off x="4749898" y="2651492"/>
              <a:ext cx="165001" cy="107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58DA1F0-A758-4AA9-B50D-E0F53AFB42EA}"/>
                </a:ext>
              </a:extLst>
            </p:cNvPr>
            <p:cNvSpPr/>
            <p:nvPr/>
          </p:nvSpPr>
          <p:spPr>
            <a:xfrm>
              <a:off x="4127095" y="2860157"/>
              <a:ext cx="131422" cy="8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5593CAF-DD7C-4023-88D8-AC057EB2BD5E}"/>
              </a:ext>
            </a:extLst>
          </p:cNvPr>
          <p:cNvGrpSpPr/>
          <p:nvPr/>
        </p:nvGrpSpPr>
        <p:grpSpPr>
          <a:xfrm rot="16200000">
            <a:off x="768748" y="2718780"/>
            <a:ext cx="601057" cy="539942"/>
            <a:chOff x="4127095" y="2632657"/>
            <a:chExt cx="787804" cy="597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38F3868-DE31-4219-8F70-EAAC6BC7E9F3}"/>
                </a:ext>
              </a:extLst>
            </p:cNvPr>
            <p:cNvSpPr/>
            <p:nvPr/>
          </p:nvSpPr>
          <p:spPr>
            <a:xfrm rot="5400000">
              <a:off x="4196666" y="2695147"/>
              <a:ext cx="597547" cy="4725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Q8</a:t>
              </a:r>
              <a:endParaRPr lang="ko-KR" altLang="en-US" sz="1000" b="1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764B6A4-6BE5-449C-ACC6-8E3E757AECA3}"/>
                </a:ext>
              </a:extLst>
            </p:cNvPr>
            <p:cNvSpPr/>
            <p:nvPr/>
          </p:nvSpPr>
          <p:spPr>
            <a:xfrm>
              <a:off x="4749898" y="3122475"/>
              <a:ext cx="165001" cy="107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D40AA78-353F-4AE3-8B02-EF074C73124F}"/>
                </a:ext>
              </a:extLst>
            </p:cNvPr>
            <p:cNvSpPr/>
            <p:nvPr/>
          </p:nvSpPr>
          <p:spPr>
            <a:xfrm>
              <a:off x="4749898" y="2651492"/>
              <a:ext cx="165001" cy="107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D44B03C4-DCE8-4788-97C8-4A0479A759CA}"/>
                </a:ext>
              </a:extLst>
            </p:cNvPr>
            <p:cNvSpPr/>
            <p:nvPr/>
          </p:nvSpPr>
          <p:spPr>
            <a:xfrm>
              <a:off x="4127095" y="2860157"/>
              <a:ext cx="131422" cy="8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1986C367-0E5D-4688-B435-89EFE2FD7D7A}"/>
              </a:ext>
            </a:extLst>
          </p:cNvPr>
          <p:cNvSpPr/>
          <p:nvPr/>
        </p:nvSpPr>
        <p:spPr>
          <a:xfrm>
            <a:off x="1654414" y="3285790"/>
            <a:ext cx="478150" cy="25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C018024-8DFB-4105-8B94-C577D9D2EC77}"/>
              </a:ext>
            </a:extLst>
          </p:cNvPr>
          <p:cNvSpPr/>
          <p:nvPr/>
        </p:nvSpPr>
        <p:spPr>
          <a:xfrm>
            <a:off x="2635215" y="3285790"/>
            <a:ext cx="478150" cy="25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F9979C1-C2C3-4384-BE07-F9C55D22F963}"/>
              </a:ext>
            </a:extLst>
          </p:cNvPr>
          <p:cNvSpPr/>
          <p:nvPr/>
        </p:nvSpPr>
        <p:spPr>
          <a:xfrm>
            <a:off x="2122851" y="1885125"/>
            <a:ext cx="478150" cy="25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</a:rPr>
              <a:t>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8A0764A-D9F5-4306-8D82-E0DEA894ACA9}"/>
              </a:ext>
            </a:extLst>
          </p:cNvPr>
          <p:cNvSpPr/>
          <p:nvPr/>
        </p:nvSpPr>
        <p:spPr>
          <a:xfrm>
            <a:off x="1421272" y="1957306"/>
            <a:ext cx="657365" cy="25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1/2</a:t>
            </a:r>
            <a:r>
              <a:rPr lang="ko-KR" altLang="en-US" sz="1400" b="1" dirty="0">
                <a:solidFill>
                  <a:schemeClr val="bg1"/>
                </a:solidFill>
              </a:rPr>
              <a:t>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2064596-E7F6-455C-A051-DC897E1651CB}"/>
              </a:ext>
            </a:extLst>
          </p:cNvPr>
          <p:cNvSpPr/>
          <p:nvPr/>
        </p:nvSpPr>
        <p:spPr>
          <a:xfrm>
            <a:off x="390335" y="1179364"/>
            <a:ext cx="1303470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Rx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copper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98E35AE-6A1E-46D6-9C9B-7992776BB279}"/>
              </a:ext>
            </a:extLst>
          </p:cNvPr>
          <p:cNvSpPr/>
          <p:nvPr/>
        </p:nvSpPr>
        <p:spPr>
          <a:xfrm rot="16200000">
            <a:off x="1601361" y="4092428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C49</a:t>
            </a:r>
            <a:endParaRPr lang="ko-KR" altLang="en-US" sz="10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B0BA092-38FE-475F-90BE-6742643D0288}"/>
              </a:ext>
            </a:extLst>
          </p:cNvPr>
          <p:cNvSpPr/>
          <p:nvPr/>
        </p:nvSpPr>
        <p:spPr>
          <a:xfrm rot="16200000">
            <a:off x="2747258" y="4092428"/>
            <a:ext cx="450295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C50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291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8EB0AC-D182-4862-B247-220182BF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1" y="826165"/>
            <a:ext cx="2395750" cy="543282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64FC7-B4F3-4138-AD96-D7B3BBAA5B2C}"/>
              </a:ext>
            </a:extLst>
          </p:cNvPr>
          <p:cNvCxnSpPr/>
          <p:nvPr/>
        </p:nvCxnSpPr>
        <p:spPr>
          <a:xfrm flipH="1">
            <a:off x="311151" y="1576156"/>
            <a:ext cx="19685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8D7EE-7651-4139-9BDC-BED6AB40FA2D}"/>
              </a:ext>
            </a:extLst>
          </p:cNvPr>
          <p:cNvSpPr/>
          <p:nvPr/>
        </p:nvSpPr>
        <p:spPr>
          <a:xfrm>
            <a:off x="923707" y="1157094"/>
            <a:ext cx="835244" cy="419059"/>
          </a:xfrm>
          <a:prstGeom prst="rect">
            <a:avLst/>
          </a:prstGeom>
          <a:solidFill>
            <a:srgbClr val="00BF3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FED44-F2B5-421B-B27C-B0E888092874}"/>
              </a:ext>
            </a:extLst>
          </p:cNvPr>
          <p:cNvSpPr/>
          <p:nvPr/>
        </p:nvSpPr>
        <p:spPr>
          <a:xfrm>
            <a:off x="707391" y="1575405"/>
            <a:ext cx="1242060" cy="1153344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68EA09-540F-4308-97E9-7B78C2F02CB1}"/>
              </a:ext>
            </a:extLst>
          </p:cNvPr>
          <p:cNvSpPr/>
          <p:nvPr/>
        </p:nvSpPr>
        <p:spPr>
          <a:xfrm>
            <a:off x="587929" y="1691639"/>
            <a:ext cx="753400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GND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309530-F92B-4358-9007-01E7E04DA2F9}"/>
              </a:ext>
            </a:extLst>
          </p:cNvPr>
          <p:cNvCxnSpPr>
            <a:cxnSpLocks/>
          </p:cNvCxnSpPr>
          <p:nvPr/>
        </p:nvCxnSpPr>
        <p:spPr>
          <a:xfrm>
            <a:off x="1931939" y="1886773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20C6D2-646C-4969-A5F6-9CDEAF97F1C1}"/>
              </a:ext>
            </a:extLst>
          </p:cNvPr>
          <p:cNvCxnSpPr/>
          <p:nvPr/>
        </p:nvCxnSpPr>
        <p:spPr>
          <a:xfrm flipH="1">
            <a:off x="1931939" y="1886773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5820110-923C-4725-97B9-6CBA36845524}"/>
              </a:ext>
            </a:extLst>
          </p:cNvPr>
          <p:cNvCxnSpPr>
            <a:cxnSpLocks/>
          </p:cNvCxnSpPr>
          <p:nvPr/>
        </p:nvCxnSpPr>
        <p:spPr>
          <a:xfrm>
            <a:off x="1931939" y="2261346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131C41C-4F69-49BF-B710-27A58D83D536}"/>
              </a:ext>
            </a:extLst>
          </p:cNvPr>
          <p:cNvCxnSpPr/>
          <p:nvPr/>
        </p:nvCxnSpPr>
        <p:spPr>
          <a:xfrm flipH="1">
            <a:off x="1931939" y="2261346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D3C484-D232-4E0C-BB71-C1A7D6325F7D}"/>
              </a:ext>
            </a:extLst>
          </p:cNvPr>
          <p:cNvCxnSpPr>
            <a:cxnSpLocks/>
          </p:cNvCxnSpPr>
          <p:nvPr/>
        </p:nvCxnSpPr>
        <p:spPr>
          <a:xfrm>
            <a:off x="1931939" y="2622536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F47217-154C-41DC-B391-6C2813CB0805}"/>
              </a:ext>
            </a:extLst>
          </p:cNvPr>
          <p:cNvCxnSpPr/>
          <p:nvPr/>
        </p:nvCxnSpPr>
        <p:spPr>
          <a:xfrm flipH="1">
            <a:off x="1931939" y="2622536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EA2F54C-0A47-4809-8979-D21743A75722}"/>
              </a:ext>
            </a:extLst>
          </p:cNvPr>
          <p:cNvCxnSpPr>
            <a:cxnSpLocks/>
          </p:cNvCxnSpPr>
          <p:nvPr/>
        </p:nvCxnSpPr>
        <p:spPr>
          <a:xfrm>
            <a:off x="608910" y="2622536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9FF7B94-2479-455E-8683-59D2DCADBCAD}"/>
              </a:ext>
            </a:extLst>
          </p:cNvPr>
          <p:cNvCxnSpPr/>
          <p:nvPr/>
        </p:nvCxnSpPr>
        <p:spPr>
          <a:xfrm flipH="1">
            <a:off x="608910" y="2622536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C9F1136-A994-4CC7-A2CF-E61686E719AC}"/>
              </a:ext>
            </a:extLst>
          </p:cNvPr>
          <p:cNvSpPr/>
          <p:nvPr/>
        </p:nvSpPr>
        <p:spPr>
          <a:xfrm>
            <a:off x="463927" y="1005758"/>
            <a:ext cx="1591723" cy="5697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8255615-AEC6-433F-A2AC-37B6411C7383}"/>
              </a:ext>
            </a:extLst>
          </p:cNvPr>
          <p:cNvSpPr/>
          <p:nvPr/>
        </p:nvSpPr>
        <p:spPr>
          <a:xfrm>
            <a:off x="1931938" y="1258476"/>
            <a:ext cx="2266757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 </a:t>
            </a:r>
            <a:r>
              <a:rPr lang="ko-KR" altLang="en-US" sz="1200" b="1">
                <a:solidFill>
                  <a:schemeClr val="tx1"/>
                </a:solidFill>
              </a:rPr>
              <a:t>영역까지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층</a:t>
            </a:r>
            <a:r>
              <a:rPr lang="en-US" altLang="ko-KR" sz="1200" b="1" dirty="0">
                <a:solidFill>
                  <a:schemeClr val="tx1"/>
                </a:solidFill>
              </a:rPr>
              <a:t>copper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3DB561A-281F-493B-A8BF-32BBED0C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9" y="3769849"/>
            <a:ext cx="8414938" cy="2421565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5741145B-C24A-4EE7-B6EA-7E0616D5EF15}"/>
              </a:ext>
            </a:extLst>
          </p:cNvPr>
          <p:cNvSpPr/>
          <p:nvPr/>
        </p:nvSpPr>
        <p:spPr>
          <a:xfrm>
            <a:off x="4660252" y="4189822"/>
            <a:ext cx="1181100" cy="600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69C52B4-AEFD-44D5-9D72-B413A4186719}"/>
              </a:ext>
            </a:extLst>
          </p:cNvPr>
          <p:cNvCxnSpPr/>
          <p:nvPr/>
        </p:nvCxnSpPr>
        <p:spPr>
          <a:xfrm flipV="1">
            <a:off x="5250802" y="3922926"/>
            <a:ext cx="0" cy="5337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16682D-7C47-4DC3-921D-37DB40B49A82}"/>
              </a:ext>
            </a:extLst>
          </p:cNvPr>
          <p:cNvSpPr/>
          <p:nvPr/>
        </p:nvSpPr>
        <p:spPr>
          <a:xfrm>
            <a:off x="4151250" y="3429000"/>
            <a:ext cx="1831072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CON75 </a:t>
            </a:r>
            <a:r>
              <a:rPr lang="ko-KR" altLang="en-US" sz="1200" b="1" dirty="0">
                <a:solidFill>
                  <a:schemeClr val="tx1"/>
                </a:solidFill>
              </a:rPr>
              <a:t>위로 </a:t>
            </a:r>
            <a:r>
              <a:rPr lang="en-US" altLang="ko-KR" sz="1200" b="1" dirty="0">
                <a:solidFill>
                  <a:schemeClr val="tx1"/>
                </a:solidFill>
              </a:rPr>
              <a:t>3mm</a:t>
            </a:r>
            <a:r>
              <a:rPr lang="ko-KR" altLang="en-US" sz="1200" b="1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4E6D351-CCB7-42C9-905E-D42E9369AB1A}"/>
              </a:ext>
            </a:extLst>
          </p:cNvPr>
          <p:cNvSpPr/>
          <p:nvPr/>
        </p:nvSpPr>
        <p:spPr>
          <a:xfrm>
            <a:off x="5982322" y="5855632"/>
            <a:ext cx="3326130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CON74, 78 </a:t>
            </a:r>
            <a:r>
              <a:rPr lang="ko-KR" altLang="en-US" sz="1200" b="1" dirty="0">
                <a:solidFill>
                  <a:schemeClr val="bg1"/>
                </a:solidFill>
              </a:rPr>
              <a:t>아래로 가능한 영역까지 이동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CB4E07B-D087-4D99-89C7-672B8D268206}"/>
              </a:ext>
            </a:extLst>
          </p:cNvPr>
          <p:cNvSpPr/>
          <p:nvPr/>
        </p:nvSpPr>
        <p:spPr>
          <a:xfrm>
            <a:off x="4476236" y="4980631"/>
            <a:ext cx="1181100" cy="424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C13F804-B4BF-4A36-9219-77501A86F15C}"/>
              </a:ext>
            </a:extLst>
          </p:cNvPr>
          <p:cNvSpPr/>
          <p:nvPr/>
        </p:nvSpPr>
        <p:spPr>
          <a:xfrm>
            <a:off x="9902812" y="4963485"/>
            <a:ext cx="1181100" cy="424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99DF34-9654-40A6-BA5E-1C4450BAEB41}"/>
              </a:ext>
            </a:extLst>
          </p:cNvPr>
          <p:cNvCxnSpPr>
            <a:cxnSpLocks/>
          </p:cNvCxnSpPr>
          <p:nvPr/>
        </p:nvCxnSpPr>
        <p:spPr>
          <a:xfrm>
            <a:off x="5066786" y="5119840"/>
            <a:ext cx="0" cy="5364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647B00D-089A-42AD-957B-667A2E641ADD}"/>
              </a:ext>
            </a:extLst>
          </p:cNvPr>
          <p:cNvCxnSpPr>
            <a:cxnSpLocks/>
          </p:cNvCxnSpPr>
          <p:nvPr/>
        </p:nvCxnSpPr>
        <p:spPr>
          <a:xfrm>
            <a:off x="10431266" y="5119840"/>
            <a:ext cx="0" cy="5364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1382FE-CB54-4737-A9B7-3DF71AEC87F3}"/>
              </a:ext>
            </a:extLst>
          </p:cNvPr>
          <p:cNvSpPr/>
          <p:nvPr/>
        </p:nvSpPr>
        <p:spPr>
          <a:xfrm>
            <a:off x="2606501" y="2243697"/>
            <a:ext cx="159219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3,4</a:t>
            </a:r>
            <a:r>
              <a:rPr lang="ko-KR" altLang="en-US" sz="1200" b="1" dirty="0">
                <a:solidFill>
                  <a:schemeClr val="tx1"/>
                </a:solidFill>
              </a:rPr>
              <a:t>층 </a:t>
            </a:r>
            <a:r>
              <a:rPr lang="en-US" altLang="ko-KR" sz="1200" b="1" dirty="0">
                <a:solidFill>
                  <a:schemeClr val="tx1"/>
                </a:solidFill>
              </a:rPr>
              <a:t>copper </a:t>
            </a:r>
            <a:r>
              <a:rPr lang="ko-KR" altLang="en-US" sz="1200" b="1" dirty="0">
                <a:solidFill>
                  <a:schemeClr val="tx1"/>
                </a:solidFill>
              </a:rPr>
              <a:t>제거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11B272-FE46-4373-BCD7-F69AD6EFCE22}"/>
              </a:ext>
            </a:extLst>
          </p:cNvPr>
          <p:cNvSpPr/>
          <p:nvPr/>
        </p:nvSpPr>
        <p:spPr>
          <a:xfrm>
            <a:off x="867747" y="445697"/>
            <a:ext cx="8313576" cy="5536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FF99BE-0FE4-4751-8F78-668BF7332A7D}"/>
              </a:ext>
            </a:extLst>
          </p:cNvPr>
          <p:cNvSpPr/>
          <p:nvPr/>
        </p:nvSpPr>
        <p:spPr>
          <a:xfrm rot="5400000">
            <a:off x="6569713" y="1857294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C98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F05C64-0AD4-4B36-8E71-C575E43E206E}"/>
              </a:ext>
            </a:extLst>
          </p:cNvPr>
          <p:cNvSpPr/>
          <p:nvPr/>
        </p:nvSpPr>
        <p:spPr>
          <a:xfrm rot="5400000">
            <a:off x="3832863" y="1795897"/>
            <a:ext cx="755954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C96</a:t>
            </a:r>
            <a:endParaRPr lang="ko-KR" altLang="en-US" sz="1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847D5B-4379-45EB-8CD2-0A2339EAD431}"/>
              </a:ext>
            </a:extLst>
          </p:cNvPr>
          <p:cNvSpPr/>
          <p:nvPr/>
        </p:nvSpPr>
        <p:spPr>
          <a:xfrm rot="5400000">
            <a:off x="3815399" y="2677664"/>
            <a:ext cx="7908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C97</a:t>
            </a:r>
            <a:endParaRPr lang="ko-KR" altLang="en-US" sz="1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A6BB7F-C5E4-4DC4-9397-1B60D3242301}"/>
              </a:ext>
            </a:extLst>
          </p:cNvPr>
          <p:cNvSpPr/>
          <p:nvPr/>
        </p:nvSpPr>
        <p:spPr>
          <a:xfrm>
            <a:off x="4524719" y="111079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C95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A3988A-D126-4F50-ADE2-A3E698FA8E1E}"/>
              </a:ext>
            </a:extLst>
          </p:cNvPr>
          <p:cNvSpPr/>
          <p:nvPr/>
        </p:nvSpPr>
        <p:spPr>
          <a:xfrm>
            <a:off x="5775021" y="111079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C99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D0FFDE-7A67-4759-B9DA-E74F1E224BCD}"/>
              </a:ext>
            </a:extLst>
          </p:cNvPr>
          <p:cNvSpPr/>
          <p:nvPr/>
        </p:nvSpPr>
        <p:spPr>
          <a:xfrm rot="5400000">
            <a:off x="6547483" y="2790562"/>
            <a:ext cx="878748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C94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50D0F2-3FB0-45A3-8B6B-58AB2768219F}"/>
              </a:ext>
            </a:extLst>
          </p:cNvPr>
          <p:cNvSpPr/>
          <p:nvPr/>
        </p:nvSpPr>
        <p:spPr>
          <a:xfrm>
            <a:off x="5076873" y="3323848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C93</a:t>
            </a:r>
            <a:endParaRPr lang="ko-KR" altLang="en-US" sz="1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716A78-BD3E-42AF-8C2C-B7E9FC70D49B}"/>
              </a:ext>
            </a:extLst>
          </p:cNvPr>
          <p:cNvSpPr/>
          <p:nvPr/>
        </p:nvSpPr>
        <p:spPr>
          <a:xfrm>
            <a:off x="1726164" y="3949274"/>
            <a:ext cx="1138335" cy="855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7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44DCC22-4AC7-4562-99D2-59D564B5D5AD}"/>
              </a:ext>
            </a:extLst>
          </p:cNvPr>
          <p:cNvSpPr/>
          <p:nvPr/>
        </p:nvSpPr>
        <p:spPr>
          <a:xfrm>
            <a:off x="5721291" y="846034"/>
            <a:ext cx="2449585" cy="2449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548B0-AE55-4FA1-B95F-BFDA8E2BD73D}"/>
              </a:ext>
            </a:extLst>
          </p:cNvPr>
          <p:cNvSpPr/>
          <p:nvPr/>
        </p:nvSpPr>
        <p:spPr>
          <a:xfrm>
            <a:off x="2778386" y="1567488"/>
            <a:ext cx="3077129" cy="1046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134ECF15-1C27-4A21-9745-1ABA4F90553B}"/>
              </a:ext>
            </a:extLst>
          </p:cNvPr>
          <p:cNvSpPr/>
          <p:nvPr/>
        </p:nvSpPr>
        <p:spPr>
          <a:xfrm rot="12763801">
            <a:off x="5833570" y="1782920"/>
            <a:ext cx="1627341" cy="1298646"/>
          </a:xfrm>
          <a:prstGeom prst="arc">
            <a:avLst>
              <a:gd name="adj1" fmla="val 15201280"/>
              <a:gd name="adj2" fmla="val 19486040"/>
            </a:avLst>
          </a:prstGeom>
          <a:noFill/>
          <a:ln w="571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D42F77-AE02-4DEA-B273-56963DA8CF98}"/>
              </a:ext>
            </a:extLst>
          </p:cNvPr>
          <p:cNvSpPr/>
          <p:nvPr/>
        </p:nvSpPr>
        <p:spPr>
          <a:xfrm>
            <a:off x="3963274" y="2406235"/>
            <a:ext cx="1956745" cy="6866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667230-9607-4393-9FDC-C830C1F4361D}"/>
              </a:ext>
            </a:extLst>
          </p:cNvPr>
          <p:cNvSpPr/>
          <p:nvPr/>
        </p:nvSpPr>
        <p:spPr>
          <a:xfrm>
            <a:off x="4506109" y="2319555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층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3EF02-A0AE-490D-8E5F-A62CF9D40B18}"/>
              </a:ext>
            </a:extLst>
          </p:cNvPr>
          <p:cNvSpPr/>
          <p:nvPr/>
        </p:nvSpPr>
        <p:spPr>
          <a:xfrm>
            <a:off x="4003462" y="1771627"/>
            <a:ext cx="1956745" cy="507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A859AE-6148-4A58-894D-E2F5E07F024C}"/>
              </a:ext>
            </a:extLst>
          </p:cNvPr>
          <p:cNvSpPr/>
          <p:nvPr/>
        </p:nvSpPr>
        <p:spPr>
          <a:xfrm>
            <a:off x="3900881" y="1713536"/>
            <a:ext cx="309170" cy="778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9125FC-0B9C-4A8E-A405-961F1994BF28}"/>
              </a:ext>
            </a:extLst>
          </p:cNvPr>
          <p:cNvSpPr/>
          <p:nvPr/>
        </p:nvSpPr>
        <p:spPr>
          <a:xfrm>
            <a:off x="3988964" y="1795472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47C65C-E63E-41C8-B260-53A79597F2A6}"/>
              </a:ext>
            </a:extLst>
          </p:cNvPr>
          <p:cNvSpPr/>
          <p:nvPr/>
        </p:nvSpPr>
        <p:spPr>
          <a:xfrm>
            <a:off x="3985149" y="2035218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B74DB-0BA7-429F-B45E-14069FCDF6C3}"/>
              </a:ext>
            </a:extLst>
          </p:cNvPr>
          <p:cNvSpPr/>
          <p:nvPr/>
        </p:nvSpPr>
        <p:spPr>
          <a:xfrm>
            <a:off x="3985149" y="2274965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CF8DC9-9CA9-4E94-84D9-45C84552A792}"/>
              </a:ext>
            </a:extLst>
          </p:cNvPr>
          <p:cNvSpPr/>
          <p:nvPr/>
        </p:nvSpPr>
        <p:spPr>
          <a:xfrm>
            <a:off x="4612023" y="1648138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층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4402A7-A861-4B58-8C79-C2A63374159A}"/>
              </a:ext>
            </a:extLst>
          </p:cNvPr>
          <p:cNvSpPr/>
          <p:nvPr/>
        </p:nvSpPr>
        <p:spPr>
          <a:xfrm rot="5400000">
            <a:off x="5553420" y="2063048"/>
            <a:ext cx="282526" cy="1198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2F528-BC78-4BB1-99B5-A410F573D58E}"/>
              </a:ext>
            </a:extLst>
          </p:cNvPr>
          <p:cNvCxnSpPr>
            <a:cxnSpLocks/>
          </p:cNvCxnSpPr>
          <p:nvPr/>
        </p:nvCxnSpPr>
        <p:spPr>
          <a:xfrm flipH="1" flipV="1">
            <a:off x="4125783" y="2108710"/>
            <a:ext cx="1616894" cy="9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6BFA1B-A54B-46D6-9FAD-32C93AB814A1}"/>
              </a:ext>
            </a:extLst>
          </p:cNvPr>
          <p:cNvSpPr/>
          <p:nvPr/>
        </p:nvSpPr>
        <p:spPr>
          <a:xfrm>
            <a:off x="4709939" y="1959561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>
                <a:solidFill>
                  <a:schemeClr val="tx1"/>
                </a:solidFill>
              </a:rPr>
              <a:t>층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6FB6C549-0D5A-4DA3-87A1-F1A19DB22A2F}"/>
              </a:ext>
            </a:extLst>
          </p:cNvPr>
          <p:cNvSpPr/>
          <p:nvPr/>
        </p:nvSpPr>
        <p:spPr>
          <a:xfrm rot="17635803">
            <a:off x="5737749" y="1216806"/>
            <a:ext cx="1684983" cy="1290698"/>
          </a:xfrm>
          <a:prstGeom prst="arc">
            <a:avLst>
              <a:gd name="adj1" fmla="val 15201280"/>
              <a:gd name="adj2" fmla="val 19563397"/>
            </a:avLst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F41F21-8149-4255-9364-A6F9B468DBFE}"/>
              </a:ext>
            </a:extLst>
          </p:cNvPr>
          <p:cNvSpPr/>
          <p:nvPr/>
        </p:nvSpPr>
        <p:spPr>
          <a:xfrm>
            <a:off x="5578908" y="2140095"/>
            <a:ext cx="177957" cy="20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D4E5CB-34FE-49D0-B865-1ECFD4000656}"/>
              </a:ext>
            </a:extLst>
          </p:cNvPr>
          <p:cNvSpPr/>
          <p:nvPr/>
        </p:nvSpPr>
        <p:spPr>
          <a:xfrm>
            <a:off x="5576631" y="1880501"/>
            <a:ext cx="177957" cy="20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67638-E445-4928-883B-F9522687A285}"/>
              </a:ext>
            </a:extLst>
          </p:cNvPr>
          <p:cNvSpPr/>
          <p:nvPr/>
        </p:nvSpPr>
        <p:spPr>
          <a:xfrm>
            <a:off x="6307803" y="1429531"/>
            <a:ext cx="1211373" cy="121137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23DA2B-A02F-44EA-9BA4-7ECD2665F7F2}"/>
              </a:ext>
            </a:extLst>
          </p:cNvPr>
          <p:cNvGrpSpPr/>
          <p:nvPr/>
        </p:nvGrpSpPr>
        <p:grpSpPr>
          <a:xfrm>
            <a:off x="2924273" y="1719670"/>
            <a:ext cx="859890" cy="778079"/>
            <a:chOff x="2659158" y="3117556"/>
            <a:chExt cx="859890" cy="77807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AFB3363-6266-4707-9F9A-7EC4AA4668CC}"/>
                </a:ext>
              </a:extLst>
            </p:cNvPr>
            <p:cNvSpPr/>
            <p:nvPr/>
          </p:nvSpPr>
          <p:spPr>
            <a:xfrm>
              <a:off x="2659158" y="3117556"/>
              <a:ext cx="859890" cy="77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F9CE2C2-A679-4E02-8402-00AFE360B00C}"/>
                </a:ext>
              </a:extLst>
            </p:cNvPr>
            <p:cNvSpPr/>
            <p:nvPr/>
          </p:nvSpPr>
          <p:spPr>
            <a:xfrm>
              <a:off x="2710584" y="3189636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E08AF16-AFA6-4C74-A83A-AAF6E0A5F172}"/>
                </a:ext>
              </a:extLst>
            </p:cNvPr>
            <p:cNvSpPr/>
            <p:nvPr/>
          </p:nvSpPr>
          <p:spPr>
            <a:xfrm>
              <a:off x="2710584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A99A9A8-DF0E-4B5F-8112-9A58FF10E5A9}"/>
                </a:ext>
              </a:extLst>
            </p:cNvPr>
            <p:cNvSpPr/>
            <p:nvPr/>
          </p:nvSpPr>
          <p:spPr>
            <a:xfrm>
              <a:off x="3223331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071DB0-C28B-41F3-A5C2-AAD928E0B2F8}"/>
                </a:ext>
              </a:extLst>
            </p:cNvPr>
            <p:cNvSpPr/>
            <p:nvPr/>
          </p:nvSpPr>
          <p:spPr>
            <a:xfrm>
              <a:off x="3223331" y="3192385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0AFB2F4-631A-4F8E-A25E-B3FF3C8E4671}"/>
                </a:ext>
              </a:extLst>
            </p:cNvPr>
            <p:cNvSpPr/>
            <p:nvPr/>
          </p:nvSpPr>
          <p:spPr>
            <a:xfrm>
              <a:off x="2981907" y="3402197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57617CD6-6A85-4734-BADC-1C6B3C2655FD}"/>
              </a:ext>
            </a:extLst>
          </p:cNvPr>
          <p:cNvSpPr/>
          <p:nvPr/>
        </p:nvSpPr>
        <p:spPr>
          <a:xfrm>
            <a:off x="5721290" y="3914026"/>
            <a:ext cx="2449585" cy="2449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CEBF19-D72B-41B5-B99A-104B6929EAE6}"/>
              </a:ext>
            </a:extLst>
          </p:cNvPr>
          <p:cNvSpPr/>
          <p:nvPr/>
        </p:nvSpPr>
        <p:spPr>
          <a:xfrm>
            <a:off x="2778385" y="4635480"/>
            <a:ext cx="3077129" cy="1046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B3F852FB-9DEC-4B2A-9C44-4FCF3BB3E6C4}"/>
              </a:ext>
            </a:extLst>
          </p:cNvPr>
          <p:cNvSpPr/>
          <p:nvPr/>
        </p:nvSpPr>
        <p:spPr>
          <a:xfrm rot="12763801">
            <a:off x="5833569" y="4850912"/>
            <a:ext cx="1627341" cy="1298646"/>
          </a:xfrm>
          <a:prstGeom prst="arc">
            <a:avLst>
              <a:gd name="adj1" fmla="val 15201280"/>
              <a:gd name="adj2" fmla="val 19486040"/>
            </a:avLst>
          </a:prstGeom>
          <a:noFill/>
          <a:ln w="571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D08FC2-0F2E-415E-B172-412D43CD9F6E}"/>
              </a:ext>
            </a:extLst>
          </p:cNvPr>
          <p:cNvSpPr/>
          <p:nvPr/>
        </p:nvSpPr>
        <p:spPr>
          <a:xfrm>
            <a:off x="3963273" y="5474227"/>
            <a:ext cx="1956745" cy="68669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ECC35D-F9BC-4E99-AA78-213B5C42E526}"/>
              </a:ext>
            </a:extLst>
          </p:cNvPr>
          <p:cNvSpPr/>
          <p:nvPr/>
        </p:nvSpPr>
        <p:spPr>
          <a:xfrm>
            <a:off x="4506108" y="5387547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층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DA9A3E-4C9F-44BB-BF92-5E1A19799945}"/>
              </a:ext>
            </a:extLst>
          </p:cNvPr>
          <p:cNvSpPr/>
          <p:nvPr/>
        </p:nvSpPr>
        <p:spPr>
          <a:xfrm>
            <a:off x="4003461" y="4839619"/>
            <a:ext cx="1956745" cy="507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21CF3A-5B0C-4B89-AB73-C91A4F1A0FC4}"/>
              </a:ext>
            </a:extLst>
          </p:cNvPr>
          <p:cNvSpPr/>
          <p:nvPr/>
        </p:nvSpPr>
        <p:spPr>
          <a:xfrm>
            <a:off x="3900880" y="4781528"/>
            <a:ext cx="309170" cy="778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0259EFC-65D1-41F0-AB01-9B0F7AA5007B}"/>
              </a:ext>
            </a:extLst>
          </p:cNvPr>
          <p:cNvSpPr/>
          <p:nvPr/>
        </p:nvSpPr>
        <p:spPr>
          <a:xfrm>
            <a:off x="3988963" y="4863464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1B43E8C-3459-4561-BE07-EECB25AB9C48}"/>
              </a:ext>
            </a:extLst>
          </p:cNvPr>
          <p:cNvSpPr/>
          <p:nvPr/>
        </p:nvSpPr>
        <p:spPr>
          <a:xfrm>
            <a:off x="3985148" y="5103210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5CFE48F-A676-4C4C-A4D0-92DB4C04223F}"/>
              </a:ext>
            </a:extLst>
          </p:cNvPr>
          <p:cNvSpPr/>
          <p:nvPr/>
        </p:nvSpPr>
        <p:spPr>
          <a:xfrm>
            <a:off x="3985148" y="5342957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BED9D0-75D0-47D2-9ABE-E212037E4E84}"/>
              </a:ext>
            </a:extLst>
          </p:cNvPr>
          <p:cNvSpPr/>
          <p:nvPr/>
        </p:nvSpPr>
        <p:spPr>
          <a:xfrm>
            <a:off x="4612022" y="4716130"/>
            <a:ext cx="781434" cy="28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층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id="{3DA578AF-903C-43F6-8B4A-F9252A6E02F2}"/>
              </a:ext>
            </a:extLst>
          </p:cNvPr>
          <p:cNvSpPr/>
          <p:nvPr/>
        </p:nvSpPr>
        <p:spPr>
          <a:xfrm rot="17635803">
            <a:off x="5745368" y="4284798"/>
            <a:ext cx="1684983" cy="1290698"/>
          </a:xfrm>
          <a:prstGeom prst="arc">
            <a:avLst>
              <a:gd name="adj1" fmla="val 15201280"/>
              <a:gd name="adj2" fmla="val 19563397"/>
            </a:avLst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802A2CC-D959-4AEC-8545-710D74ECCC95}"/>
              </a:ext>
            </a:extLst>
          </p:cNvPr>
          <p:cNvSpPr/>
          <p:nvPr/>
        </p:nvSpPr>
        <p:spPr>
          <a:xfrm>
            <a:off x="6307802" y="4497523"/>
            <a:ext cx="1211373" cy="121137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CEEEE6A-4534-4324-80E6-63EFE32ED362}"/>
              </a:ext>
            </a:extLst>
          </p:cNvPr>
          <p:cNvGrpSpPr/>
          <p:nvPr/>
        </p:nvGrpSpPr>
        <p:grpSpPr>
          <a:xfrm>
            <a:off x="2924272" y="4787662"/>
            <a:ext cx="859890" cy="778079"/>
            <a:chOff x="2659158" y="3117556"/>
            <a:chExt cx="859890" cy="77807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E0F4C6-98B9-4DB4-A893-0810A2217E78}"/>
                </a:ext>
              </a:extLst>
            </p:cNvPr>
            <p:cNvSpPr/>
            <p:nvPr/>
          </p:nvSpPr>
          <p:spPr>
            <a:xfrm>
              <a:off x="2659158" y="3117556"/>
              <a:ext cx="859890" cy="77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592E1B9-EF66-4766-AEA5-410CC317A2A9}"/>
                </a:ext>
              </a:extLst>
            </p:cNvPr>
            <p:cNvSpPr/>
            <p:nvPr/>
          </p:nvSpPr>
          <p:spPr>
            <a:xfrm>
              <a:off x="2710584" y="3189636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376E980-0464-4576-8AC7-4F7E72805347}"/>
                </a:ext>
              </a:extLst>
            </p:cNvPr>
            <p:cNvSpPr/>
            <p:nvPr/>
          </p:nvSpPr>
          <p:spPr>
            <a:xfrm>
              <a:off x="2710584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7FDEB8-A1FA-4E17-90E8-F1558ECEDDE4}"/>
                </a:ext>
              </a:extLst>
            </p:cNvPr>
            <p:cNvSpPr/>
            <p:nvPr/>
          </p:nvSpPr>
          <p:spPr>
            <a:xfrm>
              <a:off x="3223331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E643B77-80BC-4AC3-BAFD-6500C6D40BC2}"/>
                </a:ext>
              </a:extLst>
            </p:cNvPr>
            <p:cNvSpPr/>
            <p:nvPr/>
          </p:nvSpPr>
          <p:spPr>
            <a:xfrm>
              <a:off x="3223331" y="3192385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4D469B-1443-418B-B43B-C36F4D6ECF9A}"/>
                </a:ext>
              </a:extLst>
            </p:cNvPr>
            <p:cNvSpPr/>
            <p:nvPr/>
          </p:nvSpPr>
          <p:spPr>
            <a:xfrm>
              <a:off x="2981907" y="3402197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2A10A86-7317-4FE1-BA96-336A022F7FE8}"/>
              </a:ext>
            </a:extLst>
          </p:cNvPr>
          <p:cNvSpPr/>
          <p:nvPr/>
        </p:nvSpPr>
        <p:spPr>
          <a:xfrm>
            <a:off x="5742677" y="5038938"/>
            <a:ext cx="197105" cy="27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17C57-6522-4C3C-8DA8-122FA6B89135}"/>
              </a:ext>
            </a:extLst>
          </p:cNvPr>
          <p:cNvSpPr/>
          <p:nvPr/>
        </p:nvSpPr>
        <p:spPr>
          <a:xfrm>
            <a:off x="2244159" y="607324"/>
            <a:ext cx="2005724" cy="42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Coil_DUT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F88EA2-77E0-44EA-8422-E2564D2D8FE0}"/>
              </a:ext>
            </a:extLst>
          </p:cNvPr>
          <p:cNvSpPr/>
          <p:nvPr/>
        </p:nvSpPr>
        <p:spPr>
          <a:xfrm>
            <a:off x="2244159" y="4014395"/>
            <a:ext cx="2005724" cy="42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Coil_DUT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11B272-FE46-4373-BCD7-F69AD6EFCE22}"/>
              </a:ext>
            </a:extLst>
          </p:cNvPr>
          <p:cNvSpPr/>
          <p:nvPr/>
        </p:nvSpPr>
        <p:spPr>
          <a:xfrm>
            <a:off x="867747" y="445697"/>
            <a:ext cx="8313576" cy="5536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FF99BE-0FE4-4751-8F78-668BF7332A7D}"/>
              </a:ext>
            </a:extLst>
          </p:cNvPr>
          <p:cNvSpPr/>
          <p:nvPr/>
        </p:nvSpPr>
        <p:spPr>
          <a:xfrm rot="16200000">
            <a:off x="8530981" y="4474994"/>
            <a:ext cx="626856" cy="236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CON24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F05C64-0AD4-4B36-8E71-C575E43E206E}"/>
              </a:ext>
            </a:extLst>
          </p:cNvPr>
          <p:cNvSpPr/>
          <p:nvPr/>
        </p:nvSpPr>
        <p:spPr>
          <a:xfrm>
            <a:off x="1483763" y="1189830"/>
            <a:ext cx="469173" cy="376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U7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50D0F2-3FB0-45A3-8B6B-58AB2768219F}"/>
              </a:ext>
            </a:extLst>
          </p:cNvPr>
          <p:cNvSpPr/>
          <p:nvPr/>
        </p:nvSpPr>
        <p:spPr>
          <a:xfrm rot="5400000">
            <a:off x="731295" y="3199640"/>
            <a:ext cx="104395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CON3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ECC29-FA4A-4CC9-B12B-56DC70C4929D}"/>
              </a:ext>
            </a:extLst>
          </p:cNvPr>
          <p:cNvSpPr/>
          <p:nvPr/>
        </p:nvSpPr>
        <p:spPr>
          <a:xfrm rot="16200000">
            <a:off x="8530982" y="5243048"/>
            <a:ext cx="626856" cy="2368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CON27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00ACF2-34D2-46E7-9892-E6FC7DD59E5D}"/>
              </a:ext>
            </a:extLst>
          </p:cNvPr>
          <p:cNvSpPr/>
          <p:nvPr/>
        </p:nvSpPr>
        <p:spPr>
          <a:xfrm>
            <a:off x="2279637" y="535843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CON4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CA198C-5A8B-4487-80D6-D430582B058D}"/>
              </a:ext>
            </a:extLst>
          </p:cNvPr>
          <p:cNvSpPr/>
          <p:nvPr/>
        </p:nvSpPr>
        <p:spPr>
          <a:xfrm>
            <a:off x="4143360" y="535843"/>
            <a:ext cx="698582" cy="281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CON5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07C816-2618-4CCB-9ABC-06A1A929EFE8}"/>
              </a:ext>
            </a:extLst>
          </p:cNvPr>
          <p:cNvSpPr/>
          <p:nvPr/>
        </p:nvSpPr>
        <p:spPr>
          <a:xfrm>
            <a:off x="2279637" y="5541020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CON14</a:t>
            </a:r>
            <a:endParaRPr lang="ko-KR" altLang="en-US" sz="1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EFECE2-5A3B-4DF6-83A0-71C1F824EB9D}"/>
              </a:ext>
            </a:extLst>
          </p:cNvPr>
          <p:cNvSpPr/>
          <p:nvPr/>
        </p:nvSpPr>
        <p:spPr>
          <a:xfrm>
            <a:off x="3095487" y="5541020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CON15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2E0D69-2CE1-4669-AB4C-79E3F0D1A2BD}"/>
              </a:ext>
            </a:extLst>
          </p:cNvPr>
          <p:cNvSpPr/>
          <p:nvPr/>
        </p:nvSpPr>
        <p:spPr>
          <a:xfrm>
            <a:off x="1483762" y="1647360"/>
            <a:ext cx="469173" cy="3783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U8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07BC40-D867-4AB4-ACFB-F3A167362C80}"/>
              </a:ext>
            </a:extLst>
          </p:cNvPr>
          <p:cNvSpPr/>
          <p:nvPr/>
        </p:nvSpPr>
        <p:spPr>
          <a:xfrm rot="16200000">
            <a:off x="904841" y="1535493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CON9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2A1020-9DA0-4E2F-93C0-42910912DB22}"/>
              </a:ext>
            </a:extLst>
          </p:cNvPr>
          <p:cNvSpPr/>
          <p:nvPr/>
        </p:nvSpPr>
        <p:spPr>
          <a:xfrm>
            <a:off x="3211498" y="535843"/>
            <a:ext cx="698582" cy="281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CON29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10C9DB-BA40-4D53-BC06-D40C5C322E8F}"/>
              </a:ext>
            </a:extLst>
          </p:cNvPr>
          <p:cNvSpPr/>
          <p:nvPr/>
        </p:nvSpPr>
        <p:spPr>
          <a:xfrm>
            <a:off x="5075222" y="488312"/>
            <a:ext cx="469173" cy="376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U6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C1F9B6-5257-4A9F-86A9-9EDE6600B595}"/>
              </a:ext>
            </a:extLst>
          </p:cNvPr>
          <p:cNvSpPr/>
          <p:nvPr/>
        </p:nvSpPr>
        <p:spPr>
          <a:xfrm>
            <a:off x="4804233" y="5541020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CON21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9E061-163D-4FDB-A03E-0B7C4CD06B1B}"/>
              </a:ext>
            </a:extLst>
          </p:cNvPr>
          <p:cNvSpPr/>
          <p:nvPr/>
        </p:nvSpPr>
        <p:spPr>
          <a:xfrm>
            <a:off x="6201397" y="5541019"/>
            <a:ext cx="698582" cy="2819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CON30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581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317</Words>
  <Application>Microsoft Office PowerPoint</Application>
  <PresentationFormat>와이드스크린</PresentationFormat>
  <Paragraphs>218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이승훈</cp:lastModifiedBy>
  <cp:revision>285</cp:revision>
  <dcterms:created xsi:type="dcterms:W3CDTF">2019-11-25T07:33:06Z</dcterms:created>
  <dcterms:modified xsi:type="dcterms:W3CDTF">2020-11-05T06:41:13Z</dcterms:modified>
</cp:coreProperties>
</file>