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06343-740A-49AC-8F3D-6EACDCC09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B31530-2642-4B23-983F-9D60AD940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BE5DD-8D67-4FEA-BBFC-EED8134F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82DC-4AEB-41B0-9B35-8A6567F29F2C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ABBDC-B935-46DD-BBBE-7ED56FF0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49330-07E3-4E0A-BCBF-D23C3767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01B4-1770-4A7A-9BCA-5BCA37078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6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B9D7A-ACAD-4B87-BD48-EBE642E8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B7FF1-37A2-41AC-B423-346D241A3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43420-A1EC-46D8-8BA4-E19CAF0B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82DC-4AEB-41B0-9B35-8A6567F29F2C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25202-64B2-47CD-9F13-3A5A52CE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50332-AF68-4308-906F-C9CD1D81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01B4-1770-4A7A-9BCA-5BCA37078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25701A-A189-415B-A5E8-13FED12F4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30761-B827-40F9-80AF-D73857C0D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82BDD-72DE-4CD1-8F18-E6F9379A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82DC-4AEB-41B0-9B35-8A6567F29F2C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70199-61E5-4377-8C79-23FD5F30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D91F9-A2B8-4294-A6E5-DC070CC3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01B4-1770-4A7A-9BCA-5BCA37078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0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45209-6FE6-459E-85BD-9694C9A5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80AA5-7162-4A84-B40B-AF70F9D0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D1679-5347-4AF1-9A67-98FDFD74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82DC-4AEB-41B0-9B35-8A6567F29F2C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FE7B9-4317-43EA-8C43-A89FF465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8F87-715F-4843-B83C-436EE37D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01B4-1770-4A7A-9BCA-5BCA37078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0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94541-D797-4D9B-8D00-D2E907CF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E9B72-A1F6-4248-A107-BAAACF25C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D3D56-CA05-44A7-9477-8F0DDFB9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82DC-4AEB-41B0-9B35-8A6567F29F2C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4C8E8-020A-4F37-ACED-F5858AC0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1F125-C57C-4801-9944-D3ED1333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01B4-1770-4A7A-9BCA-5BCA37078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5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092C-9060-4234-9ACC-C2D0E200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BCD50-0B9B-4873-9A0B-06F2B8BF8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8FC18-5F30-4C2B-A62F-AA7F8C8F8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8F5ED-E7EE-4F34-961C-E7CA98A7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82DC-4AEB-41B0-9B35-8A6567F29F2C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7A126-5509-4839-A8D0-F3B85450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09A10-A3A3-469B-9C38-5A09FC40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01B4-1770-4A7A-9BCA-5BCA37078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9649F-FD37-450D-AA72-B9EC87B6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8F9F1A-D74D-476D-9E30-AD3DCD99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23BF7-F294-47C1-B3DC-F6C1ECE89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8E46C9-872E-4EA9-844E-DB26C34B9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576794-EE52-4D9D-A189-ADA04C2CE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7DD28F-6D67-4E6C-9A84-996317A1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82DC-4AEB-41B0-9B35-8A6567F29F2C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878E1E-E00F-49C1-8486-B873C0C2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42A10D-D179-4147-A8E4-0A04AE47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01B4-1770-4A7A-9BCA-5BCA37078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1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1C4FB-4894-45A9-A5C1-192C828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0037A4-8B7C-4C11-AA71-ECACA147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82DC-4AEB-41B0-9B35-8A6567F29F2C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199ADA-C2BC-48D7-AA29-6DA37BFB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1EEDF-7A9F-49AA-B962-9DF0D8B8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01B4-1770-4A7A-9BCA-5BCA37078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711705-D3EA-4709-B238-901AE286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82DC-4AEB-41B0-9B35-8A6567F29F2C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59D096-CE29-4E94-8658-D606A5AB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50590-03CF-472E-B845-9460C678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01B4-1770-4A7A-9BCA-5BCA37078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6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B000C-ADBA-4478-8ED4-2EB36C5E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640D7-5075-46E1-A404-7BBAE7CD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16A37-038E-4E46-BA4E-8695AF3ED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233D3-80FC-4BE4-B31E-8CA5E16A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82DC-4AEB-41B0-9B35-8A6567F29F2C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159F3-ADD2-406D-9953-E052CD25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284F1-1C5D-415B-89F5-758E6F2C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01B4-1770-4A7A-9BCA-5BCA37078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3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D2C25-2CE2-4C6D-86A5-232E2FBC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D0F3DC-39C2-4032-8C95-BA0BC5BC2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534868-9681-4578-8650-3E191A198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36F29-4764-46A7-8766-3AC4A173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82DC-4AEB-41B0-9B35-8A6567F29F2C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BD4BB-85E0-4D25-97C0-A8E8C5CB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5E391-260E-42D9-9A2D-8DD118A7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01B4-1770-4A7A-9BCA-5BCA37078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9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7AE2B5-0D4F-433D-AED9-AAC767C9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BCB08-65CC-4B8D-9A7C-56D50CB7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A1AA1-8EAD-49B5-A565-A9ACADBF9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82DC-4AEB-41B0-9B35-8A6567F29F2C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6BD59-F26C-48A7-AE89-CA442A4C8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F10F2-3460-4C81-98AD-51748612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201B4-1770-4A7A-9BCA-5BCA37078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5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3E9598-9959-42F0-BCAB-7B6AA4AF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22" y="975525"/>
            <a:ext cx="6802467" cy="452402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78ECB84-CADC-4864-B0C4-4450DF65093D}"/>
              </a:ext>
            </a:extLst>
          </p:cNvPr>
          <p:cNvSpPr/>
          <p:nvPr/>
        </p:nvSpPr>
        <p:spPr>
          <a:xfrm>
            <a:off x="5483604" y="2709644"/>
            <a:ext cx="2306972" cy="2038525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D9F836E-C0DF-4EB6-B00B-1DA0E88CF111}"/>
              </a:ext>
            </a:extLst>
          </p:cNvPr>
          <p:cNvSpPr/>
          <p:nvPr/>
        </p:nvSpPr>
        <p:spPr>
          <a:xfrm rot="16200000">
            <a:off x="6427365" y="2083112"/>
            <a:ext cx="419450" cy="833613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2C2DA7-D66D-4421-8644-8ACDDCB1C82F}"/>
              </a:ext>
            </a:extLst>
          </p:cNvPr>
          <p:cNvSpPr/>
          <p:nvPr/>
        </p:nvSpPr>
        <p:spPr>
          <a:xfrm>
            <a:off x="6434356" y="2499918"/>
            <a:ext cx="2156975" cy="22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SW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block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35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F52B4C-F144-41F1-AF95-C8FCD73B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53" y="900856"/>
            <a:ext cx="6810375" cy="455295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C5D1241-C046-4B9C-A010-C97C5FE577C6}"/>
              </a:ext>
            </a:extLst>
          </p:cNvPr>
          <p:cNvSpPr/>
          <p:nvPr/>
        </p:nvSpPr>
        <p:spPr>
          <a:xfrm>
            <a:off x="3624044" y="1912691"/>
            <a:ext cx="989901" cy="2002872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BDFE61-EA4C-4987-B2A2-49193C6A9E5E}"/>
              </a:ext>
            </a:extLst>
          </p:cNvPr>
          <p:cNvSpPr/>
          <p:nvPr/>
        </p:nvSpPr>
        <p:spPr>
          <a:xfrm>
            <a:off x="3858936" y="1526796"/>
            <a:ext cx="1216403" cy="60400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2A5A7A-B591-4BA0-9E39-BA7CED5B2A84}"/>
              </a:ext>
            </a:extLst>
          </p:cNvPr>
          <p:cNvSpPr/>
          <p:nvPr/>
        </p:nvSpPr>
        <p:spPr>
          <a:xfrm>
            <a:off x="2501251" y="2888960"/>
            <a:ext cx="1231849" cy="22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FF00"/>
                </a:solidFill>
              </a:rPr>
              <a:t>BLE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block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F4AF56-BE65-40EB-83D9-4873F9CDF56C}"/>
              </a:ext>
            </a:extLst>
          </p:cNvPr>
          <p:cNvSpPr/>
          <p:nvPr/>
        </p:nvSpPr>
        <p:spPr>
          <a:xfrm rot="17468946">
            <a:off x="4396301" y="1843634"/>
            <a:ext cx="394966" cy="353363"/>
          </a:xfrm>
          <a:prstGeom prst="rightArrow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5F8025-2DA6-4C0B-A01B-3422E4C46547}"/>
              </a:ext>
            </a:extLst>
          </p:cNvPr>
          <p:cNvSpPr/>
          <p:nvPr/>
        </p:nvSpPr>
        <p:spPr>
          <a:xfrm>
            <a:off x="2501251" y="2662458"/>
            <a:ext cx="1231849" cy="22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FF00"/>
                </a:solidFill>
              </a:rPr>
              <a:t>U7,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3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7A6E2D-4347-466E-B8A3-A33FB1C7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33362"/>
            <a:ext cx="7839075" cy="639127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06EA37A-BE18-4444-B2B4-588102517157}"/>
              </a:ext>
            </a:extLst>
          </p:cNvPr>
          <p:cNvSpPr/>
          <p:nvPr/>
        </p:nvSpPr>
        <p:spPr>
          <a:xfrm>
            <a:off x="3439487" y="1776368"/>
            <a:ext cx="1921079" cy="597716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B9EAAB6-0D8C-4B7F-BE75-CF0907E242B6}"/>
              </a:ext>
            </a:extLst>
          </p:cNvPr>
          <p:cNvSpPr/>
          <p:nvPr/>
        </p:nvSpPr>
        <p:spPr>
          <a:xfrm>
            <a:off x="5400978" y="2075225"/>
            <a:ext cx="2238272" cy="353363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D4AA10-BD9C-4501-98F1-A597F336656F}"/>
              </a:ext>
            </a:extLst>
          </p:cNvPr>
          <p:cNvSpPr/>
          <p:nvPr/>
        </p:nvSpPr>
        <p:spPr>
          <a:xfrm>
            <a:off x="7679662" y="1643193"/>
            <a:ext cx="1048624" cy="864065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C9E3A3-F104-4BC9-9060-90583B0AC991}"/>
              </a:ext>
            </a:extLst>
          </p:cNvPr>
          <p:cNvSpPr/>
          <p:nvPr/>
        </p:nvSpPr>
        <p:spPr>
          <a:xfrm>
            <a:off x="4246161" y="2428588"/>
            <a:ext cx="1231849" cy="22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FF00"/>
                </a:solidFill>
              </a:rPr>
              <a:t>CON124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EB29322-63E3-45DE-BF9F-4FCFACECFB14}"/>
              </a:ext>
            </a:extLst>
          </p:cNvPr>
          <p:cNvSpPr/>
          <p:nvPr/>
        </p:nvSpPr>
        <p:spPr>
          <a:xfrm>
            <a:off x="4564520" y="4655191"/>
            <a:ext cx="595129" cy="949634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6E8C92-B3C6-4B4B-8CA8-4894E06A2259}"/>
              </a:ext>
            </a:extLst>
          </p:cNvPr>
          <p:cNvSpPr/>
          <p:nvPr/>
        </p:nvSpPr>
        <p:spPr>
          <a:xfrm>
            <a:off x="5127489" y="5378323"/>
            <a:ext cx="968510" cy="22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FFFF00"/>
                </a:solidFill>
              </a:rPr>
              <a:t>CON86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8E0EE0-4342-4ADB-9641-576439CCF0CC}"/>
              </a:ext>
            </a:extLst>
          </p:cNvPr>
          <p:cNvSpPr/>
          <p:nvPr/>
        </p:nvSpPr>
        <p:spPr>
          <a:xfrm>
            <a:off x="3033040" y="4655191"/>
            <a:ext cx="595129" cy="949634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C5B898-DFD6-407D-8BDA-CD875E816375}"/>
              </a:ext>
            </a:extLst>
          </p:cNvPr>
          <p:cNvSpPr/>
          <p:nvPr/>
        </p:nvSpPr>
        <p:spPr>
          <a:xfrm>
            <a:off x="2267301" y="5378323"/>
            <a:ext cx="968510" cy="22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FFFF00"/>
                </a:solidFill>
              </a:rPr>
              <a:t>CON85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6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이승훈</dc:creator>
  <cp:lastModifiedBy>이승훈</cp:lastModifiedBy>
  <cp:revision>3</cp:revision>
  <dcterms:created xsi:type="dcterms:W3CDTF">2020-01-08T02:18:54Z</dcterms:created>
  <dcterms:modified xsi:type="dcterms:W3CDTF">2020-01-08T09:07:38Z</dcterms:modified>
</cp:coreProperties>
</file>