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3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FCBCC-41D7-4378-9247-CA00FC023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1AC4CB-4C81-48FA-B1EE-73D2298CA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73940-81F0-4055-B5AB-B681265A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34436-E463-472D-954D-050DB8E2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EC99D-842F-42A0-8146-E740DA49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5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823CB-1A96-4DD5-92AA-FD431ACF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B1CA18-8B95-4D75-8A93-3F161AF52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7F103-3855-42B5-BE20-04ACFA34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E4B6D-11C0-4A20-B1C8-CADA2E14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0FC76-602F-4F63-89F7-7830C497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7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EFB661-D209-44A0-A64B-BC2047700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04AB78-5196-416E-A619-4E07FEEF8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88B13-C86D-4F78-BEB6-9B87BBBD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2ADE2-FC30-4BBC-97C7-9A53CD1F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CF5E0-28D4-4F3B-834D-38F7F4BF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01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1A9A2-C9D0-4A88-8BA4-A66F1BA9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11FFC-89BC-4B29-B3C6-97B050B24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76990-684A-44CD-8D2E-A0A4DDDA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C7273-54AA-4BB2-9C1D-4ED74758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E47E8-E7AC-44C8-9B16-4C88A4E7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7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605BE-0390-468E-9202-E493D8ED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F755-47D4-458A-86BA-FFB2C910B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00200-1B34-4E26-8CB9-D3343E32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E69B4-20C2-4229-BE04-BF55AD77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2D68F-5848-4314-9900-AE7BF84E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60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D0A17-5D75-4DBE-BC53-463392EC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AF8E2-F654-4423-8FDC-F32F4D48A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D97C03-FE1A-4615-A87E-82B1E4A21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6E176E-D57D-4821-BC74-60FCB669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8DCFD-BCED-4875-855A-F72E9A71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C7534-65D6-4A05-B710-383B5C67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4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E3B13-9905-4E69-ADB0-C0D1C6D2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BFC1E3-1575-4F0C-8D65-9F11DC7BD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3F5EDD-634F-49AF-B69A-883D9D3F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79B9E5-CF1E-4F8E-8EED-E6F0BC507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96FEA3-BF34-447C-AD2A-66FA3B40E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2BB29F-2CD4-40F2-A344-41EEF1FC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E4843E-7C91-466D-9596-789048BE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963A7B-ED2D-4AEA-BE93-39B09B9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8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B5C55-1D38-4078-A13C-F6357405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C1BDB1-49BD-4347-82F2-2EACDC4C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67E623-7B25-4CA8-A4CC-4849D6BA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9F487D-F548-4F36-B792-CD9C3391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9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956E3D-871D-48BB-8083-E12A0A1D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69C344-3ADE-4118-B020-7B032F0A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6E6FDE-4121-4222-A9E1-A61788BC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566D2-CF88-4C1C-BA59-EAB58B6A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BA823-9736-4400-A455-2C67DA592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3E55BC-7ADF-4ACE-B9A1-4F9409C08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D3F0F-8AC2-405A-99DF-E0358734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E6CAEC-FE98-43CF-A2CD-606716DC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57581-B897-4B42-A130-C1E27548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4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FFC40-B145-4C45-845C-1193CC84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8DFE9F-5541-4252-A012-C82A843B8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21572F-792F-40EA-B904-750F2F611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1A28F8-51B1-4D55-AB09-3DCA202B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6D4FC-53A5-41EB-B6E3-ED72C0D1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6ACBDB-4A12-4A9A-B6DB-72636524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5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177C31-F8EF-4F30-AB4A-0B81F631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07C25-5DE8-4301-9563-5756377D9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11709-B9D1-4386-A66C-9A27A1763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2B73D-3906-4379-9DF4-49724FD2741B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9A8CB-D9F6-4292-A75A-65EC75590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266C5-2D8D-45C9-97BE-FF588D177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98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B44DCC22-4AC7-4562-99D2-59D564B5D5AD}"/>
              </a:ext>
            </a:extLst>
          </p:cNvPr>
          <p:cNvSpPr/>
          <p:nvPr/>
        </p:nvSpPr>
        <p:spPr>
          <a:xfrm>
            <a:off x="5721291" y="846034"/>
            <a:ext cx="2449585" cy="244958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F548B0-AE55-4FA1-B95F-BFDA8E2BD73D}"/>
              </a:ext>
            </a:extLst>
          </p:cNvPr>
          <p:cNvSpPr/>
          <p:nvPr/>
        </p:nvSpPr>
        <p:spPr>
          <a:xfrm>
            <a:off x="2621412" y="1567488"/>
            <a:ext cx="3234103" cy="10465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A859AE-6148-4A58-894D-E2F5E07F024C}"/>
              </a:ext>
            </a:extLst>
          </p:cNvPr>
          <p:cNvSpPr/>
          <p:nvPr/>
        </p:nvSpPr>
        <p:spPr>
          <a:xfrm>
            <a:off x="3900881" y="1713536"/>
            <a:ext cx="309170" cy="7780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D9125FC-0B9C-4A8E-A405-961F1994BF28}"/>
              </a:ext>
            </a:extLst>
          </p:cNvPr>
          <p:cNvSpPr/>
          <p:nvPr/>
        </p:nvSpPr>
        <p:spPr>
          <a:xfrm>
            <a:off x="3988964" y="1795472"/>
            <a:ext cx="140634" cy="140634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47C65C-E63E-41C8-B260-53A79597F2A6}"/>
              </a:ext>
            </a:extLst>
          </p:cNvPr>
          <p:cNvSpPr/>
          <p:nvPr/>
        </p:nvSpPr>
        <p:spPr>
          <a:xfrm>
            <a:off x="3985149" y="2035218"/>
            <a:ext cx="140634" cy="140634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73B74DB-0BA7-429F-B45E-14069FCDF6C3}"/>
              </a:ext>
            </a:extLst>
          </p:cNvPr>
          <p:cNvSpPr/>
          <p:nvPr/>
        </p:nvSpPr>
        <p:spPr>
          <a:xfrm>
            <a:off x="3985149" y="2274965"/>
            <a:ext cx="140634" cy="140634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7967638-E445-4928-883B-F9522687A285}"/>
              </a:ext>
            </a:extLst>
          </p:cNvPr>
          <p:cNvSpPr/>
          <p:nvPr/>
        </p:nvSpPr>
        <p:spPr>
          <a:xfrm>
            <a:off x="6307803" y="1429531"/>
            <a:ext cx="1211373" cy="1211373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723DA2B-A02F-44EA-9BA4-7ECD2665F7F2}"/>
              </a:ext>
            </a:extLst>
          </p:cNvPr>
          <p:cNvGrpSpPr/>
          <p:nvPr/>
        </p:nvGrpSpPr>
        <p:grpSpPr>
          <a:xfrm>
            <a:off x="2698460" y="1719670"/>
            <a:ext cx="859890" cy="778079"/>
            <a:chOff x="2659158" y="3117556"/>
            <a:chExt cx="859890" cy="77807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AFB3363-6266-4707-9F9A-7EC4AA4668CC}"/>
                </a:ext>
              </a:extLst>
            </p:cNvPr>
            <p:cNvSpPr/>
            <p:nvPr/>
          </p:nvSpPr>
          <p:spPr>
            <a:xfrm>
              <a:off x="2659158" y="3117556"/>
              <a:ext cx="859890" cy="7780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F9CE2C2-A679-4E02-8402-00AFE360B00C}"/>
                </a:ext>
              </a:extLst>
            </p:cNvPr>
            <p:cNvSpPr/>
            <p:nvPr/>
          </p:nvSpPr>
          <p:spPr>
            <a:xfrm>
              <a:off x="2710584" y="3189636"/>
              <a:ext cx="214392" cy="21439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E08AF16-AFA6-4C74-A83A-AAF6E0A5F172}"/>
                </a:ext>
              </a:extLst>
            </p:cNvPr>
            <p:cNvSpPr/>
            <p:nvPr/>
          </p:nvSpPr>
          <p:spPr>
            <a:xfrm>
              <a:off x="2710584" y="3630219"/>
              <a:ext cx="214392" cy="21439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A99A9A8-DF0E-4B5F-8112-9A58FF10E5A9}"/>
                </a:ext>
              </a:extLst>
            </p:cNvPr>
            <p:cNvSpPr/>
            <p:nvPr/>
          </p:nvSpPr>
          <p:spPr>
            <a:xfrm>
              <a:off x="3223331" y="3630219"/>
              <a:ext cx="214392" cy="21439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F071DB0-C28B-41F3-A5C2-AAD928E0B2F8}"/>
                </a:ext>
              </a:extLst>
            </p:cNvPr>
            <p:cNvSpPr/>
            <p:nvPr/>
          </p:nvSpPr>
          <p:spPr>
            <a:xfrm>
              <a:off x="3223331" y="3192385"/>
              <a:ext cx="214392" cy="21439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0AFB2F4-631A-4F8E-A25E-B3FF3C8E4671}"/>
                </a:ext>
              </a:extLst>
            </p:cNvPr>
            <p:cNvSpPr/>
            <p:nvPr/>
          </p:nvSpPr>
          <p:spPr>
            <a:xfrm>
              <a:off x="2981907" y="3402197"/>
              <a:ext cx="214392" cy="21439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DCE8A16-E640-420D-A044-B44149B9799F}"/>
              </a:ext>
            </a:extLst>
          </p:cNvPr>
          <p:cNvCxnSpPr>
            <a:cxnSpLocks/>
          </p:cNvCxnSpPr>
          <p:nvPr/>
        </p:nvCxnSpPr>
        <p:spPr>
          <a:xfrm>
            <a:off x="4201341" y="3204967"/>
            <a:ext cx="210646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63172A0-2F99-4D60-9278-9BA14BEEB4BF}"/>
              </a:ext>
            </a:extLst>
          </p:cNvPr>
          <p:cNvSpPr/>
          <p:nvPr/>
        </p:nvSpPr>
        <p:spPr>
          <a:xfrm>
            <a:off x="4282636" y="3151940"/>
            <a:ext cx="2005724" cy="420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20mm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A53F2E-66FC-405A-8594-91FF53BCA885}"/>
              </a:ext>
            </a:extLst>
          </p:cNvPr>
          <p:cNvSpPr/>
          <p:nvPr/>
        </p:nvSpPr>
        <p:spPr>
          <a:xfrm>
            <a:off x="5810924" y="1740089"/>
            <a:ext cx="380955" cy="32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D9C37F-DF22-4739-8C78-4BD2CEF55C0D}"/>
              </a:ext>
            </a:extLst>
          </p:cNvPr>
          <p:cNvSpPr/>
          <p:nvPr/>
        </p:nvSpPr>
        <p:spPr>
          <a:xfrm>
            <a:off x="5810924" y="2139784"/>
            <a:ext cx="380955" cy="32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083E85-7A4B-45F8-B773-AB392699C188}"/>
              </a:ext>
            </a:extLst>
          </p:cNvPr>
          <p:cNvCxnSpPr>
            <a:cxnSpLocks/>
          </p:cNvCxnSpPr>
          <p:nvPr/>
        </p:nvCxnSpPr>
        <p:spPr>
          <a:xfrm>
            <a:off x="4210050" y="1961731"/>
            <a:ext cx="0" cy="1514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2D1946F-9971-4AEC-B186-CFD1544A41F0}"/>
              </a:ext>
            </a:extLst>
          </p:cNvPr>
          <p:cNvCxnSpPr>
            <a:cxnSpLocks/>
          </p:cNvCxnSpPr>
          <p:nvPr/>
        </p:nvCxnSpPr>
        <p:spPr>
          <a:xfrm>
            <a:off x="6307802" y="1961731"/>
            <a:ext cx="0" cy="1467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C68DBD9-C10E-4CAB-B5E8-626BEC74BA44}"/>
              </a:ext>
            </a:extLst>
          </p:cNvPr>
          <p:cNvCxnSpPr/>
          <p:nvPr/>
        </p:nvCxnSpPr>
        <p:spPr>
          <a:xfrm>
            <a:off x="5801399" y="1903490"/>
            <a:ext cx="0" cy="371475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E412FFD-70BE-4BAA-9210-D51701002E9C}"/>
              </a:ext>
            </a:extLst>
          </p:cNvPr>
          <p:cNvCxnSpPr>
            <a:cxnSpLocks/>
            <a:endCxn id="17" idx="6"/>
          </p:cNvCxnSpPr>
          <p:nvPr/>
        </p:nvCxnSpPr>
        <p:spPr>
          <a:xfrm flipH="1">
            <a:off x="4125783" y="2090752"/>
            <a:ext cx="1685142" cy="1478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B42AD8E-A956-40C6-A3F5-192274587074}"/>
              </a:ext>
            </a:extLst>
          </p:cNvPr>
          <p:cNvCxnSpPr>
            <a:cxnSpLocks/>
          </p:cNvCxnSpPr>
          <p:nvPr/>
        </p:nvCxnSpPr>
        <p:spPr>
          <a:xfrm>
            <a:off x="3567875" y="1961731"/>
            <a:ext cx="0" cy="1514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3B7580A-1B2C-4B14-B2CB-CC2EA64D5958}"/>
              </a:ext>
            </a:extLst>
          </p:cNvPr>
          <p:cNvCxnSpPr>
            <a:cxnSpLocks/>
          </p:cNvCxnSpPr>
          <p:nvPr/>
        </p:nvCxnSpPr>
        <p:spPr>
          <a:xfrm>
            <a:off x="3915931" y="1961731"/>
            <a:ext cx="0" cy="1514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46BA420-A4A1-4857-BC54-290F9581EC94}"/>
              </a:ext>
            </a:extLst>
          </p:cNvPr>
          <p:cNvCxnSpPr>
            <a:cxnSpLocks/>
          </p:cNvCxnSpPr>
          <p:nvPr/>
        </p:nvCxnSpPr>
        <p:spPr>
          <a:xfrm>
            <a:off x="3551457" y="3204967"/>
            <a:ext cx="36447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06CAFED-B07D-41CE-AD03-3F4AA08E1095}"/>
              </a:ext>
            </a:extLst>
          </p:cNvPr>
          <p:cNvSpPr/>
          <p:nvPr/>
        </p:nvSpPr>
        <p:spPr>
          <a:xfrm>
            <a:off x="3207091" y="3362332"/>
            <a:ext cx="1002959" cy="420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2.5mm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4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098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2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이승훈</dc:creator>
  <cp:lastModifiedBy>이승훈</cp:lastModifiedBy>
  <cp:revision>289</cp:revision>
  <dcterms:created xsi:type="dcterms:W3CDTF">2019-11-25T07:33:06Z</dcterms:created>
  <dcterms:modified xsi:type="dcterms:W3CDTF">2020-01-15T11:13:11Z</dcterms:modified>
</cp:coreProperties>
</file>