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CBCC-41D7-4378-9247-CA00FC02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AC4CB-4C81-48FA-B1EE-73D2298C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3940-81F0-4055-B5AB-B681265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34436-E463-472D-954D-050DB8E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EC99D-842F-42A0-8146-E740DA4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23CB-1A96-4DD5-92AA-FD431AC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CA18-8B95-4D75-8A93-3F161AF5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F103-3855-42B5-BE20-04ACFA3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4B6D-11C0-4A20-B1C8-CADA2E1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0FC76-602F-4F63-89F7-7830C49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FB661-D209-44A0-A64B-BC2047700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4AB78-5196-416E-A619-4E07FEEF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8B13-C86D-4F78-BEB6-9B87BBBD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ADE2-FC30-4BBC-97C7-9A53CD1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CF5E0-28D4-4F3B-834D-38F7F4B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9A2-C9D0-4A88-8BA4-A66F1B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1FFC-89BC-4B29-B3C6-97B050B2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76990-684A-44CD-8D2E-A0A4DDD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7273-54AA-4BB2-9C1D-4ED7475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E47E8-E7AC-44C8-9B16-4C88A4E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05BE-0390-468E-9202-E493D8ED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F755-47D4-458A-86BA-FFB2C910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0200-1B34-4E26-8CB9-D3343E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E69B4-20C2-4229-BE04-BF55AD77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2D68F-5848-4314-9900-AE7BF84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0A17-5D75-4DBE-BC53-463392E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AF8E2-F654-4423-8FDC-F32F4D48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97C03-FE1A-4615-A87E-82B1E4A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E176E-D57D-4821-BC74-60FCB66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8DCFD-BCED-4875-855A-F72E9A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7534-65D6-4A05-B710-383B5C67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3B13-9905-4E69-ADB0-C0D1C6D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FC1E3-1575-4F0C-8D65-9F11DC7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F5EDD-634F-49AF-B69A-883D9D3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9B9E5-CF1E-4F8E-8EED-E6F0BC507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6FEA3-BF34-447C-AD2A-66FA3B40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BB29F-2CD4-40F2-A344-41EEF1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4843E-7C91-466D-9596-789048BE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63A7B-ED2D-4AEA-BE93-39B09B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B5C55-1D38-4078-A13C-F635740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1BDB1-49BD-4347-82F2-2EACDC4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7E623-7B25-4CA8-A4CC-4849D6BA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F487D-F548-4F36-B792-CD9C339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56E3D-871D-48BB-8083-E12A0A1D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9C344-3ADE-4118-B020-7B032F0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E6FDE-4121-4222-A9E1-A61788B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66D2-CF88-4C1C-BA59-EAB58B6A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A823-9736-4400-A455-2C67DA59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E55BC-7ADF-4ACE-B9A1-4F9409C0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D3F0F-8AC2-405A-99DF-E0358734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6CAEC-FE98-43CF-A2CD-606716D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57581-B897-4B42-A130-C1E2754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FC40-B145-4C45-845C-1193CC84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DFE9F-5541-4252-A012-C82A843B8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1572F-792F-40EA-B904-750F2F61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28F8-51B1-4D55-AB09-3DCA202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6D4FC-53A5-41EB-B6E3-ED72C0D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CBDB-4A12-4A9A-B6DB-7263652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77C31-F8EF-4F30-AB4A-0B81F63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7C25-5DE8-4301-9563-5756377D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1709-B9D1-4386-A66C-9A27A176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73D-3906-4379-9DF4-49724FD2741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A8CB-D9F6-4292-A75A-65EC755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66C5-2D8D-45C9-97BE-FF588D177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0CAF09-39F9-4831-8E01-981E8B4A9416}"/>
              </a:ext>
            </a:extLst>
          </p:cNvPr>
          <p:cNvSpPr/>
          <p:nvPr/>
        </p:nvSpPr>
        <p:spPr>
          <a:xfrm>
            <a:off x="1449745" y="846033"/>
            <a:ext cx="1621851" cy="47523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4DCC22-4AC7-4562-99D2-59D564B5D5AD}"/>
              </a:ext>
            </a:extLst>
          </p:cNvPr>
          <p:cNvSpPr/>
          <p:nvPr/>
        </p:nvSpPr>
        <p:spPr>
          <a:xfrm>
            <a:off x="5721290" y="846033"/>
            <a:ext cx="4680000" cy="46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548B0-AE55-4FA1-B95F-BFDA8E2BD73D}"/>
              </a:ext>
            </a:extLst>
          </p:cNvPr>
          <p:cNvSpPr/>
          <p:nvPr/>
        </p:nvSpPr>
        <p:spPr>
          <a:xfrm>
            <a:off x="513184" y="2374692"/>
            <a:ext cx="5388340" cy="167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67638-E445-4928-883B-F9522687A285}"/>
              </a:ext>
            </a:extLst>
          </p:cNvPr>
          <p:cNvSpPr/>
          <p:nvPr/>
        </p:nvSpPr>
        <p:spPr>
          <a:xfrm>
            <a:off x="6510588" y="1612532"/>
            <a:ext cx="3060000" cy="30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23DA2B-A02F-44EA-9BA4-7ECD2665F7F2}"/>
              </a:ext>
            </a:extLst>
          </p:cNvPr>
          <p:cNvGrpSpPr/>
          <p:nvPr/>
        </p:nvGrpSpPr>
        <p:grpSpPr>
          <a:xfrm>
            <a:off x="1535644" y="925357"/>
            <a:ext cx="1440000" cy="1440000"/>
            <a:chOff x="2659158" y="3117555"/>
            <a:chExt cx="1440000" cy="144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AFB3363-6266-4707-9F9A-7EC4AA4668CC}"/>
                </a:ext>
              </a:extLst>
            </p:cNvPr>
            <p:cNvSpPr/>
            <p:nvPr/>
          </p:nvSpPr>
          <p:spPr>
            <a:xfrm>
              <a:off x="2659158" y="3117555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A99A9A8-DF0E-4B5F-8112-9A58FF10E5A9}"/>
                </a:ext>
              </a:extLst>
            </p:cNvPr>
            <p:cNvSpPr/>
            <p:nvPr/>
          </p:nvSpPr>
          <p:spPr>
            <a:xfrm>
              <a:off x="3610210" y="4077447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4689964-C6F9-4925-96F2-56F177A83963}"/>
                </a:ext>
              </a:extLst>
            </p:cNvPr>
            <p:cNvSpPr/>
            <p:nvPr/>
          </p:nvSpPr>
          <p:spPr>
            <a:xfrm>
              <a:off x="2779785" y="4077447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914CFC8-6A4E-4575-A88F-6C000077691F}"/>
                </a:ext>
              </a:extLst>
            </p:cNvPr>
            <p:cNvSpPr/>
            <p:nvPr/>
          </p:nvSpPr>
          <p:spPr>
            <a:xfrm>
              <a:off x="3185952" y="364434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CA760A4-F253-4DBB-A122-DF1C6370F83D}"/>
                </a:ext>
              </a:extLst>
            </p:cNvPr>
            <p:cNvSpPr/>
            <p:nvPr/>
          </p:nvSpPr>
          <p:spPr>
            <a:xfrm>
              <a:off x="3610210" y="321108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B24CD23-A69E-4FAA-8ADD-71CABA5CF1C0}"/>
                </a:ext>
              </a:extLst>
            </p:cNvPr>
            <p:cNvSpPr/>
            <p:nvPr/>
          </p:nvSpPr>
          <p:spPr>
            <a:xfrm>
              <a:off x="2779785" y="321108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CA78D61-604B-49DC-8513-FA850B4962EC}"/>
              </a:ext>
            </a:extLst>
          </p:cNvPr>
          <p:cNvGrpSpPr/>
          <p:nvPr/>
        </p:nvGrpSpPr>
        <p:grpSpPr>
          <a:xfrm>
            <a:off x="1540670" y="4067362"/>
            <a:ext cx="1440000" cy="1440000"/>
            <a:chOff x="2659158" y="3117555"/>
            <a:chExt cx="1440000" cy="144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49BA9F3-CB89-43B6-ABA4-820D7FE169CB}"/>
                </a:ext>
              </a:extLst>
            </p:cNvPr>
            <p:cNvSpPr/>
            <p:nvPr/>
          </p:nvSpPr>
          <p:spPr>
            <a:xfrm>
              <a:off x="2659158" y="3117555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144E9D-451A-4B99-989A-732B441791B1}"/>
                </a:ext>
              </a:extLst>
            </p:cNvPr>
            <p:cNvSpPr/>
            <p:nvPr/>
          </p:nvSpPr>
          <p:spPr>
            <a:xfrm>
              <a:off x="3610210" y="4077447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87BF7D4-931F-40AD-B197-EFE5B97F55F1}"/>
                </a:ext>
              </a:extLst>
            </p:cNvPr>
            <p:cNvSpPr/>
            <p:nvPr/>
          </p:nvSpPr>
          <p:spPr>
            <a:xfrm>
              <a:off x="2779785" y="4077447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0A73EEA-F45D-4B02-B567-E046D0898DEC}"/>
                </a:ext>
              </a:extLst>
            </p:cNvPr>
            <p:cNvSpPr/>
            <p:nvPr/>
          </p:nvSpPr>
          <p:spPr>
            <a:xfrm>
              <a:off x="3185952" y="364434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49DF732-447F-4DF9-83B5-B61633C153CF}"/>
                </a:ext>
              </a:extLst>
            </p:cNvPr>
            <p:cNvSpPr/>
            <p:nvPr/>
          </p:nvSpPr>
          <p:spPr>
            <a:xfrm>
              <a:off x="3610210" y="321108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2F78F1A-85AE-48F6-BC70-40B8956DF134}"/>
                </a:ext>
              </a:extLst>
            </p:cNvPr>
            <p:cNvSpPr/>
            <p:nvPr/>
          </p:nvSpPr>
          <p:spPr>
            <a:xfrm>
              <a:off x="2779785" y="3211089"/>
              <a:ext cx="386412" cy="3864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61AA42-63BC-47CF-8AE4-E8051BC7C707}"/>
              </a:ext>
            </a:extLst>
          </p:cNvPr>
          <p:cNvSpPr/>
          <p:nvPr/>
        </p:nvSpPr>
        <p:spPr>
          <a:xfrm>
            <a:off x="513184" y="2393199"/>
            <a:ext cx="4751979" cy="166482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53F2E-66FC-405A-8594-91FF53BCA885}"/>
              </a:ext>
            </a:extLst>
          </p:cNvPr>
          <p:cNvSpPr/>
          <p:nvPr/>
        </p:nvSpPr>
        <p:spPr>
          <a:xfrm>
            <a:off x="5545361" y="2622325"/>
            <a:ext cx="630000" cy="5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282DC-81D3-4C16-8204-ABEDBAEA83D1}"/>
              </a:ext>
            </a:extLst>
          </p:cNvPr>
          <p:cNvSpPr/>
          <p:nvPr/>
        </p:nvSpPr>
        <p:spPr>
          <a:xfrm>
            <a:off x="5539003" y="3234369"/>
            <a:ext cx="630000" cy="5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68DBD9-C10E-4CAB-B5E8-626BEC74BA44}"/>
              </a:ext>
            </a:extLst>
          </p:cNvPr>
          <p:cNvCxnSpPr/>
          <p:nvPr/>
        </p:nvCxnSpPr>
        <p:spPr>
          <a:xfrm>
            <a:off x="5676465" y="3024046"/>
            <a:ext cx="0" cy="37147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1422A2-2CC8-462D-8E53-D77F6DB0E5A0}"/>
              </a:ext>
            </a:extLst>
          </p:cNvPr>
          <p:cNvGrpSpPr/>
          <p:nvPr/>
        </p:nvGrpSpPr>
        <p:grpSpPr>
          <a:xfrm>
            <a:off x="668724" y="2501402"/>
            <a:ext cx="442800" cy="1368000"/>
            <a:chOff x="1972382" y="2534743"/>
            <a:chExt cx="442800" cy="136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A859AE-6148-4A58-894D-E2F5E07F024C}"/>
                </a:ext>
              </a:extLst>
            </p:cNvPr>
            <p:cNvSpPr/>
            <p:nvPr/>
          </p:nvSpPr>
          <p:spPr>
            <a:xfrm>
              <a:off x="1972382" y="2534743"/>
              <a:ext cx="4428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AE09C8-BE88-42D5-86F1-489322206D9E}"/>
                </a:ext>
              </a:extLst>
            </p:cNvPr>
            <p:cNvGrpSpPr/>
            <p:nvPr/>
          </p:nvGrpSpPr>
          <p:grpSpPr>
            <a:xfrm>
              <a:off x="2076782" y="2668093"/>
              <a:ext cx="234000" cy="234000"/>
              <a:chOff x="4451429" y="2564182"/>
              <a:chExt cx="234000" cy="2340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D9125FC-0B9C-4A8E-A405-961F1994BF28}"/>
                  </a:ext>
                </a:extLst>
              </p:cNvPr>
              <p:cNvSpPr/>
              <p:nvPr/>
            </p:nvSpPr>
            <p:spPr>
              <a:xfrm>
                <a:off x="4481868" y="259118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FD900BB-330D-48D8-8084-6E17C6EBEE5D}"/>
                  </a:ext>
                </a:extLst>
              </p:cNvPr>
              <p:cNvSpPr/>
              <p:nvPr/>
            </p:nvSpPr>
            <p:spPr>
              <a:xfrm>
                <a:off x="4451429" y="2564182"/>
                <a:ext cx="234000" cy="234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5A7556-67ED-43B2-93D5-60DF2EA28FCC}"/>
                </a:ext>
              </a:extLst>
            </p:cNvPr>
            <p:cNvGrpSpPr/>
            <p:nvPr/>
          </p:nvGrpSpPr>
          <p:grpSpPr>
            <a:xfrm>
              <a:off x="2076782" y="3109269"/>
              <a:ext cx="234000" cy="234000"/>
              <a:chOff x="4451429" y="2564182"/>
              <a:chExt cx="234000" cy="23400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555AD56-23FA-485D-BEC8-CF70C96EBE51}"/>
                  </a:ext>
                </a:extLst>
              </p:cNvPr>
              <p:cNvSpPr/>
              <p:nvPr/>
            </p:nvSpPr>
            <p:spPr>
              <a:xfrm>
                <a:off x="4481868" y="259118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511D050-94EE-4C5A-8B95-0291FCE0A498}"/>
                  </a:ext>
                </a:extLst>
              </p:cNvPr>
              <p:cNvSpPr/>
              <p:nvPr/>
            </p:nvSpPr>
            <p:spPr>
              <a:xfrm>
                <a:off x="4451429" y="2564182"/>
                <a:ext cx="234000" cy="234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E3AFF13-AB71-41C3-887B-57648C46A792}"/>
                </a:ext>
              </a:extLst>
            </p:cNvPr>
            <p:cNvGrpSpPr/>
            <p:nvPr/>
          </p:nvGrpSpPr>
          <p:grpSpPr>
            <a:xfrm>
              <a:off x="2076782" y="3559773"/>
              <a:ext cx="234000" cy="234000"/>
              <a:chOff x="4451429" y="2564182"/>
              <a:chExt cx="234000" cy="234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FEDBCE-795F-47DC-AB10-D877CC2A6A03}"/>
                  </a:ext>
                </a:extLst>
              </p:cNvPr>
              <p:cNvSpPr/>
              <p:nvPr/>
            </p:nvSpPr>
            <p:spPr>
              <a:xfrm>
                <a:off x="4481868" y="2591182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229C277-A6E4-4668-9F4F-B8BCAEA6B3AD}"/>
                  </a:ext>
                </a:extLst>
              </p:cNvPr>
              <p:cNvSpPr/>
              <p:nvPr/>
            </p:nvSpPr>
            <p:spPr>
              <a:xfrm>
                <a:off x="4451429" y="2564182"/>
                <a:ext cx="234000" cy="234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789AA8-6FBF-43BD-A584-EE5463391409}"/>
              </a:ext>
            </a:extLst>
          </p:cNvPr>
          <p:cNvSpPr/>
          <p:nvPr/>
        </p:nvSpPr>
        <p:spPr>
          <a:xfrm>
            <a:off x="2563743" y="2914719"/>
            <a:ext cx="288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1BFC23-E40E-45EA-B906-A3947AEBA58A}"/>
              </a:ext>
            </a:extLst>
          </p:cNvPr>
          <p:cNvSpPr/>
          <p:nvPr/>
        </p:nvSpPr>
        <p:spPr>
          <a:xfrm>
            <a:off x="2568987" y="3400598"/>
            <a:ext cx="288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E4E50-B66F-4F22-A9F1-713AE0050D77}"/>
              </a:ext>
            </a:extLst>
          </p:cNvPr>
          <p:cNvSpPr/>
          <p:nvPr/>
        </p:nvSpPr>
        <p:spPr>
          <a:xfrm>
            <a:off x="2959550" y="2769007"/>
            <a:ext cx="144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24688-C70E-46B4-9AEE-4E639E6487CA}"/>
              </a:ext>
            </a:extLst>
          </p:cNvPr>
          <p:cNvSpPr/>
          <p:nvPr/>
        </p:nvSpPr>
        <p:spPr>
          <a:xfrm>
            <a:off x="2964794" y="3448967"/>
            <a:ext cx="144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78A20E-4739-4DFA-8715-27F671661E70}"/>
              </a:ext>
            </a:extLst>
          </p:cNvPr>
          <p:cNvSpPr/>
          <p:nvPr/>
        </p:nvSpPr>
        <p:spPr>
          <a:xfrm>
            <a:off x="3257106" y="3095446"/>
            <a:ext cx="576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DD1718-DDCC-45FC-AD3E-35CBB050CA67}"/>
              </a:ext>
            </a:extLst>
          </p:cNvPr>
          <p:cNvSpPr/>
          <p:nvPr/>
        </p:nvSpPr>
        <p:spPr>
          <a:xfrm>
            <a:off x="4029293" y="2769007"/>
            <a:ext cx="144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A59E4A-C868-4347-AC3E-BC55C94465ED}"/>
              </a:ext>
            </a:extLst>
          </p:cNvPr>
          <p:cNvSpPr/>
          <p:nvPr/>
        </p:nvSpPr>
        <p:spPr>
          <a:xfrm>
            <a:off x="4019505" y="3448967"/>
            <a:ext cx="144000" cy="2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45816D-C2CE-4D3F-8C55-4923ED5CBC8A}"/>
              </a:ext>
            </a:extLst>
          </p:cNvPr>
          <p:cNvSpPr/>
          <p:nvPr/>
        </p:nvSpPr>
        <p:spPr>
          <a:xfrm>
            <a:off x="4368760" y="2627402"/>
            <a:ext cx="630000" cy="5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C740586-2814-44CA-AA18-A5F7A6682EB6}"/>
              </a:ext>
            </a:extLst>
          </p:cNvPr>
          <p:cNvSpPr/>
          <p:nvPr/>
        </p:nvSpPr>
        <p:spPr>
          <a:xfrm>
            <a:off x="4358202" y="3234369"/>
            <a:ext cx="630000" cy="5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063BFE-9BB3-4235-905A-413E9177B70B}"/>
              </a:ext>
            </a:extLst>
          </p:cNvPr>
          <p:cNvSpPr/>
          <p:nvPr/>
        </p:nvSpPr>
        <p:spPr>
          <a:xfrm>
            <a:off x="1449745" y="4047953"/>
            <a:ext cx="1621851" cy="155041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70E7DF-094A-4D95-9182-4EC911205355}"/>
              </a:ext>
            </a:extLst>
          </p:cNvPr>
          <p:cNvSpPr/>
          <p:nvPr/>
        </p:nvSpPr>
        <p:spPr>
          <a:xfrm>
            <a:off x="1449745" y="827168"/>
            <a:ext cx="1621851" cy="155041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5B82C7-D39D-407E-B2A3-5632DD6B3C2A}"/>
              </a:ext>
            </a:extLst>
          </p:cNvPr>
          <p:cNvCxnSpPr>
            <a:cxnSpLocks/>
          </p:cNvCxnSpPr>
          <p:nvPr/>
        </p:nvCxnSpPr>
        <p:spPr>
          <a:xfrm>
            <a:off x="5265163" y="1315616"/>
            <a:ext cx="0" cy="409805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EFEC9B-D859-4991-A58E-B3E2E3F02C15}"/>
              </a:ext>
            </a:extLst>
          </p:cNvPr>
          <p:cNvSpPr/>
          <p:nvPr/>
        </p:nvSpPr>
        <p:spPr>
          <a:xfrm>
            <a:off x="4588899" y="1055350"/>
            <a:ext cx="1352527" cy="276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GND </a:t>
            </a:r>
            <a:r>
              <a:rPr lang="ko-KR" altLang="en-US" b="1" dirty="0">
                <a:solidFill>
                  <a:schemeClr val="tx1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409154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이승훈</cp:lastModifiedBy>
  <cp:revision>303</cp:revision>
  <dcterms:created xsi:type="dcterms:W3CDTF">2019-11-25T07:33:06Z</dcterms:created>
  <dcterms:modified xsi:type="dcterms:W3CDTF">2020-02-10T10:45:52Z</dcterms:modified>
</cp:coreProperties>
</file>