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6" r:id="rId4"/>
    <p:sldId id="272" r:id="rId5"/>
    <p:sldId id="268" r:id="rId6"/>
    <p:sldId id="270" r:id="rId7"/>
    <p:sldId id="257" r:id="rId8"/>
    <p:sldId id="258" r:id="rId9"/>
    <p:sldId id="277" r:id="rId10"/>
    <p:sldId id="264" r:id="rId11"/>
    <p:sldId id="278" r:id="rId12"/>
    <p:sldId id="261" r:id="rId13"/>
    <p:sldId id="262" r:id="rId14"/>
    <p:sldId id="263" r:id="rId15"/>
    <p:sldId id="275" r:id="rId16"/>
    <p:sldId id="276" r:id="rId17"/>
    <p:sldId id="280" r:id="rId18"/>
    <p:sldId id="279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77" d="100"/>
          <a:sy n="77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8FE6852-7C67-4752-A39B-5B44DF14E3E3}" type="datetime1">
              <a:rPr lang="en-US" smtClean="0"/>
              <a:t>6/13/2019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667747-BE6F-4FBA-9274-517C1ED42160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3643C4-EF6D-4F33-B388-7C50227CB506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E923DFB-567E-4060-BCAD-50E249EFA8B7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1A528E28-4753-498A-A3F0-D9018024B95E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C043EA-394E-4A07-B27A-9E16745940BD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CDE0C7-26DA-4E8E-9E29-8FBEE71E3B4C}" type="datetime1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42101A-1AFE-4B18-916B-28396AF5AE97}" type="datetime1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D10DC9-E4D3-4836-A058-D74C00DCB5B2}" type="datetime1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B0406D-9E27-436F-B281-DD64A4160206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3FEE8F7-2E9F-43F0-8C11-7A4BC2186319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EDD40058-B873-49CB-9A8A-2D831C53B23F}" type="datetime1">
              <a:rPr lang="en-US" smtClean="0"/>
              <a:t>6/13/2019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</a:t>
            </a:r>
            <a:r>
              <a:rPr lang="en-US" b="1" dirty="0" smtClean="0">
                <a:latin typeface="Bookman Old Style (Headings)"/>
              </a:rPr>
              <a:t>Systems</a:t>
            </a:r>
            <a:endParaRPr lang="en-US" b="1" dirty="0">
              <a:latin typeface="Bookman Old Style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8206" y="1828800"/>
            <a:ext cx="5281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smtClean="0">
                <a:solidFill>
                  <a:srgbClr val="C00000"/>
                </a:solidFill>
              </a:rPr>
              <a:t>Lab 2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Analog-to-Digital Converter (ADC)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 (SAR) ADC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3642"/>
            <a:ext cx="593448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8800" y="1622348"/>
            <a:ext cx="327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charset="0"/>
              </a:rPr>
              <a:t>Binary search </a:t>
            </a:r>
            <a:r>
              <a:rPr lang="en-US" sz="2000" dirty="0">
                <a:cs typeface="Arial" charset="0"/>
              </a:rPr>
              <a:t>algorithm to gradually approaches the input voltage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Settle into </a:t>
            </a:r>
            <a:r>
              <a:rPr lang="en-US" sz="2000" dirty="0">
                <a:cs typeface="Arial" charset="0"/>
              </a:rPr>
              <a:t>±</a:t>
            </a:r>
            <a:r>
              <a:rPr lang="en-US" sz="2000" dirty="0"/>
              <a:t>½ </a:t>
            </a:r>
            <a:r>
              <a:rPr lang="en-US" sz="2000" dirty="0" err="1"/>
              <a:t>LSB</a:t>
            </a:r>
            <a:r>
              <a:rPr lang="en-US" sz="2000" dirty="0"/>
              <a:t> bound within the time allowed</a:t>
            </a:r>
            <a:endParaRPr lang="en-US" sz="2000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8268" y="3560391"/>
                <a:ext cx="3596562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𝐴𝐷𝐶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𝑠𝑎𝑚𝑝𝑙𝑖𝑛𝑔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𝐶𝑜𝑛𝑣𝑒𝑟𝑠𝑖𝑜𝑛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68" y="3560391"/>
                <a:ext cx="3596562" cy="425053"/>
              </a:xfrm>
              <a:prstGeom prst="rect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2600" y="4139544"/>
                <a:ext cx="331763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𝐶𝑜𝑛𝑣𝑒𝑟𝑠𝑖𝑜𝑛</m:t>
                          </m:r>
                        </m:sub>
                      </m:sSub>
                      <m:r>
                        <a:rPr lang="en-US" sz="20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𝐴𝐷𝐶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_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𝐶𝑙𝑜𝑐𝑘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139544"/>
                <a:ext cx="3317639" cy="4103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4800600"/>
                <a:ext cx="1162946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𝑠𝑎𝑚𝑝𝑙𝑖𝑛𝑔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00600"/>
                <a:ext cx="1162946" cy="391902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98920" y="4823170"/>
            <a:ext cx="23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software configurable</a:t>
            </a:r>
          </a:p>
        </p:txBody>
      </p:sp>
    </p:spTree>
    <p:extLst>
      <p:ext uri="{BB962C8B-B14F-4D97-AF65-F5344CB8AC3E}">
        <p14:creationId xmlns:p14="http://schemas.microsoft.com/office/powerpoint/2010/main" val="6168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Conversion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8229600" cy="38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Suppose </a:t>
            </a:r>
            <a:r>
              <a:rPr lang="en-US" sz="2000" dirty="0" err="1"/>
              <a:t>ADCCLK</a:t>
            </a:r>
            <a:r>
              <a:rPr lang="en-US" sz="2000" dirty="0"/>
              <a:t> = 16 MHz and Sampling time = 4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600" y="1430531"/>
                <a:ext cx="4272901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𝐴𝐷𝐶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𝑠𝑎𝑚𝑝𝑙𝑖𝑛𝑔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𝐶𝑜𝑛𝑣𝑒𝑟𝑠𝑖𝑜𝑛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430531"/>
                <a:ext cx="4272901" cy="491738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3400" y="3212068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12-bit 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52625" y="3733799"/>
                <a:ext cx="4695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𝐴𝐷𝐶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=4+12=16 </m:t>
                      </m:r>
                      <m:r>
                        <a:rPr lang="en-US" sz="2400" b="0" i="1" smtClean="0">
                          <a:latin typeface="Cambria Math"/>
                        </a:rPr>
                        <m:t>𝑐𝑦𝑐𝑙𝑒𝑠</m:t>
                      </m:r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5" y="3733799"/>
                <a:ext cx="469558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" y="4419600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6-bit 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81200" y="4953000"/>
                <a:ext cx="487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𝐴𝐷𝐶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=4+6=10 </m:t>
                      </m:r>
                      <m:r>
                        <a:rPr lang="en-US" sz="2400" b="0" i="1" smtClean="0">
                          <a:latin typeface="Cambria Math"/>
                        </a:rPr>
                        <m:t>𝑐𝑦𝑐𝑙𝑒𝑠</m:t>
                      </m:r>
                      <m:r>
                        <a:rPr lang="en-US" sz="2400" b="0" i="1" smtClean="0">
                          <a:latin typeface="Cambria Math"/>
                        </a:rPr>
                        <m:t>=625</m:t>
                      </m:r>
                      <m:r>
                        <a:rPr lang="en-US" sz="2400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953000"/>
                <a:ext cx="487351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3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99788"/>
            <a:ext cx="5763011" cy="47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ADC: Regular </a:t>
            </a:r>
            <a:r>
              <a:rPr lang="en-US" i="1" dirty="0" err="1"/>
              <a:t>vs</a:t>
            </a:r>
            <a:r>
              <a:rPr lang="en-US" dirty="0"/>
              <a:t> injected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00200"/>
            <a:ext cx="79420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28668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286685" cy="388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4342" y="1443841"/>
            <a:ext cx="4619658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Regular channel: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SWSTART</a:t>
            </a:r>
            <a:r>
              <a:rPr lang="en-US" sz="2000" dirty="0"/>
              <a:t> in </a:t>
            </a:r>
            <a:r>
              <a:rPr lang="en-US" sz="2000" dirty="0" err="1"/>
              <a:t>ADC_CR2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channel is selected by  </a:t>
            </a:r>
            <a:r>
              <a:rPr lang="en-US" sz="2000" dirty="0" err="1"/>
              <a:t>SQ1</a:t>
            </a:r>
            <a:r>
              <a:rPr lang="en-US" sz="2000" dirty="0"/>
              <a:t>[4:0] in </a:t>
            </a:r>
            <a:r>
              <a:rPr lang="en-US" sz="2000" dirty="0" err="1"/>
              <a:t>SQR5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Result is stored in </a:t>
            </a:r>
            <a:r>
              <a:rPr lang="en-US" sz="2000" dirty="0" err="1"/>
              <a:t>ADC_DR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EOC</a:t>
            </a:r>
            <a:r>
              <a:rPr lang="en-US" sz="2000" dirty="0"/>
              <a:t> is set after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Interrupt is generated if </a:t>
            </a:r>
            <a:r>
              <a:rPr lang="en-US" sz="2000" dirty="0" err="1"/>
              <a:t>EOCIE</a:t>
            </a:r>
            <a:r>
              <a:rPr lang="en-US" sz="2000" dirty="0"/>
              <a:t> is set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Injected channel: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JSWSTART</a:t>
            </a:r>
            <a:r>
              <a:rPr lang="en-US" sz="2000" dirty="0"/>
              <a:t> in </a:t>
            </a:r>
            <a:r>
              <a:rPr lang="en-US" sz="2000" dirty="0" err="1"/>
              <a:t>ADC_CR2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channel is selected by </a:t>
            </a:r>
            <a:r>
              <a:rPr lang="en-US" sz="2000" dirty="0" err="1"/>
              <a:t>JSQ1</a:t>
            </a:r>
            <a:r>
              <a:rPr lang="en-US" sz="2000" dirty="0"/>
              <a:t>[4:0] in </a:t>
            </a:r>
            <a:r>
              <a:rPr lang="en-US" sz="2000" dirty="0" err="1"/>
              <a:t>JSQR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Result is stored in </a:t>
            </a:r>
            <a:r>
              <a:rPr lang="en-US" sz="2000" dirty="0" err="1"/>
              <a:t>ADC_JDR1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JEOC</a:t>
            </a:r>
            <a:r>
              <a:rPr lang="en-US" sz="2000" dirty="0"/>
              <a:t> is set after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Interrupt is generated if </a:t>
            </a:r>
            <a:r>
              <a:rPr lang="en-US" sz="2000" dirty="0" err="1"/>
              <a:t>JEOCIE</a:t>
            </a:r>
            <a:r>
              <a:rPr lang="en-US" sz="2000" dirty="0"/>
              <a:t> is set</a:t>
            </a:r>
          </a:p>
        </p:txBody>
      </p:sp>
    </p:spTree>
    <p:extLst>
      <p:ext uri="{BB962C8B-B14F-4D97-AF65-F5344CB8AC3E}">
        <p14:creationId xmlns:p14="http://schemas.microsoft.com/office/powerpoint/2010/main" val="345892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419600" y="1600200"/>
            <a:ext cx="4267200" cy="4556760"/>
          </a:xfrm>
        </p:spPr>
        <p:txBody>
          <a:bodyPr>
            <a:normAutofit/>
          </a:bodyPr>
          <a:lstStyle/>
          <a:p>
            <a:r>
              <a:rPr lang="en-US" sz="2000" dirty="0"/>
              <a:t>Channels are selected by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ADC_SQRx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registers for regular channels, and by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ADC_JSQR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register for injected channel</a:t>
            </a:r>
          </a:p>
          <a:p>
            <a:endParaRPr lang="en-US" sz="2000" dirty="0"/>
          </a:p>
          <a:p>
            <a:r>
              <a:rPr lang="en-US" sz="2000" dirty="0"/>
              <a:t>All channels in a regular group share the same result register </a:t>
            </a:r>
            <a:r>
              <a:rPr lang="en-US" sz="2000" dirty="0" err="1"/>
              <a:t>ADC_DR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Make sure to read data between consecutive sampling.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8600" y="1600200"/>
            <a:ext cx="828668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1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baseline="-25000" dirty="0" err="1"/>
              <a:t>REF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chips does not expose 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 to a pin</a:t>
            </a:r>
          </a:p>
          <a:p>
            <a:pPr lvl="1"/>
            <a:r>
              <a:rPr lang="en-US" dirty="0" err="1"/>
              <a:t>STM32L</a:t>
            </a:r>
            <a:r>
              <a:rPr lang="en-US" dirty="0"/>
              <a:t> </a:t>
            </a:r>
            <a:r>
              <a:rPr lang="en-US" dirty="0" err="1"/>
              <a:t>LQFP64</a:t>
            </a:r>
            <a:r>
              <a:rPr lang="en-US" dirty="0"/>
              <a:t> does not have 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 pin</a:t>
            </a:r>
          </a:p>
          <a:p>
            <a:pPr lvl="1"/>
            <a:r>
              <a:rPr lang="en-US" dirty="0" err="1"/>
              <a:t>STM32L</a:t>
            </a:r>
            <a:r>
              <a:rPr lang="en-US" dirty="0"/>
              <a:t> </a:t>
            </a:r>
            <a:r>
              <a:rPr lang="en-US" dirty="0" err="1"/>
              <a:t>LQFP100</a:t>
            </a:r>
            <a:r>
              <a:rPr lang="en-US" dirty="0"/>
              <a:t> does</a:t>
            </a:r>
          </a:p>
          <a:p>
            <a:r>
              <a:rPr lang="en-US" dirty="0"/>
              <a:t>Infer internal  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endParaRPr lang="en-US" baseline="-25000" dirty="0"/>
          </a:p>
          <a:p>
            <a:pPr lvl="1"/>
            <a:r>
              <a:rPr lang="en-US" dirty="0"/>
              <a:t>How?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52800"/>
            <a:ext cx="3814898" cy="2861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33528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400" y="3048000"/>
            <a:ext cx="838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2735916"/>
                <a:ext cx="2793585" cy="510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Corresponds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</m:oMath>
                </a14:m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735916"/>
                <a:ext cx="2793585" cy="510140"/>
              </a:xfrm>
              <a:prstGeom prst="rect">
                <a:avLst/>
              </a:prstGeom>
              <a:blipFill>
                <a:blip r:embed="rId3"/>
                <a:stretch>
                  <a:fillRect l="-1965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72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Watchdog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18135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C00000"/>
                </a:solidFill>
              </a:rPr>
              <a:t>V &lt; </a:t>
            </a:r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baseline="-25000" dirty="0" err="1">
                <a:solidFill>
                  <a:srgbClr val="C00000"/>
                </a:solidFill>
              </a:rPr>
              <a:t>LTR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00000"/>
                </a:solidFill>
              </a:rPr>
              <a:t>V &gt; </a:t>
            </a:r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baseline="-25000" dirty="0" err="1">
                <a:solidFill>
                  <a:srgbClr val="C00000"/>
                </a:solidFill>
              </a:rPr>
              <a:t>HTR</a:t>
            </a:r>
            <a:r>
              <a:rPr lang="en-US" sz="2000" dirty="0"/>
              <a:t>, the analog watchdog (</a:t>
            </a:r>
            <a:r>
              <a:rPr lang="en-US" sz="2000" dirty="0" err="1"/>
              <a:t>AWD</a:t>
            </a:r>
            <a:r>
              <a:rPr lang="en-US" sz="2000" dirty="0"/>
              <a:t>) flag (in ADC Status Register) is set, generating an interrupt to the processor </a:t>
            </a:r>
          </a:p>
          <a:p>
            <a:r>
              <a:rPr lang="en-US" sz="2000" dirty="0"/>
              <a:t>The monitor is automatically performed by hardware, not software</a:t>
            </a:r>
          </a:p>
          <a:p>
            <a:r>
              <a:rPr lang="en-US" sz="2000" dirty="0"/>
              <a:t>Convenient and efficient feature</a:t>
            </a:r>
          </a:p>
          <a:p>
            <a:r>
              <a:rPr lang="en-US" sz="2000" dirty="0"/>
              <a:t>Help processor detect exceptions and recover from specific situations</a:t>
            </a:r>
          </a:p>
          <a:p>
            <a:pPr lvl="1"/>
            <a:r>
              <a:rPr lang="en-US" sz="1800" dirty="0"/>
              <a:t>For example, monitor sensor data and raise alarm on some level.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3352800"/>
            <a:ext cx="2895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24200" y="1828800"/>
            <a:ext cx="0" cy="167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459468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voltage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3124200"/>
            <a:ext cx="2895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2438400"/>
            <a:ext cx="2895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143" y="2253734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threshold (</a:t>
            </a:r>
            <a:r>
              <a:rPr lang="en-US" dirty="0" err="1"/>
              <a:t>HTR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939534"/>
            <a:ext cx="23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threshold (</a:t>
            </a:r>
            <a:r>
              <a:rPr lang="en-US" dirty="0" err="1"/>
              <a:t>LTR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4200" y="24384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Guarded Area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5609" y="1828800"/>
            <a:ext cx="2721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Two programmable thresholds</a:t>
            </a:r>
          </a:p>
        </p:txBody>
      </p:sp>
    </p:spTree>
    <p:extLst>
      <p:ext uri="{BB962C8B-B14F-4D97-AF65-F5344CB8AC3E}">
        <p14:creationId xmlns:p14="http://schemas.microsoft.com/office/powerpoint/2010/main" val="318934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ADC with Timer 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75" name="Content Placeholder 74"/>
          <p:cNvSpPr>
            <a:spLocks noGrp="1"/>
          </p:cNvSpPr>
          <p:nvPr>
            <p:ph sz="quarter" idx="1"/>
          </p:nvPr>
        </p:nvSpPr>
        <p:spPr>
          <a:xfrm>
            <a:off x="4364831" y="4762500"/>
            <a:ext cx="4186238" cy="12192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/>
              <a:t>ISR</a:t>
            </a:r>
            <a:r>
              <a:rPr lang="en-US" sz="1800" dirty="0"/>
              <a:t> = Interrupt Service Routine</a:t>
            </a:r>
          </a:p>
          <a:p>
            <a:r>
              <a:rPr lang="en-US" sz="1800" dirty="0"/>
              <a:t>TIMER </a:t>
            </a:r>
            <a:r>
              <a:rPr lang="en-US" sz="1800" dirty="0" err="1"/>
              <a:t>ISR</a:t>
            </a:r>
            <a:r>
              <a:rPr lang="en-US" sz="1800" dirty="0"/>
              <a:t> starts ADC</a:t>
            </a:r>
          </a:p>
          <a:p>
            <a:r>
              <a:rPr lang="en-US" sz="1800" dirty="0"/>
              <a:t>ADC samples multiple channels</a:t>
            </a:r>
          </a:p>
          <a:p>
            <a:r>
              <a:rPr lang="en-US" sz="1800" dirty="0"/>
              <a:t>ADC </a:t>
            </a:r>
            <a:r>
              <a:rPr lang="en-US" sz="1800" dirty="0" err="1"/>
              <a:t>ISR</a:t>
            </a:r>
            <a:r>
              <a:rPr lang="en-US" sz="1800" dirty="0"/>
              <a:t> copies ADC data register to memory</a:t>
            </a:r>
          </a:p>
        </p:txBody>
      </p:sp>
      <p:cxnSp>
        <p:nvCxnSpPr>
          <p:cNvPr id="6" name="Straight Arrow Connector 5"/>
          <p:cNvCxnSpPr>
            <a:stCxn id="44" idx="4"/>
          </p:cNvCxnSpPr>
          <p:nvPr/>
        </p:nvCxnSpPr>
        <p:spPr>
          <a:xfrm>
            <a:off x="1409701" y="4371201"/>
            <a:ext cx="0" cy="1724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8311" y="128149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2325469"/>
            <a:ext cx="11811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Peripheral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48500" y="2554069"/>
            <a:ext cx="876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31537" y="3697069"/>
            <a:ext cx="10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ADC </a:t>
            </a:r>
            <a:r>
              <a:rPr lang="en-US" dirty="0" err="1">
                <a:solidFill>
                  <a:srgbClr val="0000FF"/>
                </a:solidFill>
              </a:rPr>
              <a:t>ISR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0" y="2554069"/>
            <a:ext cx="266699" cy="152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48500" y="2858869"/>
            <a:ext cx="876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24800" y="2858869"/>
            <a:ext cx="266699" cy="152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48500" y="3163669"/>
            <a:ext cx="876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24800" y="3163669"/>
            <a:ext cx="266699" cy="152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8500" y="3468469"/>
            <a:ext cx="876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24800" y="3468469"/>
            <a:ext cx="266699" cy="152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2325469"/>
            <a:ext cx="11811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  <a:p>
            <a:pPr algn="ctr"/>
            <a:r>
              <a:rPr lang="en-US" dirty="0"/>
              <a:t>Peripheral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09701" y="2362200"/>
            <a:ext cx="15620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62644" y="199286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timer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52900" y="2666229"/>
            <a:ext cx="781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14900" y="2666229"/>
            <a:ext cx="266699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81599" y="2818629"/>
            <a:ext cx="723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62461" y="282660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Timer </a:t>
            </a:r>
            <a:r>
              <a:rPr lang="en-US" dirty="0" err="1">
                <a:solidFill>
                  <a:srgbClr val="FF0000"/>
                </a:solidFill>
              </a:rPr>
              <a:t>ISR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47799" y="4001869"/>
            <a:ext cx="501015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</p:cNvCxnSpPr>
          <p:nvPr/>
        </p:nvCxnSpPr>
        <p:spPr>
          <a:xfrm>
            <a:off x="6457950" y="3697069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52900" y="2024064"/>
            <a:ext cx="102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interrupt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0400" y="1868269"/>
            <a:ext cx="107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ADC interrupt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2618" y="362086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ADC_Done</a:t>
            </a:r>
            <a:r>
              <a:rPr lang="en-US" dirty="0"/>
              <a:t> flag</a:t>
            </a:r>
          </a:p>
        </p:txBody>
      </p:sp>
      <p:sp>
        <p:nvSpPr>
          <p:cNvPr id="44" name="Parallelogram 43"/>
          <p:cNvSpPr/>
          <p:nvPr/>
        </p:nvSpPr>
        <p:spPr>
          <a:xfrm>
            <a:off x="304802" y="3609201"/>
            <a:ext cx="2209798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</a:t>
            </a:r>
            <a:r>
              <a:rPr lang="en-US" dirty="0" err="1"/>
              <a:t>DAC_Done</a:t>
            </a:r>
            <a:r>
              <a:rPr lang="en-US" dirty="0"/>
              <a:t> = 1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1409701" y="1828800"/>
            <a:ext cx="0" cy="17804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4802" y="4572000"/>
            <a:ext cx="21335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52400" y="3011270"/>
            <a:ext cx="0" cy="25513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2400" y="3011269"/>
            <a:ext cx="125730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52400" y="5562600"/>
            <a:ext cx="1257301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3715" y="51932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12331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Analog-to-Digital Converter (ADC)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8793"/>
            <a:ext cx="8534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ADC is important almost to all application fields</a:t>
            </a:r>
          </a:p>
          <a:p>
            <a:r>
              <a:rPr lang="en-US" sz="2400" dirty="0"/>
              <a:t>Converts a continuous-time voltage signal within a given range to discrete-time digital values to quantify the voltage’s amplitudes</a:t>
            </a:r>
          </a:p>
        </p:txBody>
      </p:sp>
      <p:sp>
        <p:nvSpPr>
          <p:cNvPr id="5" name="Freeform 4"/>
          <p:cNvSpPr/>
          <p:nvPr/>
        </p:nvSpPr>
        <p:spPr>
          <a:xfrm>
            <a:off x="967707" y="3773138"/>
            <a:ext cx="1925444" cy="826270"/>
          </a:xfrm>
          <a:custGeom>
            <a:avLst/>
            <a:gdLst>
              <a:gd name="connsiteX0" fmla="*/ 0 w 3100388"/>
              <a:gd name="connsiteY0" fmla="*/ 109587 h 719523"/>
              <a:gd name="connsiteX1" fmla="*/ 76200 w 3100388"/>
              <a:gd name="connsiteY1" fmla="*/ 23862 h 719523"/>
              <a:gd name="connsiteX2" fmla="*/ 123825 w 3100388"/>
              <a:gd name="connsiteY2" fmla="*/ 50 h 719523"/>
              <a:gd name="connsiteX3" fmla="*/ 190500 w 3100388"/>
              <a:gd name="connsiteY3" fmla="*/ 19100 h 719523"/>
              <a:gd name="connsiteX4" fmla="*/ 233363 w 3100388"/>
              <a:gd name="connsiteY4" fmla="*/ 66725 h 719523"/>
              <a:gd name="connsiteX5" fmla="*/ 266700 w 3100388"/>
              <a:gd name="connsiteY5" fmla="*/ 142925 h 719523"/>
              <a:gd name="connsiteX6" fmla="*/ 300038 w 3100388"/>
              <a:gd name="connsiteY6" fmla="*/ 209600 h 719523"/>
              <a:gd name="connsiteX7" fmla="*/ 338138 w 3100388"/>
              <a:gd name="connsiteY7" fmla="*/ 261987 h 719523"/>
              <a:gd name="connsiteX8" fmla="*/ 400050 w 3100388"/>
              <a:gd name="connsiteY8" fmla="*/ 281037 h 719523"/>
              <a:gd name="connsiteX9" fmla="*/ 457200 w 3100388"/>
              <a:gd name="connsiteY9" fmla="*/ 252462 h 719523"/>
              <a:gd name="connsiteX10" fmla="*/ 519113 w 3100388"/>
              <a:gd name="connsiteY10" fmla="*/ 195312 h 719523"/>
              <a:gd name="connsiteX11" fmla="*/ 590550 w 3100388"/>
              <a:gd name="connsiteY11" fmla="*/ 138162 h 719523"/>
              <a:gd name="connsiteX12" fmla="*/ 633413 w 3100388"/>
              <a:gd name="connsiteY12" fmla="*/ 114350 h 719523"/>
              <a:gd name="connsiteX13" fmla="*/ 700088 w 3100388"/>
              <a:gd name="connsiteY13" fmla="*/ 119112 h 719523"/>
              <a:gd name="connsiteX14" fmla="*/ 742950 w 3100388"/>
              <a:gd name="connsiteY14" fmla="*/ 190550 h 719523"/>
              <a:gd name="connsiteX15" fmla="*/ 766763 w 3100388"/>
              <a:gd name="connsiteY15" fmla="*/ 242937 h 719523"/>
              <a:gd name="connsiteX16" fmla="*/ 790575 w 3100388"/>
              <a:gd name="connsiteY16" fmla="*/ 290562 h 719523"/>
              <a:gd name="connsiteX17" fmla="*/ 819150 w 3100388"/>
              <a:gd name="connsiteY17" fmla="*/ 338187 h 719523"/>
              <a:gd name="connsiteX18" fmla="*/ 852488 w 3100388"/>
              <a:gd name="connsiteY18" fmla="*/ 390575 h 719523"/>
              <a:gd name="connsiteX19" fmla="*/ 895350 w 3100388"/>
              <a:gd name="connsiteY19" fmla="*/ 462012 h 719523"/>
              <a:gd name="connsiteX20" fmla="*/ 942975 w 3100388"/>
              <a:gd name="connsiteY20" fmla="*/ 528687 h 719523"/>
              <a:gd name="connsiteX21" fmla="*/ 985838 w 3100388"/>
              <a:gd name="connsiteY21" fmla="*/ 547737 h 719523"/>
              <a:gd name="connsiteX22" fmla="*/ 1028700 w 3100388"/>
              <a:gd name="connsiteY22" fmla="*/ 533450 h 719523"/>
              <a:gd name="connsiteX23" fmla="*/ 1066800 w 3100388"/>
              <a:gd name="connsiteY23" fmla="*/ 423912 h 719523"/>
              <a:gd name="connsiteX24" fmla="*/ 1143000 w 3100388"/>
              <a:gd name="connsiteY24" fmla="*/ 171500 h 719523"/>
              <a:gd name="connsiteX25" fmla="*/ 1171575 w 3100388"/>
              <a:gd name="connsiteY25" fmla="*/ 109587 h 719523"/>
              <a:gd name="connsiteX26" fmla="*/ 1228725 w 3100388"/>
              <a:gd name="connsiteY26" fmla="*/ 76250 h 719523"/>
              <a:gd name="connsiteX27" fmla="*/ 1285875 w 3100388"/>
              <a:gd name="connsiteY27" fmla="*/ 85775 h 719523"/>
              <a:gd name="connsiteX28" fmla="*/ 1328738 w 3100388"/>
              <a:gd name="connsiteY28" fmla="*/ 128637 h 719523"/>
              <a:gd name="connsiteX29" fmla="*/ 1381125 w 3100388"/>
              <a:gd name="connsiteY29" fmla="*/ 214362 h 719523"/>
              <a:gd name="connsiteX30" fmla="*/ 1438275 w 3100388"/>
              <a:gd name="connsiteY30" fmla="*/ 271512 h 719523"/>
              <a:gd name="connsiteX31" fmla="*/ 1485900 w 3100388"/>
              <a:gd name="connsiteY31" fmla="*/ 295325 h 719523"/>
              <a:gd name="connsiteX32" fmla="*/ 1543050 w 3100388"/>
              <a:gd name="connsiteY32" fmla="*/ 266750 h 719523"/>
              <a:gd name="connsiteX33" fmla="*/ 1600200 w 3100388"/>
              <a:gd name="connsiteY33" fmla="*/ 204837 h 719523"/>
              <a:gd name="connsiteX34" fmla="*/ 1638300 w 3100388"/>
              <a:gd name="connsiteY34" fmla="*/ 157212 h 719523"/>
              <a:gd name="connsiteX35" fmla="*/ 1724025 w 3100388"/>
              <a:gd name="connsiteY35" fmla="*/ 157212 h 719523"/>
              <a:gd name="connsiteX36" fmla="*/ 1776413 w 3100388"/>
              <a:gd name="connsiteY36" fmla="*/ 200075 h 719523"/>
              <a:gd name="connsiteX37" fmla="*/ 1819275 w 3100388"/>
              <a:gd name="connsiteY37" fmla="*/ 257225 h 719523"/>
              <a:gd name="connsiteX38" fmla="*/ 2000250 w 3100388"/>
              <a:gd name="connsiteY38" fmla="*/ 562025 h 719523"/>
              <a:gd name="connsiteX39" fmla="*/ 2066925 w 3100388"/>
              <a:gd name="connsiteY39" fmla="*/ 666800 h 719523"/>
              <a:gd name="connsiteX40" fmla="*/ 2124075 w 3100388"/>
              <a:gd name="connsiteY40" fmla="*/ 714425 h 719523"/>
              <a:gd name="connsiteX41" fmla="*/ 2195513 w 3100388"/>
              <a:gd name="connsiteY41" fmla="*/ 714425 h 719523"/>
              <a:gd name="connsiteX42" fmla="*/ 2252663 w 3100388"/>
              <a:gd name="connsiteY42" fmla="*/ 681087 h 719523"/>
              <a:gd name="connsiteX43" fmla="*/ 2290763 w 3100388"/>
              <a:gd name="connsiteY43" fmla="*/ 604887 h 719523"/>
              <a:gd name="connsiteX44" fmla="*/ 2347913 w 3100388"/>
              <a:gd name="connsiteY44" fmla="*/ 490587 h 719523"/>
              <a:gd name="connsiteX45" fmla="*/ 2495550 w 3100388"/>
              <a:gd name="connsiteY45" fmla="*/ 166737 h 719523"/>
              <a:gd name="connsiteX46" fmla="*/ 2538413 w 3100388"/>
              <a:gd name="connsiteY46" fmla="*/ 100062 h 719523"/>
              <a:gd name="connsiteX47" fmla="*/ 2590800 w 3100388"/>
              <a:gd name="connsiteY47" fmla="*/ 81012 h 719523"/>
              <a:gd name="connsiteX48" fmla="*/ 2662238 w 3100388"/>
              <a:gd name="connsiteY48" fmla="*/ 85775 h 719523"/>
              <a:gd name="connsiteX49" fmla="*/ 2714625 w 3100388"/>
              <a:gd name="connsiteY49" fmla="*/ 123875 h 719523"/>
              <a:gd name="connsiteX50" fmla="*/ 2833688 w 3100388"/>
              <a:gd name="connsiteY50" fmla="*/ 204837 h 719523"/>
              <a:gd name="connsiteX51" fmla="*/ 2900363 w 3100388"/>
              <a:gd name="connsiteY51" fmla="*/ 223887 h 719523"/>
              <a:gd name="connsiteX52" fmla="*/ 2967038 w 3100388"/>
              <a:gd name="connsiteY52" fmla="*/ 214362 h 719523"/>
              <a:gd name="connsiteX53" fmla="*/ 3038475 w 3100388"/>
              <a:gd name="connsiteY53" fmla="*/ 157212 h 719523"/>
              <a:gd name="connsiteX54" fmla="*/ 3100388 w 3100388"/>
              <a:gd name="connsiteY54" fmla="*/ 104825 h 719523"/>
              <a:gd name="connsiteX0" fmla="*/ 0 w 3100388"/>
              <a:gd name="connsiteY0" fmla="*/ 109587 h 714643"/>
              <a:gd name="connsiteX1" fmla="*/ 76200 w 3100388"/>
              <a:gd name="connsiteY1" fmla="*/ 23862 h 714643"/>
              <a:gd name="connsiteX2" fmla="*/ 123825 w 3100388"/>
              <a:gd name="connsiteY2" fmla="*/ 50 h 714643"/>
              <a:gd name="connsiteX3" fmla="*/ 190500 w 3100388"/>
              <a:gd name="connsiteY3" fmla="*/ 19100 h 714643"/>
              <a:gd name="connsiteX4" fmla="*/ 233363 w 3100388"/>
              <a:gd name="connsiteY4" fmla="*/ 66725 h 714643"/>
              <a:gd name="connsiteX5" fmla="*/ 266700 w 3100388"/>
              <a:gd name="connsiteY5" fmla="*/ 142925 h 714643"/>
              <a:gd name="connsiteX6" fmla="*/ 300038 w 3100388"/>
              <a:gd name="connsiteY6" fmla="*/ 209600 h 714643"/>
              <a:gd name="connsiteX7" fmla="*/ 338138 w 3100388"/>
              <a:gd name="connsiteY7" fmla="*/ 261987 h 714643"/>
              <a:gd name="connsiteX8" fmla="*/ 400050 w 3100388"/>
              <a:gd name="connsiteY8" fmla="*/ 281037 h 714643"/>
              <a:gd name="connsiteX9" fmla="*/ 457200 w 3100388"/>
              <a:gd name="connsiteY9" fmla="*/ 252462 h 714643"/>
              <a:gd name="connsiteX10" fmla="*/ 519113 w 3100388"/>
              <a:gd name="connsiteY10" fmla="*/ 195312 h 714643"/>
              <a:gd name="connsiteX11" fmla="*/ 590550 w 3100388"/>
              <a:gd name="connsiteY11" fmla="*/ 138162 h 714643"/>
              <a:gd name="connsiteX12" fmla="*/ 633413 w 3100388"/>
              <a:gd name="connsiteY12" fmla="*/ 114350 h 714643"/>
              <a:gd name="connsiteX13" fmla="*/ 700088 w 3100388"/>
              <a:gd name="connsiteY13" fmla="*/ 119112 h 714643"/>
              <a:gd name="connsiteX14" fmla="*/ 742950 w 3100388"/>
              <a:gd name="connsiteY14" fmla="*/ 190550 h 714643"/>
              <a:gd name="connsiteX15" fmla="*/ 766763 w 3100388"/>
              <a:gd name="connsiteY15" fmla="*/ 242937 h 714643"/>
              <a:gd name="connsiteX16" fmla="*/ 790575 w 3100388"/>
              <a:gd name="connsiteY16" fmla="*/ 290562 h 714643"/>
              <a:gd name="connsiteX17" fmla="*/ 819150 w 3100388"/>
              <a:gd name="connsiteY17" fmla="*/ 338187 h 714643"/>
              <a:gd name="connsiteX18" fmla="*/ 852488 w 3100388"/>
              <a:gd name="connsiteY18" fmla="*/ 390575 h 714643"/>
              <a:gd name="connsiteX19" fmla="*/ 895350 w 3100388"/>
              <a:gd name="connsiteY19" fmla="*/ 462012 h 714643"/>
              <a:gd name="connsiteX20" fmla="*/ 942975 w 3100388"/>
              <a:gd name="connsiteY20" fmla="*/ 528687 h 714643"/>
              <a:gd name="connsiteX21" fmla="*/ 985838 w 3100388"/>
              <a:gd name="connsiteY21" fmla="*/ 547737 h 714643"/>
              <a:gd name="connsiteX22" fmla="*/ 1028700 w 3100388"/>
              <a:gd name="connsiteY22" fmla="*/ 533450 h 714643"/>
              <a:gd name="connsiteX23" fmla="*/ 1066800 w 3100388"/>
              <a:gd name="connsiteY23" fmla="*/ 423912 h 714643"/>
              <a:gd name="connsiteX24" fmla="*/ 1143000 w 3100388"/>
              <a:gd name="connsiteY24" fmla="*/ 171500 h 714643"/>
              <a:gd name="connsiteX25" fmla="*/ 1171575 w 3100388"/>
              <a:gd name="connsiteY25" fmla="*/ 109587 h 714643"/>
              <a:gd name="connsiteX26" fmla="*/ 1228725 w 3100388"/>
              <a:gd name="connsiteY26" fmla="*/ 76250 h 714643"/>
              <a:gd name="connsiteX27" fmla="*/ 1285875 w 3100388"/>
              <a:gd name="connsiteY27" fmla="*/ 85775 h 714643"/>
              <a:gd name="connsiteX28" fmla="*/ 1328738 w 3100388"/>
              <a:gd name="connsiteY28" fmla="*/ 128637 h 714643"/>
              <a:gd name="connsiteX29" fmla="*/ 1381125 w 3100388"/>
              <a:gd name="connsiteY29" fmla="*/ 214362 h 714643"/>
              <a:gd name="connsiteX30" fmla="*/ 1438275 w 3100388"/>
              <a:gd name="connsiteY30" fmla="*/ 271512 h 714643"/>
              <a:gd name="connsiteX31" fmla="*/ 1485900 w 3100388"/>
              <a:gd name="connsiteY31" fmla="*/ 295325 h 714643"/>
              <a:gd name="connsiteX32" fmla="*/ 1543050 w 3100388"/>
              <a:gd name="connsiteY32" fmla="*/ 266750 h 714643"/>
              <a:gd name="connsiteX33" fmla="*/ 1600200 w 3100388"/>
              <a:gd name="connsiteY33" fmla="*/ 204837 h 714643"/>
              <a:gd name="connsiteX34" fmla="*/ 1638300 w 3100388"/>
              <a:gd name="connsiteY34" fmla="*/ 157212 h 714643"/>
              <a:gd name="connsiteX35" fmla="*/ 1724025 w 3100388"/>
              <a:gd name="connsiteY35" fmla="*/ 157212 h 714643"/>
              <a:gd name="connsiteX36" fmla="*/ 1776413 w 3100388"/>
              <a:gd name="connsiteY36" fmla="*/ 200075 h 714643"/>
              <a:gd name="connsiteX37" fmla="*/ 1819275 w 3100388"/>
              <a:gd name="connsiteY37" fmla="*/ 257225 h 714643"/>
              <a:gd name="connsiteX38" fmla="*/ 2000250 w 3100388"/>
              <a:gd name="connsiteY38" fmla="*/ 562025 h 714643"/>
              <a:gd name="connsiteX39" fmla="*/ 2066925 w 3100388"/>
              <a:gd name="connsiteY39" fmla="*/ 666800 h 714643"/>
              <a:gd name="connsiteX40" fmla="*/ 2195513 w 3100388"/>
              <a:gd name="connsiteY40" fmla="*/ 714425 h 714643"/>
              <a:gd name="connsiteX41" fmla="*/ 2252663 w 3100388"/>
              <a:gd name="connsiteY41" fmla="*/ 681087 h 714643"/>
              <a:gd name="connsiteX42" fmla="*/ 2290763 w 3100388"/>
              <a:gd name="connsiteY42" fmla="*/ 604887 h 714643"/>
              <a:gd name="connsiteX43" fmla="*/ 2347913 w 3100388"/>
              <a:gd name="connsiteY43" fmla="*/ 490587 h 714643"/>
              <a:gd name="connsiteX44" fmla="*/ 2495550 w 3100388"/>
              <a:gd name="connsiteY44" fmla="*/ 166737 h 714643"/>
              <a:gd name="connsiteX45" fmla="*/ 2538413 w 3100388"/>
              <a:gd name="connsiteY45" fmla="*/ 100062 h 714643"/>
              <a:gd name="connsiteX46" fmla="*/ 2590800 w 3100388"/>
              <a:gd name="connsiteY46" fmla="*/ 81012 h 714643"/>
              <a:gd name="connsiteX47" fmla="*/ 2662238 w 3100388"/>
              <a:gd name="connsiteY47" fmla="*/ 85775 h 714643"/>
              <a:gd name="connsiteX48" fmla="*/ 2714625 w 3100388"/>
              <a:gd name="connsiteY48" fmla="*/ 123875 h 714643"/>
              <a:gd name="connsiteX49" fmla="*/ 2833688 w 3100388"/>
              <a:gd name="connsiteY49" fmla="*/ 204837 h 714643"/>
              <a:gd name="connsiteX50" fmla="*/ 2900363 w 3100388"/>
              <a:gd name="connsiteY50" fmla="*/ 223887 h 714643"/>
              <a:gd name="connsiteX51" fmla="*/ 2967038 w 3100388"/>
              <a:gd name="connsiteY51" fmla="*/ 214362 h 714643"/>
              <a:gd name="connsiteX52" fmla="*/ 3038475 w 3100388"/>
              <a:gd name="connsiteY52" fmla="*/ 157212 h 714643"/>
              <a:gd name="connsiteX53" fmla="*/ 3100388 w 3100388"/>
              <a:gd name="connsiteY53" fmla="*/ 104825 h 714643"/>
              <a:gd name="connsiteX0" fmla="*/ 0 w 3100388"/>
              <a:gd name="connsiteY0" fmla="*/ 109587 h 686382"/>
              <a:gd name="connsiteX1" fmla="*/ 76200 w 3100388"/>
              <a:gd name="connsiteY1" fmla="*/ 23862 h 686382"/>
              <a:gd name="connsiteX2" fmla="*/ 123825 w 3100388"/>
              <a:gd name="connsiteY2" fmla="*/ 50 h 686382"/>
              <a:gd name="connsiteX3" fmla="*/ 190500 w 3100388"/>
              <a:gd name="connsiteY3" fmla="*/ 19100 h 686382"/>
              <a:gd name="connsiteX4" fmla="*/ 233363 w 3100388"/>
              <a:gd name="connsiteY4" fmla="*/ 66725 h 686382"/>
              <a:gd name="connsiteX5" fmla="*/ 266700 w 3100388"/>
              <a:gd name="connsiteY5" fmla="*/ 142925 h 686382"/>
              <a:gd name="connsiteX6" fmla="*/ 300038 w 3100388"/>
              <a:gd name="connsiteY6" fmla="*/ 209600 h 686382"/>
              <a:gd name="connsiteX7" fmla="*/ 338138 w 3100388"/>
              <a:gd name="connsiteY7" fmla="*/ 261987 h 686382"/>
              <a:gd name="connsiteX8" fmla="*/ 400050 w 3100388"/>
              <a:gd name="connsiteY8" fmla="*/ 281037 h 686382"/>
              <a:gd name="connsiteX9" fmla="*/ 457200 w 3100388"/>
              <a:gd name="connsiteY9" fmla="*/ 252462 h 686382"/>
              <a:gd name="connsiteX10" fmla="*/ 519113 w 3100388"/>
              <a:gd name="connsiteY10" fmla="*/ 195312 h 686382"/>
              <a:gd name="connsiteX11" fmla="*/ 590550 w 3100388"/>
              <a:gd name="connsiteY11" fmla="*/ 138162 h 686382"/>
              <a:gd name="connsiteX12" fmla="*/ 633413 w 3100388"/>
              <a:gd name="connsiteY12" fmla="*/ 114350 h 686382"/>
              <a:gd name="connsiteX13" fmla="*/ 700088 w 3100388"/>
              <a:gd name="connsiteY13" fmla="*/ 119112 h 686382"/>
              <a:gd name="connsiteX14" fmla="*/ 742950 w 3100388"/>
              <a:gd name="connsiteY14" fmla="*/ 190550 h 686382"/>
              <a:gd name="connsiteX15" fmla="*/ 766763 w 3100388"/>
              <a:gd name="connsiteY15" fmla="*/ 242937 h 686382"/>
              <a:gd name="connsiteX16" fmla="*/ 790575 w 3100388"/>
              <a:gd name="connsiteY16" fmla="*/ 290562 h 686382"/>
              <a:gd name="connsiteX17" fmla="*/ 819150 w 3100388"/>
              <a:gd name="connsiteY17" fmla="*/ 338187 h 686382"/>
              <a:gd name="connsiteX18" fmla="*/ 852488 w 3100388"/>
              <a:gd name="connsiteY18" fmla="*/ 390575 h 686382"/>
              <a:gd name="connsiteX19" fmla="*/ 895350 w 3100388"/>
              <a:gd name="connsiteY19" fmla="*/ 462012 h 686382"/>
              <a:gd name="connsiteX20" fmla="*/ 942975 w 3100388"/>
              <a:gd name="connsiteY20" fmla="*/ 528687 h 686382"/>
              <a:gd name="connsiteX21" fmla="*/ 985838 w 3100388"/>
              <a:gd name="connsiteY21" fmla="*/ 547737 h 686382"/>
              <a:gd name="connsiteX22" fmla="*/ 1028700 w 3100388"/>
              <a:gd name="connsiteY22" fmla="*/ 533450 h 686382"/>
              <a:gd name="connsiteX23" fmla="*/ 1066800 w 3100388"/>
              <a:gd name="connsiteY23" fmla="*/ 423912 h 686382"/>
              <a:gd name="connsiteX24" fmla="*/ 1143000 w 3100388"/>
              <a:gd name="connsiteY24" fmla="*/ 171500 h 686382"/>
              <a:gd name="connsiteX25" fmla="*/ 1171575 w 3100388"/>
              <a:gd name="connsiteY25" fmla="*/ 109587 h 686382"/>
              <a:gd name="connsiteX26" fmla="*/ 1228725 w 3100388"/>
              <a:gd name="connsiteY26" fmla="*/ 76250 h 686382"/>
              <a:gd name="connsiteX27" fmla="*/ 1285875 w 3100388"/>
              <a:gd name="connsiteY27" fmla="*/ 85775 h 686382"/>
              <a:gd name="connsiteX28" fmla="*/ 1328738 w 3100388"/>
              <a:gd name="connsiteY28" fmla="*/ 128637 h 686382"/>
              <a:gd name="connsiteX29" fmla="*/ 1381125 w 3100388"/>
              <a:gd name="connsiteY29" fmla="*/ 214362 h 686382"/>
              <a:gd name="connsiteX30" fmla="*/ 1438275 w 3100388"/>
              <a:gd name="connsiteY30" fmla="*/ 271512 h 686382"/>
              <a:gd name="connsiteX31" fmla="*/ 1485900 w 3100388"/>
              <a:gd name="connsiteY31" fmla="*/ 295325 h 686382"/>
              <a:gd name="connsiteX32" fmla="*/ 1543050 w 3100388"/>
              <a:gd name="connsiteY32" fmla="*/ 266750 h 686382"/>
              <a:gd name="connsiteX33" fmla="*/ 1600200 w 3100388"/>
              <a:gd name="connsiteY33" fmla="*/ 204837 h 686382"/>
              <a:gd name="connsiteX34" fmla="*/ 1638300 w 3100388"/>
              <a:gd name="connsiteY34" fmla="*/ 157212 h 686382"/>
              <a:gd name="connsiteX35" fmla="*/ 1724025 w 3100388"/>
              <a:gd name="connsiteY35" fmla="*/ 157212 h 686382"/>
              <a:gd name="connsiteX36" fmla="*/ 1776413 w 3100388"/>
              <a:gd name="connsiteY36" fmla="*/ 200075 h 686382"/>
              <a:gd name="connsiteX37" fmla="*/ 1819275 w 3100388"/>
              <a:gd name="connsiteY37" fmla="*/ 257225 h 686382"/>
              <a:gd name="connsiteX38" fmla="*/ 2000250 w 3100388"/>
              <a:gd name="connsiteY38" fmla="*/ 562025 h 686382"/>
              <a:gd name="connsiteX39" fmla="*/ 2066925 w 3100388"/>
              <a:gd name="connsiteY39" fmla="*/ 666800 h 686382"/>
              <a:gd name="connsiteX40" fmla="*/ 2252663 w 3100388"/>
              <a:gd name="connsiteY40" fmla="*/ 681087 h 686382"/>
              <a:gd name="connsiteX41" fmla="*/ 2290763 w 3100388"/>
              <a:gd name="connsiteY41" fmla="*/ 604887 h 686382"/>
              <a:gd name="connsiteX42" fmla="*/ 2347913 w 3100388"/>
              <a:gd name="connsiteY42" fmla="*/ 490587 h 686382"/>
              <a:gd name="connsiteX43" fmla="*/ 2495550 w 3100388"/>
              <a:gd name="connsiteY43" fmla="*/ 166737 h 686382"/>
              <a:gd name="connsiteX44" fmla="*/ 2538413 w 3100388"/>
              <a:gd name="connsiteY44" fmla="*/ 100062 h 686382"/>
              <a:gd name="connsiteX45" fmla="*/ 2590800 w 3100388"/>
              <a:gd name="connsiteY45" fmla="*/ 81012 h 686382"/>
              <a:gd name="connsiteX46" fmla="*/ 2662238 w 3100388"/>
              <a:gd name="connsiteY46" fmla="*/ 85775 h 686382"/>
              <a:gd name="connsiteX47" fmla="*/ 2714625 w 3100388"/>
              <a:gd name="connsiteY47" fmla="*/ 123875 h 686382"/>
              <a:gd name="connsiteX48" fmla="*/ 2833688 w 3100388"/>
              <a:gd name="connsiteY48" fmla="*/ 204837 h 686382"/>
              <a:gd name="connsiteX49" fmla="*/ 2900363 w 3100388"/>
              <a:gd name="connsiteY49" fmla="*/ 223887 h 686382"/>
              <a:gd name="connsiteX50" fmla="*/ 2967038 w 3100388"/>
              <a:gd name="connsiteY50" fmla="*/ 214362 h 686382"/>
              <a:gd name="connsiteX51" fmla="*/ 3038475 w 3100388"/>
              <a:gd name="connsiteY51" fmla="*/ 157212 h 686382"/>
              <a:gd name="connsiteX52" fmla="*/ 3100388 w 3100388"/>
              <a:gd name="connsiteY52" fmla="*/ 104825 h 686382"/>
              <a:gd name="connsiteX0" fmla="*/ 0 w 3100388"/>
              <a:gd name="connsiteY0" fmla="*/ 109587 h 667644"/>
              <a:gd name="connsiteX1" fmla="*/ 76200 w 3100388"/>
              <a:gd name="connsiteY1" fmla="*/ 23862 h 667644"/>
              <a:gd name="connsiteX2" fmla="*/ 123825 w 3100388"/>
              <a:gd name="connsiteY2" fmla="*/ 50 h 667644"/>
              <a:gd name="connsiteX3" fmla="*/ 190500 w 3100388"/>
              <a:gd name="connsiteY3" fmla="*/ 19100 h 667644"/>
              <a:gd name="connsiteX4" fmla="*/ 233363 w 3100388"/>
              <a:gd name="connsiteY4" fmla="*/ 66725 h 667644"/>
              <a:gd name="connsiteX5" fmla="*/ 266700 w 3100388"/>
              <a:gd name="connsiteY5" fmla="*/ 142925 h 667644"/>
              <a:gd name="connsiteX6" fmla="*/ 300038 w 3100388"/>
              <a:gd name="connsiteY6" fmla="*/ 209600 h 667644"/>
              <a:gd name="connsiteX7" fmla="*/ 338138 w 3100388"/>
              <a:gd name="connsiteY7" fmla="*/ 261987 h 667644"/>
              <a:gd name="connsiteX8" fmla="*/ 400050 w 3100388"/>
              <a:gd name="connsiteY8" fmla="*/ 281037 h 667644"/>
              <a:gd name="connsiteX9" fmla="*/ 457200 w 3100388"/>
              <a:gd name="connsiteY9" fmla="*/ 252462 h 667644"/>
              <a:gd name="connsiteX10" fmla="*/ 519113 w 3100388"/>
              <a:gd name="connsiteY10" fmla="*/ 195312 h 667644"/>
              <a:gd name="connsiteX11" fmla="*/ 590550 w 3100388"/>
              <a:gd name="connsiteY11" fmla="*/ 138162 h 667644"/>
              <a:gd name="connsiteX12" fmla="*/ 633413 w 3100388"/>
              <a:gd name="connsiteY12" fmla="*/ 114350 h 667644"/>
              <a:gd name="connsiteX13" fmla="*/ 700088 w 3100388"/>
              <a:gd name="connsiteY13" fmla="*/ 119112 h 667644"/>
              <a:gd name="connsiteX14" fmla="*/ 742950 w 3100388"/>
              <a:gd name="connsiteY14" fmla="*/ 190550 h 667644"/>
              <a:gd name="connsiteX15" fmla="*/ 766763 w 3100388"/>
              <a:gd name="connsiteY15" fmla="*/ 242937 h 667644"/>
              <a:gd name="connsiteX16" fmla="*/ 790575 w 3100388"/>
              <a:gd name="connsiteY16" fmla="*/ 290562 h 667644"/>
              <a:gd name="connsiteX17" fmla="*/ 819150 w 3100388"/>
              <a:gd name="connsiteY17" fmla="*/ 338187 h 667644"/>
              <a:gd name="connsiteX18" fmla="*/ 852488 w 3100388"/>
              <a:gd name="connsiteY18" fmla="*/ 390575 h 667644"/>
              <a:gd name="connsiteX19" fmla="*/ 895350 w 3100388"/>
              <a:gd name="connsiteY19" fmla="*/ 462012 h 667644"/>
              <a:gd name="connsiteX20" fmla="*/ 942975 w 3100388"/>
              <a:gd name="connsiteY20" fmla="*/ 528687 h 667644"/>
              <a:gd name="connsiteX21" fmla="*/ 985838 w 3100388"/>
              <a:gd name="connsiteY21" fmla="*/ 547737 h 667644"/>
              <a:gd name="connsiteX22" fmla="*/ 1028700 w 3100388"/>
              <a:gd name="connsiteY22" fmla="*/ 533450 h 667644"/>
              <a:gd name="connsiteX23" fmla="*/ 1066800 w 3100388"/>
              <a:gd name="connsiteY23" fmla="*/ 423912 h 667644"/>
              <a:gd name="connsiteX24" fmla="*/ 1143000 w 3100388"/>
              <a:gd name="connsiteY24" fmla="*/ 171500 h 667644"/>
              <a:gd name="connsiteX25" fmla="*/ 1171575 w 3100388"/>
              <a:gd name="connsiteY25" fmla="*/ 109587 h 667644"/>
              <a:gd name="connsiteX26" fmla="*/ 1228725 w 3100388"/>
              <a:gd name="connsiteY26" fmla="*/ 76250 h 667644"/>
              <a:gd name="connsiteX27" fmla="*/ 1285875 w 3100388"/>
              <a:gd name="connsiteY27" fmla="*/ 85775 h 667644"/>
              <a:gd name="connsiteX28" fmla="*/ 1328738 w 3100388"/>
              <a:gd name="connsiteY28" fmla="*/ 128637 h 667644"/>
              <a:gd name="connsiteX29" fmla="*/ 1381125 w 3100388"/>
              <a:gd name="connsiteY29" fmla="*/ 214362 h 667644"/>
              <a:gd name="connsiteX30" fmla="*/ 1438275 w 3100388"/>
              <a:gd name="connsiteY30" fmla="*/ 271512 h 667644"/>
              <a:gd name="connsiteX31" fmla="*/ 1485900 w 3100388"/>
              <a:gd name="connsiteY31" fmla="*/ 295325 h 667644"/>
              <a:gd name="connsiteX32" fmla="*/ 1543050 w 3100388"/>
              <a:gd name="connsiteY32" fmla="*/ 266750 h 667644"/>
              <a:gd name="connsiteX33" fmla="*/ 1600200 w 3100388"/>
              <a:gd name="connsiteY33" fmla="*/ 204837 h 667644"/>
              <a:gd name="connsiteX34" fmla="*/ 1638300 w 3100388"/>
              <a:gd name="connsiteY34" fmla="*/ 157212 h 667644"/>
              <a:gd name="connsiteX35" fmla="*/ 1724025 w 3100388"/>
              <a:gd name="connsiteY35" fmla="*/ 157212 h 667644"/>
              <a:gd name="connsiteX36" fmla="*/ 1776413 w 3100388"/>
              <a:gd name="connsiteY36" fmla="*/ 200075 h 667644"/>
              <a:gd name="connsiteX37" fmla="*/ 1819275 w 3100388"/>
              <a:gd name="connsiteY37" fmla="*/ 257225 h 667644"/>
              <a:gd name="connsiteX38" fmla="*/ 2000250 w 3100388"/>
              <a:gd name="connsiteY38" fmla="*/ 562025 h 667644"/>
              <a:gd name="connsiteX39" fmla="*/ 2066925 w 3100388"/>
              <a:gd name="connsiteY39" fmla="*/ 666800 h 667644"/>
              <a:gd name="connsiteX40" fmla="*/ 2290763 w 3100388"/>
              <a:gd name="connsiteY40" fmla="*/ 604887 h 667644"/>
              <a:gd name="connsiteX41" fmla="*/ 2347913 w 3100388"/>
              <a:gd name="connsiteY41" fmla="*/ 490587 h 667644"/>
              <a:gd name="connsiteX42" fmla="*/ 2495550 w 3100388"/>
              <a:gd name="connsiteY42" fmla="*/ 166737 h 667644"/>
              <a:gd name="connsiteX43" fmla="*/ 2538413 w 3100388"/>
              <a:gd name="connsiteY43" fmla="*/ 100062 h 667644"/>
              <a:gd name="connsiteX44" fmla="*/ 2590800 w 3100388"/>
              <a:gd name="connsiteY44" fmla="*/ 81012 h 667644"/>
              <a:gd name="connsiteX45" fmla="*/ 2662238 w 3100388"/>
              <a:gd name="connsiteY45" fmla="*/ 85775 h 667644"/>
              <a:gd name="connsiteX46" fmla="*/ 2714625 w 3100388"/>
              <a:gd name="connsiteY46" fmla="*/ 123875 h 667644"/>
              <a:gd name="connsiteX47" fmla="*/ 2833688 w 3100388"/>
              <a:gd name="connsiteY47" fmla="*/ 204837 h 667644"/>
              <a:gd name="connsiteX48" fmla="*/ 2900363 w 3100388"/>
              <a:gd name="connsiteY48" fmla="*/ 223887 h 667644"/>
              <a:gd name="connsiteX49" fmla="*/ 2967038 w 3100388"/>
              <a:gd name="connsiteY49" fmla="*/ 214362 h 667644"/>
              <a:gd name="connsiteX50" fmla="*/ 3038475 w 3100388"/>
              <a:gd name="connsiteY50" fmla="*/ 157212 h 667644"/>
              <a:gd name="connsiteX51" fmla="*/ 3100388 w 3100388"/>
              <a:gd name="connsiteY51" fmla="*/ 104825 h 667644"/>
              <a:gd name="connsiteX0" fmla="*/ 0 w 3100388"/>
              <a:gd name="connsiteY0" fmla="*/ 109587 h 668603"/>
              <a:gd name="connsiteX1" fmla="*/ 76200 w 3100388"/>
              <a:gd name="connsiteY1" fmla="*/ 23862 h 668603"/>
              <a:gd name="connsiteX2" fmla="*/ 123825 w 3100388"/>
              <a:gd name="connsiteY2" fmla="*/ 50 h 668603"/>
              <a:gd name="connsiteX3" fmla="*/ 190500 w 3100388"/>
              <a:gd name="connsiteY3" fmla="*/ 19100 h 668603"/>
              <a:gd name="connsiteX4" fmla="*/ 233363 w 3100388"/>
              <a:gd name="connsiteY4" fmla="*/ 66725 h 668603"/>
              <a:gd name="connsiteX5" fmla="*/ 266700 w 3100388"/>
              <a:gd name="connsiteY5" fmla="*/ 142925 h 668603"/>
              <a:gd name="connsiteX6" fmla="*/ 300038 w 3100388"/>
              <a:gd name="connsiteY6" fmla="*/ 209600 h 668603"/>
              <a:gd name="connsiteX7" fmla="*/ 338138 w 3100388"/>
              <a:gd name="connsiteY7" fmla="*/ 261987 h 668603"/>
              <a:gd name="connsiteX8" fmla="*/ 400050 w 3100388"/>
              <a:gd name="connsiteY8" fmla="*/ 281037 h 668603"/>
              <a:gd name="connsiteX9" fmla="*/ 457200 w 3100388"/>
              <a:gd name="connsiteY9" fmla="*/ 252462 h 668603"/>
              <a:gd name="connsiteX10" fmla="*/ 519113 w 3100388"/>
              <a:gd name="connsiteY10" fmla="*/ 195312 h 668603"/>
              <a:gd name="connsiteX11" fmla="*/ 590550 w 3100388"/>
              <a:gd name="connsiteY11" fmla="*/ 138162 h 668603"/>
              <a:gd name="connsiteX12" fmla="*/ 633413 w 3100388"/>
              <a:gd name="connsiteY12" fmla="*/ 114350 h 668603"/>
              <a:gd name="connsiteX13" fmla="*/ 700088 w 3100388"/>
              <a:gd name="connsiteY13" fmla="*/ 119112 h 668603"/>
              <a:gd name="connsiteX14" fmla="*/ 742950 w 3100388"/>
              <a:gd name="connsiteY14" fmla="*/ 190550 h 668603"/>
              <a:gd name="connsiteX15" fmla="*/ 766763 w 3100388"/>
              <a:gd name="connsiteY15" fmla="*/ 242937 h 668603"/>
              <a:gd name="connsiteX16" fmla="*/ 790575 w 3100388"/>
              <a:gd name="connsiteY16" fmla="*/ 290562 h 668603"/>
              <a:gd name="connsiteX17" fmla="*/ 819150 w 3100388"/>
              <a:gd name="connsiteY17" fmla="*/ 338187 h 668603"/>
              <a:gd name="connsiteX18" fmla="*/ 852488 w 3100388"/>
              <a:gd name="connsiteY18" fmla="*/ 390575 h 668603"/>
              <a:gd name="connsiteX19" fmla="*/ 895350 w 3100388"/>
              <a:gd name="connsiteY19" fmla="*/ 462012 h 668603"/>
              <a:gd name="connsiteX20" fmla="*/ 942975 w 3100388"/>
              <a:gd name="connsiteY20" fmla="*/ 528687 h 668603"/>
              <a:gd name="connsiteX21" fmla="*/ 985838 w 3100388"/>
              <a:gd name="connsiteY21" fmla="*/ 547737 h 668603"/>
              <a:gd name="connsiteX22" fmla="*/ 1028700 w 3100388"/>
              <a:gd name="connsiteY22" fmla="*/ 533450 h 668603"/>
              <a:gd name="connsiteX23" fmla="*/ 1066800 w 3100388"/>
              <a:gd name="connsiteY23" fmla="*/ 423912 h 668603"/>
              <a:gd name="connsiteX24" fmla="*/ 1143000 w 3100388"/>
              <a:gd name="connsiteY24" fmla="*/ 171500 h 668603"/>
              <a:gd name="connsiteX25" fmla="*/ 1171575 w 3100388"/>
              <a:gd name="connsiteY25" fmla="*/ 109587 h 668603"/>
              <a:gd name="connsiteX26" fmla="*/ 1228725 w 3100388"/>
              <a:gd name="connsiteY26" fmla="*/ 76250 h 668603"/>
              <a:gd name="connsiteX27" fmla="*/ 1285875 w 3100388"/>
              <a:gd name="connsiteY27" fmla="*/ 85775 h 668603"/>
              <a:gd name="connsiteX28" fmla="*/ 1328738 w 3100388"/>
              <a:gd name="connsiteY28" fmla="*/ 128637 h 668603"/>
              <a:gd name="connsiteX29" fmla="*/ 1381125 w 3100388"/>
              <a:gd name="connsiteY29" fmla="*/ 214362 h 668603"/>
              <a:gd name="connsiteX30" fmla="*/ 1438275 w 3100388"/>
              <a:gd name="connsiteY30" fmla="*/ 271512 h 668603"/>
              <a:gd name="connsiteX31" fmla="*/ 1485900 w 3100388"/>
              <a:gd name="connsiteY31" fmla="*/ 295325 h 668603"/>
              <a:gd name="connsiteX32" fmla="*/ 1543050 w 3100388"/>
              <a:gd name="connsiteY32" fmla="*/ 266750 h 668603"/>
              <a:gd name="connsiteX33" fmla="*/ 1600200 w 3100388"/>
              <a:gd name="connsiteY33" fmla="*/ 204837 h 668603"/>
              <a:gd name="connsiteX34" fmla="*/ 1638300 w 3100388"/>
              <a:gd name="connsiteY34" fmla="*/ 157212 h 668603"/>
              <a:gd name="connsiteX35" fmla="*/ 1724025 w 3100388"/>
              <a:gd name="connsiteY35" fmla="*/ 157212 h 668603"/>
              <a:gd name="connsiteX36" fmla="*/ 1776413 w 3100388"/>
              <a:gd name="connsiteY36" fmla="*/ 200075 h 668603"/>
              <a:gd name="connsiteX37" fmla="*/ 1819275 w 3100388"/>
              <a:gd name="connsiteY37" fmla="*/ 257225 h 668603"/>
              <a:gd name="connsiteX38" fmla="*/ 2000250 w 3100388"/>
              <a:gd name="connsiteY38" fmla="*/ 562025 h 668603"/>
              <a:gd name="connsiteX39" fmla="*/ 2066925 w 3100388"/>
              <a:gd name="connsiteY39" fmla="*/ 666800 h 668603"/>
              <a:gd name="connsiteX40" fmla="*/ 2347913 w 3100388"/>
              <a:gd name="connsiteY40" fmla="*/ 490587 h 668603"/>
              <a:gd name="connsiteX41" fmla="*/ 2495550 w 3100388"/>
              <a:gd name="connsiteY41" fmla="*/ 166737 h 668603"/>
              <a:gd name="connsiteX42" fmla="*/ 2538413 w 3100388"/>
              <a:gd name="connsiteY42" fmla="*/ 100062 h 668603"/>
              <a:gd name="connsiteX43" fmla="*/ 2590800 w 3100388"/>
              <a:gd name="connsiteY43" fmla="*/ 81012 h 668603"/>
              <a:gd name="connsiteX44" fmla="*/ 2662238 w 3100388"/>
              <a:gd name="connsiteY44" fmla="*/ 85775 h 668603"/>
              <a:gd name="connsiteX45" fmla="*/ 2714625 w 3100388"/>
              <a:gd name="connsiteY45" fmla="*/ 123875 h 668603"/>
              <a:gd name="connsiteX46" fmla="*/ 2833688 w 3100388"/>
              <a:gd name="connsiteY46" fmla="*/ 204837 h 668603"/>
              <a:gd name="connsiteX47" fmla="*/ 2900363 w 3100388"/>
              <a:gd name="connsiteY47" fmla="*/ 223887 h 668603"/>
              <a:gd name="connsiteX48" fmla="*/ 2967038 w 3100388"/>
              <a:gd name="connsiteY48" fmla="*/ 214362 h 668603"/>
              <a:gd name="connsiteX49" fmla="*/ 3038475 w 3100388"/>
              <a:gd name="connsiteY49" fmla="*/ 157212 h 668603"/>
              <a:gd name="connsiteX50" fmla="*/ 3100388 w 3100388"/>
              <a:gd name="connsiteY50" fmla="*/ 104825 h 668603"/>
              <a:gd name="connsiteX0" fmla="*/ 0 w 3100388"/>
              <a:gd name="connsiteY0" fmla="*/ 109587 h 688019"/>
              <a:gd name="connsiteX1" fmla="*/ 76200 w 3100388"/>
              <a:gd name="connsiteY1" fmla="*/ 23862 h 688019"/>
              <a:gd name="connsiteX2" fmla="*/ 123825 w 3100388"/>
              <a:gd name="connsiteY2" fmla="*/ 50 h 688019"/>
              <a:gd name="connsiteX3" fmla="*/ 190500 w 3100388"/>
              <a:gd name="connsiteY3" fmla="*/ 19100 h 688019"/>
              <a:gd name="connsiteX4" fmla="*/ 233363 w 3100388"/>
              <a:gd name="connsiteY4" fmla="*/ 66725 h 688019"/>
              <a:gd name="connsiteX5" fmla="*/ 266700 w 3100388"/>
              <a:gd name="connsiteY5" fmla="*/ 142925 h 688019"/>
              <a:gd name="connsiteX6" fmla="*/ 300038 w 3100388"/>
              <a:gd name="connsiteY6" fmla="*/ 209600 h 688019"/>
              <a:gd name="connsiteX7" fmla="*/ 338138 w 3100388"/>
              <a:gd name="connsiteY7" fmla="*/ 261987 h 688019"/>
              <a:gd name="connsiteX8" fmla="*/ 400050 w 3100388"/>
              <a:gd name="connsiteY8" fmla="*/ 281037 h 688019"/>
              <a:gd name="connsiteX9" fmla="*/ 457200 w 3100388"/>
              <a:gd name="connsiteY9" fmla="*/ 252462 h 688019"/>
              <a:gd name="connsiteX10" fmla="*/ 519113 w 3100388"/>
              <a:gd name="connsiteY10" fmla="*/ 195312 h 688019"/>
              <a:gd name="connsiteX11" fmla="*/ 590550 w 3100388"/>
              <a:gd name="connsiteY11" fmla="*/ 138162 h 688019"/>
              <a:gd name="connsiteX12" fmla="*/ 633413 w 3100388"/>
              <a:gd name="connsiteY12" fmla="*/ 114350 h 688019"/>
              <a:gd name="connsiteX13" fmla="*/ 700088 w 3100388"/>
              <a:gd name="connsiteY13" fmla="*/ 119112 h 688019"/>
              <a:gd name="connsiteX14" fmla="*/ 742950 w 3100388"/>
              <a:gd name="connsiteY14" fmla="*/ 190550 h 688019"/>
              <a:gd name="connsiteX15" fmla="*/ 766763 w 3100388"/>
              <a:gd name="connsiteY15" fmla="*/ 242937 h 688019"/>
              <a:gd name="connsiteX16" fmla="*/ 790575 w 3100388"/>
              <a:gd name="connsiteY16" fmla="*/ 290562 h 688019"/>
              <a:gd name="connsiteX17" fmla="*/ 819150 w 3100388"/>
              <a:gd name="connsiteY17" fmla="*/ 338187 h 688019"/>
              <a:gd name="connsiteX18" fmla="*/ 852488 w 3100388"/>
              <a:gd name="connsiteY18" fmla="*/ 390575 h 688019"/>
              <a:gd name="connsiteX19" fmla="*/ 895350 w 3100388"/>
              <a:gd name="connsiteY19" fmla="*/ 462012 h 688019"/>
              <a:gd name="connsiteX20" fmla="*/ 942975 w 3100388"/>
              <a:gd name="connsiteY20" fmla="*/ 528687 h 688019"/>
              <a:gd name="connsiteX21" fmla="*/ 985838 w 3100388"/>
              <a:gd name="connsiteY21" fmla="*/ 547737 h 688019"/>
              <a:gd name="connsiteX22" fmla="*/ 1028700 w 3100388"/>
              <a:gd name="connsiteY22" fmla="*/ 533450 h 688019"/>
              <a:gd name="connsiteX23" fmla="*/ 1066800 w 3100388"/>
              <a:gd name="connsiteY23" fmla="*/ 423912 h 688019"/>
              <a:gd name="connsiteX24" fmla="*/ 1143000 w 3100388"/>
              <a:gd name="connsiteY24" fmla="*/ 171500 h 688019"/>
              <a:gd name="connsiteX25" fmla="*/ 1171575 w 3100388"/>
              <a:gd name="connsiteY25" fmla="*/ 109587 h 688019"/>
              <a:gd name="connsiteX26" fmla="*/ 1228725 w 3100388"/>
              <a:gd name="connsiteY26" fmla="*/ 76250 h 688019"/>
              <a:gd name="connsiteX27" fmla="*/ 1285875 w 3100388"/>
              <a:gd name="connsiteY27" fmla="*/ 85775 h 688019"/>
              <a:gd name="connsiteX28" fmla="*/ 1328738 w 3100388"/>
              <a:gd name="connsiteY28" fmla="*/ 128637 h 688019"/>
              <a:gd name="connsiteX29" fmla="*/ 1381125 w 3100388"/>
              <a:gd name="connsiteY29" fmla="*/ 214362 h 688019"/>
              <a:gd name="connsiteX30" fmla="*/ 1438275 w 3100388"/>
              <a:gd name="connsiteY30" fmla="*/ 271512 h 688019"/>
              <a:gd name="connsiteX31" fmla="*/ 1485900 w 3100388"/>
              <a:gd name="connsiteY31" fmla="*/ 295325 h 688019"/>
              <a:gd name="connsiteX32" fmla="*/ 1543050 w 3100388"/>
              <a:gd name="connsiteY32" fmla="*/ 266750 h 688019"/>
              <a:gd name="connsiteX33" fmla="*/ 1600200 w 3100388"/>
              <a:gd name="connsiteY33" fmla="*/ 204837 h 688019"/>
              <a:gd name="connsiteX34" fmla="*/ 1638300 w 3100388"/>
              <a:gd name="connsiteY34" fmla="*/ 157212 h 688019"/>
              <a:gd name="connsiteX35" fmla="*/ 1724025 w 3100388"/>
              <a:gd name="connsiteY35" fmla="*/ 157212 h 688019"/>
              <a:gd name="connsiteX36" fmla="*/ 1776413 w 3100388"/>
              <a:gd name="connsiteY36" fmla="*/ 200075 h 688019"/>
              <a:gd name="connsiteX37" fmla="*/ 1819275 w 3100388"/>
              <a:gd name="connsiteY37" fmla="*/ 257225 h 688019"/>
              <a:gd name="connsiteX38" fmla="*/ 2000250 w 3100388"/>
              <a:gd name="connsiteY38" fmla="*/ 562025 h 688019"/>
              <a:gd name="connsiteX39" fmla="*/ 2066925 w 3100388"/>
              <a:gd name="connsiteY39" fmla="*/ 666800 h 688019"/>
              <a:gd name="connsiteX40" fmla="*/ 2495550 w 3100388"/>
              <a:gd name="connsiteY40" fmla="*/ 166737 h 688019"/>
              <a:gd name="connsiteX41" fmla="*/ 2538413 w 3100388"/>
              <a:gd name="connsiteY41" fmla="*/ 100062 h 688019"/>
              <a:gd name="connsiteX42" fmla="*/ 2590800 w 3100388"/>
              <a:gd name="connsiteY42" fmla="*/ 81012 h 688019"/>
              <a:gd name="connsiteX43" fmla="*/ 2662238 w 3100388"/>
              <a:gd name="connsiteY43" fmla="*/ 85775 h 688019"/>
              <a:gd name="connsiteX44" fmla="*/ 2714625 w 3100388"/>
              <a:gd name="connsiteY44" fmla="*/ 123875 h 688019"/>
              <a:gd name="connsiteX45" fmla="*/ 2833688 w 3100388"/>
              <a:gd name="connsiteY45" fmla="*/ 204837 h 688019"/>
              <a:gd name="connsiteX46" fmla="*/ 2900363 w 3100388"/>
              <a:gd name="connsiteY46" fmla="*/ 223887 h 688019"/>
              <a:gd name="connsiteX47" fmla="*/ 2967038 w 3100388"/>
              <a:gd name="connsiteY47" fmla="*/ 214362 h 688019"/>
              <a:gd name="connsiteX48" fmla="*/ 3038475 w 3100388"/>
              <a:gd name="connsiteY48" fmla="*/ 157212 h 688019"/>
              <a:gd name="connsiteX49" fmla="*/ 3100388 w 3100388"/>
              <a:gd name="connsiteY49" fmla="*/ 104825 h 688019"/>
              <a:gd name="connsiteX0" fmla="*/ 0 w 3100388"/>
              <a:gd name="connsiteY0" fmla="*/ 109587 h 692580"/>
              <a:gd name="connsiteX1" fmla="*/ 76200 w 3100388"/>
              <a:gd name="connsiteY1" fmla="*/ 23862 h 692580"/>
              <a:gd name="connsiteX2" fmla="*/ 123825 w 3100388"/>
              <a:gd name="connsiteY2" fmla="*/ 50 h 692580"/>
              <a:gd name="connsiteX3" fmla="*/ 190500 w 3100388"/>
              <a:gd name="connsiteY3" fmla="*/ 19100 h 692580"/>
              <a:gd name="connsiteX4" fmla="*/ 233363 w 3100388"/>
              <a:gd name="connsiteY4" fmla="*/ 66725 h 692580"/>
              <a:gd name="connsiteX5" fmla="*/ 266700 w 3100388"/>
              <a:gd name="connsiteY5" fmla="*/ 142925 h 692580"/>
              <a:gd name="connsiteX6" fmla="*/ 300038 w 3100388"/>
              <a:gd name="connsiteY6" fmla="*/ 209600 h 692580"/>
              <a:gd name="connsiteX7" fmla="*/ 338138 w 3100388"/>
              <a:gd name="connsiteY7" fmla="*/ 261987 h 692580"/>
              <a:gd name="connsiteX8" fmla="*/ 400050 w 3100388"/>
              <a:gd name="connsiteY8" fmla="*/ 281037 h 692580"/>
              <a:gd name="connsiteX9" fmla="*/ 457200 w 3100388"/>
              <a:gd name="connsiteY9" fmla="*/ 252462 h 692580"/>
              <a:gd name="connsiteX10" fmla="*/ 519113 w 3100388"/>
              <a:gd name="connsiteY10" fmla="*/ 195312 h 692580"/>
              <a:gd name="connsiteX11" fmla="*/ 590550 w 3100388"/>
              <a:gd name="connsiteY11" fmla="*/ 138162 h 692580"/>
              <a:gd name="connsiteX12" fmla="*/ 633413 w 3100388"/>
              <a:gd name="connsiteY12" fmla="*/ 114350 h 692580"/>
              <a:gd name="connsiteX13" fmla="*/ 700088 w 3100388"/>
              <a:gd name="connsiteY13" fmla="*/ 119112 h 692580"/>
              <a:gd name="connsiteX14" fmla="*/ 742950 w 3100388"/>
              <a:gd name="connsiteY14" fmla="*/ 190550 h 692580"/>
              <a:gd name="connsiteX15" fmla="*/ 766763 w 3100388"/>
              <a:gd name="connsiteY15" fmla="*/ 242937 h 692580"/>
              <a:gd name="connsiteX16" fmla="*/ 790575 w 3100388"/>
              <a:gd name="connsiteY16" fmla="*/ 290562 h 692580"/>
              <a:gd name="connsiteX17" fmla="*/ 819150 w 3100388"/>
              <a:gd name="connsiteY17" fmla="*/ 338187 h 692580"/>
              <a:gd name="connsiteX18" fmla="*/ 852488 w 3100388"/>
              <a:gd name="connsiteY18" fmla="*/ 390575 h 692580"/>
              <a:gd name="connsiteX19" fmla="*/ 895350 w 3100388"/>
              <a:gd name="connsiteY19" fmla="*/ 462012 h 692580"/>
              <a:gd name="connsiteX20" fmla="*/ 942975 w 3100388"/>
              <a:gd name="connsiteY20" fmla="*/ 528687 h 692580"/>
              <a:gd name="connsiteX21" fmla="*/ 985838 w 3100388"/>
              <a:gd name="connsiteY21" fmla="*/ 547737 h 692580"/>
              <a:gd name="connsiteX22" fmla="*/ 1028700 w 3100388"/>
              <a:gd name="connsiteY22" fmla="*/ 533450 h 692580"/>
              <a:gd name="connsiteX23" fmla="*/ 1066800 w 3100388"/>
              <a:gd name="connsiteY23" fmla="*/ 423912 h 692580"/>
              <a:gd name="connsiteX24" fmla="*/ 1143000 w 3100388"/>
              <a:gd name="connsiteY24" fmla="*/ 171500 h 692580"/>
              <a:gd name="connsiteX25" fmla="*/ 1171575 w 3100388"/>
              <a:gd name="connsiteY25" fmla="*/ 109587 h 692580"/>
              <a:gd name="connsiteX26" fmla="*/ 1228725 w 3100388"/>
              <a:gd name="connsiteY26" fmla="*/ 76250 h 692580"/>
              <a:gd name="connsiteX27" fmla="*/ 1285875 w 3100388"/>
              <a:gd name="connsiteY27" fmla="*/ 85775 h 692580"/>
              <a:gd name="connsiteX28" fmla="*/ 1328738 w 3100388"/>
              <a:gd name="connsiteY28" fmla="*/ 128637 h 692580"/>
              <a:gd name="connsiteX29" fmla="*/ 1381125 w 3100388"/>
              <a:gd name="connsiteY29" fmla="*/ 214362 h 692580"/>
              <a:gd name="connsiteX30" fmla="*/ 1438275 w 3100388"/>
              <a:gd name="connsiteY30" fmla="*/ 271512 h 692580"/>
              <a:gd name="connsiteX31" fmla="*/ 1485900 w 3100388"/>
              <a:gd name="connsiteY31" fmla="*/ 295325 h 692580"/>
              <a:gd name="connsiteX32" fmla="*/ 1543050 w 3100388"/>
              <a:gd name="connsiteY32" fmla="*/ 266750 h 692580"/>
              <a:gd name="connsiteX33" fmla="*/ 1600200 w 3100388"/>
              <a:gd name="connsiteY33" fmla="*/ 204837 h 692580"/>
              <a:gd name="connsiteX34" fmla="*/ 1638300 w 3100388"/>
              <a:gd name="connsiteY34" fmla="*/ 157212 h 692580"/>
              <a:gd name="connsiteX35" fmla="*/ 1724025 w 3100388"/>
              <a:gd name="connsiteY35" fmla="*/ 157212 h 692580"/>
              <a:gd name="connsiteX36" fmla="*/ 1776413 w 3100388"/>
              <a:gd name="connsiteY36" fmla="*/ 200075 h 692580"/>
              <a:gd name="connsiteX37" fmla="*/ 1819275 w 3100388"/>
              <a:gd name="connsiteY37" fmla="*/ 257225 h 692580"/>
              <a:gd name="connsiteX38" fmla="*/ 2000250 w 3100388"/>
              <a:gd name="connsiteY38" fmla="*/ 562025 h 692580"/>
              <a:gd name="connsiteX39" fmla="*/ 2066925 w 3100388"/>
              <a:gd name="connsiteY39" fmla="*/ 666800 h 692580"/>
              <a:gd name="connsiteX40" fmla="*/ 2538413 w 3100388"/>
              <a:gd name="connsiteY40" fmla="*/ 100062 h 692580"/>
              <a:gd name="connsiteX41" fmla="*/ 2590800 w 3100388"/>
              <a:gd name="connsiteY41" fmla="*/ 81012 h 692580"/>
              <a:gd name="connsiteX42" fmla="*/ 2662238 w 3100388"/>
              <a:gd name="connsiteY42" fmla="*/ 85775 h 692580"/>
              <a:gd name="connsiteX43" fmla="*/ 2714625 w 3100388"/>
              <a:gd name="connsiteY43" fmla="*/ 123875 h 692580"/>
              <a:gd name="connsiteX44" fmla="*/ 2833688 w 3100388"/>
              <a:gd name="connsiteY44" fmla="*/ 204837 h 692580"/>
              <a:gd name="connsiteX45" fmla="*/ 2900363 w 3100388"/>
              <a:gd name="connsiteY45" fmla="*/ 223887 h 692580"/>
              <a:gd name="connsiteX46" fmla="*/ 2967038 w 3100388"/>
              <a:gd name="connsiteY46" fmla="*/ 214362 h 692580"/>
              <a:gd name="connsiteX47" fmla="*/ 3038475 w 3100388"/>
              <a:gd name="connsiteY47" fmla="*/ 157212 h 692580"/>
              <a:gd name="connsiteX48" fmla="*/ 3100388 w 3100388"/>
              <a:gd name="connsiteY48" fmla="*/ 104825 h 692580"/>
              <a:gd name="connsiteX0" fmla="*/ 0 w 3100388"/>
              <a:gd name="connsiteY0" fmla="*/ 109587 h 693896"/>
              <a:gd name="connsiteX1" fmla="*/ 76200 w 3100388"/>
              <a:gd name="connsiteY1" fmla="*/ 23862 h 693896"/>
              <a:gd name="connsiteX2" fmla="*/ 123825 w 3100388"/>
              <a:gd name="connsiteY2" fmla="*/ 50 h 693896"/>
              <a:gd name="connsiteX3" fmla="*/ 190500 w 3100388"/>
              <a:gd name="connsiteY3" fmla="*/ 19100 h 693896"/>
              <a:gd name="connsiteX4" fmla="*/ 233363 w 3100388"/>
              <a:gd name="connsiteY4" fmla="*/ 66725 h 693896"/>
              <a:gd name="connsiteX5" fmla="*/ 266700 w 3100388"/>
              <a:gd name="connsiteY5" fmla="*/ 142925 h 693896"/>
              <a:gd name="connsiteX6" fmla="*/ 300038 w 3100388"/>
              <a:gd name="connsiteY6" fmla="*/ 209600 h 693896"/>
              <a:gd name="connsiteX7" fmla="*/ 338138 w 3100388"/>
              <a:gd name="connsiteY7" fmla="*/ 261987 h 693896"/>
              <a:gd name="connsiteX8" fmla="*/ 400050 w 3100388"/>
              <a:gd name="connsiteY8" fmla="*/ 281037 h 693896"/>
              <a:gd name="connsiteX9" fmla="*/ 457200 w 3100388"/>
              <a:gd name="connsiteY9" fmla="*/ 252462 h 693896"/>
              <a:gd name="connsiteX10" fmla="*/ 519113 w 3100388"/>
              <a:gd name="connsiteY10" fmla="*/ 195312 h 693896"/>
              <a:gd name="connsiteX11" fmla="*/ 590550 w 3100388"/>
              <a:gd name="connsiteY11" fmla="*/ 138162 h 693896"/>
              <a:gd name="connsiteX12" fmla="*/ 633413 w 3100388"/>
              <a:gd name="connsiteY12" fmla="*/ 114350 h 693896"/>
              <a:gd name="connsiteX13" fmla="*/ 700088 w 3100388"/>
              <a:gd name="connsiteY13" fmla="*/ 119112 h 693896"/>
              <a:gd name="connsiteX14" fmla="*/ 742950 w 3100388"/>
              <a:gd name="connsiteY14" fmla="*/ 190550 h 693896"/>
              <a:gd name="connsiteX15" fmla="*/ 766763 w 3100388"/>
              <a:gd name="connsiteY15" fmla="*/ 242937 h 693896"/>
              <a:gd name="connsiteX16" fmla="*/ 790575 w 3100388"/>
              <a:gd name="connsiteY16" fmla="*/ 290562 h 693896"/>
              <a:gd name="connsiteX17" fmla="*/ 819150 w 3100388"/>
              <a:gd name="connsiteY17" fmla="*/ 338187 h 693896"/>
              <a:gd name="connsiteX18" fmla="*/ 852488 w 3100388"/>
              <a:gd name="connsiteY18" fmla="*/ 390575 h 693896"/>
              <a:gd name="connsiteX19" fmla="*/ 895350 w 3100388"/>
              <a:gd name="connsiteY19" fmla="*/ 462012 h 693896"/>
              <a:gd name="connsiteX20" fmla="*/ 942975 w 3100388"/>
              <a:gd name="connsiteY20" fmla="*/ 528687 h 693896"/>
              <a:gd name="connsiteX21" fmla="*/ 985838 w 3100388"/>
              <a:gd name="connsiteY21" fmla="*/ 547737 h 693896"/>
              <a:gd name="connsiteX22" fmla="*/ 1028700 w 3100388"/>
              <a:gd name="connsiteY22" fmla="*/ 533450 h 693896"/>
              <a:gd name="connsiteX23" fmla="*/ 1066800 w 3100388"/>
              <a:gd name="connsiteY23" fmla="*/ 423912 h 693896"/>
              <a:gd name="connsiteX24" fmla="*/ 1143000 w 3100388"/>
              <a:gd name="connsiteY24" fmla="*/ 171500 h 693896"/>
              <a:gd name="connsiteX25" fmla="*/ 1171575 w 3100388"/>
              <a:gd name="connsiteY25" fmla="*/ 109587 h 693896"/>
              <a:gd name="connsiteX26" fmla="*/ 1228725 w 3100388"/>
              <a:gd name="connsiteY26" fmla="*/ 76250 h 693896"/>
              <a:gd name="connsiteX27" fmla="*/ 1285875 w 3100388"/>
              <a:gd name="connsiteY27" fmla="*/ 85775 h 693896"/>
              <a:gd name="connsiteX28" fmla="*/ 1328738 w 3100388"/>
              <a:gd name="connsiteY28" fmla="*/ 128637 h 693896"/>
              <a:gd name="connsiteX29" fmla="*/ 1381125 w 3100388"/>
              <a:gd name="connsiteY29" fmla="*/ 214362 h 693896"/>
              <a:gd name="connsiteX30" fmla="*/ 1438275 w 3100388"/>
              <a:gd name="connsiteY30" fmla="*/ 271512 h 693896"/>
              <a:gd name="connsiteX31" fmla="*/ 1485900 w 3100388"/>
              <a:gd name="connsiteY31" fmla="*/ 295325 h 693896"/>
              <a:gd name="connsiteX32" fmla="*/ 1543050 w 3100388"/>
              <a:gd name="connsiteY32" fmla="*/ 266750 h 693896"/>
              <a:gd name="connsiteX33" fmla="*/ 1600200 w 3100388"/>
              <a:gd name="connsiteY33" fmla="*/ 204837 h 693896"/>
              <a:gd name="connsiteX34" fmla="*/ 1638300 w 3100388"/>
              <a:gd name="connsiteY34" fmla="*/ 157212 h 693896"/>
              <a:gd name="connsiteX35" fmla="*/ 1724025 w 3100388"/>
              <a:gd name="connsiteY35" fmla="*/ 157212 h 693896"/>
              <a:gd name="connsiteX36" fmla="*/ 1776413 w 3100388"/>
              <a:gd name="connsiteY36" fmla="*/ 200075 h 693896"/>
              <a:gd name="connsiteX37" fmla="*/ 1819275 w 3100388"/>
              <a:gd name="connsiteY37" fmla="*/ 257225 h 693896"/>
              <a:gd name="connsiteX38" fmla="*/ 2000250 w 3100388"/>
              <a:gd name="connsiteY38" fmla="*/ 562025 h 693896"/>
              <a:gd name="connsiteX39" fmla="*/ 2066925 w 3100388"/>
              <a:gd name="connsiteY39" fmla="*/ 666800 h 693896"/>
              <a:gd name="connsiteX40" fmla="*/ 2590800 w 3100388"/>
              <a:gd name="connsiteY40" fmla="*/ 81012 h 693896"/>
              <a:gd name="connsiteX41" fmla="*/ 2662238 w 3100388"/>
              <a:gd name="connsiteY41" fmla="*/ 85775 h 693896"/>
              <a:gd name="connsiteX42" fmla="*/ 2714625 w 3100388"/>
              <a:gd name="connsiteY42" fmla="*/ 123875 h 693896"/>
              <a:gd name="connsiteX43" fmla="*/ 2833688 w 3100388"/>
              <a:gd name="connsiteY43" fmla="*/ 204837 h 693896"/>
              <a:gd name="connsiteX44" fmla="*/ 2900363 w 3100388"/>
              <a:gd name="connsiteY44" fmla="*/ 223887 h 693896"/>
              <a:gd name="connsiteX45" fmla="*/ 2967038 w 3100388"/>
              <a:gd name="connsiteY45" fmla="*/ 214362 h 693896"/>
              <a:gd name="connsiteX46" fmla="*/ 3038475 w 3100388"/>
              <a:gd name="connsiteY46" fmla="*/ 157212 h 693896"/>
              <a:gd name="connsiteX47" fmla="*/ 3100388 w 3100388"/>
              <a:gd name="connsiteY47" fmla="*/ 104825 h 693896"/>
              <a:gd name="connsiteX0" fmla="*/ 0 w 3100388"/>
              <a:gd name="connsiteY0" fmla="*/ 109587 h 693567"/>
              <a:gd name="connsiteX1" fmla="*/ 76200 w 3100388"/>
              <a:gd name="connsiteY1" fmla="*/ 23862 h 693567"/>
              <a:gd name="connsiteX2" fmla="*/ 123825 w 3100388"/>
              <a:gd name="connsiteY2" fmla="*/ 50 h 693567"/>
              <a:gd name="connsiteX3" fmla="*/ 190500 w 3100388"/>
              <a:gd name="connsiteY3" fmla="*/ 19100 h 693567"/>
              <a:gd name="connsiteX4" fmla="*/ 233363 w 3100388"/>
              <a:gd name="connsiteY4" fmla="*/ 66725 h 693567"/>
              <a:gd name="connsiteX5" fmla="*/ 266700 w 3100388"/>
              <a:gd name="connsiteY5" fmla="*/ 142925 h 693567"/>
              <a:gd name="connsiteX6" fmla="*/ 300038 w 3100388"/>
              <a:gd name="connsiteY6" fmla="*/ 209600 h 693567"/>
              <a:gd name="connsiteX7" fmla="*/ 338138 w 3100388"/>
              <a:gd name="connsiteY7" fmla="*/ 261987 h 693567"/>
              <a:gd name="connsiteX8" fmla="*/ 400050 w 3100388"/>
              <a:gd name="connsiteY8" fmla="*/ 281037 h 693567"/>
              <a:gd name="connsiteX9" fmla="*/ 457200 w 3100388"/>
              <a:gd name="connsiteY9" fmla="*/ 252462 h 693567"/>
              <a:gd name="connsiteX10" fmla="*/ 519113 w 3100388"/>
              <a:gd name="connsiteY10" fmla="*/ 195312 h 693567"/>
              <a:gd name="connsiteX11" fmla="*/ 590550 w 3100388"/>
              <a:gd name="connsiteY11" fmla="*/ 138162 h 693567"/>
              <a:gd name="connsiteX12" fmla="*/ 633413 w 3100388"/>
              <a:gd name="connsiteY12" fmla="*/ 114350 h 693567"/>
              <a:gd name="connsiteX13" fmla="*/ 700088 w 3100388"/>
              <a:gd name="connsiteY13" fmla="*/ 119112 h 693567"/>
              <a:gd name="connsiteX14" fmla="*/ 742950 w 3100388"/>
              <a:gd name="connsiteY14" fmla="*/ 190550 h 693567"/>
              <a:gd name="connsiteX15" fmla="*/ 766763 w 3100388"/>
              <a:gd name="connsiteY15" fmla="*/ 242937 h 693567"/>
              <a:gd name="connsiteX16" fmla="*/ 790575 w 3100388"/>
              <a:gd name="connsiteY16" fmla="*/ 290562 h 693567"/>
              <a:gd name="connsiteX17" fmla="*/ 819150 w 3100388"/>
              <a:gd name="connsiteY17" fmla="*/ 338187 h 693567"/>
              <a:gd name="connsiteX18" fmla="*/ 852488 w 3100388"/>
              <a:gd name="connsiteY18" fmla="*/ 390575 h 693567"/>
              <a:gd name="connsiteX19" fmla="*/ 895350 w 3100388"/>
              <a:gd name="connsiteY19" fmla="*/ 462012 h 693567"/>
              <a:gd name="connsiteX20" fmla="*/ 942975 w 3100388"/>
              <a:gd name="connsiteY20" fmla="*/ 528687 h 693567"/>
              <a:gd name="connsiteX21" fmla="*/ 985838 w 3100388"/>
              <a:gd name="connsiteY21" fmla="*/ 547737 h 693567"/>
              <a:gd name="connsiteX22" fmla="*/ 1028700 w 3100388"/>
              <a:gd name="connsiteY22" fmla="*/ 533450 h 693567"/>
              <a:gd name="connsiteX23" fmla="*/ 1066800 w 3100388"/>
              <a:gd name="connsiteY23" fmla="*/ 423912 h 693567"/>
              <a:gd name="connsiteX24" fmla="*/ 1143000 w 3100388"/>
              <a:gd name="connsiteY24" fmla="*/ 171500 h 693567"/>
              <a:gd name="connsiteX25" fmla="*/ 1171575 w 3100388"/>
              <a:gd name="connsiteY25" fmla="*/ 109587 h 693567"/>
              <a:gd name="connsiteX26" fmla="*/ 1228725 w 3100388"/>
              <a:gd name="connsiteY26" fmla="*/ 76250 h 693567"/>
              <a:gd name="connsiteX27" fmla="*/ 1285875 w 3100388"/>
              <a:gd name="connsiteY27" fmla="*/ 85775 h 693567"/>
              <a:gd name="connsiteX28" fmla="*/ 1328738 w 3100388"/>
              <a:gd name="connsiteY28" fmla="*/ 128637 h 693567"/>
              <a:gd name="connsiteX29" fmla="*/ 1381125 w 3100388"/>
              <a:gd name="connsiteY29" fmla="*/ 214362 h 693567"/>
              <a:gd name="connsiteX30" fmla="*/ 1438275 w 3100388"/>
              <a:gd name="connsiteY30" fmla="*/ 271512 h 693567"/>
              <a:gd name="connsiteX31" fmla="*/ 1485900 w 3100388"/>
              <a:gd name="connsiteY31" fmla="*/ 295325 h 693567"/>
              <a:gd name="connsiteX32" fmla="*/ 1543050 w 3100388"/>
              <a:gd name="connsiteY32" fmla="*/ 266750 h 693567"/>
              <a:gd name="connsiteX33" fmla="*/ 1600200 w 3100388"/>
              <a:gd name="connsiteY33" fmla="*/ 204837 h 693567"/>
              <a:gd name="connsiteX34" fmla="*/ 1638300 w 3100388"/>
              <a:gd name="connsiteY34" fmla="*/ 157212 h 693567"/>
              <a:gd name="connsiteX35" fmla="*/ 1724025 w 3100388"/>
              <a:gd name="connsiteY35" fmla="*/ 157212 h 693567"/>
              <a:gd name="connsiteX36" fmla="*/ 1776413 w 3100388"/>
              <a:gd name="connsiteY36" fmla="*/ 200075 h 693567"/>
              <a:gd name="connsiteX37" fmla="*/ 1819275 w 3100388"/>
              <a:gd name="connsiteY37" fmla="*/ 257225 h 693567"/>
              <a:gd name="connsiteX38" fmla="*/ 2000250 w 3100388"/>
              <a:gd name="connsiteY38" fmla="*/ 562025 h 693567"/>
              <a:gd name="connsiteX39" fmla="*/ 2066925 w 3100388"/>
              <a:gd name="connsiteY39" fmla="*/ 666800 h 693567"/>
              <a:gd name="connsiteX40" fmla="*/ 2662238 w 3100388"/>
              <a:gd name="connsiteY40" fmla="*/ 85775 h 693567"/>
              <a:gd name="connsiteX41" fmla="*/ 2714625 w 3100388"/>
              <a:gd name="connsiteY41" fmla="*/ 123875 h 693567"/>
              <a:gd name="connsiteX42" fmla="*/ 2833688 w 3100388"/>
              <a:gd name="connsiteY42" fmla="*/ 204837 h 693567"/>
              <a:gd name="connsiteX43" fmla="*/ 2900363 w 3100388"/>
              <a:gd name="connsiteY43" fmla="*/ 223887 h 693567"/>
              <a:gd name="connsiteX44" fmla="*/ 2967038 w 3100388"/>
              <a:gd name="connsiteY44" fmla="*/ 214362 h 693567"/>
              <a:gd name="connsiteX45" fmla="*/ 3038475 w 3100388"/>
              <a:gd name="connsiteY45" fmla="*/ 157212 h 693567"/>
              <a:gd name="connsiteX46" fmla="*/ 3100388 w 3100388"/>
              <a:gd name="connsiteY46" fmla="*/ 104825 h 693567"/>
              <a:gd name="connsiteX0" fmla="*/ 0 w 3100388"/>
              <a:gd name="connsiteY0" fmla="*/ 109587 h 690942"/>
              <a:gd name="connsiteX1" fmla="*/ 76200 w 3100388"/>
              <a:gd name="connsiteY1" fmla="*/ 23862 h 690942"/>
              <a:gd name="connsiteX2" fmla="*/ 123825 w 3100388"/>
              <a:gd name="connsiteY2" fmla="*/ 50 h 690942"/>
              <a:gd name="connsiteX3" fmla="*/ 190500 w 3100388"/>
              <a:gd name="connsiteY3" fmla="*/ 19100 h 690942"/>
              <a:gd name="connsiteX4" fmla="*/ 233363 w 3100388"/>
              <a:gd name="connsiteY4" fmla="*/ 66725 h 690942"/>
              <a:gd name="connsiteX5" fmla="*/ 266700 w 3100388"/>
              <a:gd name="connsiteY5" fmla="*/ 142925 h 690942"/>
              <a:gd name="connsiteX6" fmla="*/ 300038 w 3100388"/>
              <a:gd name="connsiteY6" fmla="*/ 209600 h 690942"/>
              <a:gd name="connsiteX7" fmla="*/ 338138 w 3100388"/>
              <a:gd name="connsiteY7" fmla="*/ 261987 h 690942"/>
              <a:gd name="connsiteX8" fmla="*/ 400050 w 3100388"/>
              <a:gd name="connsiteY8" fmla="*/ 281037 h 690942"/>
              <a:gd name="connsiteX9" fmla="*/ 457200 w 3100388"/>
              <a:gd name="connsiteY9" fmla="*/ 252462 h 690942"/>
              <a:gd name="connsiteX10" fmla="*/ 519113 w 3100388"/>
              <a:gd name="connsiteY10" fmla="*/ 195312 h 690942"/>
              <a:gd name="connsiteX11" fmla="*/ 590550 w 3100388"/>
              <a:gd name="connsiteY11" fmla="*/ 138162 h 690942"/>
              <a:gd name="connsiteX12" fmla="*/ 633413 w 3100388"/>
              <a:gd name="connsiteY12" fmla="*/ 114350 h 690942"/>
              <a:gd name="connsiteX13" fmla="*/ 700088 w 3100388"/>
              <a:gd name="connsiteY13" fmla="*/ 119112 h 690942"/>
              <a:gd name="connsiteX14" fmla="*/ 742950 w 3100388"/>
              <a:gd name="connsiteY14" fmla="*/ 190550 h 690942"/>
              <a:gd name="connsiteX15" fmla="*/ 766763 w 3100388"/>
              <a:gd name="connsiteY15" fmla="*/ 242937 h 690942"/>
              <a:gd name="connsiteX16" fmla="*/ 790575 w 3100388"/>
              <a:gd name="connsiteY16" fmla="*/ 290562 h 690942"/>
              <a:gd name="connsiteX17" fmla="*/ 819150 w 3100388"/>
              <a:gd name="connsiteY17" fmla="*/ 338187 h 690942"/>
              <a:gd name="connsiteX18" fmla="*/ 852488 w 3100388"/>
              <a:gd name="connsiteY18" fmla="*/ 390575 h 690942"/>
              <a:gd name="connsiteX19" fmla="*/ 895350 w 3100388"/>
              <a:gd name="connsiteY19" fmla="*/ 462012 h 690942"/>
              <a:gd name="connsiteX20" fmla="*/ 942975 w 3100388"/>
              <a:gd name="connsiteY20" fmla="*/ 528687 h 690942"/>
              <a:gd name="connsiteX21" fmla="*/ 985838 w 3100388"/>
              <a:gd name="connsiteY21" fmla="*/ 547737 h 690942"/>
              <a:gd name="connsiteX22" fmla="*/ 1028700 w 3100388"/>
              <a:gd name="connsiteY22" fmla="*/ 533450 h 690942"/>
              <a:gd name="connsiteX23" fmla="*/ 1066800 w 3100388"/>
              <a:gd name="connsiteY23" fmla="*/ 423912 h 690942"/>
              <a:gd name="connsiteX24" fmla="*/ 1143000 w 3100388"/>
              <a:gd name="connsiteY24" fmla="*/ 171500 h 690942"/>
              <a:gd name="connsiteX25" fmla="*/ 1171575 w 3100388"/>
              <a:gd name="connsiteY25" fmla="*/ 109587 h 690942"/>
              <a:gd name="connsiteX26" fmla="*/ 1228725 w 3100388"/>
              <a:gd name="connsiteY26" fmla="*/ 76250 h 690942"/>
              <a:gd name="connsiteX27" fmla="*/ 1285875 w 3100388"/>
              <a:gd name="connsiteY27" fmla="*/ 85775 h 690942"/>
              <a:gd name="connsiteX28" fmla="*/ 1328738 w 3100388"/>
              <a:gd name="connsiteY28" fmla="*/ 128637 h 690942"/>
              <a:gd name="connsiteX29" fmla="*/ 1381125 w 3100388"/>
              <a:gd name="connsiteY29" fmla="*/ 214362 h 690942"/>
              <a:gd name="connsiteX30" fmla="*/ 1438275 w 3100388"/>
              <a:gd name="connsiteY30" fmla="*/ 271512 h 690942"/>
              <a:gd name="connsiteX31" fmla="*/ 1485900 w 3100388"/>
              <a:gd name="connsiteY31" fmla="*/ 295325 h 690942"/>
              <a:gd name="connsiteX32" fmla="*/ 1543050 w 3100388"/>
              <a:gd name="connsiteY32" fmla="*/ 266750 h 690942"/>
              <a:gd name="connsiteX33" fmla="*/ 1600200 w 3100388"/>
              <a:gd name="connsiteY33" fmla="*/ 204837 h 690942"/>
              <a:gd name="connsiteX34" fmla="*/ 1638300 w 3100388"/>
              <a:gd name="connsiteY34" fmla="*/ 157212 h 690942"/>
              <a:gd name="connsiteX35" fmla="*/ 1724025 w 3100388"/>
              <a:gd name="connsiteY35" fmla="*/ 157212 h 690942"/>
              <a:gd name="connsiteX36" fmla="*/ 1776413 w 3100388"/>
              <a:gd name="connsiteY36" fmla="*/ 200075 h 690942"/>
              <a:gd name="connsiteX37" fmla="*/ 1819275 w 3100388"/>
              <a:gd name="connsiteY37" fmla="*/ 257225 h 690942"/>
              <a:gd name="connsiteX38" fmla="*/ 2000250 w 3100388"/>
              <a:gd name="connsiteY38" fmla="*/ 562025 h 690942"/>
              <a:gd name="connsiteX39" fmla="*/ 2066925 w 3100388"/>
              <a:gd name="connsiteY39" fmla="*/ 666800 h 690942"/>
              <a:gd name="connsiteX40" fmla="*/ 2714625 w 3100388"/>
              <a:gd name="connsiteY40" fmla="*/ 123875 h 690942"/>
              <a:gd name="connsiteX41" fmla="*/ 2833688 w 3100388"/>
              <a:gd name="connsiteY41" fmla="*/ 204837 h 690942"/>
              <a:gd name="connsiteX42" fmla="*/ 2900363 w 3100388"/>
              <a:gd name="connsiteY42" fmla="*/ 223887 h 690942"/>
              <a:gd name="connsiteX43" fmla="*/ 2967038 w 3100388"/>
              <a:gd name="connsiteY43" fmla="*/ 214362 h 690942"/>
              <a:gd name="connsiteX44" fmla="*/ 3038475 w 3100388"/>
              <a:gd name="connsiteY44" fmla="*/ 157212 h 690942"/>
              <a:gd name="connsiteX45" fmla="*/ 3100388 w 3100388"/>
              <a:gd name="connsiteY45" fmla="*/ 104825 h 690942"/>
              <a:gd name="connsiteX0" fmla="*/ 0 w 3100388"/>
              <a:gd name="connsiteY0" fmla="*/ 109587 h 685453"/>
              <a:gd name="connsiteX1" fmla="*/ 76200 w 3100388"/>
              <a:gd name="connsiteY1" fmla="*/ 23862 h 685453"/>
              <a:gd name="connsiteX2" fmla="*/ 123825 w 3100388"/>
              <a:gd name="connsiteY2" fmla="*/ 50 h 685453"/>
              <a:gd name="connsiteX3" fmla="*/ 190500 w 3100388"/>
              <a:gd name="connsiteY3" fmla="*/ 19100 h 685453"/>
              <a:gd name="connsiteX4" fmla="*/ 233363 w 3100388"/>
              <a:gd name="connsiteY4" fmla="*/ 66725 h 685453"/>
              <a:gd name="connsiteX5" fmla="*/ 266700 w 3100388"/>
              <a:gd name="connsiteY5" fmla="*/ 142925 h 685453"/>
              <a:gd name="connsiteX6" fmla="*/ 300038 w 3100388"/>
              <a:gd name="connsiteY6" fmla="*/ 209600 h 685453"/>
              <a:gd name="connsiteX7" fmla="*/ 338138 w 3100388"/>
              <a:gd name="connsiteY7" fmla="*/ 261987 h 685453"/>
              <a:gd name="connsiteX8" fmla="*/ 400050 w 3100388"/>
              <a:gd name="connsiteY8" fmla="*/ 281037 h 685453"/>
              <a:gd name="connsiteX9" fmla="*/ 457200 w 3100388"/>
              <a:gd name="connsiteY9" fmla="*/ 252462 h 685453"/>
              <a:gd name="connsiteX10" fmla="*/ 519113 w 3100388"/>
              <a:gd name="connsiteY10" fmla="*/ 195312 h 685453"/>
              <a:gd name="connsiteX11" fmla="*/ 590550 w 3100388"/>
              <a:gd name="connsiteY11" fmla="*/ 138162 h 685453"/>
              <a:gd name="connsiteX12" fmla="*/ 633413 w 3100388"/>
              <a:gd name="connsiteY12" fmla="*/ 114350 h 685453"/>
              <a:gd name="connsiteX13" fmla="*/ 700088 w 3100388"/>
              <a:gd name="connsiteY13" fmla="*/ 119112 h 685453"/>
              <a:gd name="connsiteX14" fmla="*/ 742950 w 3100388"/>
              <a:gd name="connsiteY14" fmla="*/ 190550 h 685453"/>
              <a:gd name="connsiteX15" fmla="*/ 766763 w 3100388"/>
              <a:gd name="connsiteY15" fmla="*/ 242937 h 685453"/>
              <a:gd name="connsiteX16" fmla="*/ 790575 w 3100388"/>
              <a:gd name="connsiteY16" fmla="*/ 290562 h 685453"/>
              <a:gd name="connsiteX17" fmla="*/ 819150 w 3100388"/>
              <a:gd name="connsiteY17" fmla="*/ 338187 h 685453"/>
              <a:gd name="connsiteX18" fmla="*/ 852488 w 3100388"/>
              <a:gd name="connsiteY18" fmla="*/ 390575 h 685453"/>
              <a:gd name="connsiteX19" fmla="*/ 895350 w 3100388"/>
              <a:gd name="connsiteY19" fmla="*/ 462012 h 685453"/>
              <a:gd name="connsiteX20" fmla="*/ 942975 w 3100388"/>
              <a:gd name="connsiteY20" fmla="*/ 528687 h 685453"/>
              <a:gd name="connsiteX21" fmla="*/ 985838 w 3100388"/>
              <a:gd name="connsiteY21" fmla="*/ 547737 h 685453"/>
              <a:gd name="connsiteX22" fmla="*/ 1028700 w 3100388"/>
              <a:gd name="connsiteY22" fmla="*/ 533450 h 685453"/>
              <a:gd name="connsiteX23" fmla="*/ 1066800 w 3100388"/>
              <a:gd name="connsiteY23" fmla="*/ 423912 h 685453"/>
              <a:gd name="connsiteX24" fmla="*/ 1143000 w 3100388"/>
              <a:gd name="connsiteY24" fmla="*/ 171500 h 685453"/>
              <a:gd name="connsiteX25" fmla="*/ 1171575 w 3100388"/>
              <a:gd name="connsiteY25" fmla="*/ 109587 h 685453"/>
              <a:gd name="connsiteX26" fmla="*/ 1228725 w 3100388"/>
              <a:gd name="connsiteY26" fmla="*/ 76250 h 685453"/>
              <a:gd name="connsiteX27" fmla="*/ 1285875 w 3100388"/>
              <a:gd name="connsiteY27" fmla="*/ 85775 h 685453"/>
              <a:gd name="connsiteX28" fmla="*/ 1328738 w 3100388"/>
              <a:gd name="connsiteY28" fmla="*/ 128637 h 685453"/>
              <a:gd name="connsiteX29" fmla="*/ 1381125 w 3100388"/>
              <a:gd name="connsiteY29" fmla="*/ 214362 h 685453"/>
              <a:gd name="connsiteX30" fmla="*/ 1438275 w 3100388"/>
              <a:gd name="connsiteY30" fmla="*/ 271512 h 685453"/>
              <a:gd name="connsiteX31" fmla="*/ 1485900 w 3100388"/>
              <a:gd name="connsiteY31" fmla="*/ 295325 h 685453"/>
              <a:gd name="connsiteX32" fmla="*/ 1543050 w 3100388"/>
              <a:gd name="connsiteY32" fmla="*/ 266750 h 685453"/>
              <a:gd name="connsiteX33" fmla="*/ 1600200 w 3100388"/>
              <a:gd name="connsiteY33" fmla="*/ 204837 h 685453"/>
              <a:gd name="connsiteX34" fmla="*/ 1638300 w 3100388"/>
              <a:gd name="connsiteY34" fmla="*/ 157212 h 685453"/>
              <a:gd name="connsiteX35" fmla="*/ 1724025 w 3100388"/>
              <a:gd name="connsiteY35" fmla="*/ 157212 h 685453"/>
              <a:gd name="connsiteX36" fmla="*/ 1776413 w 3100388"/>
              <a:gd name="connsiteY36" fmla="*/ 200075 h 685453"/>
              <a:gd name="connsiteX37" fmla="*/ 1819275 w 3100388"/>
              <a:gd name="connsiteY37" fmla="*/ 257225 h 685453"/>
              <a:gd name="connsiteX38" fmla="*/ 2000250 w 3100388"/>
              <a:gd name="connsiteY38" fmla="*/ 562025 h 685453"/>
              <a:gd name="connsiteX39" fmla="*/ 2066925 w 3100388"/>
              <a:gd name="connsiteY39" fmla="*/ 666800 h 685453"/>
              <a:gd name="connsiteX40" fmla="*/ 2833688 w 3100388"/>
              <a:gd name="connsiteY40" fmla="*/ 204837 h 685453"/>
              <a:gd name="connsiteX41" fmla="*/ 2900363 w 3100388"/>
              <a:gd name="connsiteY41" fmla="*/ 223887 h 685453"/>
              <a:gd name="connsiteX42" fmla="*/ 2967038 w 3100388"/>
              <a:gd name="connsiteY42" fmla="*/ 214362 h 685453"/>
              <a:gd name="connsiteX43" fmla="*/ 3038475 w 3100388"/>
              <a:gd name="connsiteY43" fmla="*/ 157212 h 685453"/>
              <a:gd name="connsiteX44" fmla="*/ 3100388 w 3100388"/>
              <a:gd name="connsiteY44" fmla="*/ 104825 h 685453"/>
              <a:gd name="connsiteX0" fmla="*/ 0 w 3100388"/>
              <a:gd name="connsiteY0" fmla="*/ 109587 h 684183"/>
              <a:gd name="connsiteX1" fmla="*/ 76200 w 3100388"/>
              <a:gd name="connsiteY1" fmla="*/ 23862 h 684183"/>
              <a:gd name="connsiteX2" fmla="*/ 123825 w 3100388"/>
              <a:gd name="connsiteY2" fmla="*/ 50 h 684183"/>
              <a:gd name="connsiteX3" fmla="*/ 190500 w 3100388"/>
              <a:gd name="connsiteY3" fmla="*/ 19100 h 684183"/>
              <a:gd name="connsiteX4" fmla="*/ 233363 w 3100388"/>
              <a:gd name="connsiteY4" fmla="*/ 66725 h 684183"/>
              <a:gd name="connsiteX5" fmla="*/ 266700 w 3100388"/>
              <a:gd name="connsiteY5" fmla="*/ 142925 h 684183"/>
              <a:gd name="connsiteX6" fmla="*/ 300038 w 3100388"/>
              <a:gd name="connsiteY6" fmla="*/ 209600 h 684183"/>
              <a:gd name="connsiteX7" fmla="*/ 338138 w 3100388"/>
              <a:gd name="connsiteY7" fmla="*/ 261987 h 684183"/>
              <a:gd name="connsiteX8" fmla="*/ 400050 w 3100388"/>
              <a:gd name="connsiteY8" fmla="*/ 281037 h 684183"/>
              <a:gd name="connsiteX9" fmla="*/ 457200 w 3100388"/>
              <a:gd name="connsiteY9" fmla="*/ 252462 h 684183"/>
              <a:gd name="connsiteX10" fmla="*/ 519113 w 3100388"/>
              <a:gd name="connsiteY10" fmla="*/ 195312 h 684183"/>
              <a:gd name="connsiteX11" fmla="*/ 590550 w 3100388"/>
              <a:gd name="connsiteY11" fmla="*/ 138162 h 684183"/>
              <a:gd name="connsiteX12" fmla="*/ 633413 w 3100388"/>
              <a:gd name="connsiteY12" fmla="*/ 114350 h 684183"/>
              <a:gd name="connsiteX13" fmla="*/ 700088 w 3100388"/>
              <a:gd name="connsiteY13" fmla="*/ 119112 h 684183"/>
              <a:gd name="connsiteX14" fmla="*/ 742950 w 3100388"/>
              <a:gd name="connsiteY14" fmla="*/ 190550 h 684183"/>
              <a:gd name="connsiteX15" fmla="*/ 766763 w 3100388"/>
              <a:gd name="connsiteY15" fmla="*/ 242937 h 684183"/>
              <a:gd name="connsiteX16" fmla="*/ 790575 w 3100388"/>
              <a:gd name="connsiteY16" fmla="*/ 290562 h 684183"/>
              <a:gd name="connsiteX17" fmla="*/ 819150 w 3100388"/>
              <a:gd name="connsiteY17" fmla="*/ 338187 h 684183"/>
              <a:gd name="connsiteX18" fmla="*/ 852488 w 3100388"/>
              <a:gd name="connsiteY18" fmla="*/ 390575 h 684183"/>
              <a:gd name="connsiteX19" fmla="*/ 895350 w 3100388"/>
              <a:gd name="connsiteY19" fmla="*/ 462012 h 684183"/>
              <a:gd name="connsiteX20" fmla="*/ 942975 w 3100388"/>
              <a:gd name="connsiteY20" fmla="*/ 528687 h 684183"/>
              <a:gd name="connsiteX21" fmla="*/ 985838 w 3100388"/>
              <a:gd name="connsiteY21" fmla="*/ 547737 h 684183"/>
              <a:gd name="connsiteX22" fmla="*/ 1028700 w 3100388"/>
              <a:gd name="connsiteY22" fmla="*/ 533450 h 684183"/>
              <a:gd name="connsiteX23" fmla="*/ 1066800 w 3100388"/>
              <a:gd name="connsiteY23" fmla="*/ 423912 h 684183"/>
              <a:gd name="connsiteX24" fmla="*/ 1143000 w 3100388"/>
              <a:gd name="connsiteY24" fmla="*/ 171500 h 684183"/>
              <a:gd name="connsiteX25" fmla="*/ 1171575 w 3100388"/>
              <a:gd name="connsiteY25" fmla="*/ 109587 h 684183"/>
              <a:gd name="connsiteX26" fmla="*/ 1228725 w 3100388"/>
              <a:gd name="connsiteY26" fmla="*/ 76250 h 684183"/>
              <a:gd name="connsiteX27" fmla="*/ 1285875 w 3100388"/>
              <a:gd name="connsiteY27" fmla="*/ 85775 h 684183"/>
              <a:gd name="connsiteX28" fmla="*/ 1328738 w 3100388"/>
              <a:gd name="connsiteY28" fmla="*/ 128637 h 684183"/>
              <a:gd name="connsiteX29" fmla="*/ 1381125 w 3100388"/>
              <a:gd name="connsiteY29" fmla="*/ 214362 h 684183"/>
              <a:gd name="connsiteX30" fmla="*/ 1438275 w 3100388"/>
              <a:gd name="connsiteY30" fmla="*/ 271512 h 684183"/>
              <a:gd name="connsiteX31" fmla="*/ 1485900 w 3100388"/>
              <a:gd name="connsiteY31" fmla="*/ 295325 h 684183"/>
              <a:gd name="connsiteX32" fmla="*/ 1543050 w 3100388"/>
              <a:gd name="connsiteY32" fmla="*/ 266750 h 684183"/>
              <a:gd name="connsiteX33" fmla="*/ 1600200 w 3100388"/>
              <a:gd name="connsiteY33" fmla="*/ 204837 h 684183"/>
              <a:gd name="connsiteX34" fmla="*/ 1638300 w 3100388"/>
              <a:gd name="connsiteY34" fmla="*/ 157212 h 684183"/>
              <a:gd name="connsiteX35" fmla="*/ 1724025 w 3100388"/>
              <a:gd name="connsiteY35" fmla="*/ 157212 h 684183"/>
              <a:gd name="connsiteX36" fmla="*/ 1776413 w 3100388"/>
              <a:gd name="connsiteY36" fmla="*/ 200075 h 684183"/>
              <a:gd name="connsiteX37" fmla="*/ 1819275 w 3100388"/>
              <a:gd name="connsiteY37" fmla="*/ 257225 h 684183"/>
              <a:gd name="connsiteX38" fmla="*/ 2000250 w 3100388"/>
              <a:gd name="connsiteY38" fmla="*/ 562025 h 684183"/>
              <a:gd name="connsiteX39" fmla="*/ 2066925 w 3100388"/>
              <a:gd name="connsiteY39" fmla="*/ 666800 h 684183"/>
              <a:gd name="connsiteX40" fmla="*/ 2900363 w 3100388"/>
              <a:gd name="connsiteY40" fmla="*/ 223887 h 684183"/>
              <a:gd name="connsiteX41" fmla="*/ 2967038 w 3100388"/>
              <a:gd name="connsiteY41" fmla="*/ 214362 h 684183"/>
              <a:gd name="connsiteX42" fmla="*/ 3038475 w 3100388"/>
              <a:gd name="connsiteY42" fmla="*/ 157212 h 684183"/>
              <a:gd name="connsiteX43" fmla="*/ 3100388 w 3100388"/>
              <a:gd name="connsiteY43" fmla="*/ 104825 h 684183"/>
              <a:gd name="connsiteX0" fmla="*/ 0 w 3100388"/>
              <a:gd name="connsiteY0" fmla="*/ 109587 h 684817"/>
              <a:gd name="connsiteX1" fmla="*/ 76200 w 3100388"/>
              <a:gd name="connsiteY1" fmla="*/ 23862 h 684817"/>
              <a:gd name="connsiteX2" fmla="*/ 123825 w 3100388"/>
              <a:gd name="connsiteY2" fmla="*/ 50 h 684817"/>
              <a:gd name="connsiteX3" fmla="*/ 190500 w 3100388"/>
              <a:gd name="connsiteY3" fmla="*/ 19100 h 684817"/>
              <a:gd name="connsiteX4" fmla="*/ 233363 w 3100388"/>
              <a:gd name="connsiteY4" fmla="*/ 66725 h 684817"/>
              <a:gd name="connsiteX5" fmla="*/ 266700 w 3100388"/>
              <a:gd name="connsiteY5" fmla="*/ 142925 h 684817"/>
              <a:gd name="connsiteX6" fmla="*/ 300038 w 3100388"/>
              <a:gd name="connsiteY6" fmla="*/ 209600 h 684817"/>
              <a:gd name="connsiteX7" fmla="*/ 338138 w 3100388"/>
              <a:gd name="connsiteY7" fmla="*/ 261987 h 684817"/>
              <a:gd name="connsiteX8" fmla="*/ 400050 w 3100388"/>
              <a:gd name="connsiteY8" fmla="*/ 281037 h 684817"/>
              <a:gd name="connsiteX9" fmla="*/ 457200 w 3100388"/>
              <a:gd name="connsiteY9" fmla="*/ 252462 h 684817"/>
              <a:gd name="connsiteX10" fmla="*/ 519113 w 3100388"/>
              <a:gd name="connsiteY10" fmla="*/ 195312 h 684817"/>
              <a:gd name="connsiteX11" fmla="*/ 590550 w 3100388"/>
              <a:gd name="connsiteY11" fmla="*/ 138162 h 684817"/>
              <a:gd name="connsiteX12" fmla="*/ 633413 w 3100388"/>
              <a:gd name="connsiteY12" fmla="*/ 114350 h 684817"/>
              <a:gd name="connsiteX13" fmla="*/ 700088 w 3100388"/>
              <a:gd name="connsiteY13" fmla="*/ 119112 h 684817"/>
              <a:gd name="connsiteX14" fmla="*/ 742950 w 3100388"/>
              <a:gd name="connsiteY14" fmla="*/ 190550 h 684817"/>
              <a:gd name="connsiteX15" fmla="*/ 766763 w 3100388"/>
              <a:gd name="connsiteY15" fmla="*/ 242937 h 684817"/>
              <a:gd name="connsiteX16" fmla="*/ 790575 w 3100388"/>
              <a:gd name="connsiteY16" fmla="*/ 290562 h 684817"/>
              <a:gd name="connsiteX17" fmla="*/ 819150 w 3100388"/>
              <a:gd name="connsiteY17" fmla="*/ 338187 h 684817"/>
              <a:gd name="connsiteX18" fmla="*/ 852488 w 3100388"/>
              <a:gd name="connsiteY18" fmla="*/ 390575 h 684817"/>
              <a:gd name="connsiteX19" fmla="*/ 895350 w 3100388"/>
              <a:gd name="connsiteY19" fmla="*/ 462012 h 684817"/>
              <a:gd name="connsiteX20" fmla="*/ 942975 w 3100388"/>
              <a:gd name="connsiteY20" fmla="*/ 528687 h 684817"/>
              <a:gd name="connsiteX21" fmla="*/ 985838 w 3100388"/>
              <a:gd name="connsiteY21" fmla="*/ 547737 h 684817"/>
              <a:gd name="connsiteX22" fmla="*/ 1028700 w 3100388"/>
              <a:gd name="connsiteY22" fmla="*/ 533450 h 684817"/>
              <a:gd name="connsiteX23" fmla="*/ 1066800 w 3100388"/>
              <a:gd name="connsiteY23" fmla="*/ 423912 h 684817"/>
              <a:gd name="connsiteX24" fmla="*/ 1143000 w 3100388"/>
              <a:gd name="connsiteY24" fmla="*/ 171500 h 684817"/>
              <a:gd name="connsiteX25" fmla="*/ 1171575 w 3100388"/>
              <a:gd name="connsiteY25" fmla="*/ 109587 h 684817"/>
              <a:gd name="connsiteX26" fmla="*/ 1228725 w 3100388"/>
              <a:gd name="connsiteY26" fmla="*/ 76250 h 684817"/>
              <a:gd name="connsiteX27" fmla="*/ 1285875 w 3100388"/>
              <a:gd name="connsiteY27" fmla="*/ 85775 h 684817"/>
              <a:gd name="connsiteX28" fmla="*/ 1328738 w 3100388"/>
              <a:gd name="connsiteY28" fmla="*/ 128637 h 684817"/>
              <a:gd name="connsiteX29" fmla="*/ 1381125 w 3100388"/>
              <a:gd name="connsiteY29" fmla="*/ 214362 h 684817"/>
              <a:gd name="connsiteX30" fmla="*/ 1438275 w 3100388"/>
              <a:gd name="connsiteY30" fmla="*/ 271512 h 684817"/>
              <a:gd name="connsiteX31" fmla="*/ 1485900 w 3100388"/>
              <a:gd name="connsiteY31" fmla="*/ 295325 h 684817"/>
              <a:gd name="connsiteX32" fmla="*/ 1543050 w 3100388"/>
              <a:gd name="connsiteY32" fmla="*/ 266750 h 684817"/>
              <a:gd name="connsiteX33" fmla="*/ 1600200 w 3100388"/>
              <a:gd name="connsiteY33" fmla="*/ 204837 h 684817"/>
              <a:gd name="connsiteX34" fmla="*/ 1638300 w 3100388"/>
              <a:gd name="connsiteY34" fmla="*/ 157212 h 684817"/>
              <a:gd name="connsiteX35" fmla="*/ 1724025 w 3100388"/>
              <a:gd name="connsiteY35" fmla="*/ 157212 h 684817"/>
              <a:gd name="connsiteX36" fmla="*/ 1776413 w 3100388"/>
              <a:gd name="connsiteY36" fmla="*/ 200075 h 684817"/>
              <a:gd name="connsiteX37" fmla="*/ 1819275 w 3100388"/>
              <a:gd name="connsiteY37" fmla="*/ 257225 h 684817"/>
              <a:gd name="connsiteX38" fmla="*/ 2000250 w 3100388"/>
              <a:gd name="connsiteY38" fmla="*/ 562025 h 684817"/>
              <a:gd name="connsiteX39" fmla="*/ 2066925 w 3100388"/>
              <a:gd name="connsiteY39" fmla="*/ 666800 h 684817"/>
              <a:gd name="connsiteX40" fmla="*/ 2967038 w 3100388"/>
              <a:gd name="connsiteY40" fmla="*/ 214362 h 684817"/>
              <a:gd name="connsiteX41" fmla="*/ 3038475 w 3100388"/>
              <a:gd name="connsiteY41" fmla="*/ 157212 h 684817"/>
              <a:gd name="connsiteX42" fmla="*/ 3100388 w 3100388"/>
              <a:gd name="connsiteY42" fmla="*/ 104825 h 684817"/>
              <a:gd name="connsiteX0" fmla="*/ 0 w 3100388"/>
              <a:gd name="connsiteY0" fmla="*/ 109587 h 688666"/>
              <a:gd name="connsiteX1" fmla="*/ 76200 w 3100388"/>
              <a:gd name="connsiteY1" fmla="*/ 23862 h 688666"/>
              <a:gd name="connsiteX2" fmla="*/ 123825 w 3100388"/>
              <a:gd name="connsiteY2" fmla="*/ 50 h 688666"/>
              <a:gd name="connsiteX3" fmla="*/ 190500 w 3100388"/>
              <a:gd name="connsiteY3" fmla="*/ 19100 h 688666"/>
              <a:gd name="connsiteX4" fmla="*/ 233363 w 3100388"/>
              <a:gd name="connsiteY4" fmla="*/ 66725 h 688666"/>
              <a:gd name="connsiteX5" fmla="*/ 266700 w 3100388"/>
              <a:gd name="connsiteY5" fmla="*/ 142925 h 688666"/>
              <a:gd name="connsiteX6" fmla="*/ 300038 w 3100388"/>
              <a:gd name="connsiteY6" fmla="*/ 209600 h 688666"/>
              <a:gd name="connsiteX7" fmla="*/ 338138 w 3100388"/>
              <a:gd name="connsiteY7" fmla="*/ 261987 h 688666"/>
              <a:gd name="connsiteX8" fmla="*/ 400050 w 3100388"/>
              <a:gd name="connsiteY8" fmla="*/ 281037 h 688666"/>
              <a:gd name="connsiteX9" fmla="*/ 457200 w 3100388"/>
              <a:gd name="connsiteY9" fmla="*/ 252462 h 688666"/>
              <a:gd name="connsiteX10" fmla="*/ 519113 w 3100388"/>
              <a:gd name="connsiteY10" fmla="*/ 195312 h 688666"/>
              <a:gd name="connsiteX11" fmla="*/ 590550 w 3100388"/>
              <a:gd name="connsiteY11" fmla="*/ 138162 h 688666"/>
              <a:gd name="connsiteX12" fmla="*/ 633413 w 3100388"/>
              <a:gd name="connsiteY12" fmla="*/ 114350 h 688666"/>
              <a:gd name="connsiteX13" fmla="*/ 700088 w 3100388"/>
              <a:gd name="connsiteY13" fmla="*/ 119112 h 688666"/>
              <a:gd name="connsiteX14" fmla="*/ 742950 w 3100388"/>
              <a:gd name="connsiteY14" fmla="*/ 190550 h 688666"/>
              <a:gd name="connsiteX15" fmla="*/ 766763 w 3100388"/>
              <a:gd name="connsiteY15" fmla="*/ 242937 h 688666"/>
              <a:gd name="connsiteX16" fmla="*/ 790575 w 3100388"/>
              <a:gd name="connsiteY16" fmla="*/ 290562 h 688666"/>
              <a:gd name="connsiteX17" fmla="*/ 819150 w 3100388"/>
              <a:gd name="connsiteY17" fmla="*/ 338187 h 688666"/>
              <a:gd name="connsiteX18" fmla="*/ 852488 w 3100388"/>
              <a:gd name="connsiteY18" fmla="*/ 390575 h 688666"/>
              <a:gd name="connsiteX19" fmla="*/ 895350 w 3100388"/>
              <a:gd name="connsiteY19" fmla="*/ 462012 h 688666"/>
              <a:gd name="connsiteX20" fmla="*/ 942975 w 3100388"/>
              <a:gd name="connsiteY20" fmla="*/ 528687 h 688666"/>
              <a:gd name="connsiteX21" fmla="*/ 985838 w 3100388"/>
              <a:gd name="connsiteY21" fmla="*/ 547737 h 688666"/>
              <a:gd name="connsiteX22" fmla="*/ 1028700 w 3100388"/>
              <a:gd name="connsiteY22" fmla="*/ 533450 h 688666"/>
              <a:gd name="connsiteX23" fmla="*/ 1066800 w 3100388"/>
              <a:gd name="connsiteY23" fmla="*/ 423912 h 688666"/>
              <a:gd name="connsiteX24" fmla="*/ 1143000 w 3100388"/>
              <a:gd name="connsiteY24" fmla="*/ 171500 h 688666"/>
              <a:gd name="connsiteX25" fmla="*/ 1171575 w 3100388"/>
              <a:gd name="connsiteY25" fmla="*/ 109587 h 688666"/>
              <a:gd name="connsiteX26" fmla="*/ 1228725 w 3100388"/>
              <a:gd name="connsiteY26" fmla="*/ 76250 h 688666"/>
              <a:gd name="connsiteX27" fmla="*/ 1285875 w 3100388"/>
              <a:gd name="connsiteY27" fmla="*/ 85775 h 688666"/>
              <a:gd name="connsiteX28" fmla="*/ 1328738 w 3100388"/>
              <a:gd name="connsiteY28" fmla="*/ 128637 h 688666"/>
              <a:gd name="connsiteX29" fmla="*/ 1381125 w 3100388"/>
              <a:gd name="connsiteY29" fmla="*/ 214362 h 688666"/>
              <a:gd name="connsiteX30" fmla="*/ 1438275 w 3100388"/>
              <a:gd name="connsiteY30" fmla="*/ 271512 h 688666"/>
              <a:gd name="connsiteX31" fmla="*/ 1485900 w 3100388"/>
              <a:gd name="connsiteY31" fmla="*/ 295325 h 688666"/>
              <a:gd name="connsiteX32" fmla="*/ 1543050 w 3100388"/>
              <a:gd name="connsiteY32" fmla="*/ 266750 h 688666"/>
              <a:gd name="connsiteX33" fmla="*/ 1600200 w 3100388"/>
              <a:gd name="connsiteY33" fmla="*/ 204837 h 688666"/>
              <a:gd name="connsiteX34" fmla="*/ 1638300 w 3100388"/>
              <a:gd name="connsiteY34" fmla="*/ 157212 h 688666"/>
              <a:gd name="connsiteX35" fmla="*/ 1724025 w 3100388"/>
              <a:gd name="connsiteY35" fmla="*/ 157212 h 688666"/>
              <a:gd name="connsiteX36" fmla="*/ 1776413 w 3100388"/>
              <a:gd name="connsiteY36" fmla="*/ 200075 h 688666"/>
              <a:gd name="connsiteX37" fmla="*/ 1819275 w 3100388"/>
              <a:gd name="connsiteY37" fmla="*/ 257225 h 688666"/>
              <a:gd name="connsiteX38" fmla="*/ 2000250 w 3100388"/>
              <a:gd name="connsiteY38" fmla="*/ 562025 h 688666"/>
              <a:gd name="connsiteX39" fmla="*/ 2066925 w 3100388"/>
              <a:gd name="connsiteY39" fmla="*/ 666800 h 688666"/>
              <a:gd name="connsiteX40" fmla="*/ 3038475 w 3100388"/>
              <a:gd name="connsiteY40" fmla="*/ 157212 h 688666"/>
              <a:gd name="connsiteX41" fmla="*/ 3100388 w 3100388"/>
              <a:gd name="connsiteY41" fmla="*/ 104825 h 688666"/>
              <a:gd name="connsiteX0" fmla="*/ 0 w 3100388"/>
              <a:gd name="connsiteY0" fmla="*/ 109587 h 692252"/>
              <a:gd name="connsiteX1" fmla="*/ 76200 w 3100388"/>
              <a:gd name="connsiteY1" fmla="*/ 23862 h 692252"/>
              <a:gd name="connsiteX2" fmla="*/ 123825 w 3100388"/>
              <a:gd name="connsiteY2" fmla="*/ 50 h 692252"/>
              <a:gd name="connsiteX3" fmla="*/ 190500 w 3100388"/>
              <a:gd name="connsiteY3" fmla="*/ 19100 h 692252"/>
              <a:gd name="connsiteX4" fmla="*/ 233363 w 3100388"/>
              <a:gd name="connsiteY4" fmla="*/ 66725 h 692252"/>
              <a:gd name="connsiteX5" fmla="*/ 266700 w 3100388"/>
              <a:gd name="connsiteY5" fmla="*/ 142925 h 692252"/>
              <a:gd name="connsiteX6" fmla="*/ 300038 w 3100388"/>
              <a:gd name="connsiteY6" fmla="*/ 209600 h 692252"/>
              <a:gd name="connsiteX7" fmla="*/ 338138 w 3100388"/>
              <a:gd name="connsiteY7" fmla="*/ 261987 h 692252"/>
              <a:gd name="connsiteX8" fmla="*/ 400050 w 3100388"/>
              <a:gd name="connsiteY8" fmla="*/ 281037 h 692252"/>
              <a:gd name="connsiteX9" fmla="*/ 457200 w 3100388"/>
              <a:gd name="connsiteY9" fmla="*/ 252462 h 692252"/>
              <a:gd name="connsiteX10" fmla="*/ 519113 w 3100388"/>
              <a:gd name="connsiteY10" fmla="*/ 195312 h 692252"/>
              <a:gd name="connsiteX11" fmla="*/ 590550 w 3100388"/>
              <a:gd name="connsiteY11" fmla="*/ 138162 h 692252"/>
              <a:gd name="connsiteX12" fmla="*/ 633413 w 3100388"/>
              <a:gd name="connsiteY12" fmla="*/ 114350 h 692252"/>
              <a:gd name="connsiteX13" fmla="*/ 700088 w 3100388"/>
              <a:gd name="connsiteY13" fmla="*/ 119112 h 692252"/>
              <a:gd name="connsiteX14" fmla="*/ 742950 w 3100388"/>
              <a:gd name="connsiteY14" fmla="*/ 190550 h 692252"/>
              <a:gd name="connsiteX15" fmla="*/ 766763 w 3100388"/>
              <a:gd name="connsiteY15" fmla="*/ 242937 h 692252"/>
              <a:gd name="connsiteX16" fmla="*/ 790575 w 3100388"/>
              <a:gd name="connsiteY16" fmla="*/ 290562 h 692252"/>
              <a:gd name="connsiteX17" fmla="*/ 819150 w 3100388"/>
              <a:gd name="connsiteY17" fmla="*/ 338187 h 692252"/>
              <a:gd name="connsiteX18" fmla="*/ 852488 w 3100388"/>
              <a:gd name="connsiteY18" fmla="*/ 390575 h 692252"/>
              <a:gd name="connsiteX19" fmla="*/ 895350 w 3100388"/>
              <a:gd name="connsiteY19" fmla="*/ 462012 h 692252"/>
              <a:gd name="connsiteX20" fmla="*/ 942975 w 3100388"/>
              <a:gd name="connsiteY20" fmla="*/ 528687 h 692252"/>
              <a:gd name="connsiteX21" fmla="*/ 985838 w 3100388"/>
              <a:gd name="connsiteY21" fmla="*/ 547737 h 692252"/>
              <a:gd name="connsiteX22" fmla="*/ 1028700 w 3100388"/>
              <a:gd name="connsiteY22" fmla="*/ 533450 h 692252"/>
              <a:gd name="connsiteX23" fmla="*/ 1066800 w 3100388"/>
              <a:gd name="connsiteY23" fmla="*/ 423912 h 692252"/>
              <a:gd name="connsiteX24" fmla="*/ 1143000 w 3100388"/>
              <a:gd name="connsiteY24" fmla="*/ 171500 h 692252"/>
              <a:gd name="connsiteX25" fmla="*/ 1171575 w 3100388"/>
              <a:gd name="connsiteY25" fmla="*/ 109587 h 692252"/>
              <a:gd name="connsiteX26" fmla="*/ 1228725 w 3100388"/>
              <a:gd name="connsiteY26" fmla="*/ 76250 h 692252"/>
              <a:gd name="connsiteX27" fmla="*/ 1285875 w 3100388"/>
              <a:gd name="connsiteY27" fmla="*/ 85775 h 692252"/>
              <a:gd name="connsiteX28" fmla="*/ 1328738 w 3100388"/>
              <a:gd name="connsiteY28" fmla="*/ 128637 h 692252"/>
              <a:gd name="connsiteX29" fmla="*/ 1381125 w 3100388"/>
              <a:gd name="connsiteY29" fmla="*/ 214362 h 692252"/>
              <a:gd name="connsiteX30" fmla="*/ 1438275 w 3100388"/>
              <a:gd name="connsiteY30" fmla="*/ 271512 h 692252"/>
              <a:gd name="connsiteX31" fmla="*/ 1485900 w 3100388"/>
              <a:gd name="connsiteY31" fmla="*/ 295325 h 692252"/>
              <a:gd name="connsiteX32" fmla="*/ 1543050 w 3100388"/>
              <a:gd name="connsiteY32" fmla="*/ 266750 h 692252"/>
              <a:gd name="connsiteX33" fmla="*/ 1600200 w 3100388"/>
              <a:gd name="connsiteY33" fmla="*/ 204837 h 692252"/>
              <a:gd name="connsiteX34" fmla="*/ 1638300 w 3100388"/>
              <a:gd name="connsiteY34" fmla="*/ 157212 h 692252"/>
              <a:gd name="connsiteX35" fmla="*/ 1724025 w 3100388"/>
              <a:gd name="connsiteY35" fmla="*/ 157212 h 692252"/>
              <a:gd name="connsiteX36" fmla="*/ 1776413 w 3100388"/>
              <a:gd name="connsiteY36" fmla="*/ 200075 h 692252"/>
              <a:gd name="connsiteX37" fmla="*/ 1819275 w 3100388"/>
              <a:gd name="connsiteY37" fmla="*/ 257225 h 692252"/>
              <a:gd name="connsiteX38" fmla="*/ 2000250 w 3100388"/>
              <a:gd name="connsiteY38" fmla="*/ 562025 h 692252"/>
              <a:gd name="connsiteX39" fmla="*/ 2066925 w 3100388"/>
              <a:gd name="connsiteY39" fmla="*/ 666800 h 692252"/>
              <a:gd name="connsiteX40" fmla="*/ 3100388 w 3100388"/>
              <a:gd name="connsiteY40" fmla="*/ 104825 h 692252"/>
              <a:gd name="connsiteX0" fmla="*/ 0 w 2066925"/>
              <a:gd name="connsiteY0" fmla="*/ 109587 h 692252"/>
              <a:gd name="connsiteX1" fmla="*/ 76200 w 2066925"/>
              <a:gd name="connsiteY1" fmla="*/ 23862 h 692252"/>
              <a:gd name="connsiteX2" fmla="*/ 123825 w 2066925"/>
              <a:gd name="connsiteY2" fmla="*/ 50 h 692252"/>
              <a:gd name="connsiteX3" fmla="*/ 190500 w 2066925"/>
              <a:gd name="connsiteY3" fmla="*/ 19100 h 692252"/>
              <a:gd name="connsiteX4" fmla="*/ 233363 w 2066925"/>
              <a:gd name="connsiteY4" fmla="*/ 66725 h 692252"/>
              <a:gd name="connsiteX5" fmla="*/ 266700 w 2066925"/>
              <a:gd name="connsiteY5" fmla="*/ 142925 h 692252"/>
              <a:gd name="connsiteX6" fmla="*/ 300038 w 2066925"/>
              <a:gd name="connsiteY6" fmla="*/ 209600 h 692252"/>
              <a:gd name="connsiteX7" fmla="*/ 338138 w 2066925"/>
              <a:gd name="connsiteY7" fmla="*/ 261987 h 692252"/>
              <a:gd name="connsiteX8" fmla="*/ 400050 w 2066925"/>
              <a:gd name="connsiteY8" fmla="*/ 281037 h 692252"/>
              <a:gd name="connsiteX9" fmla="*/ 457200 w 2066925"/>
              <a:gd name="connsiteY9" fmla="*/ 252462 h 692252"/>
              <a:gd name="connsiteX10" fmla="*/ 519113 w 2066925"/>
              <a:gd name="connsiteY10" fmla="*/ 195312 h 692252"/>
              <a:gd name="connsiteX11" fmla="*/ 590550 w 2066925"/>
              <a:gd name="connsiteY11" fmla="*/ 138162 h 692252"/>
              <a:gd name="connsiteX12" fmla="*/ 633413 w 2066925"/>
              <a:gd name="connsiteY12" fmla="*/ 114350 h 692252"/>
              <a:gd name="connsiteX13" fmla="*/ 700088 w 2066925"/>
              <a:gd name="connsiteY13" fmla="*/ 119112 h 692252"/>
              <a:gd name="connsiteX14" fmla="*/ 742950 w 2066925"/>
              <a:gd name="connsiteY14" fmla="*/ 190550 h 692252"/>
              <a:gd name="connsiteX15" fmla="*/ 766763 w 2066925"/>
              <a:gd name="connsiteY15" fmla="*/ 242937 h 692252"/>
              <a:gd name="connsiteX16" fmla="*/ 790575 w 2066925"/>
              <a:gd name="connsiteY16" fmla="*/ 290562 h 692252"/>
              <a:gd name="connsiteX17" fmla="*/ 819150 w 2066925"/>
              <a:gd name="connsiteY17" fmla="*/ 338187 h 692252"/>
              <a:gd name="connsiteX18" fmla="*/ 852488 w 2066925"/>
              <a:gd name="connsiteY18" fmla="*/ 390575 h 692252"/>
              <a:gd name="connsiteX19" fmla="*/ 895350 w 2066925"/>
              <a:gd name="connsiteY19" fmla="*/ 462012 h 692252"/>
              <a:gd name="connsiteX20" fmla="*/ 942975 w 2066925"/>
              <a:gd name="connsiteY20" fmla="*/ 528687 h 692252"/>
              <a:gd name="connsiteX21" fmla="*/ 985838 w 2066925"/>
              <a:gd name="connsiteY21" fmla="*/ 547737 h 692252"/>
              <a:gd name="connsiteX22" fmla="*/ 1028700 w 2066925"/>
              <a:gd name="connsiteY22" fmla="*/ 533450 h 692252"/>
              <a:gd name="connsiteX23" fmla="*/ 1066800 w 2066925"/>
              <a:gd name="connsiteY23" fmla="*/ 423912 h 692252"/>
              <a:gd name="connsiteX24" fmla="*/ 1143000 w 2066925"/>
              <a:gd name="connsiteY24" fmla="*/ 171500 h 692252"/>
              <a:gd name="connsiteX25" fmla="*/ 1171575 w 2066925"/>
              <a:gd name="connsiteY25" fmla="*/ 109587 h 692252"/>
              <a:gd name="connsiteX26" fmla="*/ 1228725 w 2066925"/>
              <a:gd name="connsiteY26" fmla="*/ 76250 h 692252"/>
              <a:gd name="connsiteX27" fmla="*/ 1285875 w 2066925"/>
              <a:gd name="connsiteY27" fmla="*/ 85775 h 692252"/>
              <a:gd name="connsiteX28" fmla="*/ 1328738 w 2066925"/>
              <a:gd name="connsiteY28" fmla="*/ 128637 h 692252"/>
              <a:gd name="connsiteX29" fmla="*/ 1381125 w 2066925"/>
              <a:gd name="connsiteY29" fmla="*/ 214362 h 692252"/>
              <a:gd name="connsiteX30" fmla="*/ 1438275 w 2066925"/>
              <a:gd name="connsiteY30" fmla="*/ 271512 h 692252"/>
              <a:gd name="connsiteX31" fmla="*/ 1485900 w 2066925"/>
              <a:gd name="connsiteY31" fmla="*/ 295325 h 692252"/>
              <a:gd name="connsiteX32" fmla="*/ 1543050 w 2066925"/>
              <a:gd name="connsiteY32" fmla="*/ 266750 h 692252"/>
              <a:gd name="connsiteX33" fmla="*/ 1600200 w 2066925"/>
              <a:gd name="connsiteY33" fmla="*/ 204837 h 692252"/>
              <a:gd name="connsiteX34" fmla="*/ 1638300 w 2066925"/>
              <a:gd name="connsiteY34" fmla="*/ 157212 h 692252"/>
              <a:gd name="connsiteX35" fmla="*/ 1724025 w 2066925"/>
              <a:gd name="connsiteY35" fmla="*/ 157212 h 692252"/>
              <a:gd name="connsiteX36" fmla="*/ 1776413 w 2066925"/>
              <a:gd name="connsiteY36" fmla="*/ 200075 h 692252"/>
              <a:gd name="connsiteX37" fmla="*/ 1819275 w 2066925"/>
              <a:gd name="connsiteY37" fmla="*/ 257225 h 692252"/>
              <a:gd name="connsiteX38" fmla="*/ 2000250 w 2066925"/>
              <a:gd name="connsiteY38" fmla="*/ 562025 h 692252"/>
              <a:gd name="connsiteX39" fmla="*/ 2066925 w 2066925"/>
              <a:gd name="connsiteY39" fmla="*/ 666800 h 692252"/>
              <a:gd name="connsiteX0" fmla="*/ 0 w 2000250"/>
              <a:gd name="connsiteY0" fmla="*/ 109587 h 562025"/>
              <a:gd name="connsiteX1" fmla="*/ 76200 w 2000250"/>
              <a:gd name="connsiteY1" fmla="*/ 23862 h 562025"/>
              <a:gd name="connsiteX2" fmla="*/ 123825 w 2000250"/>
              <a:gd name="connsiteY2" fmla="*/ 50 h 562025"/>
              <a:gd name="connsiteX3" fmla="*/ 190500 w 2000250"/>
              <a:gd name="connsiteY3" fmla="*/ 19100 h 562025"/>
              <a:gd name="connsiteX4" fmla="*/ 233363 w 2000250"/>
              <a:gd name="connsiteY4" fmla="*/ 66725 h 562025"/>
              <a:gd name="connsiteX5" fmla="*/ 266700 w 2000250"/>
              <a:gd name="connsiteY5" fmla="*/ 142925 h 562025"/>
              <a:gd name="connsiteX6" fmla="*/ 300038 w 2000250"/>
              <a:gd name="connsiteY6" fmla="*/ 209600 h 562025"/>
              <a:gd name="connsiteX7" fmla="*/ 338138 w 2000250"/>
              <a:gd name="connsiteY7" fmla="*/ 261987 h 562025"/>
              <a:gd name="connsiteX8" fmla="*/ 400050 w 2000250"/>
              <a:gd name="connsiteY8" fmla="*/ 281037 h 562025"/>
              <a:gd name="connsiteX9" fmla="*/ 457200 w 2000250"/>
              <a:gd name="connsiteY9" fmla="*/ 252462 h 562025"/>
              <a:gd name="connsiteX10" fmla="*/ 519113 w 2000250"/>
              <a:gd name="connsiteY10" fmla="*/ 195312 h 562025"/>
              <a:gd name="connsiteX11" fmla="*/ 590550 w 2000250"/>
              <a:gd name="connsiteY11" fmla="*/ 138162 h 562025"/>
              <a:gd name="connsiteX12" fmla="*/ 633413 w 2000250"/>
              <a:gd name="connsiteY12" fmla="*/ 114350 h 562025"/>
              <a:gd name="connsiteX13" fmla="*/ 700088 w 2000250"/>
              <a:gd name="connsiteY13" fmla="*/ 119112 h 562025"/>
              <a:gd name="connsiteX14" fmla="*/ 742950 w 2000250"/>
              <a:gd name="connsiteY14" fmla="*/ 190550 h 562025"/>
              <a:gd name="connsiteX15" fmla="*/ 766763 w 2000250"/>
              <a:gd name="connsiteY15" fmla="*/ 242937 h 562025"/>
              <a:gd name="connsiteX16" fmla="*/ 790575 w 2000250"/>
              <a:gd name="connsiteY16" fmla="*/ 290562 h 562025"/>
              <a:gd name="connsiteX17" fmla="*/ 819150 w 2000250"/>
              <a:gd name="connsiteY17" fmla="*/ 338187 h 562025"/>
              <a:gd name="connsiteX18" fmla="*/ 852488 w 2000250"/>
              <a:gd name="connsiteY18" fmla="*/ 390575 h 562025"/>
              <a:gd name="connsiteX19" fmla="*/ 895350 w 2000250"/>
              <a:gd name="connsiteY19" fmla="*/ 462012 h 562025"/>
              <a:gd name="connsiteX20" fmla="*/ 942975 w 2000250"/>
              <a:gd name="connsiteY20" fmla="*/ 528687 h 562025"/>
              <a:gd name="connsiteX21" fmla="*/ 985838 w 2000250"/>
              <a:gd name="connsiteY21" fmla="*/ 547737 h 562025"/>
              <a:gd name="connsiteX22" fmla="*/ 1028700 w 2000250"/>
              <a:gd name="connsiteY22" fmla="*/ 533450 h 562025"/>
              <a:gd name="connsiteX23" fmla="*/ 1066800 w 2000250"/>
              <a:gd name="connsiteY23" fmla="*/ 423912 h 562025"/>
              <a:gd name="connsiteX24" fmla="*/ 1143000 w 2000250"/>
              <a:gd name="connsiteY24" fmla="*/ 171500 h 562025"/>
              <a:gd name="connsiteX25" fmla="*/ 1171575 w 2000250"/>
              <a:gd name="connsiteY25" fmla="*/ 109587 h 562025"/>
              <a:gd name="connsiteX26" fmla="*/ 1228725 w 2000250"/>
              <a:gd name="connsiteY26" fmla="*/ 76250 h 562025"/>
              <a:gd name="connsiteX27" fmla="*/ 1285875 w 2000250"/>
              <a:gd name="connsiteY27" fmla="*/ 85775 h 562025"/>
              <a:gd name="connsiteX28" fmla="*/ 1328738 w 2000250"/>
              <a:gd name="connsiteY28" fmla="*/ 128637 h 562025"/>
              <a:gd name="connsiteX29" fmla="*/ 1381125 w 2000250"/>
              <a:gd name="connsiteY29" fmla="*/ 214362 h 562025"/>
              <a:gd name="connsiteX30" fmla="*/ 1438275 w 2000250"/>
              <a:gd name="connsiteY30" fmla="*/ 271512 h 562025"/>
              <a:gd name="connsiteX31" fmla="*/ 1485900 w 2000250"/>
              <a:gd name="connsiteY31" fmla="*/ 295325 h 562025"/>
              <a:gd name="connsiteX32" fmla="*/ 1543050 w 2000250"/>
              <a:gd name="connsiteY32" fmla="*/ 266750 h 562025"/>
              <a:gd name="connsiteX33" fmla="*/ 1600200 w 2000250"/>
              <a:gd name="connsiteY33" fmla="*/ 204837 h 562025"/>
              <a:gd name="connsiteX34" fmla="*/ 1638300 w 2000250"/>
              <a:gd name="connsiteY34" fmla="*/ 157212 h 562025"/>
              <a:gd name="connsiteX35" fmla="*/ 1724025 w 2000250"/>
              <a:gd name="connsiteY35" fmla="*/ 157212 h 562025"/>
              <a:gd name="connsiteX36" fmla="*/ 1776413 w 2000250"/>
              <a:gd name="connsiteY36" fmla="*/ 200075 h 562025"/>
              <a:gd name="connsiteX37" fmla="*/ 1819275 w 2000250"/>
              <a:gd name="connsiteY37" fmla="*/ 257225 h 562025"/>
              <a:gd name="connsiteX38" fmla="*/ 2000250 w 2000250"/>
              <a:gd name="connsiteY38" fmla="*/ 562025 h 562025"/>
              <a:gd name="connsiteX0" fmla="*/ 0 w 2000250"/>
              <a:gd name="connsiteY0" fmla="*/ 109587 h 562025"/>
              <a:gd name="connsiteX1" fmla="*/ 76200 w 2000250"/>
              <a:gd name="connsiteY1" fmla="*/ 23862 h 562025"/>
              <a:gd name="connsiteX2" fmla="*/ 123825 w 2000250"/>
              <a:gd name="connsiteY2" fmla="*/ 50 h 562025"/>
              <a:gd name="connsiteX3" fmla="*/ 190500 w 2000250"/>
              <a:gd name="connsiteY3" fmla="*/ 19100 h 562025"/>
              <a:gd name="connsiteX4" fmla="*/ 233363 w 2000250"/>
              <a:gd name="connsiteY4" fmla="*/ 66725 h 562025"/>
              <a:gd name="connsiteX5" fmla="*/ 266700 w 2000250"/>
              <a:gd name="connsiteY5" fmla="*/ 142925 h 562025"/>
              <a:gd name="connsiteX6" fmla="*/ 300038 w 2000250"/>
              <a:gd name="connsiteY6" fmla="*/ 209600 h 562025"/>
              <a:gd name="connsiteX7" fmla="*/ 338138 w 2000250"/>
              <a:gd name="connsiteY7" fmla="*/ 261987 h 562025"/>
              <a:gd name="connsiteX8" fmla="*/ 400050 w 2000250"/>
              <a:gd name="connsiteY8" fmla="*/ 281037 h 562025"/>
              <a:gd name="connsiteX9" fmla="*/ 457200 w 2000250"/>
              <a:gd name="connsiteY9" fmla="*/ 252462 h 562025"/>
              <a:gd name="connsiteX10" fmla="*/ 519113 w 2000250"/>
              <a:gd name="connsiteY10" fmla="*/ 195312 h 562025"/>
              <a:gd name="connsiteX11" fmla="*/ 590550 w 2000250"/>
              <a:gd name="connsiteY11" fmla="*/ 138162 h 562025"/>
              <a:gd name="connsiteX12" fmla="*/ 633413 w 2000250"/>
              <a:gd name="connsiteY12" fmla="*/ 114350 h 562025"/>
              <a:gd name="connsiteX13" fmla="*/ 700088 w 2000250"/>
              <a:gd name="connsiteY13" fmla="*/ 119112 h 562025"/>
              <a:gd name="connsiteX14" fmla="*/ 742950 w 2000250"/>
              <a:gd name="connsiteY14" fmla="*/ 190550 h 562025"/>
              <a:gd name="connsiteX15" fmla="*/ 766763 w 2000250"/>
              <a:gd name="connsiteY15" fmla="*/ 242937 h 562025"/>
              <a:gd name="connsiteX16" fmla="*/ 790575 w 2000250"/>
              <a:gd name="connsiteY16" fmla="*/ 290562 h 562025"/>
              <a:gd name="connsiteX17" fmla="*/ 819150 w 2000250"/>
              <a:gd name="connsiteY17" fmla="*/ 338187 h 562025"/>
              <a:gd name="connsiteX18" fmla="*/ 852488 w 2000250"/>
              <a:gd name="connsiteY18" fmla="*/ 390575 h 562025"/>
              <a:gd name="connsiteX19" fmla="*/ 895350 w 2000250"/>
              <a:gd name="connsiteY19" fmla="*/ 462012 h 562025"/>
              <a:gd name="connsiteX20" fmla="*/ 942975 w 2000250"/>
              <a:gd name="connsiteY20" fmla="*/ 528687 h 562025"/>
              <a:gd name="connsiteX21" fmla="*/ 985838 w 2000250"/>
              <a:gd name="connsiteY21" fmla="*/ 547737 h 562025"/>
              <a:gd name="connsiteX22" fmla="*/ 1028700 w 2000250"/>
              <a:gd name="connsiteY22" fmla="*/ 533450 h 562025"/>
              <a:gd name="connsiteX23" fmla="*/ 1066800 w 2000250"/>
              <a:gd name="connsiteY23" fmla="*/ 423912 h 562025"/>
              <a:gd name="connsiteX24" fmla="*/ 1143000 w 2000250"/>
              <a:gd name="connsiteY24" fmla="*/ 171500 h 562025"/>
              <a:gd name="connsiteX25" fmla="*/ 1171575 w 2000250"/>
              <a:gd name="connsiteY25" fmla="*/ 109587 h 562025"/>
              <a:gd name="connsiteX26" fmla="*/ 1228725 w 2000250"/>
              <a:gd name="connsiteY26" fmla="*/ 76250 h 562025"/>
              <a:gd name="connsiteX27" fmla="*/ 1285875 w 2000250"/>
              <a:gd name="connsiteY27" fmla="*/ 85775 h 562025"/>
              <a:gd name="connsiteX28" fmla="*/ 1328738 w 2000250"/>
              <a:gd name="connsiteY28" fmla="*/ 128637 h 562025"/>
              <a:gd name="connsiteX29" fmla="*/ 1381125 w 2000250"/>
              <a:gd name="connsiteY29" fmla="*/ 214362 h 562025"/>
              <a:gd name="connsiteX30" fmla="*/ 1438275 w 2000250"/>
              <a:gd name="connsiteY30" fmla="*/ 271512 h 562025"/>
              <a:gd name="connsiteX31" fmla="*/ 1485900 w 2000250"/>
              <a:gd name="connsiteY31" fmla="*/ 295325 h 562025"/>
              <a:gd name="connsiteX32" fmla="*/ 1543050 w 2000250"/>
              <a:gd name="connsiteY32" fmla="*/ 266750 h 562025"/>
              <a:gd name="connsiteX33" fmla="*/ 1600200 w 2000250"/>
              <a:gd name="connsiteY33" fmla="*/ 204837 h 562025"/>
              <a:gd name="connsiteX34" fmla="*/ 1638300 w 2000250"/>
              <a:gd name="connsiteY34" fmla="*/ 157212 h 562025"/>
              <a:gd name="connsiteX35" fmla="*/ 1724025 w 2000250"/>
              <a:gd name="connsiteY35" fmla="*/ 157212 h 562025"/>
              <a:gd name="connsiteX36" fmla="*/ 1776413 w 2000250"/>
              <a:gd name="connsiteY36" fmla="*/ 200075 h 562025"/>
              <a:gd name="connsiteX37" fmla="*/ 1819275 w 2000250"/>
              <a:gd name="connsiteY37" fmla="*/ 257225 h 562025"/>
              <a:gd name="connsiteX38" fmla="*/ 1913450 w 2000250"/>
              <a:gd name="connsiteY38" fmla="*/ 466775 h 562025"/>
              <a:gd name="connsiteX39" fmla="*/ 2000250 w 2000250"/>
              <a:gd name="connsiteY39" fmla="*/ 562025 h 562025"/>
              <a:gd name="connsiteX0" fmla="*/ 0 w 2000250"/>
              <a:gd name="connsiteY0" fmla="*/ 109587 h 562025"/>
              <a:gd name="connsiteX1" fmla="*/ 76200 w 2000250"/>
              <a:gd name="connsiteY1" fmla="*/ 23862 h 562025"/>
              <a:gd name="connsiteX2" fmla="*/ 123825 w 2000250"/>
              <a:gd name="connsiteY2" fmla="*/ 50 h 562025"/>
              <a:gd name="connsiteX3" fmla="*/ 190500 w 2000250"/>
              <a:gd name="connsiteY3" fmla="*/ 19100 h 562025"/>
              <a:gd name="connsiteX4" fmla="*/ 233363 w 2000250"/>
              <a:gd name="connsiteY4" fmla="*/ 66725 h 562025"/>
              <a:gd name="connsiteX5" fmla="*/ 266700 w 2000250"/>
              <a:gd name="connsiteY5" fmla="*/ 142925 h 562025"/>
              <a:gd name="connsiteX6" fmla="*/ 300038 w 2000250"/>
              <a:gd name="connsiteY6" fmla="*/ 209600 h 562025"/>
              <a:gd name="connsiteX7" fmla="*/ 338138 w 2000250"/>
              <a:gd name="connsiteY7" fmla="*/ 261987 h 562025"/>
              <a:gd name="connsiteX8" fmla="*/ 400050 w 2000250"/>
              <a:gd name="connsiteY8" fmla="*/ 281037 h 562025"/>
              <a:gd name="connsiteX9" fmla="*/ 457200 w 2000250"/>
              <a:gd name="connsiteY9" fmla="*/ 252462 h 562025"/>
              <a:gd name="connsiteX10" fmla="*/ 519113 w 2000250"/>
              <a:gd name="connsiteY10" fmla="*/ 195312 h 562025"/>
              <a:gd name="connsiteX11" fmla="*/ 590550 w 2000250"/>
              <a:gd name="connsiteY11" fmla="*/ 138162 h 562025"/>
              <a:gd name="connsiteX12" fmla="*/ 633413 w 2000250"/>
              <a:gd name="connsiteY12" fmla="*/ 114350 h 562025"/>
              <a:gd name="connsiteX13" fmla="*/ 700088 w 2000250"/>
              <a:gd name="connsiteY13" fmla="*/ 119112 h 562025"/>
              <a:gd name="connsiteX14" fmla="*/ 742950 w 2000250"/>
              <a:gd name="connsiteY14" fmla="*/ 190550 h 562025"/>
              <a:gd name="connsiteX15" fmla="*/ 766763 w 2000250"/>
              <a:gd name="connsiteY15" fmla="*/ 242937 h 562025"/>
              <a:gd name="connsiteX16" fmla="*/ 790575 w 2000250"/>
              <a:gd name="connsiteY16" fmla="*/ 290562 h 562025"/>
              <a:gd name="connsiteX17" fmla="*/ 819150 w 2000250"/>
              <a:gd name="connsiteY17" fmla="*/ 338187 h 562025"/>
              <a:gd name="connsiteX18" fmla="*/ 852488 w 2000250"/>
              <a:gd name="connsiteY18" fmla="*/ 390575 h 562025"/>
              <a:gd name="connsiteX19" fmla="*/ 895350 w 2000250"/>
              <a:gd name="connsiteY19" fmla="*/ 462012 h 562025"/>
              <a:gd name="connsiteX20" fmla="*/ 942975 w 2000250"/>
              <a:gd name="connsiteY20" fmla="*/ 528687 h 562025"/>
              <a:gd name="connsiteX21" fmla="*/ 985838 w 2000250"/>
              <a:gd name="connsiteY21" fmla="*/ 547737 h 562025"/>
              <a:gd name="connsiteX22" fmla="*/ 1028700 w 2000250"/>
              <a:gd name="connsiteY22" fmla="*/ 533450 h 562025"/>
              <a:gd name="connsiteX23" fmla="*/ 1066800 w 2000250"/>
              <a:gd name="connsiteY23" fmla="*/ 423912 h 562025"/>
              <a:gd name="connsiteX24" fmla="*/ 1143000 w 2000250"/>
              <a:gd name="connsiteY24" fmla="*/ 171500 h 562025"/>
              <a:gd name="connsiteX25" fmla="*/ 1171575 w 2000250"/>
              <a:gd name="connsiteY25" fmla="*/ 109587 h 562025"/>
              <a:gd name="connsiteX26" fmla="*/ 1228725 w 2000250"/>
              <a:gd name="connsiteY26" fmla="*/ 76250 h 562025"/>
              <a:gd name="connsiteX27" fmla="*/ 1285875 w 2000250"/>
              <a:gd name="connsiteY27" fmla="*/ 85775 h 562025"/>
              <a:gd name="connsiteX28" fmla="*/ 1328738 w 2000250"/>
              <a:gd name="connsiteY28" fmla="*/ 128637 h 562025"/>
              <a:gd name="connsiteX29" fmla="*/ 1381125 w 2000250"/>
              <a:gd name="connsiteY29" fmla="*/ 214362 h 562025"/>
              <a:gd name="connsiteX30" fmla="*/ 1438275 w 2000250"/>
              <a:gd name="connsiteY30" fmla="*/ 271512 h 562025"/>
              <a:gd name="connsiteX31" fmla="*/ 1485900 w 2000250"/>
              <a:gd name="connsiteY31" fmla="*/ 295325 h 562025"/>
              <a:gd name="connsiteX32" fmla="*/ 1543050 w 2000250"/>
              <a:gd name="connsiteY32" fmla="*/ 266750 h 562025"/>
              <a:gd name="connsiteX33" fmla="*/ 1600200 w 2000250"/>
              <a:gd name="connsiteY33" fmla="*/ 204837 h 562025"/>
              <a:gd name="connsiteX34" fmla="*/ 1652947 w 2000250"/>
              <a:gd name="connsiteY34" fmla="*/ 166737 h 562025"/>
              <a:gd name="connsiteX35" fmla="*/ 1724025 w 2000250"/>
              <a:gd name="connsiteY35" fmla="*/ 157212 h 562025"/>
              <a:gd name="connsiteX36" fmla="*/ 1776413 w 2000250"/>
              <a:gd name="connsiteY36" fmla="*/ 200075 h 562025"/>
              <a:gd name="connsiteX37" fmla="*/ 1819275 w 2000250"/>
              <a:gd name="connsiteY37" fmla="*/ 257225 h 562025"/>
              <a:gd name="connsiteX38" fmla="*/ 1913450 w 2000250"/>
              <a:gd name="connsiteY38" fmla="*/ 466775 h 562025"/>
              <a:gd name="connsiteX39" fmla="*/ 2000250 w 2000250"/>
              <a:gd name="connsiteY39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514350 w 1924050"/>
              <a:gd name="connsiteY10" fmla="*/ 138162 h 562025"/>
              <a:gd name="connsiteX11" fmla="*/ 557213 w 1924050"/>
              <a:gd name="connsiteY11" fmla="*/ 114350 h 562025"/>
              <a:gd name="connsiteX12" fmla="*/ 623888 w 1924050"/>
              <a:gd name="connsiteY12" fmla="*/ 119112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62075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19112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62075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62075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47288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47288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9086 w 1924050"/>
              <a:gd name="connsiteY35" fmla="*/ 195313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47288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9086 w 1924050"/>
              <a:gd name="connsiteY35" fmla="*/ 195313 h 562025"/>
              <a:gd name="connsiteX36" fmla="*/ 1743075 w 1924050"/>
              <a:gd name="connsiteY36" fmla="*/ 257225 h 562025"/>
              <a:gd name="connsiteX37" fmla="*/ 1773222 w 1924050"/>
              <a:gd name="connsiteY37" fmla="*/ 354856 h 562025"/>
              <a:gd name="connsiteX38" fmla="*/ 1837250 w 1924050"/>
              <a:gd name="connsiteY38" fmla="*/ 466775 h 562025"/>
              <a:gd name="connsiteX39" fmla="*/ 1924050 w 1924050"/>
              <a:gd name="connsiteY39" fmla="*/ 562025 h 5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4050" h="562025">
                <a:moveTo>
                  <a:pt x="0" y="23862"/>
                </a:moveTo>
                <a:cubicBezTo>
                  <a:pt x="20637" y="5606"/>
                  <a:pt x="28575" y="844"/>
                  <a:pt x="47625" y="50"/>
                </a:cubicBezTo>
                <a:cubicBezTo>
                  <a:pt x="66675" y="-744"/>
                  <a:pt x="96044" y="7987"/>
                  <a:pt x="114300" y="19100"/>
                </a:cubicBezTo>
                <a:cubicBezTo>
                  <a:pt x="132556" y="30212"/>
                  <a:pt x="144463" y="46088"/>
                  <a:pt x="157163" y="66725"/>
                </a:cubicBezTo>
                <a:cubicBezTo>
                  <a:pt x="169863" y="87362"/>
                  <a:pt x="179388" y="119113"/>
                  <a:pt x="190500" y="142925"/>
                </a:cubicBezTo>
                <a:cubicBezTo>
                  <a:pt x="201613" y="166738"/>
                  <a:pt x="211932" y="189756"/>
                  <a:pt x="223838" y="209600"/>
                </a:cubicBezTo>
                <a:cubicBezTo>
                  <a:pt x="235744" y="229444"/>
                  <a:pt x="245269" y="250081"/>
                  <a:pt x="261938" y="261987"/>
                </a:cubicBezTo>
                <a:cubicBezTo>
                  <a:pt x="278607" y="273893"/>
                  <a:pt x="304006" y="282625"/>
                  <a:pt x="323850" y="281037"/>
                </a:cubicBezTo>
                <a:cubicBezTo>
                  <a:pt x="343694" y="279450"/>
                  <a:pt x="361156" y="266749"/>
                  <a:pt x="381000" y="252462"/>
                </a:cubicBezTo>
                <a:cubicBezTo>
                  <a:pt x="400844" y="238175"/>
                  <a:pt x="423645" y="213568"/>
                  <a:pt x="442913" y="195312"/>
                </a:cubicBezTo>
                <a:cubicBezTo>
                  <a:pt x="462181" y="177056"/>
                  <a:pt x="477556" y="156418"/>
                  <a:pt x="496606" y="142924"/>
                </a:cubicBezTo>
                <a:cubicBezTo>
                  <a:pt x="515656" y="129430"/>
                  <a:pt x="535999" y="116334"/>
                  <a:pt x="557213" y="114350"/>
                </a:cubicBezTo>
                <a:cubicBezTo>
                  <a:pt x="578427" y="112366"/>
                  <a:pt x="605632" y="118319"/>
                  <a:pt x="623888" y="131019"/>
                </a:cubicBezTo>
                <a:cubicBezTo>
                  <a:pt x="642144" y="143719"/>
                  <a:pt x="655638" y="171897"/>
                  <a:pt x="666750" y="190550"/>
                </a:cubicBezTo>
                <a:cubicBezTo>
                  <a:pt x="677862" y="209203"/>
                  <a:pt x="682626" y="226268"/>
                  <a:pt x="690563" y="242937"/>
                </a:cubicBezTo>
                <a:cubicBezTo>
                  <a:pt x="698500" y="259606"/>
                  <a:pt x="705644" y="274687"/>
                  <a:pt x="714375" y="290562"/>
                </a:cubicBezTo>
                <a:cubicBezTo>
                  <a:pt x="723106" y="306437"/>
                  <a:pt x="732631" y="321518"/>
                  <a:pt x="742950" y="338187"/>
                </a:cubicBezTo>
                <a:cubicBezTo>
                  <a:pt x="753269" y="354856"/>
                  <a:pt x="763588" y="369938"/>
                  <a:pt x="776288" y="390575"/>
                </a:cubicBezTo>
                <a:cubicBezTo>
                  <a:pt x="788988" y="411212"/>
                  <a:pt x="804069" y="438993"/>
                  <a:pt x="819150" y="462012"/>
                </a:cubicBezTo>
                <a:cubicBezTo>
                  <a:pt x="834231" y="485031"/>
                  <a:pt x="851694" y="514400"/>
                  <a:pt x="866775" y="528687"/>
                </a:cubicBezTo>
                <a:cubicBezTo>
                  <a:pt x="881856" y="542975"/>
                  <a:pt x="895351" y="546943"/>
                  <a:pt x="909638" y="547737"/>
                </a:cubicBezTo>
                <a:cubicBezTo>
                  <a:pt x="923925" y="548531"/>
                  <a:pt x="939006" y="554087"/>
                  <a:pt x="952500" y="533450"/>
                </a:cubicBezTo>
                <a:cubicBezTo>
                  <a:pt x="965994" y="512813"/>
                  <a:pt x="971550" y="484237"/>
                  <a:pt x="990600" y="423912"/>
                </a:cubicBezTo>
                <a:cubicBezTo>
                  <a:pt x="1009650" y="363587"/>
                  <a:pt x="1049338" y="223887"/>
                  <a:pt x="1066800" y="171500"/>
                </a:cubicBezTo>
                <a:cubicBezTo>
                  <a:pt x="1084262" y="119113"/>
                  <a:pt x="1081088" y="125462"/>
                  <a:pt x="1095375" y="109587"/>
                </a:cubicBezTo>
                <a:cubicBezTo>
                  <a:pt x="1109663" y="93712"/>
                  <a:pt x="1133475" y="80219"/>
                  <a:pt x="1152525" y="76250"/>
                </a:cubicBezTo>
                <a:cubicBezTo>
                  <a:pt x="1171575" y="72281"/>
                  <a:pt x="1193006" y="77044"/>
                  <a:pt x="1209675" y="85775"/>
                </a:cubicBezTo>
                <a:cubicBezTo>
                  <a:pt x="1226344" y="94506"/>
                  <a:pt x="1236663" y="107206"/>
                  <a:pt x="1252538" y="128637"/>
                </a:cubicBezTo>
                <a:cubicBezTo>
                  <a:pt x="1268413" y="150068"/>
                  <a:pt x="1289133" y="190550"/>
                  <a:pt x="1304925" y="214362"/>
                </a:cubicBezTo>
                <a:cubicBezTo>
                  <a:pt x="1320717" y="238175"/>
                  <a:pt x="1329826" y="258018"/>
                  <a:pt x="1347288" y="271512"/>
                </a:cubicBezTo>
                <a:cubicBezTo>
                  <a:pt x="1364750" y="285006"/>
                  <a:pt x="1389773" y="296119"/>
                  <a:pt x="1409700" y="295325"/>
                </a:cubicBezTo>
                <a:cubicBezTo>
                  <a:pt x="1429627" y="294531"/>
                  <a:pt x="1447800" y="281831"/>
                  <a:pt x="1466850" y="266750"/>
                </a:cubicBezTo>
                <a:cubicBezTo>
                  <a:pt x="1485900" y="251669"/>
                  <a:pt x="1505684" y="221506"/>
                  <a:pt x="1524000" y="204837"/>
                </a:cubicBezTo>
                <a:cubicBezTo>
                  <a:pt x="1542316" y="188168"/>
                  <a:pt x="1556110" y="174675"/>
                  <a:pt x="1576747" y="166737"/>
                </a:cubicBezTo>
                <a:cubicBezTo>
                  <a:pt x="1597385" y="158800"/>
                  <a:pt x="1625769" y="152449"/>
                  <a:pt x="1647825" y="157212"/>
                </a:cubicBezTo>
                <a:cubicBezTo>
                  <a:pt x="1669881" y="161975"/>
                  <a:pt x="1693211" y="178644"/>
                  <a:pt x="1709086" y="195313"/>
                </a:cubicBezTo>
                <a:cubicBezTo>
                  <a:pt x="1724961" y="211982"/>
                  <a:pt x="1732386" y="230635"/>
                  <a:pt x="1743075" y="257225"/>
                </a:cubicBezTo>
                <a:cubicBezTo>
                  <a:pt x="1753764" y="283815"/>
                  <a:pt x="1757526" y="319931"/>
                  <a:pt x="1773222" y="354856"/>
                </a:cubicBezTo>
                <a:cubicBezTo>
                  <a:pt x="1788918" y="389781"/>
                  <a:pt x="1812605" y="430660"/>
                  <a:pt x="1837250" y="466775"/>
                </a:cubicBezTo>
                <a:cubicBezTo>
                  <a:pt x="1867412" y="517575"/>
                  <a:pt x="1915280" y="546150"/>
                  <a:pt x="1924050" y="562025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67707" y="4304608"/>
            <a:ext cx="2076574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03658" y="4295008"/>
            <a:ext cx="729013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80"/>
          <p:cNvSpPr>
            <a:spLocks noChangeArrowheads="1"/>
          </p:cNvSpPr>
          <p:nvPr/>
        </p:nvSpPr>
        <p:spPr bwMode="auto">
          <a:xfrm>
            <a:off x="1667650" y="3571767"/>
            <a:ext cx="424069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83"/>
          <p:cNvSpPr>
            <a:spLocks noChangeArrowheads="1"/>
          </p:cNvSpPr>
          <p:nvPr/>
        </p:nvSpPr>
        <p:spPr bwMode="auto">
          <a:xfrm>
            <a:off x="4352211" y="4727729"/>
            <a:ext cx="119532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quantize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51893" y="4298868"/>
            <a:ext cx="729013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518584" y="3767398"/>
            <a:ext cx="1925444" cy="826270"/>
          </a:xfrm>
          <a:custGeom>
            <a:avLst/>
            <a:gdLst>
              <a:gd name="connsiteX0" fmla="*/ 0 w 3100388"/>
              <a:gd name="connsiteY0" fmla="*/ 109587 h 719523"/>
              <a:gd name="connsiteX1" fmla="*/ 76200 w 3100388"/>
              <a:gd name="connsiteY1" fmla="*/ 23862 h 719523"/>
              <a:gd name="connsiteX2" fmla="*/ 123825 w 3100388"/>
              <a:gd name="connsiteY2" fmla="*/ 50 h 719523"/>
              <a:gd name="connsiteX3" fmla="*/ 190500 w 3100388"/>
              <a:gd name="connsiteY3" fmla="*/ 19100 h 719523"/>
              <a:gd name="connsiteX4" fmla="*/ 233363 w 3100388"/>
              <a:gd name="connsiteY4" fmla="*/ 66725 h 719523"/>
              <a:gd name="connsiteX5" fmla="*/ 266700 w 3100388"/>
              <a:gd name="connsiteY5" fmla="*/ 142925 h 719523"/>
              <a:gd name="connsiteX6" fmla="*/ 300038 w 3100388"/>
              <a:gd name="connsiteY6" fmla="*/ 209600 h 719523"/>
              <a:gd name="connsiteX7" fmla="*/ 338138 w 3100388"/>
              <a:gd name="connsiteY7" fmla="*/ 261987 h 719523"/>
              <a:gd name="connsiteX8" fmla="*/ 400050 w 3100388"/>
              <a:gd name="connsiteY8" fmla="*/ 281037 h 719523"/>
              <a:gd name="connsiteX9" fmla="*/ 457200 w 3100388"/>
              <a:gd name="connsiteY9" fmla="*/ 252462 h 719523"/>
              <a:gd name="connsiteX10" fmla="*/ 519113 w 3100388"/>
              <a:gd name="connsiteY10" fmla="*/ 195312 h 719523"/>
              <a:gd name="connsiteX11" fmla="*/ 590550 w 3100388"/>
              <a:gd name="connsiteY11" fmla="*/ 138162 h 719523"/>
              <a:gd name="connsiteX12" fmla="*/ 633413 w 3100388"/>
              <a:gd name="connsiteY12" fmla="*/ 114350 h 719523"/>
              <a:gd name="connsiteX13" fmla="*/ 700088 w 3100388"/>
              <a:gd name="connsiteY13" fmla="*/ 119112 h 719523"/>
              <a:gd name="connsiteX14" fmla="*/ 742950 w 3100388"/>
              <a:gd name="connsiteY14" fmla="*/ 190550 h 719523"/>
              <a:gd name="connsiteX15" fmla="*/ 766763 w 3100388"/>
              <a:gd name="connsiteY15" fmla="*/ 242937 h 719523"/>
              <a:gd name="connsiteX16" fmla="*/ 790575 w 3100388"/>
              <a:gd name="connsiteY16" fmla="*/ 290562 h 719523"/>
              <a:gd name="connsiteX17" fmla="*/ 819150 w 3100388"/>
              <a:gd name="connsiteY17" fmla="*/ 338187 h 719523"/>
              <a:gd name="connsiteX18" fmla="*/ 852488 w 3100388"/>
              <a:gd name="connsiteY18" fmla="*/ 390575 h 719523"/>
              <a:gd name="connsiteX19" fmla="*/ 895350 w 3100388"/>
              <a:gd name="connsiteY19" fmla="*/ 462012 h 719523"/>
              <a:gd name="connsiteX20" fmla="*/ 942975 w 3100388"/>
              <a:gd name="connsiteY20" fmla="*/ 528687 h 719523"/>
              <a:gd name="connsiteX21" fmla="*/ 985838 w 3100388"/>
              <a:gd name="connsiteY21" fmla="*/ 547737 h 719523"/>
              <a:gd name="connsiteX22" fmla="*/ 1028700 w 3100388"/>
              <a:gd name="connsiteY22" fmla="*/ 533450 h 719523"/>
              <a:gd name="connsiteX23" fmla="*/ 1066800 w 3100388"/>
              <a:gd name="connsiteY23" fmla="*/ 423912 h 719523"/>
              <a:gd name="connsiteX24" fmla="*/ 1143000 w 3100388"/>
              <a:gd name="connsiteY24" fmla="*/ 171500 h 719523"/>
              <a:gd name="connsiteX25" fmla="*/ 1171575 w 3100388"/>
              <a:gd name="connsiteY25" fmla="*/ 109587 h 719523"/>
              <a:gd name="connsiteX26" fmla="*/ 1228725 w 3100388"/>
              <a:gd name="connsiteY26" fmla="*/ 76250 h 719523"/>
              <a:gd name="connsiteX27" fmla="*/ 1285875 w 3100388"/>
              <a:gd name="connsiteY27" fmla="*/ 85775 h 719523"/>
              <a:gd name="connsiteX28" fmla="*/ 1328738 w 3100388"/>
              <a:gd name="connsiteY28" fmla="*/ 128637 h 719523"/>
              <a:gd name="connsiteX29" fmla="*/ 1381125 w 3100388"/>
              <a:gd name="connsiteY29" fmla="*/ 214362 h 719523"/>
              <a:gd name="connsiteX30" fmla="*/ 1438275 w 3100388"/>
              <a:gd name="connsiteY30" fmla="*/ 271512 h 719523"/>
              <a:gd name="connsiteX31" fmla="*/ 1485900 w 3100388"/>
              <a:gd name="connsiteY31" fmla="*/ 295325 h 719523"/>
              <a:gd name="connsiteX32" fmla="*/ 1543050 w 3100388"/>
              <a:gd name="connsiteY32" fmla="*/ 266750 h 719523"/>
              <a:gd name="connsiteX33" fmla="*/ 1600200 w 3100388"/>
              <a:gd name="connsiteY33" fmla="*/ 204837 h 719523"/>
              <a:gd name="connsiteX34" fmla="*/ 1638300 w 3100388"/>
              <a:gd name="connsiteY34" fmla="*/ 157212 h 719523"/>
              <a:gd name="connsiteX35" fmla="*/ 1724025 w 3100388"/>
              <a:gd name="connsiteY35" fmla="*/ 157212 h 719523"/>
              <a:gd name="connsiteX36" fmla="*/ 1776413 w 3100388"/>
              <a:gd name="connsiteY36" fmla="*/ 200075 h 719523"/>
              <a:gd name="connsiteX37" fmla="*/ 1819275 w 3100388"/>
              <a:gd name="connsiteY37" fmla="*/ 257225 h 719523"/>
              <a:gd name="connsiteX38" fmla="*/ 2000250 w 3100388"/>
              <a:gd name="connsiteY38" fmla="*/ 562025 h 719523"/>
              <a:gd name="connsiteX39" fmla="*/ 2066925 w 3100388"/>
              <a:gd name="connsiteY39" fmla="*/ 666800 h 719523"/>
              <a:gd name="connsiteX40" fmla="*/ 2124075 w 3100388"/>
              <a:gd name="connsiteY40" fmla="*/ 714425 h 719523"/>
              <a:gd name="connsiteX41" fmla="*/ 2195513 w 3100388"/>
              <a:gd name="connsiteY41" fmla="*/ 714425 h 719523"/>
              <a:gd name="connsiteX42" fmla="*/ 2252663 w 3100388"/>
              <a:gd name="connsiteY42" fmla="*/ 681087 h 719523"/>
              <a:gd name="connsiteX43" fmla="*/ 2290763 w 3100388"/>
              <a:gd name="connsiteY43" fmla="*/ 604887 h 719523"/>
              <a:gd name="connsiteX44" fmla="*/ 2347913 w 3100388"/>
              <a:gd name="connsiteY44" fmla="*/ 490587 h 719523"/>
              <a:gd name="connsiteX45" fmla="*/ 2495550 w 3100388"/>
              <a:gd name="connsiteY45" fmla="*/ 166737 h 719523"/>
              <a:gd name="connsiteX46" fmla="*/ 2538413 w 3100388"/>
              <a:gd name="connsiteY46" fmla="*/ 100062 h 719523"/>
              <a:gd name="connsiteX47" fmla="*/ 2590800 w 3100388"/>
              <a:gd name="connsiteY47" fmla="*/ 81012 h 719523"/>
              <a:gd name="connsiteX48" fmla="*/ 2662238 w 3100388"/>
              <a:gd name="connsiteY48" fmla="*/ 85775 h 719523"/>
              <a:gd name="connsiteX49" fmla="*/ 2714625 w 3100388"/>
              <a:gd name="connsiteY49" fmla="*/ 123875 h 719523"/>
              <a:gd name="connsiteX50" fmla="*/ 2833688 w 3100388"/>
              <a:gd name="connsiteY50" fmla="*/ 204837 h 719523"/>
              <a:gd name="connsiteX51" fmla="*/ 2900363 w 3100388"/>
              <a:gd name="connsiteY51" fmla="*/ 223887 h 719523"/>
              <a:gd name="connsiteX52" fmla="*/ 2967038 w 3100388"/>
              <a:gd name="connsiteY52" fmla="*/ 214362 h 719523"/>
              <a:gd name="connsiteX53" fmla="*/ 3038475 w 3100388"/>
              <a:gd name="connsiteY53" fmla="*/ 157212 h 719523"/>
              <a:gd name="connsiteX54" fmla="*/ 3100388 w 3100388"/>
              <a:gd name="connsiteY54" fmla="*/ 104825 h 719523"/>
              <a:gd name="connsiteX0" fmla="*/ 0 w 3100388"/>
              <a:gd name="connsiteY0" fmla="*/ 109587 h 714643"/>
              <a:gd name="connsiteX1" fmla="*/ 76200 w 3100388"/>
              <a:gd name="connsiteY1" fmla="*/ 23862 h 714643"/>
              <a:gd name="connsiteX2" fmla="*/ 123825 w 3100388"/>
              <a:gd name="connsiteY2" fmla="*/ 50 h 714643"/>
              <a:gd name="connsiteX3" fmla="*/ 190500 w 3100388"/>
              <a:gd name="connsiteY3" fmla="*/ 19100 h 714643"/>
              <a:gd name="connsiteX4" fmla="*/ 233363 w 3100388"/>
              <a:gd name="connsiteY4" fmla="*/ 66725 h 714643"/>
              <a:gd name="connsiteX5" fmla="*/ 266700 w 3100388"/>
              <a:gd name="connsiteY5" fmla="*/ 142925 h 714643"/>
              <a:gd name="connsiteX6" fmla="*/ 300038 w 3100388"/>
              <a:gd name="connsiteY6" fmla="*/ 209600 h 714643"/>
              <a:gd name="connsiteX7" fmla="*/ 338138 w 3100388"/>
              <a:gd name="connsiteY7" fmla="*/ 261987 h 714643"/>
              <a:gd name="connsiteX8" fmla="*/ 400050 w 3100388"/>
              <a:gd name="connsiteY8" fmla="*/ 281037 h 714643"/>
              <a:gd name="connsiteX9" fmla="*/ 457200 w 3100388"/>
              <a:gd name="connsiteY9" fmla="*/ 252462 h 714643"/>
              <a:gd name="connsiteX10" fmla="*/ 519113 w 3100388"/>
              <a:gd name="connsiteY10" fmla="*/ 195312 h 714643"/>
              <a:gd name="connsiteX11" fmla="*/ 590550 w 3100388"/>
              <a:gd name="connsiteY11" fmla="*/ 138162 h 714643"/>
              <a:gd name="connsiteX12" fmla="*/ 633413 w 3100388"/>
              <a:gd name="connsiteY12" fmla="*/ 114350 h 714643"/>
              <a:gd name="connsiteX13" fmla="*/ 700088 w 3100388"/>
              <a:gd name="connsiteY13" fmla="*/ 119112 h 714643"/>
              <a:gd name="connsiteX14" fmla="*/ 742950 w 3100388"/>
              <a:gd name="connsiteY14" fmla="*/ 190550 h 714643"/>
              <a:gd name="connsiteX15" fmla="*/ 766763 w 3100388"/>
              <a:gd name="connsiteY15" fmla="*/ 242937 h 714643"/>
              <a:gd name="connsiteX16" fmla="*/ 790575 w 3100388"/>
              <a:gd name="connsiteY16" fmla="*/ 290562 h 714643"/>
              <a:gd name="connsiteX17" fmla="*/ 819150 w 3100388"/>
              <a:gd name="connsiteY17" fmla="*/ 338187 h 714643"/>
              <a:gd name="connsiteX18" fmla="*/ 852488 w 3100388"/>
              <a:gd name="connsiteY18" fmla="*/ 390575 h 714643"/>
              <a:gd name="connsiteX19" fmla="*/ 895350 w 3100388"/>
              <a:gd name="connsiteY19" fmla="*/ 462012 h 714643"/>
              <a:gd name="connsiteX20" fmla="*/ 942975 w 3100388"/>
              <a:gd name="connsiteY20" fmla="*/ 528687 h 714643"/>
              <a:gd name="connsiteX21" fmla="*/ 985838 w 3100388"/>
              <a:gd name="connsiteY21" fmla="*/ 547737 h 714643"/>
              <a:gd name="connsiteX22" fmla="*/ 1028700 w 3100388"/>
              <a:gd name="connsiteY22" fmla="*/ 533450 h 714643"/>
              <a:gd name="connsiteX23" fmla="*/ 1066800 w 3100388"/>
              <a:gd name="connsiteY23" fmla="*/ 423912 h 714643"/>
              <a:gd name="connsiteX24" fmla="*/ 1143000 w 3100388"/>
              <a:gd name="connsiteY24" fmla="*/ 171500 h 714643"/>
              <a:gd name="connsiteX25" fmla="*/ 1171575 w 3100388"/>
              <a:gd name="connsiteY25" fmla="*/ 109587 h 714643"/>
              <a:gd name="connsiteX26" fmla="*/ 1228725 w 3100388"/>
              <a:gd name="connsiteY26" fmla="*/ 76250 h 714643"/>
              <a:gd name="connsiteX27" fmla="*/ 1285875 w 3100388"/>
              <a:gd name="connsiteY27" fmla="*/ 85775 h 714643"/>
              <a:gd name="connsiteX28" fmla="*/ 1328738 w 3100388"/>
              <a:gd name="connsiteY28" fmla="*/ 128637 h 714643"/>
              <a:gd name="connsiteX29" fmla="*/ 1381125 w 3100388"/>
              <a:gd name="connsiteY29" fmla="*/ 214362 h 714643"/>
              <a:gd name="connsiteX30" fmla="*/ 1438275 w 3100388"/>
              <a:gd name="connsiteY30" fmla="*/ 271512 h 714643"/>
              <a:gd name="connsiteX31" fmla="*/ 1485900 w 3100388"/>
              <a:gd name="connsiteY31" fmla="*/ 295325 h 714643"/>
              <a:gd name="connsiteX32" fmla="*/ 1543050 w 3100388"/>
              <a:gd name="connsiteY32" fmla="*/ 266750 h 714643"/>
              <a:gd name="connsiteX33" fmla="*/ 1600200 w 3100388"/>
              <a:gd name="connsiteY33" fmla="*/ 204837 h 714643"/>
              <a:gd name="connsiteX34" fmla="*/ 1638300 w 3100388"/>
              <a:gd name="connsiteY34" fmla="*/ 157212 h 714643"/>
              <a:gd name="connsiteX35" fmla="*/ 1724025 w 3100388"/>
              <a:gd name="connsiteY35" fmla="*/ 157212 h 714643"/>
              <a:gd name="connsiteX36" fmla="*/ 1776413 w 3100388"/>
              <a:gd name="connsiteY36" fmla="*/ 200075 h 714643"/>
              <a:gd name="connsiteX37" fmla="*/ 1819275 w 3100388"/>
              <a:gd name="connsiteY37" fmla="*/ 257225 h 714643"/>
              <a:gd name="connsiteX38" fmla="*/ 2000250 w 3100388"/>
              <a:gd name="connsiteY38" fmla="*/ 562025 h 714643"/>
              <a:gd name="connsiteX39" fmla="*/ 2066925 w 3100388"/>
              <a:gd name="connsiteY39" fmla="*/ 666800 h 714643"/>
              <a:gd name="connsiteX40" fmla="*/ 2195513 w 3100388"/>
              <a:gd name="connsiteY40" fmla="*/ 714425 h 714643"/>
              <a:gd name="connsiteX41" fmla="*/ 2252663 w 3100388"/>
              <a:gd name="connsiteY41" fmla="*/ 681087 h 714643"/>
              <a:gd name="connsiteX42" fmla="*/ 2290763 w 3100388"/>
              <a:gd name="connsiteY42" fmla="*/ 604887 h 714643"/>
              <a:gd name="connsiteX43" fmla="*/ 2347913 w 3100388"/>
              <a:gd name="connsiteY43" fmla="*/ 490587 h 714643"/>
              <a:gd name="connsiteX44" fmla="*/ 2495550 w 3100388"/>
              <a:gd name="connsiteY44" fmla="*/ 166737 h 714643"/>
              <a:gd name="connsiteX45" fmla="*/ 2538413 w 3100388"/>
              <a:gd name="connsiteY45" fmla="*/ 100062 h 714643"/>
              <a:gd name="connsiteX46" fmla="*/ 2590800 w 3100388"/>
              <a:gd name="connsiteY46" fmla="*/ 81012 h 714643"/>
              <a:gd name="connsiteX47" fmla="*/ 2662238 w 3100388"/>
              <a:gd name="connsiteY47" fmla="*/ 85775 h 714643"/>
              <a:gd name="connsiteX48" fmla="*/ 2714625 w 3100388"/>
              <a:gd name="connsiteY48" fmla="*/ 123875 h 714643"/>
              <a:gd name="connsiteX49" fmla="*/ 2833688 w 3100388"/>
              <a:gd name="connsiteY49" fmla="*/ 204837 h 714643"/>
              <a:gd name="connsiteX50" fmla="*/ 2900363 w 3100388"/>
              <a:gd name="connsiteY50" fmla="*/ 223887 h 714643"/>
              <a:gd name="connsiteX51" fmla="*/ 2967038 w 3100388"/>
              <a:gd name="connsiteY51" fmla="*/ 214362 h 714643"/>
              <a:gd name="connsiteX52" fmla="*/ 3038475 w 3100388"/>
              <a:gd name="connsiteY52" fmla="*/ 157212 h 714643"/>
              <a:gd name="connsiteX53" fmla="*/ 3100388 w 3100388"/>
              <a:gd name="connsiteY53" fmla="*/ 104825 h 714643"/>
              <a:gd name="connsiteX0" fmla="*/ 0 w 3100388"/>
              <a:gd name="connsiteY0" fmla="*/ 109587 h 686382"/>
              <a:gd name="connsiteX1" fmla="*/ 76200 w 3100388"/>
              <a:gd name="connsiteY1" fmla="*/ 23862 h 686382"/>
              <a:gd name="connsiteX2" fmla="*/ 123825 w 3100388"/>
              <a:gd name="connsiteY2" fmla="*/ 50 h 686382"/>
              <a:gd name="connsiteX3" fmla="*/ 190500 w 3100388"/>
              <a:gd name="connsiteY3" fmla="*/ 19100 h 686382"/>
              <a:gd name="connsiteX4" fmla="*/ 233363 w 3100388"/>
              <a:gd name="connsiteY4" fmla="*/ 66725 h 686382"/>
              <a:gd name="connsiteX5" fmla="*/ 266700 w 3100388"/>
              <a:gd name="connsiteY5" fmla="*/ 142925 h 686382"/>
              <a:gd name="connsiteX6" fmla="*/ 300038 w 3100388"/>
              <a:gd name="connsiteY6" fmla="*/ 209600 h 686382"/>
              <a:gd name="connsiteX7" fmla="*/ 338138 w 3100388"/>
              <a:gd name="connsiteY7" fmla="*/ 261987 h 686382"/>
              <a:gd name="connsiteX8" fmla="*/ 400050 w 3100388"/>
              <a:gd name="connsiteY8" fmla="*/ 281037 h 686382"/>
              <a:gd name="connsiteX9" fmla="*/ 457200 w 3100388"/>
              <a:gd name="connsiteY9" fmla="*/ 252462 h 686382"/>
              <a:gd name="connsiteX10" fmla="*/ 519113 w 3100388"/>
              <a:gd name="connsiteY10" fmla="*/ 195312 h 686382"/>
              <a:gd name="connsiteX11" fmla="*/ 590550 w 3100388"/>
              <a:gd name="connsiteY11" fmla="*/ 138162 h 686382"/>
              <a:gd name="connsiteX12" fmla="*/ 633413 w 3100388"/>
              <a:gd name="connsiteY12" fmla="*/ 114350 h 686382"/>
              <a:gd name="connsiteX13" fmla="*/ 700088 w 3100388"/>
              <a:gd name="connsiteY13" fmla="*/ 119112 h 686382"/>
              <a:gd name="connsiteX14" fmla="*/ 742950 w 3100388"/>
              <a:gd name="connsiteY14" fmla="*/ 190550 h 686382"/>
              <a:gd name="connsiteX15" fmla="*/ 766763 w 3100388"/>
              <a:gd name="connsiteY15" fmla="*/ 242937 h 686382"/>
              <a:gd name="connsiteX16" fmla="*/ 790575 w 3100388"/>
              <a:gd name="connsiteY16" fmla="*/ 290562 h 686382"/>
              <a:gd name="connsiteX17" fmla="*/ 819150 w 3100388"/>
              <a:gd name="connsiteY17" fmla="*/ 338187 h 686382"/>
              <a:gd name="connsiteX18" fmla="*/ 852488 w 3100388"/>
              <a:gd name="connsiteY18" fmla="*/ 390575 h 686382"/>
              <a:gd name="connsiteX19" fmla="*/ 895350 w 3100388"/>
              <a:gd name="connsiteY19" fmla="*/ 462012 h 686382"/>
              <a:gd name="connsiteX20" fmla="*/ 942975 w 3100388"/>
              <a:gd name="connsiteY20" fmla="*/ 528687 h 686382"/>
              <a:gd name="connsiteX21" fmla="*/ 985838 w 3100388"/>
              <a:gd name="connsiteY21" fmla="*/ 547737 h 686382"/>
              <a:gd name="connsiteX22" fmla="*/ 1028700 w 3100388"/>
              <a:gd name="connsiteY22" fmla="*/ 533450 h 686382"/>
              <a:gd name="connsiteX23" fmla="*/ 1066800 w 3100388"/>
              <a:gd name="connsiteY23" fmla="*/ 423912 h 686382"/>
              <a:gd name="connsiteX24" fmla="*/ 1143000 w 3100388"/>
              <a:gd name="connsiteY24" fmla="*/ 171500 h 686382"/>
              <a:gd name="connsiteX25" fmla="*/ 1171575 w 3100388"/>
              <a:gd name="connsiteY25" fmla="*/ 109587 h 686382"/>
              <a:gd name="connsiteX26" fmla="*/ 1228725 w 3100388"/>
              <a:gd name="connsiteY26" fmla="*/ 76250 h 686382"/>
              <a:gd name="connsiteX27" fmla="*/ 1285875 w 3100388"/>
              <a:gd name="connsiteY27" fmla="*/ 85775 h 686382"/>
              <a:gd name="connsiteX28" fmla="*/ 1328738 w 3100388"/>
              <a:gd name="connsiteY28" fmla="*/ 128637 h 686382"/>
              <a:gd name="connsiteX29" fmla="*/ 1381125 w 3100388"/>
              <a:gd name="connsiteY29" fmla="*/ 214362 h 686382"/>
              <a:gd name="connsiteX30" fmla="*/ 1438275 w 3100388"/>
              <a:gd name="connsiteY30" fmla="*/ 271512 h 686382"/>
              <a:gd name="connsiteX31" fmla="*/ 1485900 w 3100388"/>
              <a:gd name="connsiteY31" fmla="*/ 295325 h 686382"/>
              <a:gd name="connsiteX32" fmla="*/ 1543050 w 3100388"/>
              <a:gd name="connsiteY32" fmla="*/ 266750 h 686382"/>
              <a:gd name="connsiteX33" fmla="*/ 1600200 w 3100388"/>
              <a:gd name="connsiteY33" fmla="*/ 204837 h 686382"/>
              <a:gd name="connsiteX34" fmla="*/ 1638300 w 3100388"/>
              <a:gd name="connsiteY34" fmla="*/ 157212 h 686382"/>
              <a:gd name="connsiteX35" fmla="*/ 1724025 w 3100388"/>
              <a:gd name="connsiteY35" fmla="*/ 157212 h 686382"/>
              <a:gd name="connsiteX36" fmla="*/ 1776413 w 3100388"/>
              <a:gd name="connsiteY36" fmla="*/ 200075 h 686382"/>
              <a:gd name="connsiteX37" fmla="*/ 1819275 w 3100388"/>
              <a:gd name="connsiteY37" fmla="*/ 257225 h 686382"/>
              <a:gd name="connsiteX38" fmla="*/ 2000250 w 3100388"/>
              <a:gd name="connsiteY38" fmla="*/ 562025 h 686382"/>
              <a:gd name="connsiteX39" fmla="*/ 2066925 w 3100388"/>
              <a:gd name="connsiteY39" fmla="*/ 666800 h 686382"/>
              <a:gd name="connsiteX40" fmla="*/ 2252663 w 3100388"/>
              <a:gd name="connsiteY40" fmla="*/ 681087 h 686382"/>
              <a:gd name="connsiteX41" fmla="*/ 2290763 w 3100388"/>
              <a:gd name="connsiteY41" fmla="*/ 604887 h 686382"/>
              <a:gd name="connsiteX42" fmla="*/ 2347913 w 3100388"/>
              <a:gd name="connsiteY42" fmla="*/ 490587 h 686382"/>
              <a:gd name="connsiteX43" fmla="*/ 2495550 w 3100388"/>
              <a:gd name="connsiteY43" fmla="*/ 166737 h 686382"/>
              <a:gd name="connsiteX44" fmla="*/ 2538413 w 3100388"/>
              <a:gd name="connsiteY44" fmla="*/ 100062 h 686382"/>
              <a:gd name="connsiteX45" fmla="*/ 2590800 w 3100388"/>
              <a:gd name="connsiteY45" fmla="*/ 81012 h 686382"/>
              <a:gd name="connsiteX46" fmla="*/ 2662238 w 3100388"/>
              <a:gd name="connsiteY46" fmla="*/ 85775 h 686382"/>
              <a:gd name="connsiteX47" fmla="*/ 2714625 w 3100388"/>
              <a:gd name="connsiteY47" fmla="*/ 123875 h 686382"/>
              <a:gd name="connsiteX48" fmla="*/ 2833688 w 3100388"/>
              <a:gd name="connsiteY48" fmla="*/ 204837 h 686382"/>
              <a:gd name="connsiteX49" fmla="*/ 2900363 w 3100388"/>
              <a:gd name="connsiteY49" fmla="*/ 223887 h 686382"/>
              <a:gd name="connsiteX50" fmla="*/ 2967038 w 3100388"/>
              <a:gd name="connsiteY50" fmla="*/ 214362 h 686382"/>
              <a:gd name="connsiteX51" fmla="*/ 3038475 w 3100388"/>
              <a:gd name="connsiteY51" fmla="*/ 157212 h 686382"/>
              <a:gd name="connsiteX52" fmla="*/ 3100388 w 3100388"/>
              <a:gd name="connsiteY52" fmla="*/ 104825 h 686382"/>
              <a:gd name="connsiteX0" fmla="*/ 0 w 3100388"/>
              <a:gd name="connsiteY0" fmla="*/ 109587 h 667644"/>
              <a:gd name="connsiteX1" fmla="*/ 76200 w 3100388"/>
              <a:gd name="connsiteY1" fmla="*/ 23862 h 667644"/>
              <a:gd name="connsiteX2" fmla="*/ 123825 w 3100388"/>
              <a:gd name="connsiteY2" fmla="*/ 50 h 667644"/>
              <a:gd name="connsiteX3" fmla="*/ 190500 w 3100388"/>
              <a:gd name="connsiteY3" fmla="*/ 19100 h 667644"/>
              <a:gd name="connsiteX4" fmla="*/ 233363 w 3100388"/>
              <a:gd name="connsiteY4" fmla="*/ 66725 h 667644"/>
              <a:gd name="connsiteX5" fmla="*/ 266700 w 3100388"/>
              <a:gd name="connsiteY5" fmla="*/ 142925 h 667644"/>
              <a:gd name="connsiteX6" fmla="*/ 300038 w 3100388"/>
              <a:gd name="connsiteY6" fmla="*/ 209600 h 667644"/>
              <a:gd name="connsiteX7" fmla="*/ 338138 w 3100388"/>
              <a:gd name="connsiteY7" fmla="*/ 261987 h 667644"/>
              <a:gd name="connsiteX8" fmla="*/ 400050 w 3100388"/>
              <a:gd name="connsiteY8" fmla="*/ 281037 h 667644"/>
              <a:gd name="connsiteX9" fmla="*/ 457200 w 3100388"/>
              <a:gd name="connsiteY9" fmla="*/ 252462 h 667644"/>
              <a:gd name="connsiteX10" fmla="*/ 519113 w 3100388"/>
              <a:gd name="connsiteY10" fmla="*/ 195312 h 667644"/>
              <a:gd name="connsiteX11" fmla="*/ 590550 w 3100388"/>
              <a:gd name="connsiteY11" fmla="*/ 138162 h 667644"/>
              <a:gd name="connsiteX12" fmla="*/ 633413 w 3100388"/>
              <a:gd name="connsiteY12" fmla="*/ 114350 h 667644"/>
              <a:gd name="connsiteX13" fmla="*/ 700088 w 3100388"/>
              <a:gd name="connsiteY13" fmla="*/ 119112 h 667644"/>
              <a:gd name="connsiteX14" fmla="*/ 742950 w 3100388"/>
              <a:gd name="connsiteY14" fmla="*/ 190550 h 667644"/>
              <a:gd name="connsiteX15" fmla="*/ 766763 w 3100388"/>
              <a:gd name="connsiteY15" fmla="*/ 242937 h 667644"/>
              <a:gd name="connsiteX16" fmla="*/ 790575 w 3100388"/>
              <a:gd name="connsiteY16" fmla="*/ 290562 h 667644"/>
              <a:gd name="connsiteX17" fmla="*/ 819150 w 3100388"/>
              <a:gd name="connsiteY17" fmla="*/ 338187 h 667644"/>
              <a:gd name="connsiteX18" fmla="*/ 852488 w 3100388"/>
              <a:gd name="connsiteY18" fmla="*/ 390575 h 667644"/>
              <a:gd name="connsiteX19" fmla="*/ 895350 w 3100388"/>
              <a:gd name="connsiteY19" fmla="*/ 462012 h 667644"/>
              <a:gd name="connsiteX20" fmla="*/ 942975 w 3100388"/>
              <a:gd name="connsiteY20" fmla="*/ 528687 h 667644"/>
              <a:gd name="connsiteX21" fmla="*/ 985838 w 3100388"/>
              <a:gd name="connsiteY21" fmla="*/ 547737 h 667644"/>
              <a:gd name="connsiteX22" fmla="*/ 1028700 w 3100388"/>
              <a:gd name="connsiteY22" fmla="*/ 533450 h 667644"/>
              <a:gd name="connsiteX23" fmla="*/ 1066800 w 3100388"/>
              <a:gd name="connsiteY23" fmla="*/ 423912 h 667644"/>
              <a:gd name="connsiteX24" fmla="*/ 1143000 w 3100388"/>
              <a:gd name="connsiteY24" fmla="*/ 171500 h 667644"/>
              <a:gd name="connsiteX25" fmla="*/ 1171575 w 3100388"/>
              <a:gd name="connsiteY25" fmla="*/ 109587 h 667644"/>
              <a:gd name="connsiteX26" fmla="*/ 1228725 w 3100388"/>
              <a:gd name="connsiteY26" fmla="*/ 76250 h 667644"/>
              <a:gd name="connsiteX27" fmla="*/ 1285875 w 3100388"/>
              <a:gd name="connsiteY27" fmla="*/ 85775 h 667644"/>
              <a:gd name="connsiteX28" fmla="*/ 1328738 w 3100388"/>
              <a:gd name="connsiteY28" fmla="*/ 128637 h 667644"/>
              <a:gd name="connsiteX29" fmla="*/ 1381125 w 3100388"/>
              <a:gd name="connsiteY29" fmla="*/ 214362 h 667644"/>
              <a:gd name="connsiteX30" fmla="*/ 1438275 w 3100388"/>
              <a:gd name="connsiteY30" fmla="*/ 271512 h 667644"/>
              <a:gd name="connsiteX31" fmla="*/ 1485900 w 3100388"/>
              <a:gd name="connsiteY31" fmla="*/ 295325 h 667644"/>
              <a:gd name="connsiteX32" fmla="*/ 1543050 w 3100388"/>
              <a:gd name="connsiteY32" fmla="*/ 266750 h 667644"/>
              <a:gd name="connsiteX33" fmla="*/ 1600200 w 3100388"/>
              <a:gd name="connsiteY33" fmla="*/ 204837 h 667644"/>
              <a:gd name="connsiteX34" fmla="*/ 1638300 w 3100388"/>
              <a:gd name="connsiteY34" fmla="*/ 157212 h 667644"/>
              <a:gd name="connsiteX35" fmla="*/ 1724025 w 3100388"/>
              <a:gd name="connsiteY35" fmla="*/ 157212 h 667644"/>
              <a:gd name="connsiteX36" fmla="*/ 1776413 w 3100388"/>
              <a:gd name="connsiteY36" fmla="*/ 200075 h 667644"/>
              <a:gd name="connsiteX37" fmla="*/ 1819275 w 3100388"/>
              <a:gd name="connsiteY37" fmla="*/ 257225 h 667644"/>
              <a:gd name="connsiteX38" fmla="*/ 2000250 w 3100388"/>
              <a:gd name="connsiteY38" fmla="*/ 562025 h 667644"/>
              <a:gd name="connsiteX39" fmla="*/ 2066925 w 3100388"/>
              <a:gd name="connsiteY39" fmla="*/ 666800 h 667644"/>
              <a:gd name="connsiteX40" fmla="*/ 2290763 w 3100388"/>
              <a:gd name="connsiteY40" fmla="*/ 604887 h 667644"/>
              <a:gd name="connsiteX41" fmla="*/ 2347913 w 3100388"/>
              <a:gd name="connsiteY41" fmla="*/ 490587 h 667644"/>
              <a:gd name="connsiteX42" fmla="*/ 2495550 w 3100388"/>
              <a:gd name="connsiteY42" fmla="*/ 166737 h 667644"/>
              <a:gd name="connsiteX43" fmla="*/ 2538413 w 3100388"/>
              <a:gd name="connsiteY43" fmla="*/ 100062 h 667644"/>
              <a:gd name="connsiteX44" fmla="*/ 2590800 w 3100388"/>
              <a:gd name="connsiteY44" fmla="*/ 81012 h 667644"/>
              <a:gd name="connsiteX45" fmla="*/ 2662238 w 3100388"/>
              <a:gd name="connsiteY45" fmla="*/ 85775 h 667644"/>
              <a:gd name="connsiteX46" fmla="*/ 2714625 w 3100388"/>
              <a:gd name="connsiteY46" fmla="*/ 123875 h 667644"/>
              <a:gd name="connsiteX47" fmla="*/ 2833688 w 3100388"/>
              <a:gd name="connsiteY47" fmla="*/ 204837 h 667644"/>
              <a:gd name="connsiteX48" fmla="*/ 2900363 w 3100388"/>
              <a:gd name="connsiteY48" fmla="*/ 223887 h 667644"/>
              <a:gd name="connsiteX49" fmla="*/ 2967038 w 3100388"/>
              <a:gd name="connsiteY49" fmla="*/ 214362 h 667644"/>
              <a:gd name="connsiteX50" fmla="*/ 3038475 w 3100388"/>
              <a:gd name="connsiteY50" fmla="*/ 157212 h 667644"/>
              <a:gd name="connsiteX51" fmla="*/ 3100388 w 3100388"/>
              <a:gd name="connsiteY51" fmla="*/ 104825 h 667644"/>
              <a:gd name="connsiteX0" fmla="*/ 0 w 3100388"/>
              <a:gd name="connsiteY0" fmla="*/ 109587 h 668603"/>
              <a:gd name="connsiteX1" fmla="*/ 76200 w 3100388"/>
              <a:gd name="connsiteY1" fmla="*/ 23862 h 668603"/>
              <a:gd name="connsiteX2" fmla="*/ 123825 w 3100388"/>
              <a:gd name="connsiteY2" fmla="*/ 50 h 668603"/>
              <a:gd name="connsiteX3" fmla="*/ 190500 w 3100388"/>
              <a:gd name="connsiteY3" fmla="*/ 19100 h 668603"/>
              <a:gd name="connsiteX4" fmla="*/ 233363 w 3100388"/>
              <a:gd name="connsiteY4" fmla="*/ 66725 h 668603"/>
              <a:gd name="connsiteX5" fmla="*/ 266700 w 3100388"/>
              <a:gd name="connsiteY5" fmla="*/ 142925 h 668603"/>
              <a:gd name="connsiteX6" fmla="*/ 300038 w 3100388"/>
              <a:gd name="connsiteY6" fmla="*/ 209600 h 668603"/>
              <a:gd name="connsiteX7" fmla="*/ 338138 w 3100388"/>
              <a:gd name="connsiteY7" fmla="*/ 261987 h 668603"/>
              <a:gd name="connsiteX8" fmla="*/ 400050 w 3100388"/>
              <a:gd name="connsiteY8" fmla="*/ 281037 h 668603"/>
              <a:gd name="connsiteX9" fmla="*/ 457200 w 3100388"/>
              <a:gd name="connsiteY9" fmla="*/ 252462 h 668603"/>
              <a:gd name="connsiteX10" fmla="*/ 519113 w 3100388"/>
              <a:gd name="connsiteY10" fmla="*/ 195312 h 668603"/>
              <a:gd name="connsiteX11" fmla="*/ 590550 w 3100388"/>
              <a:gd name="connsiteY11" fmla="*/ 138162 h 668603"/>
              <a:gd name="connsiteX12" fmla="*/ 633413 w 3100388"/>
              <a:gd name="connsiteY12" fmla="*/ 114350 h 668603"/>
              <a:gd name="connsiteX13" fmla="*/ 700088 w 3100388"/>
              <a:gd name="connsiteY13" fmla="*/ 119112 h 668603"/>
              <a:gd name="connsiteX14" fmla="*/ 742950 w 3100388"/>
              <a:gd name="connsiteY14" fmla="*/ 190550 h 668603"/>
              <a:gd name="connsiteX15" fmla="*/ 766763 w 3100388"/>
              <a:gd name="connsiteY15" fmla="*/ 242937 h 668603"/>
              <a:gd name="connsiteX16" fmla="*/ 790575 w 3100388"/>
              <a:gd name="connsiteY16" fmla="*/ 290562 h 668603"/>
              <a:gd name="connsiteX17" fmla="*/ 819150 w 3100388"/>
              <a:gd name="connsiteY17" fmla="*/ 338187 h 668603"/>
              <a:gd name="connsiteX18" fmla="*/ 852488 w 3100388"/>
              <a:gd name="connsiteY18" fmla="*/ 390575 h 668603"/>
              <a:gd name="connsiteX19" fmla="*/ 895350 w 3100388"/>
              <a:gd name="connsiteY19" fmla="*/ 462012 h 668603"/>
              <a:gd name="connsiteX20" fmla="*/ 942975 w 3100388"/>
              <a:gd name="connsiteY20" fmla="*/ 528687 h 668603"/>
              <a:gd name="connsiteX21" fmla="*/ 985838 w 3100388"/>
              <a:gd name="connsiteY21" fmla="*/ 547737 h 668603"/>
              <a:gd name="connsiteX22" fmla="*/ 1028700 w 3100388"/>
              <a:gd name="connsiteY22" fmla="*/ 533450 h 668603"/>
              <a:gd name="connsiteX23" fmla="*/ 1066800 w 3100388"/>
              <a:gd name="connsiteY23" fmla="*/ 423912 h 668603"/>
              <a:gd name="connsiteX24" fmla="*/ 1143000 w 3100388"/>
              <a:gd name="connsiteY24" fmla="*/ 171500 h 668603"/>
              <a:gd name="connsiteX25" fmla="*/ 1171575 w 3100388"/>
              <a:gd name="connsiteY25" fmla="*/ 109587 h 668603"/>
              <a:gd name="connsiteX26" fmla="*/ 1228725 w 3100388"/>
              <a:gd name="connsiteY26" fmla="*/ 76250 h 668603"/>
              <a:gd name="connsiteX27" fmla="*/ 1285875 w 3100388"/>
              <a:gd name="connsiteY27" fmla="*/ 85775 h 668603"/>
              <a:gd name="connsiteX28" fmla="*/ 1328738 w 3100388"/>
              <a:gd name="connsiteY28" fmla="*/ 128637 h 668603"/>
              <a:gd name="connsiteX29" fmla="*/ 1381125 w 3100388"/>
              <a:gd name="connsiteY29" fmla="*/ 214362 h 668603"/>
              <a:gd name="connsiteX30" fmla="*/ 1438275 w 3100388"/>
              <a:gd name="connsiteY30" fmla="*/ 271512 h 668603"/>
              <a:gd name="connsiteX31" fmla="*/ 1485900 w 3100388"/>
              <a:gd name="connsiteY31" fmla="*/ 295325 h 668603"/>
              <a:gd name="connsiteX32" fmla="*/ 1543050 w 3100388"/>
              <a:gd name="connsiteY32" fmla="*/ 266750 h 668603"/>
              <a:gd name="connsiteX33" fmla="*/ 1600200 w 3100388"/>
              <a:gd name="connsiteY33" fmla="*/ 204837 h 668603"/>
              <a:gd name="connsiteX34" fmla="*/ 1638300 w 3100388"/>
              <a:gd name="connsiteY34" fmla="*/ 157212 h 668603"/>
              <a:gd name="connsiteX35" fmla="*/ 1724025 w 3100388"/>
              <a:gd name="connsiteY35" fmla="*/ 157212 h 668603"/>
              <a:gd name="connsiteX36" fmla="*/ 1776413 w 3100388"/>
              <a:gd name="connsiteY36" fmla="*/ 200075 h 668603"/>
              <a:gd name="connsiteX37" fmla="*/ 1819275 w 3100388"/>
              <a:gd name="connsiteY37" fmla="*/ 257225 h 668603"/>
              <a:gd name="connsiteX38" fmla="*/ 2000250 w 3100388"/>
              <a:gd name="connsiteY38" fmla="*/ 562025 h 668603"/>
              <a:gd name="connsiteX39" fmla="*/ 2066925 w 3100388"/>
              <a:gd name="connsiteY39" fmla="*/ 666800 h 668603"/>
              <a:gd name="connsiteX40" fmla="*/ 2347913 w 3100388"/>
              <a:gd name="connsiteY40" fmla="*/ 490587 h 668603"/>
              <a:gd name="connsiteX41" fmla="*/ 2495550 w 3100388"/>
              <a:gd name="connsiteY41" fmla="*/ 166737 h 668603"/>
              <a:gd name="connsiteX42" fmla="*/ 2538413 w 3100388"/>
              <a:gd name="connsiteY42" fmla="*/ 100062 h 668603"/>
              <a:gd name="connsiteX43" fmla="*/ 2590800 w 3100388"/>
              <a:gd name="connsiteY43" fmla="*/ 81012 h 668603"/>
              <a:gd name="connsiteX44" fmla="*/ 2662238 w 3100388"/>
              <a:gd name="connsiteY44" fmla="*/ 85775 h 668603"/>
              <a:gd name="connsiteX45" fmla="*/ 2714625 w 3100388"/>
              <a:gd name="connsiteY45" fmla="*/ 123875 h 668603"/>
              <a:gd name="connsiteX46" fmla="*/ 2833688 w 3100388"/>
              <a:gd name="connsiteY46" fmla="*/ 204837 h 668603"/>
              <a:gd name="connsiteX47" fmla="*/ 2900363 w 3100388"/>
              <a:gd name="connsiteY47" fmla="*/ 223887 h 668603"/>
              <a:gd name="connsiteX48" fmla="*/ 2967038 w 3100388"/>
              <a:gd name="connsiteY48" fmla="*/ 214362 h 668603"/>
              <a:gd name="connsiteX49" fmla="*/ 3038475 w 3100388"/>
              <a:gd name="connsiteY49" fmla="*/ 157212 h 668603"/>
              <a:gd name="connsiteX50" fmla="*/ 3100388 w 3100388"/>
              <a:gd name="connsiteY50" fmla="*/ 104825 h 668603"/>
              <a:gd name="connsiteX0" fmla="*/ 0 w 3100388"/>
              <a:gd name="connsiteY0" fmla="*/ 109587 h 688019"/>
              <a:gd name="connsiteX1" fmla="*/ 76200 w 3100388"/>
              <a:gd name="connsiteY1" fmla="*/ 23862 h 688019"/>
              <a:gd name="connsiteX2" fmla="*/ 123825 w 3100388"/>
              <a:gd name="connsiteY2" fmla="*/ 50 h 688019"/>
              <a:gd name="connsiteX3" fmla="*/ 190500 w 3100388"/>
              <a:gd name="connsiteY3" fmla="*/ 19100 h 688019"/>
              <a:gd name="connsiteX4" fmla="*/ 233363 w 3100388"/>
              <a:gd name="connsiteY4" fmla="*/ 66725 h 688019"/>
              <a:gd name="connsiteX5" fmla="*/ 266700 w 3100388"/>
              <a:gd name="connsiteY5" fmla="*/ 142925 h 688019"/>
              <a:gd name="connsiteX6" fmla="*/ 300038 w 3100388"/>
              <a:gd name="connsiteY6" fmla="*/ 209600 h 688019"/>
              <a:gd name="connsiteX7" fmla="*/ 338138 w 3100388"/>
              <a:gd name="connsiteY7" fmla="*/ 261987 h 688019"/>
              <a:gd name="connsiteX8" fmla="*/ 400050 w 3100388"/>
              <a:gd name="connsiteY8" fmla="*/ 281037 h 688019"/>
              <a:gd name="connsiteX9" fmla="*/ 457200 w 3100388"/>
              <a:gd name="connsiteY9" fmla="*/ 252462 h 688019"/>
              <a:gd name="connsiteX10" fmla="*/ 519113 w 3100388"/>
              <a:gd name="connsiteY10" fmla="*/ 195312 h 688019"/>
              <a:gd name="connsiteX11" fmla="*/ 590550 w 3100388"/>
              <a:gd name="connsiteY11" fmla="*/ 138162 h 688019"/>
              <a:gd name="connsiteX12" fmla="*/ 633413 w 3100388"/>
              <a:gd name="connsiteY12" fmla="*/ 114350 h 688019"/>
              <a:gd name="connsiteX13" fmla="*/ 700088 w 3100388"/>
              <a:gd name="connsiteY13" fmla="*/ 119112 h 688019"/>
              <a:gd name="connsiteX14" fmla="*/ 742950 w 3100388"/>
              <a:gd name="connsiteY14" fmla="*/ 190550 h 688019"/>
              <a:gd name="connsiteX15" fmla="*/ 766763 w 3100388"/>
              <a:gd name="connsiteY15" fmla="*/ 242937 h 688019"/>
              <a:gd name="connsiteX16" fmla="*/ 790575 w 3100388"/>
              <a:gd name="connsiteY16" fmla="*/ 290562 h 688019"/>
              <a:gd name="connsiteX17" fmla="*/ 819150 w 3100388"/>
              <a:gd name="connsiteY17" fmla="*/ 338187 h 688019"/>
              <a:gd name="connsiteX18" fmla="*/ 852488 w 3100388"/>
              <a:gd name="connsiteY18" fmla="*/ 390575 h 688019"/>
              <a:gd name="connsiteX19" fmla="*/ 895350 w 3100388"/>
              <a:gd name="connsiteY19" fmla="*/ 462012 h 688019"/>
              <a:gd name="connsiteX20" fmla="*/ 942975 w 3100388"/>
              <a:gd name="connsiteY20" fmla="*/ 528687 h 688019"/>
              <a:gd name="connsiteX21" fmla="*/ 985838 w 3100388"/>
              <a:gd name="connsiteY21" fmla="*/ 547737 h 688019"/>
              <a:gd name="connsiteX22" fmla="*/ 1028700 w 3100388"/>
              <a:gd name="connsiteY22" fmla="*/ 533450 h 688019"/>
              <a:gd name="connsiteX23" fmla="*/ 1066800 w 3100388"/>
              <a:gd name="connsiteY23" fmla="*/ 423912 h 688019"/>
              <a:gd name="connsiteX24" fmla="*/ 1143000 w 3100388"/>
              <a:gd name="connsiteY24" fmla="*/ 171500 h 688019"/>
              <a:gd name="connsiteX25" fmla="*/ 1171575 w 3100388"/>
              <a:gd name="connsiteY25" fmla="*/ 109587 h 688019"/>
              <a:gd name="connsiteX26" fmla="*/ 1228725 w 3100388"/>
              <a:gd name="connsiteY26" fmla="*/ 76250 h 688019"/>
              <a:gd name="connsiteX27" fmla="*/ 1285875 w 3100388"/>
              <a:gd name="connsiteY27" fmla="*/ 85775 h 688019"/>
              <a:gd name="connsiteX28" fmla="*/ 1328738 w 3100388"/>
              <a:gd name="connsiteY28" fmla="*/ 128637 h 688019"/>
              <a:gd name="connsiteX29" fmla="*/ 1381125 w 3100388"/>
              <a:gd name="connsiteY29" fmla="*/ 214362 h 688019"/>
              <a:gd name="connsiteX30" fmla="*/ 1438275 w 3100388"/>
              <a:gd name="connsiteY30" fmla="*/ 271512 h 688019"/>
              <a:gd name="connsiteX31" fmla="*/ 1485900 w 3100388"/>
              <a:gd name="connsiteY31" fmla="*/ 295325 h 688019"/>
              <a:gd name="connsiteX32" fmla="*/ 1543050 w 3100388"/>
              <a:gd name="connsiteY32" fmla="*/ 266750 h 688019"/>
              <a:gd name="connsiteX33" fmla="*/ 1600200 w 3100388"/>
              <a:gd name="connsiteY33" fmla="*/ 204837 h 688019"/>
              <a:gd name="connsiteX34" fmla="*/ 1638300 w 3100388"/>
              <a:gd name="connsiteY34" fmla="*/ 157212 h 688019"/>
              <a:gd name="connsiteX35" fmla="*/ 1724025 w 3100388"/>
              <a:gd name="connsiteY35" fmla="*/ 157212 h 688019"/>
              <a:gd name="connsiteX36" fmla="*/ 1776413 w 3100388"/>
              <a:gd name="connsiteY36" fmla="*/ 200075 h 688019"/>
              <a:gd name="connsiteX37" fmla="*/ 1819275 w 3100388"/>
              <a:gd name="connsiteY37" fmla="*/ 257225 h 688019"/>
              <a:gd name="connsiteX38" fmla="*/ 2000250 w 3100388"/>
              <a:gd name="connsiteY38" fmla="*/ 562025 h 688019"/>
              <a:gd name="connsiteX39" fmla="*/ 2066925 w 3100388"/>
              <a:gd name="connsiteY39" fmla="*/ 666800 h 688019"/>
              <a:gd name="connsiteX40" fmla="*/ 2495550 w 3100388"/>
              <a:gd name="connsiteY40" fmla="*/ 166737 h 688019"/>
              <a:gd name="connsiteX41" fmla="*/ 2538413 w 3100388"/>
              <a:gd name="connsiteY41" fmla="*/ 100062 h 688019"/>
              <a:gd name="connsiteX42" fmla="*/ 2590800 w 3100388"/>
              <a:gd name="connsiteY42" fmla="*/ 81012 h 688019"/>
              <a:gd name="connsiteX43" fmla="*/ 2662238 w 3100388"/>
              <a:gd name="connsiteY43" fmla="*/ 85775 h 688019"/>
              <a:gd name="connsiteX44" fmla="*/ 2714625 w 3100388"/>
              <a:gd name="connsiteY44" fmla="*/ 123875 h 688019"/>
              <a:gd name="connsiteX45" fmla="*/ 2833688 w 3100388"/>
              <a:gd name="connsiteY45" fmla="*/ 204837 h 688019"/>
              <a:gd name="connsiteX46" fmla="*/ 2900363 w 3100388"/>
              <a:gd name="connsiteY46" fmla="*/ 223887 h 688019"/>
              <a:gd name="connsiteX47" fmla="*/ 2967038 w 3100388"/>
              <a:gd name="connsiteY47" fmla="*/ 214362 h 688019"/>
              <a:gd name="connsiteX48" fmla="*/ 3038475 w 3100388"/>
              <a:gd name="connsiteY48" fmla="*/ 157212 h 688019"/>
              <a:gd name="connsiteX49" fmla="*/ 3100388 w 3100388"/>
              <a:gd name="connsiteY49" fmla="*/ 104825 h 688019"/>
              <a:gd name="connsiteX0" fmla="*/ 0 w 3100388"/>
              <a:gd name="connsiteY0" fmla="*/ 109587 h 692580"/>
              <a:gd name="connsiteX1" fmla="*/ 76200 w 3100388"/>
              <a:gd name="connsiteY1" fmla="*/ 23862 h 692580"/>
              <a:gd name="connsiteX2" fmla="*/ 123825 w 3100388"/>
              <a:gd name="connsiteY2" fmla="*/ 50 h 692580"/>
              <a:gd name="connsiteX3" fmla="*/ 190500 w 3100388"/>
              <a:gd name="connsiteY3" fmla="*/ 19100 h 692580"/>
              <a:gd name="connsiteX4" fmla="*/ 233363 w 3100388"/>
              <a:gd name="connsiteY4" fmla="*/ 66725 h 692580"/>
              <a:gd name="connsiteX5" fmla="*/ 266700 w 3100388"/>
              <a:gd name="connsiteY5" fmla="*/ 142925 h 692580"/>
              <a:gd name="connsiteX6" fmla="*/ 300038 w 3100388"/>
              <a:gd name="connsiteY6" fmla="*/ 209600 h 692580"/>
              <a:gd name="connsiteX7" fmla="*/ 338138 w 3100388"/>
              <a:gd name="connsiteY7" fmla="*/ 261987 h 692580"/>
              <a:gd name="connsiteX8" fmla="*/ 400050 w 3100388"/>
              <a:gd name="connsiteY8" fmla="*/ 281037 h 692580"/>
              <a:gd name="connsiteX9" fmla="*/ 457200 w 3100388"/>
              <a:gd name="connsiteY9" fmla="*/ 252462 h 692580"/>
              <a:gd name="connsiteX10" fmla="*/ 519113 w 3100388"/>
              <a:gd name="connsiteY10" fmla="*/ 195312 h 692580"/>
              <a:gd name="connsiteX11" fmla="*/ 590550 w 3100388"/>
              <a:gd name="connsiteY11" fmla="*/ 138162 h 692580"/>
              <a:gd name="connsiteX12" fmla="*/ 633413 w 3100388"/>
              <a:gd name="connsiteY12" fmla="*/ 114350 h 692580"/>
              <a:gd name="connsiteX13" fmla="*/ 700088 w 3100388"/>
              <a:gd name="connsiteY13" fmla="*/ 119112 h 692580"/>
              <a:gd name="connsiteX14" fmla="*/ 742950 w 3100388"/>
              <a:gd name="connsiteY14" fmla="*/ 190550 h 692580"/>
              <a:gd name="connsiteX15" fmla="*/ 766763 w 3100388"/>
              <a:gd name="connsiteY15" fmla="*/ 242937 h 692580"/>
              <a:gd name="connsiteX16" fmla="*/ 790575 w 3100388"/>
              <a:gd name="connsiteY16" fmla="*/ 290562 h 692580"/>
              <a:gd name="connsiteX17" fmla="*/ 819150 w 3100388"/>
              <a:gd name="connsiteY17" fmla="*/ 338187 h 692580"/>
              <a:gd name="connsiteX18" fmla="*/ 852488 w 3100388"/>
              <a:gd name="connsiteY18" fmla="*/ 390575 h 692580"/>
              <a:gd name="connsiteX19" fmla="*/ 895350 w 3100388"/>
              <a:gd name="connsiteY19" fmla="*/ 462012 h 692580"/>
              <a:gd name="connsiteX20" fmla="*/ 942975 w 3100388"/>
              <a:gd name="connsiteY20" fmla="*/ 528687 h 692580"/>
              <a:gd name="connsiteX21" fmla="*/ 985838 w 3100388"/>
              <a:gd name="connsiteY21" fmla="*/ 547737 h 692580"/>
              <a:gd name="connsiteX22" fmla="*/ 1028700 w 3100388"/>
              <a:gd name="connsiteY22" fmla="*/ 533450 h 692580"/>
              <a:gd name="connsiteX23" fmla="*/ 1066800 w 3100388"/>
              <a:gd name="connsiteY23" fmla="*/ 423912 h 692580"/>
              <a:gd name="connsiteX24" fmla="*/ 1143000 w 3100388"/>
              <a:gd name="connsiteY24" fmla="*/ 171500 h 692580"/>
              <a:gd name="connsiteX25" fmla="*/ 1171575 w 3100388"/>
              <a:gd name="connsiteY25" fmla="*/ 109587 h 692580"/>
              <a:gd name="connsiteX26" fmla="*/ 1228725 w 3100388"/>
              <a:gd name="connsiteY26" fmla="*/ 76250 h 692580"/>
              <a:gd name="connsiteX27" fmla="*/ 1285875 w 3100388"/>
              <a:gd name="connsiteY27" fmla="*/ 85775 h 692580"/>
              <a:gd name="connsiteX28" fmla="*/ 1328738 w 3100388"/>
              <a:gd name="connsiteY28" fmla="*/ 128637 h 692580"/>
              <a:gd name="connsiteX29" fmla="*/ 1381125 w 3100388"/>
              <a:gd name="connsiteY29" fmla="*/ 214362 h 692580"/>
              <a:gd name="connsiteX30" fmla="*/ 1438275 w 3100388"/>
              <a:gd name="connsiteY30" fmla="*/ 271512 h 692580"/>
              <a:gd name="connsiteX31" fmla="*/ 1485900 w 3100388"/>
              <a:gd name="connsiteY31" fmla="*/ 295325 h 692580"/>
              <a:gd name="connsiteX32" fmla="*/ 1543050 w 3100388"/>
              <a:gd name="connsiteY32" fmla="*/ 266750 h 692580"/>
              <a:gd name="connsiteX33" fmla="*/ 1600200 w 3100388"/>
              <a:gd name="connsiteY33" fmla="*/ 204837 h 692580"/>
              <a:gd name="connsiteX34" fmla="*/ 1638300 w 3100388"/>
              <a:gd name="connsiteY34" fmla="*/ 157212 h 692580"/>
              <a:gd name="connsiteX35" fmla="*/ 1724025 w 3100388"/>
              <a:gd name="connsiteY35" fmla="*/ 157212 h 692580"/>
              <a:gd name="connsiteX36" fmla="*/ 1776413 w 3100388"/>
              <a:gd name="connsiteY36" fmla="*/ 200075 h 692580"/>
              <a:gd name="connsiteX37" fmla="*/ 1819275 w 3100388"/>
              <a:gd name="connsiteY37" fmla="*/ 257225 h 692580"/>
              <a:gd name="connsiteX38" fmla="*/ 2000250 w 3100388"/>
              <a:gd name="connsiteY38" fmla="*/ 562025 h 692580"/>
              <a:gd name="connsiteX39" fmla="*/ 2066925 w 3100388"/>
              <a:gd name="connsiteY39" fmla="*/ 666800 h 692580"/>
              <a:gd name="connsiteX40" fmla="*/ 2538413 w 3100388"/>
              <a:gd name="connsiteY40" fmla="*/ 100062 h 692580"/>
              <a:gd name="connsiteX41" fmla="*/ 2590800 w 3100388"/>
              <a:gd name="connsiteY41" fmla="*/ 81012 h 692580"/>
              <a:gd name="connsiteX42" fmla="*/ 2662238 w 3100388"/>
              <a:gd name="connsiteY42" fmla="*/ 85775 h 692580"/>
              <a:gd name="connsiteX43" fmla="*/ 2714625 w 3100388"/>
              <a:gd name="connsiteY43" fmla="*/ 123875 h 692580"/>
              <a:gd name="connsiteX44" fmla="*/ 2833688 w 3100388"/>
              <a:gd name="connsiteY44" fmla="*/ 204837 h 692580"/>
              <a:gd name="connsiteX45" fmla="*/ 2900363 w 3100388"/>
              <a:gd name="connsiteY45" fmla="*/ 223887 h 692580"/>
              <a:gd name="connsiteX46" fmla="*/ 2967038 w 3100388"/>
              <a:gd name="connsiteY46" fmla="*/ 214362 h 692580"/>
              <a:gd name="connsiteX47" fmla="*/ 3038475 w 3100388"/>
              <a:gd name="connsiteY47" fmla="*/ 157212 h 692580"/>
              <a:gd name="connsiteX48" fmla="*/ 3100388 w 3100388"/>
              <a:gd name="connsiteY48" fmla="*/ 104825 h 692580"/>
              <a:gd name="connsiteX0" fmla="*/ 0 w 3100388"/>
              <a:gd name="connsiteY0" fmla="*/ 109587 h 693896"/>
              <a:gd name="connsiteX1" fmla="*/ 76200 w 3100388"/>
              <a:gd name="connsiteY1" fmla="*/ 23862 h 693896"/>
              <a:gd name="connsiteX2" fmla="*/ 123825 w 3100388"/>
              <a:gd name="connsiteY2" fmla="*/ 50 h 693896"/>
              <a:gd name="connsiteX3" fmla="*/ 190500 w 3100388"/>
              <a:gd name="connsiteY3" fmla="*/ 19100 h 693896"/>
              <a:gd name="connsiteX4" fmla="*/ 233363 w 3100388"/>
              <a:gd name="connsiteY4" fmla="*/ 66725 h 693896"/>
              <a:gd name="connsiteX5" fmla="*/ 266700 w 3100388"/>
              <a:gd name="connsiteY5" fmla="*/ 142925 h 693896"/>
              <a:gd name="connsiteX6" fmla="*/ 300038 w 3100388"/>
              <a:gd name="connsiteY6" fmla="*/ 209600 h 693896"/>
              <a:gd name="connsiteX7" fmla="*/ 338138 w 3100388"/>
              <a:gd name="connsiteY7" fmla="*/ 261987 h 693896"/>
              <a:gd name="connsiteX8" fmla="*/ 400050 w 3100388"/>
              <a:gd name="connsiteY8" fmla="*/ 281037 h 693896"/>
              <a:gd name="connsiteX9" fmla="*/ 457200 w 3100388"/>
              <a:gd name="connsiteY9" fmla="*/ 252462 h 693896"/>
              <a:gd name="connsiteX10" fmla="*/ 519113 w 3100388"/>
              <a:gd name="connsiteY10" fmla="*/ 195312 h 693896"/>
              <a:gd name="connsiteX11" fmla="*/ 590550 w 3100388"/>
              <a:gd name="connsiteY11" fmla="*/ 138162 h 693896"/>
              <a:gd name="connsiteX12" fmla="*/ 633413 w 3100388"/>
              <a:gd name="connsiteY12" fmla="*/ 114350 h 693896"/>
              <a:gd name="connsiteX13" fmla="*/ 700088 w 3100388"/>
              <a:gd name="connsiteY13" fmla="*/ 119112 h 693896"/>
              <a:gd name="connsiteX14" fmla="*/ 742950 w 3100388"/>
              <a:gd name="connsiteY14" fmla="*/ 190550 h 693896"/>
              <a:gd name="connsiteX15" fmla="*/ 766763 w 3100388"/>
              <a:gd name="connsiteY15" fmla="*/ 242937 h 693896"/>
              <a:gd name="connsiteX16" fmla="*/ 790575 w 3100388"/>
              <a:gd name="connsiteY16" fmla="*/ 290562 h 693896"/>
              <a:gd name="connsiteX17" fmla="*/ 819150 w 3100388"/>
              <a:gd name="connsiteY17" fmla="*/ 338187 h 693896"/>
              <a:gd name="connsiteX18" fmla="*/ 852488 w 3100388"/>
              <a:gd name="connsiteY18" fmla="*/ 390575 h 693896"/>
              <a:gd name="connsiteX19" fmla="*/ 895350 w 3100388"/>
              <a:gd name="connsiteY19" fmla="*/ 462012 h 693896"/>
              <a:gd name="connsiteX20" fmla="*/ 942975 w 3100388"/>
              <a:gd name="connsiteY20" fmla="*/ 528687 h 693896"/>
              <a:gd name="connsiteX21" fmla="*/ 985838 w 3100388"/>
              <a:gd name="connsiteY21" fmla="*/ 547737 h 693896"/>
              <a:gd name="connsiteX22" fmla="*/ 1028700 w 3100388"/>
              <a:gd name="connsiteY22" fmla="*/ 533450 h 693896"/>
              <a:gd name="connsiteX23" fmla="*/ 1066800 w 3100388"/>
              <a:gd name="connsiteY23" fmla="*/ 423912 h 693896"/>
              <a:gd name="connsiteX24" fmla="*/ 1143000 w 3100388"/>
              <a:gd name="connsiteY24" fmla="*/ 171500 h 693896"/>
              <a:gd name="connsiteX25" fmla="*/ 1171575 w 3100388"/>
              <a:gd name="connsiteY25" fmla="*/ 109587 h 693896"/>
              <a:gd name="connsiteX26" fmla="*/ 1228725 w 3100388"/>
              <a:gd name="connsiteY26" fmla="*/ 76250 h 693896"/>
              <a:gd name="connsiteX27" fmla="*/ 1285875 w 3100388"/>
              <a:gd name="connsiteY27" fmla="*/ 85775 h 693896"/>
              <a:gd name="connsiteX28" fmla="*/ 1328738 w 3100388"/>
              <a:gd name="connsiteY28" fmla="*/ 128637 h 693896"/>
              <a:gd name="connsiteX29" fmla="*/ 1381125 w 3100388"/>
              <a:gd name="connsiteY29" fmla="*/ 214362 h 693896"/>
              <a:gd name="connsiteX30" fmla="*/ 1438275 w 3100388"/>
              <a:gd name="connsiteY30" fmla="*/ 271512 h 693896"/>
              <a:gd name="connsiteX31" fmla="*/ 1485900 w 3100388"/>
              <a:gd name="connsiteY31" fmla="*/ 295325 h 693896"/>
              <a:gd name="connsiteX32" fmla="*/ 1543050 w 3100388"/>
              <a:gd name="connsiteY32" fmla="*/ 266750 h 693896"/>
              <a:gd name="connsiteX33" fmla="*/ 1600200 w 3100388"/>
              <a:gd name="connsiteY33" fmla="*/ 204837 h 693896"/>
              <a:gd name="connsiteX34" fmla="*/ 1638300 w 3100388"/>
              <a:gd name="connsiteY34" fmla="*/ 157212 h 693896"/>
              <a:gd name="connsiteX35" fmla="*/ 1724025 w 3100388"/>
              <a:gd name="connsiteY35" fmla="*/ 157212 h 693896"/>
              <a:gd name="connsiteX36" fmla="*/ 1776413 w 3100388"/>
              <a:gd name="connsiteY36" fmla="*/ 200075 h 693896"/>
              <a:gd name="connsiteX37" fmla="*/ 1819275 w 3100388"/>
              <a:gd name="connsiteY37" fmla="*/ 257225 h 693896"/>
              <a:gd name="connsiteX38" fmla="*/ 2000250 w 3100388"/>
              <a:gd name="connsiteY38" fmla="*/ 562025 h 693896"/>
              <a:gd name="connsiteX39" fmla="*/ 2066925 w 3100388"/>
              <a:gd name="connsiteY39" fmla="*/ 666800 h 693896"/>
              <a:gd name="connsiteX40" fmla="*/ 2590800 w 3100388"/>
              <a:gd name="connsiteY40" fmla="*/ 81012 h 693896"/>
              <a:gd name="connsiteX41" fmla="*/ 2662238 w 3100388"/>
              <a:gd name="connsiteY41" fmla="*/ 85775 h 693896"/>
              <a:gd name="connsiteX42" fmla="*/ 2714625 w 3100388"/>
              <a:gd name="connsiteY42" fmla="*/ 123875 h 693896"/>
              <a:gd name="connsiteX43" fmla="*/ 2833688 w 3100388"/>
              <a:gd name="connsiteY43" fmla="*/ 204837 h 693896"/>
              <a:gd name="connsiteX44" fmla="*/ 2900363 w 3100388"/>
              <a:gd name="connsiteY44" fmla="*/ 223887 h 693896"/>
              <a:gd name="connsiteX45" fmla="*/ 2967038 w 3100388"/>
              <a:gd name="connsiteY45" fmla="*/ 214362 h 693896"/>
              <a:gd name="connsiteX46" fmla="*/ 3038475 w 3100388"/>
              <a:gd name="connsiteY46" fmla="*/ 157212 h 693896"/>
              <a:gd name="connsiteX47" fmla="*/ 3100388 w 3100388"/>
              <a:gd name="connsiteY47" fmla="*/ 104825 h 693896"/>
              <a:gd name="connsiteX0" fmla="*/ 0 w 3100388"/>
              <a:gd name="connsiteY0" fmla="*/ 109587 h 693567"/>
              <a:gd name="connsiteX1" fmla="*/ 76200 w 3100388"/>
              <a:gd name="connsiteY1" fmla="*/ 23862 h 693567"/>
              <a:gd name="connsiteX2" fmla="*/ 123825 w 3100388"/>
              <a:gd name="connsiteY2" fmla="*/ 50 h 693567"/>
              <a:gd name="connsiteX3" fmla="*/ 190500 w 3100388"/>
              <a:gd name="connsiteY3" fmla="*/ 19100 h 693567"/>
              <a:gd name="connsiteX4" fmla="*/ 233363 w 3100388"/>
              <a:gd name="connsiteY4" fmla="*/ 66725 h 693567"/>
              <a:gd name="connsiteX5" fmla="*/ 266700 w 3100388"/>
              <a:gd name="connsiteY5" fmla="*/ 142925 h 693567"/>
              <a:gd name="connsiteX6" fmla="*/ 300038 w 3100388"/>
              <a:gd name="connsiteY6" fmla="*/ 209600 h 693567"/>
              <a:gd name="connsiteX7" fmla="*/ 338138 w 3100388"/>
              <a:gd name="connsiteY7" fmla="*/ 261987 h 693567"/>
              <a:gd name="connsiteX8" fmla="*/ 400050 w 3100388"/>
              <a:gd name="connsiteY8" fmla="*/ 281037 h 693567"/>
              <a:gd name="connsiteX9" fmla="*/ 457200 w 3100388"/>
              <a:gd name="connsiteY9" fmla="*/ 252462 h 693567"/>
              <a:gd name="connsiteX10" fmla="*/ 519113 w 3100388"/>
              <a:gd name="connsiteY10" fmla="*/ 195312 h 693567"/>
              <a:gd name="connsiteX11" fmla="*/ 590550 w 3100388"/>
              <a:gd name="connsiteY11" fmla="*/ 138162 h 693567"/>
              <a:gd name="connsiteX12" fmla="*/ 633413 w 3100388"/>
              <a:gd name="connsiteY12" fmla="*/ 114350 h 693567"/>
              <a:gd name="connsiteX13" fmla="*/ 700088 w 3100388"/>
              <a:gd name="connsiteY13" fmla="*/ 119112 h 693567"/>
              <a:gd name="connsiteX14" fmla="*/ 742950 w 3100388"/>
              <a:gd name="connsiteY14" fmla="*/ 190550 h 693567"/>
              <a:gd name="connsiteX15" fmla="*/ 766763 w 3100388"/>
              <a:gd name="connsiteY15" fmla="*/ 242937 h 693567"/>
              <a:gd name="connsiteX16" fmla="*/ 790575 w 3100388"/>
              <a:gd name="connsiteY16" fmla="*/ 290562 h 693567"/>
              <a:gd name="connsiteX17" fmla="*/ 819150 w 3100388"/>
              <a:gd name="connsiteY17" fmla="*/ 338187 h 693567"/>
              <a:gd name="connsiteX18" fmla="*/ 852488 w 3100388"/>
              <a:gd name="connsiteY18" fmla="*/ 390575 h 693567"/>
              <a:gd name="connsiteX19" fmla="*/ 895350 w 3100388"/>
              <a:gd name="connsiteY19" fmla="*/ 462012 h 693567"/>
              <a:gd name="connsiteX20" fmla="*/ 942975 w 3100388"/>
              <a:gd name="connsiteY20" fmla="*/ 528687 h 693567"/>
              <a:gd name="connsiteX21" fmla="*/ 985838 w 3100388"/>
              <a:gd name="connsiteY21" fmla="*/ 547737 h 693567"/>
              <a:gd name="connsiteX22" fmla="*/ 1028700 w 3100388"/>
              <a:gd name="connsiteY22" fmla="*/ 533450 h 693567"/>
              <a:gd name="connsiteX23" fmla="*/ 1066800 w 3100388"/>
              <a:gd name="connsiteY23" fmla="*/ 423912 h 693567"/>
              <a:gd name="connsiteX24" fmla="*/ 1143000 w 3100388"/>
              <a:gd name="connsiteY24" fmla="*/ 171500 h 693567"/>
              <a:gd name="connsiteX25" fmla="*/ 1171575 w 3100388"/>
              <a:gd name="connsiteY25" fmla="*/ 109587 h 693567"/>
              <a:gd name="connsiteX26" fmla="*/ 1228725 w 3100388"/>
              <a:gd name="connsiteY26" fmla="*/ 76250 h 693567"/>
              <a:gd name="connsiteX27" fmla="*/ 1285875 w 3100388"/>
              <a:gd name="connsiteY27" fmla="*/ 85775 h 693567"/>
              <a:gd name="connsiteX28" fmla="*/ 1328738 w 3100388"/>
              <a:gd name="connsiteY28" fmla="*/ 128637 h 693567"/>
              <a:gd name="connsiteX29" fmla="*/ 1381125 w 3100388"/>
              <a:gd name="connsiteY29" fmla="*/ 214362 h 693567"/>
              <a:gd name="connsiteX30" fmla="*/ 1438275 w 3100388"/>
              <a:gd name="connsiteY30" fmla="*/ 271512 h 693567"/>
              <a:gd name="connsiteX31" fmla="*/ 1485900 w 3100388"/>
              <a:gd name="connsiteY31" fmla="*/ 295325 h 693567"/>
              <a:gd name="connsiteX32" fmla="*/ 1543050 w 3100388"/>
              <a:gd name="connsiteY32" fmla="*/ 266750 h 693567"/>
              <a:gd name="connsiteX33" fmla="*/ 1600200 w 3100388"/>
              <a:gd name="connsiteY33" fmla="*/ 204837 h 693567"/>
              <a:gd name="connsiteX34" fmla="*/ 1638300 w 3100388"/>
              <a:gd name="connsiteY34" fmla="*/ 157212 h 693567"/>
              <a:gd name="connsiteX35" fmla="*/ 1724025 w 3100388"/>
              <a:gd name="connsiteY35" fmla="*/ 157212 h 693567"/>
              <a:gd name="connsiteX36" fmla="*/ 1776413 w 3100388"/>
              <a:gd name="connsiteY36" fmla="*/ 200075 h 693567"/>
              <a:gd name="connsiteX37" fmla="*/ 1819275 w 3100388"/>
              <a:gd name="connsiteY37" fmla="*/ 257225 h 693567"/>
              <a:gd name="connsiteX38" fmla="*/ 2000250 w 3100388"/>
              <a:gd name="connsiteY38" fmla="*/ 562025 h 693567"/>
              <a:gd name="connsiteX39" fmla="*/ 2066925 w 3100388"/>
              <a:gd name="connsiteY39" fmla="*/ 666800 h 693567"/>
              <a:gd name="connsiteX40" fmla="*/ 2662238 w 3100388"/>
              <a:gd name="connsiteY40" fmla="*/ 85775 h 693567"/>
              <a:gd name="connsiteX41" fmla="*/ 2714625 w 3100388"/>
              <a:gd name="connsiteY41" fmla="*/ 123875 h 693567"/>
              <a:gd name="connsiteX42" fmla="*/ 2833688 w 3100388"/>
              <a:gd name="connsiteY42" fmla="*/ 204837 h 693567"/>
              <a:gd name="connsiteX43" fmla="*/ 2900363 w 3100388"/>
              <a:gd name="connsiteY43" fmla="*/ 223887 h 693567"/>
              <a:gd name="connsiteX44" fmla="*/ 2967038 w 3100388"/>
              <a:gd name="connsiteY44" fmla="*/ 214362 h 693567"/>
              <a:gd name="connsiteX45" fmla="*/ 3038475 w 3100388"/>
              <a:gd name="connsiteY45" fmla="*/ 157212 h 693567"/>
              <a:gd name="connsiteX46" fmla="*/ 3100388 w 3100388"/>
              <a:gd name="connsiteY46" fmla="*/ 104825 h 693567"/>
              <a:gd name="connsiteX0" fmla="*/ 0 w 3100388"/>
              <a:gd name="connsiteY0" fmla="*/ 109587 h 690942"/>
              <a:gd name="connsiteX1" fmla="*/ 76200 w 3100388"/>
              <a:gd name="connsiteY1" fmla="*/ 23862 h 690942"/>
              <a:gd name="connsiteX2" fmla="*/ 123825 w 3100388"/>
              <a:gd name="connsiteY2" fmla="*/ 50 h 690942"/>
              <a:gd name="connsiteX3" fmla="*/ 190500 w 3100388"/>
              <a:gd name="connsiteY3" fmla="*/ 19100 h 690942"/>
              <a:gd name="connsiteX4" fmla="*/ 233363 w 3100388"/>
              <a:gd name="connsiteY4" fmla="*/ 66725 h 690942"/>
              <a:gd name="connsiteX5" fmla="*/ 266700 w 3100388"/>
              <a:gd name="connsiteY5" fmla="*/ 142925 h 690942"/>
              <a:gd name="connsiteX6" fmla="*/ 300038 w 3100388"/>
              <a:gd name="connsiteY6" fmla="*/ 209600 h 690942"/>
              <a:gd name="connsiteX7" fmla="*/ 338138 w 3100388"/>
              <a:gd name="connsiteY7" fmla="*/ 261987 h 690942"/>
              <a:gd name="connsiteX8" fmla="*/ 400050 w 3100388"/>
              <a:gd name="connsiteY8" fmla="*/ 281037 h 690942"/>
              <a:gd name="connsiteX9" fmla="*/ 457200 w 3100388"/>
              <a:gd name="connsiteY9" fmla="*/ 252462 h 690942"/>
              <a:gd name="connsiteX10" fmla="*/ 519113 w 3100388"/>
              <a:gd name="connsiteY10" fmla="*/ 195312 h 690942"/>
              <a:gd name="connsiteX11" fmla="*/ 590550 w 3100388"/>
              <a:gd name="connsiteY11" fmla="*/ 138162 h 690942"/>
              <a:gd name="connsiteX12" fmla="*/ 633413 w 3100388"/>
              <a:gd name="connsiteY12" fmla="*/ 114350 h 690942"/>
              <a:gd name="connsiteX13" fmla="*/ 700088 w 3100388"/>
              <a:gd name="connsiteY13" fmla="*/ 119112 h 690942"/>
              <a:gd name="connsiteX14" fmla="*/ 742950 w 3100388"/>
              <a:gd name="connsiteY14" fmla="*/ 190550 h 690942"/>
              <a:gd name="connsiteX15" fmla="*/ 766763 w 3100388"/>
              <a:gd name="connsiteY15" fmla="*/ 242937 h 690942"/>
              <a:gd name="connsiteX16" fmla="*/ 790575 w 3100388"/>
              <a:gd name="connsiteY16" fmla="*/ 290562 h 690942"/>
              <a:gd name="connsiteX17" fmla="*/ 819150 w 3100388"/>
              <a:gd name="connsiteY17" fmla="*/ 338187 h 690942"/>
              <a:gd name="connsiteX18" fmla="*/ 852488 w 3100388"/>
              <a:gd name="connsiteY18" fmla="*/ 390575 h 690942"/>
              <a:gd name="connsiteX19" fmla="*/ 895350 w 3100388"/>
              <a:gd name="connsiteY19" fmla="*/ 462012 h 690942"/>
              <a:gd name="connsiteX20" fmla="*/ 942975 w 3100388"/>
              <a:gd name="connsiteY20" fmla="*/ 528687 h 690942"/>
              <a:gd name="connsiteX21" fmla="*/ 985838 w 3100388"/>
              <a:gd name="connsiteY21" fmla="*/ 547737 h 690942"/>
              <a:gd name="connsiteX22" fmla="*/ 1028700 w 3100388"/>
              <a:gd name="connsiteY22" fmla="*/ 533450 h 690942"/>
              <a:gd name="connsiteX23" fmla="*/ 1066800 w 3100388"/>
              <a:gd name="connsiteY23" fmla="*/ 423912 h 690942"/>
              <a:gd name="connsiteX24" fmla="*/ 1143000 w 3100388"/>
              <a:gd name="connsiteY24" fmla="*/ 171500 h 690942"/>
              <a:gd name="connsiteX25" fmla="*/ 1171575 w 3100388"/>
              <a:gd name="connsiteY25" fmla="*/ 109587 h 690942"/>
              <a:gd name="connsiteX26" fmla="*/ 1228725 w 3100388"/>
              <a:gd name="connsiteY26" fmla="*/ 76250 h 690942"/>
              <a:gd name="connsiteX27" fmla="*/ 1285875 w 3100388"/>
              <a:gd name="connsiteY27" fmla="*/ 85775 h 690942"/>
              <a:gd name="connsiteX28" fmla="*/ 1328738 w 3100388"/>
              <a:gd name="connsiteY28" fmla="*/ 128637 h 690942"/>
              <a:gd name="connsiteX29" fmla="*/ 1381125 w 3100388"/>
              <a:gd name="connsiteY29" fmla="*/ 214362 h 690942"/>
              <a:gd name="connsiteX30" fmla="*/ 1438275 w 3100388"/>
              <a:gd name="connsiteY30" fmla="*/ 271512 h 690942"/>
              <a:gd name="connsiteX31" fmla="*/ 1485900 w 3100388"/>
              <a:gd name="connsiteY31" fmla="*/ 295325 h 690942"/>
              <a:gd name="connsiteX32" fmla="*/ 1543050 w 3100388"/>
              <a:gd name="connsiteY32" fmla="*/ 266750 h 690942"/>
              <a:gd name="connsiteX33" fmla="*/ 1600200 w 3100388"/>
              <a:gd name="connsiteY33" fmla="*/ 204837 h 690942"/>
              <a:gd name="connsiteX34" fmla="*/ 1638300 w 3100388"/>
              <a:gd name="connsiteY34" fmla="*/ 157212 h 690942"/>
              <a:gd name="connsiteX35" fmla="*/ 1724025 w 3100388"/>
              <a:gd name="connsiteY35" fmla="*/ 157212 h 690942"/>
              <a:gd name="connsiteX36" fmla="*/ 1776413 w 3100388"/>
              <a:gd name="connsiteY36" fmla="*/ 200075 h 690942"/>
              <a:gd name="connsiteX37" fmla="*/ 1819275 w 3100388"/>
              <a:gd name="connsiteY37" fmla="*/ 257225 h 690942"/>
              <a:gd name="connsiteX38" fmla="*/ 2000250 w 3100388"/>
              <a:gd name="connsiteY38" fmla="*/ 562025 h 690942"/>
              <a:gd name="connsiteX39" fmla="*/ 2066925 w 3100388"/>
              <a:gd name="connsiteY39" fmla="*/ 666800 h 690942"/>
              <a:gd name="connsiteX40" fmla="*/ 2714625 w 3100388"/>
              <a:gd name="connsiteY40" fmla="*/ 123875 h 690942"/>
              <a:gd name="connsiteX41" fmla="*/ 2833688 w 3100388"/>
              <a:gd name="connsiteY41" fmla="*/ 204837 h 690942"/>
              <a:gd name="connsiteX42" fmla="*/ 2900363 w 3100388"/>
              <a:gd name="connsiteY42" fmla="*/ 223887 h 690942"/>
              <a:gd name="connsiteX43" fmla="*/ 2967038 w 3100388"/>
              <a:gd name="connsiteY43" fmla="*/ 214362 h 690942"/>
              <a:gd name="connsiteX44" fmla="*/ 3038475 w 3100388"/>
              <a:gd name="connsiteY44" fmla="*/ 157212 h 690942"/>
              <a:gd name="connsiteX45" fmla="*/ 3100388 w 3100388"/>
              <a:gd name="connsiteY45" fmla="*/ 104825 h 690942"/>
              <a:gd name="connsiteX0" fmla="*/ 0 w 3100388"/>
              <a:gd name="connsiteY0" fmla="*/ 109587 h 685453"/>
              <a:gd name="connsiteX1" fmla="*/ 76200 w 3100388"/>
              <a:gd name="connsiteY1" fmla="*/ 23862 h 685453"/>
              <a:gd name="connsiteX2" fmla="*/ 123825 w 3100388"/>
              <a:gd name="connsiteY2" fmla="*/ 50 h 685453"/>
              <a:gd name="connsiteX3" fmla="*/ 190500 w 3100388"/>
              <a:gd name="connsiteY3" fmla="*/ 19100 h 685453"/>
              <a:gd name="connsiteX4" fmla="*/ 233363 w 3100388"/>
              <a:gd name="connsiteY4" fmla="*/ 66725 h 685453"/>
              <a:gd name="connsiteX5" fmla="*/ 266700 w 3100388"/>
              <a:gd name="connsiteY5" fmla="*/ 142925 h 685453"/>
              <a:gd name="connsiteX6" fmla="*/ 300038 w 3100388"/>
              <a:gd name="connsiteY6" fmla="*/ 209600 h 685453"/>
              <a:gd name="connsiteX7" fmla="*/ 338138 w 3100388"/>
              <a:gd name="connsiteY7" fmla="*/ 261987 h 685453"/>
              <a:gd name="connsiteX8" fmla="*/ 400050 w 3100388"/>
              <a:gd name="connsiteY8" fmla="*/ 281037 h 685453"/>
              <a:gd name="connsiteX9" fmla="*/ 457200 w 3100388"/>
              <a:gd name="connsiteY9" fmla="*/ 252462 h 685453"/>
              <a:gd name="connsiteX10" fmla="*/ 519113 w 3100388"/>
              <a:gd name="connsiteY10" fmla="*/ 195312 h 685453"/>
              <a:gd name="connsiteX11" fmla="*/ 590550 w 3100388"/>
              <a:gd name="connsiteY11" fmla="*/ 138162 h 685453"/>
              <a:gd name="connsiteX12" fmla="*/ 633413 w 3100388"/>
              <a:gd name="connsiteY12" fmla="*/ 114350 h 685453"/>
              <a:gd name="connsiteX13" fmla="*/ 700088 w 3100388"/>
              <a:gd name="connsiteY13" fmla="*/ 119112 h 685453"/>
              <a:gd name="connsiteX14" fmla="*/ 742950 w 3100388"/>
              <a:gd name="connsiteY14" fmla="*/ 190550 h 685453"/>
              <a:gd name="connsiteX15" fmla="*/ 766763 w 3100388"/>
              <a:gd name="connsiteY15" fmla="*/ 242937 h 685453"/>
              <a:gd name="connsiteX16" fmla="*/ 790575 w 3100388"/>
              <a:gd name="connsiteY16" fmla="*/ 290562 h 685453"/>
              <a:gd name="connsiteX17" fmla="*/ 819150 w 3100388"/>
              <a:gd name="connsiteY17" fmla="*/ 338187 h 685453"/>
              <a:gd name="connsiteX18" fmla="*/ 852488 w 3100388"/>
              <a:gd name="connsiteY18" fmla="*/ 390575 h 685453"/>
              <a:gd name="connsiteX19" fmla="*/ 895350 w 3100388"/>
              <a:gd name="connsiteY19" fmla="*/ 462012 h 685453"/>
              <a:gd name="connsiteX20" fmla="*/ 942975 w 3100388"/>
              <a:gd name="connsiteY20" fmla="*/ 528687 h 685453"/>
              <a:gd name="connsiteX21" fmla="*/ 985838 w 3100388"/>
              <a:gd name="connsiteY21" fmla="*/ 547737 h 685453"/>
              <a:gd name="connsiteX22" fmla="*/ 1028700 w 3100388"/>
              <a:gd name="connsiteY22" fmla="*/ 533450 h 685453"/>
              <a:gd name="connsiteX23" fmla="*/ 1066800 w 3100388"/>
              <a:gd name="connsiteY23" fmla="*/ 423912 h 685453"/>
              <a:gd name="connsiteX24" fmla="*/ 1143000 w 3100388"/>
              <a:gd name="connsiteY24" fmla="*/ 171500 h 685453"/>
              <a:gd name="connsiteX25" fmla="*/ 1171575 w 3100388"/>
              <a:gd name="connsiteY25" fmla="*/ 109587 h 685453"/>
              <a:gd name="connsiteX26" fmla="*/ 1228725 w 3100388"/>
              <a:gd name="connsiteY26" fmla="*/ 76250 h 685453"/>
              <a:gd name="connsiteX27" fmla="*/ 1285875 w 3100388"/>
              <a:gd name="connsiteY27" fmla="*/ 85775 h 685453"/>
              <a:gd name="connsiteX28" fmla="*/ 1328738 w 3100388"/>
              <a:gd name="connsiteY28" fmla="*/ 128637 h 685453"/>
              <a:gd name="connsiteX29" fmla="*/ 1381125 w 3100388"/>
              <a:gd name="connsiteY29" fmla="*/ 214362 h 685453"/>
              <a:gd name="connsiteX30" fmla="*/ 1438275 w 3100388"/>
              <a:gd name="connsiteY30" fmla="*/ 271512 h 685453"/>
              <a:gd name="connsiteX31" fmla="*/ 1485900 w 3100388"/>
              <a:gd name="connsiteY31" fmla="*/ 295325 h 685453"/>
              <a:gd name="connsiteX32" fmla="*/ 1543050 w 3100388"/>
              <a:gd name="connsiteY32" fmla="*/ 266750 h 685453"/>
              <a:gd name="connsiteX33" fmla="*/ 1600200 w 3100388"/>
              <a:gd name="connsiteY33" fmla="*/ 204837 h 685453"/>
              <a:gd name="connsiteX34" fmla="*/ 1638300 w 3100388"/>
              <a:gd name="connsiteY34" fmla="*/ 157212 h 685453"/>
              <a:gd name="connsiteX35" fmla="*/ 1724025 w 3100388"/>
              <a:gd name="connsiteY35" fmla="*/ 157212 h 685453"/>
              <a:gd name="connsiteX36" fmla="*/ 1776413 w 3100388"/>
              <a:gd name="connsiteY36" fmla="*/ 200075 h 685453"/>
              <a:gd name="connsiteX37" fmla="*/ 1819275 w 3100388"/>
              <a:gd name="connsiteY37" fmla="*/ 257225 h 685453"/>
              <a:gd name="connsiteX38" fmla="*/ 2000250 w 3100388"/>
              <a:gd name="connsiteY38" fmla="*/ 562025 h 685453"/>
              <a:gd name="connsiteX39" fmla="*/ 2066925 w 3100388"/>
              <a:gd name="connsiteY39" fmla="*/ 666800 h 685453"/>
              <a:gd name="connsiteX40" fmla="*/ 2833688 w 3100388"/>
              <a:gd name="connsiteY40" fmla="*/ 204837 h 685453"/>
              <a:gd name="connsiteX41" fmla="*/ 2900363 w 3100388"/>
              <a:gd name="connsiteY41" fmla="*/ 223887 h 685453"/>
              <a:gd name="connsiteX42" fmla="*/ 2967038 w 3100388"/>
              <a:gd name="connsiteY42" fmla="*/ 214362 h 685453"/>
              <a:gd name="connsiteX43" fmla="*/ 3038475 w 3100388"/>
              <a:gd name="connsiteY43" fmla="*/ 157212 h 685453"/>
              <a:gd name="connsiteX44" fmla="*/ 3100388 w 3100388"/>
              <a:gd name="connsiteY44" fmla="*/ 104825 h 685453"/>
              <a:gd name="connsiteX0" fmla="*/ 0 w 3100388"/>
              <a:gd name="connsiteY0" fmla="*/ 109587 h 684183"/>
              <a:gd name="connsiteX1" fmla="*/ 76200 w 3100388"/>
              <a:gd name="connsiteY1" fmla="*/ 23862 h 684183"/>
              <a:gd name="connsiteX2" fmla="*/ 123825 w 3100388"/>
              <a:gd name="connsiteY2" fmla="*/ 50 h 684183"/>
              <a:gd name="connsiteX3" fmla="*/ 190500 w 3100388"/>
              <a:gd name="connsiteY3" fmla="*/ 19100 h 684183"/>
              <a:gd name="connsiteX4" fmla="*/ 233363 w 3100388"/>
              <a:gd name="connsiteY4" fmla="*/ 66725 h 684183"/>
              <a:gd name="connsiteX5" fmla="*/ 266700 w 3100388"/>
              <a:gd name="connsiteY5" fmla="*/ 142925 h 684183"/>
              <a:gd name="connsiteX6" fmla="*/ 300038 w 3100388"/>
              <a:gd name="connsiteY6" fmla="*/ 209600 h 684183"/>
              <a:gd name="connsiteX7" fmla="*/ 338138 w 3100388"/>
              <a:gd name="connsiteY7" fmla="*/ 261987 h 684183"/>
              <a:gd name="connsiteX8" fmla="*/ 400050 w 3100388"/>
              <a:gd name="connsiteY8" fmla="*/ 281037 h 684183"/>
              <a:gd name="connsiteX9" fmla="*/ 457200 w 3100388"/>
              <a:gd name="connsiteY9" fmla="*/ 252462 h 684183"/>
              <a:gd name="connsiteX10" fmla="*/ 519113 w 3100388"/>
              <a:gd name="connsiteY10" fmla="*/ 195312 h 684183"/>
              <a:gd name="connsiteX11" fmla="*/ 590550 w 3100388"/>
              <a:gd name="connsiteY11" fmla="*/ 138162 h 684183"/>
              <a:gd name="connsiteX12" fmla="*/ 633413 w 3100388"/>
              <a:gd name="connsiteY12" fmla="*/ 114350 h 684183"/>
              <a:gd name="connsiteX13" fmla="*/ 700088 w 3100388"/>
              <a:gd name="connsiteY13" fmla="*/ 119112 h 684183"/>
              <a:gd name="connsiteX14" fmla="*/ 742950 w 3100388"/>
              <a:gd name="connsiteY14" fmla="*/ 190550 h 684183"/>
              <a:gd name="connsiteX15" fmla="*/ 766763 w 3100388"/>
              <a:gd name="connsiteY15" fmla="*/ 242937 h 684183"/>
              <a:gd name="connsiteX16" fmla="*/ 790575 w 3100388"/>
              <a:gd name="connsiteY16" fmla="*/ 290562 h 684183"/>
              <a:gd name="connsiteX17" fmla="*/ 819150 w 3100388"/>
              <a:gd name="connsiteY17" fmla="*/ 338187 h 684183"/>
              <a:gd name="connsiteX18" fmla="*/ 852488 w 3100388"/>
              <a:gd name="connsiteY18" fmla="*/ 390575 h 684183"/>
              <a:gd name="connsiteX19" fmla="*/ 895350 w 3100388"/>
              <a:gd name="connsiteY19" fmla="*/ 462012 h 684183"/>
              <a:gd name="connsiteX20" fmla="*/ 942975 w 3100388"/>
              <a:gd name="connsiteY20" fmla="*/ 528687 h 684183"/>
              <a:gd name="connsiteX21" fmla="*/ 985838 w 3100388"/>
              <a:gd name="connsiteY21" fmla="*/ 547737 h 684183"/>
              <a:gd name="connsiteX22" fmla="*/ 1028700 w 3100388"/>
              <a:gd name="connsiteY22" fmla="*/ 533450 h 684183"/>
              <a:gd name="connsiteX23" fmla="*/ 1066800 w 3100388"/>
              <a:gd name="connsiteY23" fmla="*/ 423912 h 684183"/>
              <a:gd name="connsiteX24" fmla="*/ 1143000 w 3100388"/>
              <a:gd name="connsiteY24" fmla="*/ 171500 h 684183"/>
              <a:gd name="connsiteX25" fmla="*/ 1171575 w 3100388"/>
              <a:gd name="connsiteY25" fmla="*/ 109587 h 684183"/>
              <a:gd name="connsiteX26" fmla="*/ 1228725 w 3100388"/>
              <a:gd name="connsiteY26" fmla="*/ 76250 h 684183"/>
              <a:gd name="connsiteX27" fmla="*/ 1285875 w 3100388"/>
              <a:gd name="connsiteY27" fmla="*/ 85775 h 684183"/>
              <a:gd name="connsiteX28" fmla="*/ 1328738 w 3100388"/>
              <a:gd name="connsiteY28" fmla="*/ 128637 h 684183"/>
              <a:gd name="connsiteX29" fmla="*/ 1381125 w 3100388"/>
              <a:gd name="connsiteY29" fmla="*/ 214362 h 684183"/>
              <a:gd name="connsiteX30" fmla="*/ 1438275 w 3100388"/>
              <a:gd name="connsiteY30" fmla="*/ 271512 h 684183"/>
              <a:gd name="connsiteX31" fmla="*/ 1485900 w 3100388"/>
              <a:gd name="connsiteY31" fmla="*/ 295325 h 684183"/>
              <a:gd name="connsiteX32" fmla="*/ 1543050 w 3100388"/>
              <a:gd name="connsiteY32" fmla="*/ 266750 h 684183"/>
              <a:gd name="connsiteX33" fmla="*/ 1600200 w 3100388"/>
              <a:gd name="connsiteY33" fmla="*/ 204837 h 684183"/>
              <a:gd name="connsiteX34" fmla="*/ 1638300 w 3100388"/>
              <a:gd name="connsiteY34" fmla="*/ 157212 h 684183"/>
              <a:gd name="connsiteX35" fmla="*/ 1724025 w 3100388"/>
              <a:gd name="connsiteY35" fmla="*/ 157212 h 684183"/>
              <a:gd name="connsiteX36" fmla="*/ 1776413 w 3100388"/>
              <a:gd name="connsiteY36" fmla="*/ 200075 h 684183"/>
              <a:gd name="connsiteX37" fmla="*/ 1819275 w 3100388"/>
              <a:gd name="connsiteY37" fmla="*/ 257225 h 684183"/>
              <a:gd name="connsiteX38" fmla="*/ 2000250 w 3100388"/>
              <a:gd name="connsiteY38" fmla="*/ 562025 h 684183"/>
              <a:gd name="connsiteX39" fmla="*/ 2066925 w 3100388"/>
              <a:gd name="connsiteY39" fmla="*/ 666800 h 684183"/>
              <a:gd name="connsiteX40" fmla="*/ 2900363 w 3100388"/>
              <a:gd name="connsiteY40" fmla="*/ 223887 h 684183"/>
              <a:gd name="connsiteX41" fmla="*/ 2967038 w 3100388"/>
              <a:gd name="connsiteY41" fmla="*/ 214362 h 684183"/>
              <a:gd name="connsiteX42" fmla="*/ 3038475 w 3100388"/>
              <a:gd name="connsiteY42" fmla="*/ 157212 h 684183"/>
              <a:gd name="connsiteX43" fmla="*/ 3100388 w 3100388"/>
              <a:gd name="connsiteY43" fmla="*/ 104825 h 684183"/>
              <a:gd name="connsiteX0" fmla="*/ 0 w 3100388"/>
              <a:gd name="connsiteY0" fmla="*/ 109587 h 684817"/>
              <a:gd name="connsiteX1" fmla="*/ 76200 w 3100388"/>
              <a:gd name="connsiteY1" fmla="*/ 23862 h 684817"/>
              <a:gd name="connsiteX2" fmla="*/ 123825 w 3100388"/>
              <a:gd name="connsiteY2" fmla="*/ 50 h 684817"/>
              <a:gd name="connsiteX3" fmla="*/ 190500 w 3100388"/>
              <a:gd name="connsiteY3" fmla="*/ 19100 h 684817"/>
              <a:gd name="connsiteX4" fmla="*/ 233363 w 3100388"/>
              <a:gd name="connsiteY4" fmla="*/ 66725 h 684817"/>
              <a:gd name="connsiteX5" fmla="*/ 266700 w 3100388"/>
              <a:gd name="connsiteY5" fmla="*/ 142925 h 684817"/>
              <a:gd name="connsiteX6" fmla="*/ 300038 w 3100388"/>
              <a:gd name="connsiteY6" fmla="*/ 209600 h 684817"/>
              <a:gd name="connsiteX7" fmla="*/ 338138 w 3100388"/>
              <a:gd name="connsiteY7" fmla="*/ 261987 h 684817"/>
              <a:gd name="connsiteX8" fmla="*/ 400050 w 3100388"/>
              <a:gd name="connsiteY8" fmla="*/ 281037 h 684817"/>
              <a:gd name="connsiteX9" fmla="*/ 457200 w 3100388"/>
              <a:gd name="connsiteY9" fmla="*/ 252462 h 684817"/>
              <a:gd name="connsiteX10" fmla="*/ 519113 w 3100388"/>
              <a:gd name="connsiteY10" fmla="*/ 195312 h 684817"/>
              <a:gd name="connsiteX11" fmla="*/ 590550 w 3100388"/>
              <a:gd name="connsiteY11" fmla="*/ 138162 h 684817"/>
              <a:gd name="connsiteX12" fmla="*/ 633413 w 3100388"/>
              <a:gd name="connsiteY12" fmla="*/ 114350 h 684817"/>
              <a:gd name="connsiteX13" fmla="*/ 700088 w 3100388"/>
              <a:gd name="connsiteY13" fmla="*/ 119112 h 684817"/>
              <a:gd name="connsiteX14" fmla="*/ 742950 w 3100388"/>
              <a:gd name="connsiteY14" fmla="*/ 190550 h 684817"/>
              <a:gd name="connsiteX15" fmla="*/ 766763 w 3100388"/>
              <a:gd name="connsiteY15" fmla="*/ 242937 h 684817"/>
              <a:gd name="connsiteX16" fmla="*/ 790575 w 3100388"/>
              <a:gd name="connsiteY16" fmla="*/ 290562 h 684817"/>
              <a:gd name="connsiteX17" fmla="*/ 819150 w 3100388"/>
              <a:gd name="connsiteY17" fmla="*/ 338187 h 684817"/>
              <a:gd name="connsiteX18" fmla="*/ 852488 w 3100388"/>
              <a:gd name="connsiteY18" fmla="*/ 390575 h 684817"/>
              <a:gd name="connsiteX19" fmla="*/ 895350 w 3100388"/>
              <a:gd name="connsiteY19" fmla="*/ 462012 h 684817"/>
              <a:gd name="connsiteX20" fmla="*/ 942975 w 3100388"/>
              <a:gd name="connsiteY20" fmla="*/ 528687 h 684817"/>
              <a:gd name="connsiteX21" fmla="*/ 985838 w 3100388"/>
              <a:gd name="connsiteY21" fmla="*/ 547737 h 684817"/>
              <a:gd name="connsiteX22" fmla="*/ 1028700 w 3100388"/>
              <a:gd name="connsiteY22" fmla="*/ 533450 h 684817"/>
              <a:gd name="connsiteX23" fmla="*/ 1066800 w 3100388"/>
              <a:gd name="connsiteY23" fmla="*/ 423912 h 684817"/>
              <a:gd name="connsiteX24" fmla="*/ 1143000 w 3100388"/>
              <a:gd name="connsiteY24" fmla="*/ 171500 h 684817"/>
              <a:gd name="connsiteX25" fmla="*/ 1171575 w 3100388"/>
              <a:gd name="connsiteY25" fmla="*/ 109587 h 684817"/>
              <a:gd name="connsiteX26" fmla="*/ 1228725 w 3100388"/>
              <a:gd name="connsiteY26" fmla="*/ 76250 h 684817"/>
              <a:gd name="connsiteX27" fmla="*/ 1285875 w 3100388"/>
              <a:gd name="connsiteY27" fmla="*/ 85775 h 684817"/>
              <a:gd name="connsiteX28" fmla="*/ 1328738 w 3100388"/>
              <a:gd name="connsiteY28" fmla="*/ 128637 h 684817"/>
              <a:gd name="connsiteX29" fmla="*/ 1381125 w 3100388"/>
              <a:gd name="connsiteY29" fmla="*/ 214362 h 684817"/>
              <a:gd name="connsiteX30" fmla="*/ 1438275 w 3100388"/>
              <a:gd name="connsiteY30" fmla="*/ 271512 h 684817"/>
              <a:gd name="connsiteX31" fmla="*/ 1485900 w 3100388"/>
              <a:gd name="connsiteY31" fmla="*/ 295325 h 684817"/>
              <a:gd name="connsiteX32" fmla="*/ 1543050 w 3100388"/>
              <a:gd name="connsiteY32" fmla="*/ 266750 h 684817"/>
              <a:gd name="connsiteX33" fmla="*/ 1600200 w 3100388"/>
              <a:gd name="connsiteY33" fmla="*/ 204837 h 684817"/>
              <a:gd name="connsiteX34" fmla="*/ 1638300 w 3100388"/>
              <a:gd name="connsiteY34" fmla="*/ 157212 h 684817"/>
              <a:gd name="connsiteX35" fmla="*/ 1724025 w 3100388"/>
              <a:gd name="connsiteY35" fmla="*/ 157212 h 684817"/>
              <a:gd name="connsiteX36" fmla="*/ 1776413 w 3100388"/>
              <a:gd name="connsiteY36" fmla="*/ 200075 h 684817"/>
              <a:gd name="connsiteX37" fmla="*/ 1819275 w 3100388"/>
              <a:gd name="connsiteY37" fmla="*/ 257225 h 684817"/>
              <a:gd name="connsiteX38" fmla="*/ 2000250 w 3100388"/>
              <a:gd name="connsiteY38" fmla="*/ 562025 h 684817"/>
              <a:gd name="connsiteX39" fmla="*/ 2066925 w 3100388"/>
              <a:gd name="connsiteY39" fmla="*/ 666800 h 684817"/>
              <a:gd name="connsiteX40" fmla="*/ 2967038 w 3100388"/>
              <a:gd name="connsiteY40" fmla="*/ 214362 h 684817"/>
              <a:gd name="connsiteX41" fmla="*/ 3038475 w 3100388"/>
              <a:gd name="connsiteY41" fmla="*/ 157212 h 684817"/>
              <a:gd name="connsiteX42" fmla="*/ 3100388 w 3100388"/>
              <a:gd name="connsiteY42" fmla="*/ 104825 h 684817"/>
              <a:gd name="connsiteX0" fmla="*/ 0 w 3100388"/>
              <a:gd name="connsiteY0" fmla="*/ 109587 h 688666"/>
              <a:gd name="connsiteX1" fmla="*/ 76200 w 3100388"/>
              <a:gd name="connsiteY1" fmla="*/ 23862 h 688666"/>
              <a:gd name="connsiteX2" fmla="*/ 123825 w 3100388"/>
              <a:gd name="connsiteY2" fmla="*/ 50 h 688666"/>
              <a:gd name="connsiteX3" fmla="*/ 190500 w 3100388"/>
              <a:gd name="connsiteY3" fmla="*/ 19100 h 688666"/>
              <a:gd name="connsiteX4" fmla="*/ 233363 w 3100388"/>
              <a:gd name="connsiteY4" fmla="*/ 66725 h 688666"/>
              <a:gd name="connsiteX5" fmla="*/ 266700 w 3100388"/>
              <a:gd name="connsiteY5" fmla="*/ 142925 h 688666"/>
              <a:gd name="connsiteX6" fmla="*/ 300038 w 3100388"/>
              <a:gd name="connsiteY6" fmla="*/ 209600 h 688666"/>
              <a:gd name="connsiteX7" fmla="*/ 338138 w 3100388"/>
              <a:gd name="connsiteY7" fmla="*/ 261987 h 688666"/>
              <a:gd name="connsiteX8" fmla="*/ 400050 w 3100388"/>
              <a:gd name="connsiteY8" fmla="*/ 281037 h 688666"/>
              <a:gd name="connsiteX9" fmla="*/ 457200 w 3100388"/>
              <a:gd name="connsiteY9" fmla="*/ 252462 h 688666"/>
              <a:gd name="connsiteX10" fmla="*/ 519113 w 3100388"/>
              <a:gd name="connsiteY10" fmla="*/ 195312 h 688666"/>
              <a:gd name="connsiteX11" fmla="*/ 590550 w 3100388"/>
              <a:gd name="connsiteY11" fmla="*/ 138162 h 688666"/>
              <a:gd name="connsiteX12" fmla="*/ 633413 w 3100388"/>
              <a:gd name="connsiteY12" fmla="*/ 114350 h 688666"/>
              <a:gd name="connsiteX13" fmla="*/ 700088 w 3100388"/>
              <a:gd name="connsiteY13" fmla="*/ 119112 h 688666"/>
              <a:gd name="connsiteX14" fmla="*/ 742950 w 3100388"/>
              <a:gd name="connsiteY14" fmla="*/ 190550 h 688666"/>
              <a:gd name="connsiteX15" fmla="*/ 766763 w 3100388"/>
              <a:gd name="connsiteY15" fmla="*/ 242937 h 688666"/>
              <a:gd name="connsiteX16" fmla="*/ 790575 w 3100388"/>
              <a:gd name="connsiteY16" fmla="*/ 290562 h 688666"/>
              <a:gd name="connsiteX17" fmla="*/ 819150 w 3100388"/>
              <a:gd name="connsiteY17" fmla="*/ 338187 h 688666"/>
              <a:gd name="connsiteX18" fmla="*/ 852488 w 3100388"/>
              <a:gd name="connsiteY18" fmla="*/ 390575 h 688666"/>
              <a:gd name="connsiteX19" fmla="*/ 895350 w 3100388"/>
              <a:gd name="connsiteY19" fmla="*/ 462012 h 688666"/>
              <a:gd name="connsiteX20" fmla="*/ 942975 w 3100388"/>
              <a:gd name="connsiteY20" fmla="*/ 528687 h 688666"/>
              <a:gd name="connsiteX21" fmla="*/ 985838 w 3100388"/>
              <a:gd name="connsiteY21" fmla="*/ 547737 h 688666"/>
              <a:gd name="connsiteX22" fmla="*/ 1028700 w 3100388"/>
              <a:gd name="connsiteY22" fmla="*/ 533450 h 688666"/>
              <a:gd name="connsiteX23" fmla="*/ 1066800 w 3100388"/>
              <a:gd name="connsiteY23" fmla="*/ 423912 h 688666"/>
              <a:gd name="connsiteX24" fmla="*/ 1143000 w 3100388"/>
              <a:gd name="connsiteY24" fmla="*/ 171500 h 688666"/>
              <a:gd name="connsiteX25" fmla="*/ 1171575 w 3100388"/>
              <a:gd name="connsiteY25" fmla="*/ 109587 h 688666"/>
              <a:gd name="connsiteX26" fmla="*/ 1228725 w 3100388"/>
              <a:gd name="connsiteY26" fmla="*/ 76250 h 688666"/>
              <a:gd name="connsiteX27" fmla="*/ 1285875 w 3100388"/>
              <a:gd name="connsiteY27" fmla="*/ 85775 h 688666"/>
              <a:gd name="connsiteX28" fmla="*/ 1328738 w 3100388"/>
              <a:gd name="connsiteY28" fmla="*/ 128637 h 688666"/>
              <a:gd name="connsiteX29" fmla="*/ 1381125 w 3100388"/>
              <a:gd name="connsiteY29" fmla="*/ 214362 h 688666"/>
              <a:gd name="connsiteX30" fmla="*/ 1438275 w 3100388"/>
              <a:gd name="connsiteY30" fmla="*/ 271512 h 688666"/>
              <a:gd name="connsiteX31" fmla="*/ 1485900 w 3100388"/>
              <a:gd name="connsiteY31" fmla="*/ 295325 h 688666"/>
              <a:gd name="connsiteX32" fmla="*/ 1543050 w 3100388"/>
              <a:gd name="connsiteY32" fmla="*/ 266750 h 688666"/>
              <a:gd name="connsiteX33" fmla="*/ 1600200 w 3100388"/>
              <a:gd name="connsiteY33" fmla="*/ 204837 h 688666"/>
              <a:gd name="connsiteX34" fmla="*/ 1638300 w 3100388"/>
              <a:gd name="connsiteY34" fmla="*/ 157212 h 688666"/>
              <a:gd name="connsiteX35" fmla="*/ 1724025 w 3100388"/>
              <a:gd name="connsiteY35" fmla="*/ 157212 h 688666"/>
              <a:gd name="connsiteX36" fmla="*/ 1776413 w 3100388"/>
              <a:gd name="connsiteY36" fmla="*/ 200075 h 688666"/>
              <a:gd name="connsiteX37" fmla="*/ 1819275 w 3100388"/>
              <a:gd name="connsiteY37" fmla="*/ 257225 h 688666"/>
              <a:gd name="connsiteX38" fmla="*/ 2000250 w 3100388"/>
              <a:gd name="connsiteY38" fmla="*/ 562025 h 688666"/>
              <a:gd name="connsiteX39" fmla="*/ 2066925 w 3100388"/>
              <a:gd name="connsiteY39" fmla="*/ 666800 h 688666"/>
              <a:gd name="connsiteX40" fmla="*/ 3038475 w 3100388"/>
              <a:gd name="connsiteY40" fmla="*/ 157212 h 688666"/>
              <a:gd name="connsiteX41" fmla="*/ 3100388 w 3100388"/>
              <a:gd name="connsiteY41" fmla="*/ 104825 h 688666"/>
              <a:gd name="connsiteX0" fmla="*/ 0 w 3100388"/>
              <a:gd name="connsiteY0" fmla="*/ 109587 h 692252"/>
              <a:gd name="connsiteX1" fmla="*/ 76200 w 3100388"/>
              <a:gd name="connsiteY1" fmla="*/ 23862 h 692252"/>
              <a:gd name="connsiteX2" fmla="*/ 123825 w 3100388"/>
              <a:gd name="connsiteY2" fmla="*/ 50 h 692252"/>
              <a:gd name="connsiteX3" fmla="*/ 190500 w 3100388"/>
              <a:gd name="connsiteY3" fmla="*/ 19100 h 692252"/>
              <a:gd name="connsiteX4" fmla="*/ 233363 w 3100388"/>
              <a:gd name="connsiteY4" fmla="*/ 66725 h 692252"/>
              <a:gd name="connsiteX5" fmla="*/ 266700 w 3100388"/>
              <a:gd name="connsiteY5" fmla="*/ 142925 h 692252"/>
              <a:gd name="connsiteX6" fmla="*/ 300038 w 3100388"/>
              <a:gd name="connsiteY6" fmla="*/ 209600 h 692252"/>
              <a:gd name="connsiteX7" fmla="*/ 338138 w 3100388"/>
              <a:gd name="connsiteY7" fmla="*/ 261987 h 692252"/>
              <a:gd name="connsiteX8" fmla="*/ 400050 w 3100388"/>
              <a:gd name="connsiteY8" fmla="*/ 281037 h 692252"/>
              <a:gd name="connsiteX9" fmla="*/ 457200 w 3100388"/>
              <a:gd name="connsiteY9" fmla="*/ 252462 h 692252"/>
              <a:gd name="connsiteX10" fmla="*/ 519113 w 3100388"/>
              <a:gd name="connsiteY10" fmla="*/ 195312 h 692252"/>
              <a:gd name="connsiteX11" fmla="*/ 590550 w 3100388"/>
              <a:gd name="connsiteY11" fmla="*/ 138162 h 692252"/>
              <a:gd name="connsiteX12" fmla="*/ 633413 w 3100388"/>
              <a:gd name="connsiteY12" fmla="*/ 114350 h 692252"/>
              <a:gd name="connsiteX13" fmla="*/ 700088 w 3100388"/>
              <a:gd name="connsiteY13" fmla="*/ 119112 h 692252"/>
              <a:gd name="connsiteX14" fmla="*/ 742950 w 3100388"/>
              <a:gd name="connsiteY14" fmla="*/ 190550 h 692252"/>
              <a:gd name="connsiteX15" fmla="*/ 766763 w 3100388"/>
              <a:gd name="connsiteY15" fmla="*/ 242937 h 692252"/>
              <a:gd name="connsiteX16" fmla="*/ 790575 w 3100388"/>
              <a:gd name="connsiteY16" fmla="*/ 290562 h 692252"/>
              <a:gd name="connsiteX17" fmla="*/ 819150 w 3100388"/>
              <a:gd name="connsiteY17" fmla="*/ 338187 h 692252"/>
              <a:gd name="connsiteX18" fmla="*/ 852488 w 3100388"/>
              <a:gd name="connsiteY18" fmla="*/ 390575 h 692252"/>
              <a:gd name="connsiteX19" fmla="*/ 895350 w 3100388"/>
              <a:gd name="connsiteY19" fmla="*/ 462012 h 692252"/>
              <a:gd name="connsiteX20" fmla="*/ 942975 w 3100388"/>
              <a:gd name="connsiteY20" fmla="*/ 528687 h 692252"/>
              <a:gd name="connsiteX21" fmla="*/ 985838 w 3100388"/>
              <a:gd name="connsiteY21" fmla="*/ 547737 h 692252"/>
              <a:gd name="connsiteX22" fmla="*/ 1028700 w 3100388"/>
              <a:gd name="connsiteY22" fmla="*/ 533450 h 692252"/>
              <a:gd name="connsiteX23" fmla="*/ 1066800 w 3100388"/>
              <a:gd name="connsiteY23" fmla="*/ 423912 h 692252"/>
              <a:gd name="connsiteX24" fmla="*/ 1143000 w 3100388"/>
              <a:gd name="connsiteY24" fmla="*/ 171500 h 692252"/>
              <a:gd name="connsiteX25" fmla="*/ 1171575 w 3100388"/>
              <a:gd name="connsiteY25" fmla="*/ 109587 h 692252"/>
              <a:gd name="connsiteX26" fmla="*/ 1228725 w 3100388"/>
              <a:gd name="connsiteY26" fmla="*/ 76250 h 692252"/>
              <a:gd name="connsiteX27" fmla="*/ 1285875 w 3100388"/>
              <a:gd name="connsiteY27" fmla="*/ 85775 h 692252"/>
              <a:gd name="connsiteX28" fmla="*/ 1328738 w 3100388"/>
              <a:gd name="connsiteY28" fmla="*/ 128637 h 692252"/>
              <a:gd name="connsiteX29" fmla="*/ 1381125 w 3100388"/>
              <a:gd name="connsiteY29" fmla="*/ 214362 h 692252"/>
              <a:gd name="connsiteX30" fmla="*/ 1438275 w 3100388"/>
              <a:gd name="connsiteY30" fmla="*/ 271512 h 692252"/>
              <a:gd name="connsiteX31" fmla="*/ 1485900 w 3100388"/>
              <a:gd name="connsiteY31" fmla="*/ 295325 h 692252"/>
              <a:gd name="connsiteX32" fmla="*/ 1543050 w 3100388"/>
              <a:gd name="connsiteY32" fmla="*/ 266750 h 692252"/>
              <a:gd name="connsiteX33" fmla="*/ 1600200 w 3100388"/>
              <a:gd name="connsiteY33" fmla="*/ 204837 h 692252"/>
              <a:gd name="connsiteX34" fmla="*/ 1638300 w 3100388"/>
              <a:gd name="connsiteY34" fmla="*/ 157212 h 692252"/>
              <a:gd name="connsiteX35" fmla="*/ 1724025 w 3100388"/>
              <a:gd name="connsiteY35" fmla="*/ 157212 h 692252"/>
              <a:gd name="connsiteX36" fmla="*/ 1776413 w 3100388"/>
              <a:gd name="connsiteY36" fmla="*/ 200075 h 692252"/>
              <a:gd name="connsiteX37" fmla="*/ 1819275 w 3100388"/>
              <a:gd name="connsiteY37" fmla="*/ 257225 h 692252"/>
              <a:gd name="connsiteX38" fmla="*/ 2000250 w 3100388"/>
              <a:gd name="connsiteY38" fmla="*/ 562025 h 692252"/>
              <a:gd name="connsiteX39" fmla="*/ 2066925 w 3100388"/>
              <a:gd name="connsiteY39" fmla="*/ 666800 h 692252"/>
              <a:gd name="connsiteX40" fmla="*/ 3100388 w 3100388"/>
              <a:gd name="connsiteY40" fmla="*/ 104825 h 692252"/>
              <a:gd name="connsiteX0" fmla="*/ 0 w 2066925"/>
              <a:gd name="connsiteY0" fmla="*/ 109587 h 692252"/>
              <a:gd name="connsiteX1" fmla="*/ 76200 w 2066925"/>
              <a:gd name="connsiteY1" fmla="*/ 23862 h 692252"/>
              <a:gd name="connsiteX2" fmla="*/ 123825 w 2066925"/>
              <a:gd name="connsiteY2" fmla="*/ 50 h 692252"/>
              <a:gd name="connsiteX3" fmla="*/ 190500 w 2066925"/>
              <a:gd name="connsiteY3" fmla="*/ 19100 h 692252"/>
              <a:gd name="connsiteX4" fmla="*/ 233363 w 2066925"/>
              <a:gd name="connsiteY4" fmla="*/ 66725 h 692252"/>
              <a:gd name="connsiteX5" fmla="*/ 266700 w 2066925"/>
              <a:gd name="connsiteY5" fmla="*/ 142925 h 692252"/>
              <a:gd name="connsiteX6" fmla="*/ 300038 w 2066925"/>
              <a:gd name="connsiteY6" fmla="*/ 209600 h 692252"/>
              <a:gd name="connsiteX7" fmla="*/ 338138 w 2066925"/>
              <a:gd name="connsiteY7" fmla="*/ 261987 h 692252"/>
              <a:gd name="connsiteX8" fmla="*/ 400050 w 2066925"/>
              <a:gd name="connsiteY8" fmla="*/ 281037 h 692252"/>
              <a:gd name="connsiteX9" fmla="*/ 457200 w 2066925"/>
              <a:gd name="connsiteY9" fmla="*/ 252462 h 692252"/>
              <a:gd name="connsiteX10" fmla="*/ 519113 w 2066925"/>
              <a:gd name="connsiteY10" fmla="*/ 195312 h 692252"/>
              <a:gd name="connsiteX11" fmla="*/ 590550 w 2066925"/>
              <a:gd name="connsiteY11" fmla="*/ 138162 h 692252"/>
              <a:gd name="connsiteX12" fmla="*/ 633413 w 2066925"/>
              <a:gd name="connsiteY12" fmla="*/ 114350 h 692252"/>
              <a:gd name="connsiteX13" fmla="*/ 700088 w 2066925"/>
              <a:gd name="connsiteY13" fmla="*/ 119112 h 692252"/>
              <a:gd name="connsiteX14" fmla="*/ 742950 w 2066925"/>
              <a:gd name="connsiteY14" fmla="*/ 190550 h 692252"/>
              <a:gd name="connsiteX15" fmla="*/ 766763 w 2066925"/>
              <a:gd name="connsiteY15" fmla="*/ 242937 h 692252"/>
              <a:gd name="connsiteX16" fmla="*/ 790575 w 2066925"/>
              <a:gd name="connsiteY16" fmla="*/ 290562 h 692252"/>
              <a:gd name="connsiteX17" fmla="*/ 819150 w 2066925"/>
              <a:gd name="connsiteY17" fmla="*/ 338187 h 692252"/>
              <a:gd name="connsiteX18" fmla="*/ 852488 w 2066925"/>
              <a:gd name="connsiteY18" fmla="*/ 390575 h 692252"/>
              <a:gd name="connsiteX19" fmla="*/ 895350 w 2066925"/>
              <a:gd name="connsiteY19" fmla="*/ 462012 h 692252"/>
              <a:gd name="connsiteX20" fmla="*/ 942975 w 2066925"/>
              <a:gd name="connsiteY20" fmla="*/ 528687 h 692252"/>
              <a:gd name="connsiteX21" fmla="*/ 985838 w 2066925"/>
              <a:gd name="connsiteY21" fmla="*/ 547737 h 692252"/>
              <a:gd name="connsiteX22" fmla="*/ 1028700 w 2066925"/>
              <a:gd name="connsiteY22" fmla="*/ 533450 h 692252"/>
              <a:gd name="connsiteX23" fmla="*/ 1066800 w 2066925"/>
              <a:gd name="connsiteY23" fmla="*/ 423912 h 692252"/>
              <a:gd name="connsiteX24" fmla="*/ 1143000 w 2066925"/>
              <a:gd name="connsiteY24" fmla="*/ 171500 h 692252"/>
              <a:gd name="connsiteX25" fmla="*/ 1171575 w 2066925"/>
              <a:gd name="connsiteY25" fmla="*/ 109587 h 692252"/>
              <a:gd name="connsiteX26" fmla="*/ 1228725 w 2066925"/>
              <a:gd name="connsiteY26" fmla="*/ 76250 h 692252"/>
              <a:gd name="connsiteX27" fmla="*/ 1285875 w 2066925"/>
              <a:gd name="connsiteY27" fmla="*/ 85775 h 692252"/>
              <a:gd name="connsiteX28" fmla="*/ 1328738 w 2066925"/>
              <a:gd name="connsiteY28" fmla="*/ 128637 h 692252"/>
              <a:gd name="connsiteX29" fmla="*/ 1381125 w 2066925"/>
              <a:gd name="connsiteY29" fmla="*/ 214362 h 692252"/>
              <a:gd name="connsiteX30" fmla="*/ 1438275 w 2066925"/>
              <a:gd name="connsiteY30" fmla="*/ 271512 h 692252"/>
              <a:gd name="connsiteX31" fmla="*/ 1485900 w 2066925"/>
              <a:gd name="connsiteY31" fmla="*/ 295325 h 692252"/>
              <a:gd name="connsiteX32" fmla="*/ 1543050 w 2066925"/>
              <a:gd name="connsiteY32" fmla="*/ 266750 h 692252"/>
              <a:gd name="connsiteX33" fmla="*/ 1600200 w 2066925"/>
              <a:gd name="connsiteY33" fmla="*/ 204837 h 692252"/>
              <a:gd name="connsiteX34" fmla="*/ 1638300 w 2066925"/>
              <a:gd name="connsiteY34" fmla="*/ 157212 h 692252"/>
              <a:gd name="connsiteX35" fmla="*/ 1724025 w 2066925"/>
              <a:gd name="connsiteY35" fmla="*/ 157212 h 692252"/>
              <a:gd name="connsiteX36" fmla="*/ 1776413 w 2066925"/>
              <a:gd name="connsiteY36" fmla="*/ 200075 h 692252"/>
              <a:gd name="connsiteX37" fmla="*/ 1819275 w 2066925"/>
              <a:gd name="connsiteY37" fmla="*/ 257225 h 692252"/>
              <a:gd name="connsiteX38" fmla="*/ 2000250 w 2066925"/>
              <a:gd name="connsiteY38" fmla="*/ 562025 h 692252"/>
              <a:gd name="connsiteX39" fmla="*/ 2066925 w 2066925"/>
              <a:gd name="connsiteY39" fmla="*/ 666800 h 692252"/>
              <a:gd name="connsiteX0" fmla="*/ 0 w 2000250"/>
              <a:gd name="connsiteY0" fmla="*/ 109587 h 562025"/>
              <a:gd name="connsiteX1" fmla="*/ 76200 w 2000250"/>
              <a:gd name="connsiteY1" fmla="*/ 23862 h 562025"/>
              <a:gd name="connsiteX2" fmla="*/ 123825 w 2000250"/>
              <a:gd name="connsiteY2" fmla="*/ 50 h 562025"/>
              <a:gd name="connsiteX3" fmla="*/ 190500 w 2000250"/>
              <a:gd name="connsiteY3" fmla="*/ 19100 h 562025"/>
              <a:gd name="connsiteX4" fmla="*/ 233363 w 2000250"/>
              <a:gd name="connsiteY4" fmla="*/ 66725 h 562025"/>
              <a:gd name="connsiteX5" fmla="*/ 266700 w 2000250"/>
              <a:gd name="connsiteY5" fmla="*/ 142925 h 562025"/>
              <a:gd name="connsiteX6" fmla="*/ 300038 w 2000250"/>
              <a:gd name="connsiteY6" fmla="*/ 209600 h 562025"/>
              <a:gd name="connsiteX7" fmla="*/ 338138 w 2000250"/>
              <a:gd name="connsiteY7" fmla="*/ 261987 h 562025"/>
              <a:gd name="connsiteX8" fmla="*/ 400050 w 2000250"/>
              <a:gd name="connsiteY8" fmla="*/ 281037 h 562025"/>
              <a:gd name="connsiteX9" fmla="*/ 457200 w 2000250"/>
              <a:gd name="connsiteY9" fmla="*/ 252462 h 562025"/>
              <a:gd name="connsiteX10" fmla="*/ 519113 w 2000250"/>
              <a:gd name="connsiteY10" fmla="*/ 195312 h 562025"/>
              <a:gd name="connsiteX11" fmla="*/ 590550 w 2000250"/>
              <a:gd name="connsiteY11" fmla="*/ 138162 h 562025"/>
              <a:gd name="connsiteX12" fmla="*/ 633413 w 2000250"/>
              <a:gd name="connsiteY12" fmla="*/ 114350 h 562025"/>
              <a:gd name="connsiteX13" fmla="*/ 700088 w 2000250"/>
              <a:gd name="connsiteY13" fmla="*/ 119112 h 562025"/>
              <a:gd name="connsiteX14" fmla="*/ 742950 w 2000250"/>
              <a:gd name="connsiteY14" fmla="*/ 190550 h 562025"/>
              <a:gd name="connsiteX15" fmla="*/ 766763 w 2000250"/>
              <a:gd name="connsiteY15" fmla="*/ 242937 h 562025"/>
              <a:gd name="connsiteX16" fmla="*/ 790575 w 2000250"/>
              <a:gd name="connsiteY16" fmla="*/ 290562 h 562025"/>
              <a:gd name="connsiteX17" fmla="*/ 819150 w 2000250"/>
              <a:gd name="connsiteY17" fmla="*/ 338187 h 562025"/>
              <a:gd name="connsiteX18" fmla="*/ 852488 w 2000250"/>
              <a:gd name="connsiteY18" fmla="*/ 390575 h 562025"/>
              <a:gd name="connsiteX19" fmla="*/ 895350 w 2000250"/>
              <a:gd name="connsiteY19" fmla="*/ 462012 h 562025"/>
              <a:gd name="connsiteX20" fmla="*/ 942975 w 2000250"/>
              <a:gd name="connsiteY20" fmla="*/ 528687 h 562025"/>
              <a:gd name="connsiteX21" fmla="*/ 985838 w 2000250"/>
              <a:gd name="connsiteY21" fmla="*/ 547737 h 562025"/>
              <a:gd name="connsiteX22" fmla="*/ 1028700 w 2000250"/>
              <a:gd name="connsiteY22" fmla="*/ 533450 h 562025"/>
              <a:gd name="connsiteX23" fmla="*/ 1066800 w 2000250"/>
              <a:gd name="connsiteY23" fmla="*/ 423912 h 562025"/>
              <a:gd name="connsiteX24" fmla="*/ 1143000 w 2000250"/>
              <a:gd name="connsiteY24" fmla="*/ 171500 h 562025"/>
              <a:gd name="connsiteX25" fmla="*/ 1171575 w 2000250"/>
              <a:gd name="connsiteY25" fmla="*/ 109587 h 562025"/>
              <a:gd name="connsiteX26" fmla="*/ 1228725 w 2000250"/>
              <a:gd name="connsiteY26" fmla="*/ 76250 h 562025"/>
              <a:gd name="connsiteX27" fmla="*/ 1285875 w 2000250"/>
              <a:gd name="connsiteY27" fmla="*/ 85775 h 562025"/>
              <a:gd name="connsiteX28" fmla="*/ 1328738 w 2000250"/>
              <a:gd name="connsiteY28" fmla="*/ 128637 h 562025"/>
              <a:gd name="connsiteX29" fmla="*/ 1381125 w 2000250"/>
              <a:gd name="connsiteY29" fmla="*/ 214362 h 562025"/>
              <a:gd name="connsiteX30" fmla="*/ 1438275 w 2000250"/>
              <a:gd name="connsiteY30" fmla="*/ 271512 h 562025"/>
              <a:gd name="connsiteX31" fmla="*/ 1485900 w 2000250"/>
              <a:gd name="connsiteY31" fmla="*/ 295325 h 562025"/>
              <a:gd name="connsiteX32" fmla="*/ 1543050 w 2000250"/>
              <a:gd name="connsiteY32" fmla="*/ 266750 h 562025"/>
              <a:gd name="connsiteX33" fmla="*/ 1600200 w 2000250"/>
              <a:gd name="connsiteY33" fmla="*/ 204837 h 562025"/>
              <a:gd name="connsiteX34" fmla="*/ 1638300 w 2000250"/>
              <a:gd name="connsiteY34" fmla="*/ 157212 h 562025"/>
              <a:gd name="connsiteX35" fmla="*/ 1724025 w 2000250"/>
              <a:gd name="connsiteY35" fmla="*/ 157212 h 562025"/>
              <a:gd name="connsiteX36" fmla="*/ 1776413 w 2000250"/>
              <a:gd name="connsiteY36" fmla="*/ 200075 h 562025"/>
              <a:gd name="connsiteX37" fmla="*/ 1819275 w 2000250"/>
              <a:gd name="connsiteY37" fmla="*/ 257225 h 562025"/>
              <a:gd name="connsiteX38" fmla="*/ 2000250 w 2000250"/>
              <a:gd name="connsiteY38" fmla="*/ 562025 h 562025"/>
              <a:gd name="connsiteX0" fmla="*/ 0 w 2000250"/>
              <a:gd name="connsiteY0" fmla="*/ 109587 h 562025"/>
              <a:gd name="connsiteX1" fmla="*/ 76200 w 2000250"/>
              <a:gd name="connsiteY1" fmla="*/ 23862 h 562025"/>
              <a:gd name="connsiteX2" fmla="*/ 123825 w 2000250"/>
              <a:gd name="connsiteY2" fmla="*/ 50 h 562025"/>
              <a:gd name="connsiteX3" fmla="*/ 190500 w 2000250"/>
              <a:gd name="connsiteY3" fmla="*/ 19100 h 562025"/>
              <a:gd name="connsiteX4" fmla="*/ 233363 w 2000250"/>
              <a:gd name="connsiteY4" fmla="*/ 66725 h 562025"/>
              <a:gd name="connsiteX5" fmla="*/ 266700 w 2000250"/>
              <a:gd name="connsiteY5" fmla="*/ 142925 h 562025"/>
              <a:gd name="connsiteX6" fmla="*/ 300038 w 2000250"/>
              <a:gd name="connsiteY6" fmla="*/ 209600 h 562025"/>
              <a:gd name="connsiteX7" fmla="*/ 338138 w 2000250"/>
              <a:gd name="connsiteY7" fmla="*/ 261987 h 562025"/>
              <a:gd name="connsiteX8" fmla="*/ 400050 w 2000250"/>
              <a:gd name="connsiteY8" fmla="*/ 281037 h 562025"/>
              <a:gd name="connsiteX9" fmla="*/ 457200 w 2000250"/>
              <a:gd name="connsiteY9" fmla="*/ 252462 h 562025"/>
              <a:gd name="connsiteX10" fmla="*/ 519113 w 2000250"/>
              <a:gd name="connsiteY10" fmla="*/ 195312 h 562025"/>
              <a:gd name="connsiteX11" fmla="*/ 590550 w 2000250"/>
              <a:gd name="connsiteY11" fmla="*/ 138162 h 562025"/>
              <a:gd name="connsiteX12" fmla="*/ 633413 w 2000250"/>
              <a:gd name="connsiteY12" fmla="*/ 114350 h 562025"/>
              <a:gd name="connsiteX13" fmla="*/ 700088 w 2000250"/>
              <a:gd name="connsiteY13" fmla="*/ 119112 h 562025"/>
              <a:gd name="connsiteX14" fmla="*/ 742950 w 2000250"/>
              <a:gd name="connsiteY14" fmla="*/ 190550 h 562025"/>
              <a:gd name="connsiteX15" fmla="*/ 766763 w 2000250"/>
              <a:gd name="connsiteY15" fmla="*/ 242937 h 562025"/>
              <a:gd name="connsiteX16" fmla="*/ 790575 w 2000250"/>
              <a:gd name="connsiteY16" fmla="*/ 290562 h 562025"/>
              <a:gd name="connsiteX17" fmla="*/ 819150 w 2000250"/>
              <a:gd name="connsiteY17" fmla="*/ 338187 h 562025"/>
              <a:gd name="connsiteX18" fmla="*/ 852488 w 2000250"/>
              <a:gd name="connsiteY18" fmla="*/ 390575 h 562025"/>
              <a:gd name="connsiteX19" fmla="*/ 895350 w 2000250"/>
              <a:gd name="connsiteY19" fmla="*/ 462012 h 562025"/>
              <a:gd name="connsiteX20" fmla="*/ 942975 w 2000250"/>
              <a:gd name="connsiteY20" fmla="*/ 528687 h 562025"/>
              <a:gd name="connsiteX21" fmla="*/ 985838 w 2000250"/>
              <a:gd name="connsiteY21" fmla="*/ 547737 h 562025"/>
              <a:gd name="connsiteX22" fmla="*/ 1028700 w 2000250"/>
              <a:gd name="connsiteY22" fmla="*/ 533450 h 562025"/>
              <a:gd name="connsiteX23" fmla="*/ 1066800 w 2000250"/>
              <a:gd name="connsiteY23" fmla="*/ 423912 h 562025"/>
              <a:gd name="connsiteX24" fmla="*/ 1143000 w 2000250"/>
              <a:gd name="connsiteY24" fmla="*/ 171500 h 562025"/>
              <a:gd name="connsiteX25" fmla="*/ 1171575 w 2000250"/>
              <a:gd name="connsiteY25" fmla="*/ 109587 h 562025"/>
              <a:gd name="connsiteX26" fmla="*/ 1228725 w 2000250"/>
              <a:gd name="connsiteY26" fmla="*/ 76250 h 562025"/>
              <a:gd name="connsiteX27" fmla="*/ 1285875 w 2000250"/>
              <a:gd name="connsiteY27" fmla="*/ 85775 h 562025"/>
              <a:gd name="connsiteX28" fmla="*/ 1328738 w 2000250"/>
              <a:gd name="connsiteY28" fmla="*/ 128637 h 562025"/>
              <a:gd name="connsiteX29" fmla="*/ 1381125 w 2000250"/>
              <a:gd name="connsiteY29" fmla="*/ 214362 h 562025"/>
              <a:gd name="connsiteX30" fmla="*/ 1438275 w 2000250"/>
              <a:gd name="connsiteY30" fmla="*/ 271512 h 562025"/>
              <a:gd name="connsiteX31" fmla="*/ 1485900 w 2000250"/>
              <a:gd name="connsiteY31" fmla="*/ 295325 h 562025"/>
              <a:gd name="connsiteX32" fmla="*/ 1543050 w 2000250"/>
              <a:gd name="connsiteY32" fmla="*/ 266750 h 562025"/>
              <a:gd name="connsiteX33" fmla="*/ 1600200 w 2000250"/>
              <a:gd name="connsiteY33" fmla="*/ 204837 h 562025"/>
              <a:gd name="connsiteX34" fmla="*/ 1638300 w 2000250"/>
              <a:gd name="connsiteY34" fmla="*/ 157212 h 562025"/>
              <a:gd name="connsiteX35" fmla="*/ 1724025 w 2000250"/>
              <a:gd name="connsiteY35" fmla="*/ 157212 h 562025"/>
              <a:gd name="connsiteX36" fmla="*/ 1776413 w 2000250"/>
              <a:gd name="connsiteY36" fmla="*/ 200075 h 562025"/>
              <a:gd name="connsiteX37" fmla="*/ 1819275 w 2000250"/>
              <a:gd name="connsiteY37" fmla="*/ 257225 h 562025"/>
              <a:gd name="connsiteX38" fmla="*/ 1913450 w 2000250"/>
              <a:gd name="connsiteY38" fmla="*/ 466775 h 562025"/>
              <a:gd name="connsiteX39" fmla="*/ 2000250 w 2000250"/>
              <a:gd name="connsiteY39" fmla="*/ 562025 h 562025"/>
              <a:gd name="connsiteX0" fmla="*/ 0 w 2000250"/>
              <a:gd name="connsiteY0" fmla="*/ 109587 h 562025"/>
              <a:gd name="connsiteX1" fmla="*/ 76200 w 2000250"/>
              <a:gd name="connsiteY1" fmla="*/ 23862 h 562025"/>
              <a:gd name="connsiteX2" fmla="*/ 123825 w 2000250"/>
              <a:gd name="connsiteY2" fmla="*/ 50 h 562025"/>
              <a:gd name="connsiteX3" fmla="*/ 190500 w 2000250"/>
              <a:gd name="connsiteY3" fmla="*/ 19100 h 562025"/>
              <a:gd name="connsiteX4" fmla="*/ 233363 w 2000250"/>
              <a:gd name="connsiteY4" fmla="*/ 66725 h 562025"/>
              <a:gd name="connsiteX5" fmla="*/ 266700 w 2000250"/>
              <a:gd name="connsiteY5" fmla="*/ 142925 h 562025"/>
              <a:gd name="connsiteX6" fmla="*/ 300038 w 2000250"/>
              <a:gd name="connsiteY6" fmla="*/ 209600 h 562025"/>
              <a:gd name="connsiteX7" fmla="*/ 338138 w 2000250"/>
              <a:gd name="connsiteY7" fmla="*/ 261987 h 562025"/>
              <a:gd name="connsiteX8" fmla="*/ 400050 w 2000250"/>
              <a:gd name="connsiteY8" fmla="*/ 281037 h 562025"/>
              <a:gd name="connsiteX9" fmla="*/ 457200 w 2000250"/>
              <a:gd name="connsiteY9" fmla="*/ 252462 h 562025"/>
              <a:gd name="connsiteX10" fmla="*/ 519113 w 2000250"/>
              <a:gd name="connsiteY10" fmla="*/ 195312 h 562025"/>
              <a:gd name="connsiteX11" fmla="*/ 590550 w 2000250"/>
              <a:gd name="connsiteY11" fmla="*/ 138162 h 562025"/>
              <a:gd name="connsiteX12" fmla="*/ 633413 w 2000250"/>
              <a:gd name="connsiteY12" fmla="*/ 114350 h 562025"/>
              <a:gd name="connsiteX13" fmla="*/ 700088 w 2000250"/>
              <a:gd name="connsiteY13" fmla="*/ 119112 h 562025"/>
              <a:gd name="connsiteX14" fmla="*/ 742950 w 2000250"/>
              <a:gd name="connsiteY14" fmla="*/ 190550 h 562025"/>
              <a:gd name="connsiteX15" fmla="*/ 766763 w 2000250"/>
              <a:gd name="connsiteY15" fmla="*/ 242937 h 562025"/>
              <a:gd name="connsiteX16" fmla="*/ 790575 w 2000250"/>
              <a:gd name="connsiteY16" fmla="*/ 290562 h 562025"/>
              <a:gd name="connsiteX17" fmla="*/ 819150 w 2000250"/>
              <a:gd name="connsiteY17" fmla="*/ 338187 h 562025"/>
              <a:gd name="connsiteX18" fmla="*/ 852488 w 2000250"/>
              <a:gd name="connsiteY18" fmla="*/ 390575 h 562025"/>
              <a:gd name="connsiteX19" fmla="*/ 895350 w 2000250"/>
              <a:gd name="connsiteY19" fmla="*/ 462012 h 562025"/>
              <a:gd name="connsiteX20" fmla="*/ 942975 w 2000250"/>
              <a:gd name="connsiteY20" fmla="*/ 528687 h 562025"/>
              <a:gd name="connsiteX21" fmla="*/ 985838 w 2000250"/>
              <a:gd name="connsiteY21" fmla="*/ 547737 h 562025"/>
              <a:gd name="connsiteX22" fmla="*/ 1028700 w 2000250"/>
              <a:gd name="connsiteY22" fmla="*/ 533450 h 562025"/>
              <a:gd name="connsiteX23" fmla="*/ 1066800 w 2000250"/>
              <a:gd name="connsiteY23" fmla="*/ 423912 h 562025"/>
              <a:gd name="connsiteX24" fmla="*/ 1143000 w 2000250"/>
              <a:gd name="connsiteY24" fmla="*/ 171500 h 562025"/>
              <a:gd name="connsiteX25" fmla="*/ 1171575 w 2000250"/>
              <a:gd name="connsiteY25" fmla="*/ 109587 h 562025"/>
              <a:gd name="connsiteX26" fmla="*/ 1228725 w 2000250"/>
              <a:gd name="connsiteY26" fmla="*/ 76250 h 562025"/>
              <a:gd name="connsiteX27" fmla="*/ 1285875 w 2000250"/>
              <a:gd name="connsiteY27" fmla="*/ 85775 h 562025"/>
              <a:gd name="connsiteX28" fmla="*/ 1328738 w 2000250"/>
              <a:gd name="connsiteY28" fmla="*/ 128637 h 562025"/>
              <a:gd name="connsiteX29" fmla="*/ 1381125 w 2000250"/>
              <a:gd name="connsiteY29" fmla="*/ 214362 h 562025"/>
              <a:gd name="connsiteX30" fmla="*/ 1438275 w 2000250"/>
              <a:gd name="connsiteY30" fmla="*/ 271512 h 562025"/>
              <a:gd name="connsiteX31" fmla="*/ 1485900 w 2000250"/>
              <a:gd name="connsiteY31" fmla="*/ 295325 h 562025"/>
              <a:gd name="connsiteX32" fmla="*/ 1543050 w 2000250"/>
              <a:gd name="connsiteY32" fmla="*/ 266750 h 562025"/>
              <a:gd name="connsiteX33" fmla="*/ 1600200 w 2000250"/>
              <a:gd name="connsiteY33" fmla="*/ 204837 h 562025"/>
              <a:gd name="connsiteX34" fmla="*/ 1652947 w 2000250"/>
              <a:gd name="connsiteY34" fmla="*/ 166737 h 562025"/>
              <a:gd name="connsiteX35" fmla="*/ 1724025 w 2000250"/>
              <a:gd name="connsiteY35" fmla="*/ 157212 h 562025"/>
              <a:gd name="connsiteX36" fmla="*/ 1776413 w 2000250"/>
              <a:gd name="connsiteY36" fmla="*/ 200075 h 562025"/>
              <a:gd name="connsiteX37" fmla="*/ 1819275 w 2000250"/>
              <a:gd name="connsiteY37" fmla="*/ 257225 h 562025"/>
              <a:gd name="connsiteX38" fmla="*/ 1913450 w 2000250"/>
              <a:gd name="connsiteY38" fmla="*/ 466775 h 562025"/>
              <a:gd name="connsiteX39" fmla="*/ 2000250 w 2000250"/>
              <a:gd name="connsiteY39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514350 w 1924050"/>
              <a:gd name="connsiteY10" fmla="*/ 138162 h 562025"/>
              <a:gd name="connsiteX11" fmla="*/ 557213 w 1924050"/>
              <a:gd name="connsiteY11" fmla="*/ 114350 h 562025"/>
              <a:gd name="connsiteX12" fmla="*/ 623888 w 1924050"/>
              <a:gd name="connsiteY12" fmla="*/ 119112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62075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19112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62075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62075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47288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0213 w 1924050"/>
              <a:gd name="connsiteY35" fmla="*/ 200075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47288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9086 w 1924050"/>
              <a:gd name="connsiteY35" fmla="*/ 195313 h 562025"/>
              <a:gd name="connsiteX36" fmla="*/ 1743075 w 1924050"/>
              <a:gd name="connsiteY36" fmla="*/ 257225 h 562025"/>
              <a:gd name="connsiteX37" fmla="*/ 1837250 w 1924050"/>
              <a:gd name="connsiteY37" fmla="*/ 466775 h 562025"/>
              <a:gd name="connsiteX38" fmla="*/ 1924050 w 1924050"/>
              <a:gd name="connsiteY38" fmla="*/ 562025 h 562025"/>
              <a:gd name="connsiteX0" fmla="*/ 0 w 1924050"/>
              <a:gd name="connsiteY0" fmla="*/ 23862 h 562025"/>
              <a:gd name="connsiteX1" fmla="*/ 47625 w 1924050"/>
              <a:gd name="connsiteY1" fmla="*/ 50 h 562025"/>
              <a:gd name="connsiteX2" fmla="*/ 114300 w 1924050"/>
              <a:gd name="connsiteY2" fmla="*/ 19100 h 562025"/>
              <a:gd name="connsiteX3" fmla="*/ 157163 w 1924050"/>
              <a:gd name="connsiteY3" fmla="*/ 66725 h 562025"/>
              <a:gd name="connsiteX4" fmla="*/ 190500 w 1924050"/>
              <a:gd name="connsiteY4" fmla="*/ 142925 h 562025"/>
              <a:gd name="connsiteX5" fmla="*/ 223838 w 1924050"/>
              <a:gd name="connsiteY5" fmla="*/ 209600 h 562025"/>
              <a:gd name="connsiteX6" fmla="*/ 261938 w 1924050"/>
              <a:gd name="connsiteY6" fmla="*/ 261987 h 562025"/>
              <a:gd name="connsiteX7" fmla="*/ 323850 w 1924050"/>
              <a:gd name="connsiteY7" fmla="*/ 281037 h 562025"/>
              <a:gd name="connsiteX8" fmla="*/ 381000 w 1924050"/>
              <a:gd name="connsiteY8" fmla="*/ 252462 h 562025"/>
              <a:gd name="connsiteX9" fmla="*/ 442913 w 1924050"/>
              <a:gd name="connsiteY9" fmla="*/ 195312 h 562025"/>
              <a:gd name="connsiteX10" fmla="*/ 496606 w 1924050"/>
              <a:gd name="connsiteY10" fmla="*/ 142924 h 562025"/>
              <a:gd name="connsiteX11" fmla="*/ 557213 w 1924050"/>
              <a:gd name="connsiteY11" fmla="*/ 114350 h 562025"/>
              <a:gd name="connsiteX12" fmla="*/ 623888 w 1924050"/>
              <a:gd name="connsiteY12" fmla="*/ 131019 h 562025"/>
              <a:gd name="connsiteX13" fmla="*/ 666750 w 1924050"/>
              <a:gd name="connsiteY13" fmla="*/ 190550 h 562025"/>
              <a:gd name="connsiteX14" fmla="*/ 690563 w 1924050"/>
              <a:gd name="connsiteY14" fmla="*/ 242937 h 562025"/>
              <a:gd name="connsiteX15" fmla="*/ 714375 w 1924050"/>
              <a:gd name="connsiteY15" fmla="*/ 290562 h 562025"/>
              <a:gd name="connsiteX16" fmla="*/ 742950 w 1924050"/>
              <a:gd name="connsiteY16" fmla="*/ 338187 h 562025"/>
              <a:gd name="connsiteX17" fmla="*/ 776288 w 1924050"/>
              <a:gd name="connsiteY17" fmla="*/ 390575 h 562025"/>
              <a:gd name="connsiteX18" fmla="*/ 819150 w 1924050"/>
              <a:gd name="connsiteY18" fmla="*/ 462012 h 562025"/>
              <a:gd name="connsiteX19" fmla="*/ 866775 w 1924050"/>
              <a:gd name="connsiteY19" fmla="*/ 528687 h 562025"/>
              <a:gd name="connsiteX20" fmla="*/ 909638 w 1924050"/>
              <a:gd name="connsiteY20" fmla="*/ 547737 h 562025"/>
              <a:gd name="connsiteX21" fmla="*/ 952500 w 1924050"/>
              <a:gd name="connsiteY21" fmla="*/ 533450 h 562025"/>
              <a:gd name="connsiteX22" fmla="*/ 990600 w 1924050"/>
              <a:gd name="connsiteY22" fmla="*/ 423912 h 562025"/>
              <a:gd name="connsiteX23" fmla="*/ 1066800 w 1924050"/>
              <a:gd name="connsiteY23" fmla="*/ 171500 h 562025"/>
              <a:gd name="connsiteX24" fmla="*/ 1095375 w 1924050"/>
              <a:gd name="connsiteY24" fmla="*/ 109587 h 562025"/>
              <a:gd name="connsiteX25" fmla="*/ 1152525 w 1924050"/>
              <a:gd name="connsiteY25" fmla="*/ 76250 h 562025"/>
              <a:gd name="connsiteX26" fmla="*/ 1209675 w 1924050"/>
              <a:gd name="connsiteY26" fmla="*/ 85775 h 562025"/>
              <a:gd name="connsiteX27" fmla="*/ 1252538 w 1924050"/>
              <a:gd name="connsiteY27" fmla="*/ 128637 h 562025"/>
              <a:gd name="connsiteX28" fmla="*/ 1304925 w 1924050"/>
              <a:gd name="connsiteY28" fmla="*/ 214362 h 562025"/>
              <a:gd name="connsiteX29" fmla="*/ 1347288 w 1924050"/>
              <a:gd name="connsiteY29" fmla="*/ 271512 h 562025"/>
              <a:gd name="connsiteX30" fmla="*/ 1409700 w 1924050"/>
              <a:gd name="connsiteY30" fmla="*/ 295325 h 562025"/>
              <a:gd name="connsiteX31" fmla="*/ 1466850 w 1924050"/>
              <a:gd name="connsiteY31" fmla="*/ 266750 h 562025"/>
              <a:gd name="connsiteX32" fmla="*/ 1524000 w 1924050"/>
              <a:gd name="connsiteY32" fmla="*/ 204837 h 562025"/>
              <a:gd name="connsiteX33" fmla="*/ 1576747 w 1924050"/>
              <a:gd name="connsiteY33" fmla="*/ 166737 h 562025"/>
              <a:gd name="connsiteX34" fmla="*/ 1647825 w 1924050"/>
              <a:gd name="connsiteY34" fmla="*/ 157212 h 562025"/>
              <a:gd name="connsiteX35" fmla="*/ 1709086 w 1924050"/>
              <a:gd name="connsiteY35" fmla="*/ 195313 h 562025"/>
              <a:gd name="connsiteX36" fmla="*/ 1743075 w 1924050"/>
              <a:gd name="connsiteY36" fmla="*/ 257225 h 562025"/>
              <a:gd name="connsiteX37" fmla="*/ 1773222 w 1924050"/>
              <a:gd name="connsiteY37" fmla="*/ 354856 h 562025"/>
              <a:gd name="connsiteX38" fmla="*/ 1837250 w 1924050"/>
              <a:gd name="connsiteY38" fmla="*/ 466775 h 562025"/>
              <a:gd name="connsiteX39" fmla="*/ 1924050 w 1924050"/>
              <a:gd name="connsiteY39" fmla="*/ 562025 h 5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4050" h="562025">
                <a:moveTo>
                  <a:pt x="0" y="23862"/>
                </a:moveTo>
                <a:cubicBezTo>
                  <a:pt x="20637" y="5606"/>
                  <a:pt x="28575" y="844"/>
                  <a:pt x="47625" y="50"/>
                </a:cubicBezTo>
                <a:cubicBezTo>
                  <a:pt x="66675" y="-744"/>
                  <a:pt x="96044" y="7987"/>
                  <a:pt x="114300" y="19100"/>
                </a:cubicBezTo>
                <a:cubicBezTo>
                  <a:pt x="132556" y="30212"/>
                  <a:pt x="144463" y="46088"/>
                  <a:pt x="157163" y="66725"/>
                </a:cubicBezTo>
                <a:cubicBezTo>
                  <a:pt x="169863" y="87362"/>
                  <a:pt x="179388" y="119113"/>
                  <a:pt x="190500" y="142925"/>
                </a:cubicBezTo>
                <a:cubicBezTo>
                  <a:pt x="201613" y="166738"/>
                  <a:pt x="211932" y="189756"/>
                  <a:pt x="223838" y="209600"/>
                </a:cubicBezTo>
                <a:cubicBezTo>
                  <a:pt x="235744" y="229444"/>
                  <a:pt x="245269" y="250081"/>
                  <a:pt x="261938" y="261987"/>
                </a:cubicBezTo>
                <a:cubicBezTo>
                  <a:pt x="278607" y="273893"/>
                  <a:pt x="304006" y="282625"/>
                  <a:pt x="323850" y="281037"/>
                </a:cubicBezTo>
                <a:cubicBezTo>
                  <a:pt x="343694" y="279450"/>
                  <a:pt x="361156" y="266749"/>
                  <a:pt x="381000" y="252462"/>
                </a:cubicBezTo>
                <a:cubicBezTo>
                  <a:pt x="400844" y="238175"/>
                  <a:pt x="423645" y="213568"/>
                  <a:pt x="442913" y="195312"/>
                </a:cubicBezTo>
                <a:cubicBezTo>
                  <a:pt x="462181" y="177056"/>
                  <a:pt x="477556" y="156418"/>
                  <a:pt x="496606" y="142924"/>
                </a:cubicBezTo>
                <a:cubicBezTo>
                  <a:pt x="515656" y="129430"/>
                  <a:pt x="535999" y="116334"/>
                  <a:pt x="557213" y="114350"/>
                </a:cubicBezTo>
                <a:cubicBezTo>
                  <a:pt x="578427" y="112366"/>
                  <a:pt x="605632" y="118319"/>
                  <a:pt x="623888" y="131019"/>
                </a:cubicBezTo>
                <a:cubicBezTo>
                  <a:pt x="642144" y="143719"/>
                  <a:pt x="655638" y="171897"/>
                  <a:pt x="666750" y="190550"/>
                </a:cubicBezTo>
                <a:cubicBezTo>
                  <a:pt x="677862" y="209203"/>
                  <a:pt x="682626" y="226268"/>
                  <a:pt x="690563" y="242937"/>
                </a:cubicBezTo>
                <a:cubicBezTo>
                  <a:pt x="698500" y="259606"/>
                  <a:pt x="705644" y="274687"/>
                  <a:pt x="714375" y="290562"/>
                </a:cubicBezTo>
                <a:cubicBezTo>
                  <a:pt x="723106" y="306437"/>
                  <a:pt x="732631" y="321518"/>
                  <a:pt x="742950" y="338187"/>
                </a:cubicBezTo>
                <a:cubicBezTo>
                  <a:pt x="753269" y="354856"/>
                  <a:pt x="763588" y="369938"/>
                  <a:pt x="776288" y="390575"/>
                </a:cubicBezTo>
                <a:cubicBezTo>
                  <a:pt x="788988" y="411212"/>
                  <a:pt x="804069" y="438993"/>
                  <a:pt x="819150" y="462012"/>
                </a:cubicBezTo>
                <a:cubicBezTo>
                  <a:pt x="834231" y="485031"/>
                  <a:pt x="851694" y="514400"/>
                  <a:pt x="866775" y="528687"/>
                </a:cubicBezTo>
                <a:cubicBezTo>
                  <a:pt x="881856" y="542975"/>
                  <a:pt x="895351" y="546943"/>
                  <a:pt x="909638" y="547737"/>
                </a:cubicBezTo>
                <a:cubicBezTo>
                  <a:pt x="923925" y="548531"/>
                  <a:pt x="939006" y="554087"/>
                  <a:pt x="952500" y="533450"/>
                </a:cubicBezTo>
                <a:cubicBezTo>
                  <a:pt x="965994" y="512813"/>
                  <a:pt x="971550" y="484237"/>
                  <a:pt x="990600" y="423912"/>
                </a:cubicBezTo>
                <a:cubicBezTo>
                  <a:pt x="1009650" y="363587"/>
                  <a:pt x="1049338" y="223887"/>
                  <a:pt x="1066800" y="171500"/>
                </a:cubicBezTo>
                <a:cubicBezTo>
                  <a:pt x="1084262" y="119113"/>
                  <a:pt x="1081088" y="125462"/>
                  <a:pt x="1095375" y="109587"/>
                </a:cubicBezTo>
                <a:cubicBezTo>
                  <a:pt x="1109663" y="93712"/>
                  <a:pt x="1133475" y="80219"/>
                  <a:pt x="1152525" y="76250"/>
                </a:cubicBezTo>
                <a:cubicBezTo>
                  <a:pt x="1171575" y="72281"/>
                  <a:pt x="1193006" y="77044"/>
                  <a:pt x="1209675" y="85775"/>
                </a:cubicBezTo>
                <a:cubicBezTo>
                  <a:pt x="1226344" y="94506"/>
                  <a:pt x="1236663" y="107206"/>
                  <a:pt x="1252538" y="128637"/>
                </a:cubicBezTo>
                <a:cubicBezTo>
                  <a:pt x="1268413" y="150068"/>
                  <a:pt x="1289133" y="190550"/>
                  <a:pt x="1304925" y="214362"/>
                </a:cubicBezTo>
                <a:cubicBezTo>
                  <a:pt x="1320717" y="238175"/>
                  <a:pt x="1329826" y="258018"/>
                  <a:pt x="1347288" y="271512"/>
                </a:cubicBezTo>
                <a:cubicBezTo>
                  <a:pt x="1364750" y="285006"/>
                  <a:pt x="1389773" y="296119"/>
                  <a:pt x="1409700" y="295325"/>
                </a:cubicBezTo>
                <a:cubicBezTo>
                  <a:pt x="1429627" y="294531"/>
                  <a:pt x="1447800" y="281831"/>
                  <a:pt x="1466850" y="266750"/>
                </a:cubicBezTo>
                <a:cubicBezTo>
                  <a:pt x="1485900" y="251669"/>
                  <a:pt x="1505684" y="221506"/>
                  <a:pt x="1524000" y="204837"/>
                </a:cubicBezTo>
                <a:cubicBezTo>
                  <a:pt x="1542316" y="188168"/>
                  <a:pt x="1556110" y="174675"/>
                  <a:pt x="1576747" y="166737"/>
                </a:cubicBezTo>
                <a:cubicBezTo>
                  <a:pt x="1597385" y="158800"/>
                  <a:pt x="1625769" y="152449"/>
                  <a:pt x="1647825" y="157212"/>
                </a:cubicBezTo>
                <a:cubicBezTo>
                  <a:pt x="1669881" y="161975"/>
                  <a:pt x="1693211" y="178644"/>
                  <a:pt x="1709086" y="195313"/>
                </a:cubicBezTo>
                <a:cubicBezTo>
                  <a:pt x="1724961" y="211982"/>
                  <a:pt x="1732386" y="230635"/>
                  <a:pt x="1743075" y="257225"/>
                </a:cubicBezTo>
                <a:cubicBezTo>
                  <a:pt x="1753764" y="283815"/>
                  <a:pt x="1757526" y="319931"/>
                  <a:pt x="1773222" y="354856"/>
                </a:cubicBezTo>
                <a:cubicBezTo>
                  <a:pt x="1788918" y="389781"/>
                  <a:pt x="1812605" y="430660"/>
                  <a:pt x="1837250" y="466775"/>
                </a:cubicBezTo>
                <a:cubicBezTo>
                  <a:pt x="1867412" y="517575"/>
                  <a:pt x="1915280" y="546150"/>
                  <a:pt x="1924050" y="562025"/>
                </a:cubicBezTo>
              </a:path>
            </a:pathLst>
          </a:custGeom>
          <a:noFill/>
          <a:ln w="15875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518584" y="4298868"/>
            <a:ext cx="2076574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80"/>
          <p:cNvSpPr>
            <a:spLocks noChangeArrowheads="1"/>
          </p:cNvSpPr>
          <p:nvPr/>
        </p:nvSpPr>
        <p:spPr bwMode="auto">
          <a:xfrm>
            <a:off x="7163229" y="3571479"/>
            <a:ext cx="42406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71888" y="3787902"/>
            <a:ext cx="0" cy="497044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92105" y="3995071"/>
            <a:ext cx="0" cy="289875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11172" y="4204621"/>
            <a:ext cx="0" cy="80325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27850" y="4140008"/>
            <a:ext cx="0" cy="144937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46913" y="3975063"/>
            <a:ext cx="0" cy="309881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63595" y="4066508"/>
            <a:ext cx="0" cy="218438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99339" y="4315897"/>
            <a:ext cx="0" cy="207811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496811" y="4313289"/>
            <a:ext cx="1" cy="51953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13493" y="4036424"/>
            <a:ext cx="1" cy="248520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23029" y="3914108"/>
            <a:ext cx="1" cy="370838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44472" y="4160684"/>
            <a:ext cx="1" cy="124262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70678" y="4212476"/>
            <a:ext cx="1" cy="72468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89741" y="4036424"/>
            <a:ext cx="1" cy="248520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1185" y="4066508"/>
            <a:ext cx="1" cy="218438"/>
          </a:xfrm>
          <a:prstGeom prst="line">
            <a:avLst/>
          </a:prstGeom>
          <a:ln w="28575"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2000" y="4881717"/>
            <a:ext cx="298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continuous-time analog signal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71796" y="4903831"/>
            <a:ext cx="265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discrete-time digital values</a:t>
            </a: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 flipH="1">
            <a:off x="4267200" y="3992562"/>
            <a:ext cx="1173890" cy="579438"/>
          </a:xfrm>
          <a:custGeom>
            <a:avLst/>
            <a:gdLst>
              <a:gd name="T0" fmla="*/ 0 w 734"/>
              <a:gd name="T1" fmla="*/ 0 h 365"/>
              <a:gd name="T2" fmla="*/ 0 w 734"/>
              <a:gd name="T3" fmla="*/ 365 h 365"/>
              <a:gd name="T4" fmla="*/ 563 w 734"/>
              <a:gd name="T5" fmla="*/ 365 h 365"/>
              <a:gd name="T6" fmla="*/ 734 w 734"/>
              <a:gd name="T7" fmla="*/ 186 h 365"/>
              <a:gd name="T8" fmla="*/ 563 w 734"/>
              <a:gd name="T9" fmla="*/ 0 h 365"/>
              <a:gd name="T10" fmla="*/ 0 w 734"/>
              <a:gd name="T11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365">
                <a:moveTo>
                  <a:pt x="0" y="0"/>
                </a:moveTo>
                <a:lnTo>
                  <a:pt x="0" y="365"/>
                </a:lnTo>
                <a:lnTo>
                  <a:pt x="563" y="365"/>
                </a:lnTo>
                <a:lnTo>
                  <a:pt x="734" y="186"/>
                </a:lnTo>
                <a:lnTo>
                  <a:pt x="5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174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ADC with Timer and 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75" name="Content Placeholder 74"/>
          <p:cNvSpPr>
            <a:spLocks noGrp="1"/>
          </p:cNvSpPr>
          <p:nvPr>
            <p:ph sz="quarter" idx="1"/>
          </p:nvPr>
        </p:nvSpPr>
        <p:spPr>
          <a:xfrm>
            <a:off x="4364831" y="4762500"/>
            <a:ext cx="4186238" cy="1219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Timer </a:t>
            </a:r>
            <a:r>
              <a:rPr lang="en-US" sz="1800" dirty="0" err="1"/>
              <a:t>ISR</a:t>
            </a:r>
            <a:r>
              <a:rPr lang="en-US" sz="1800" dirty="0"/>
              <a:t> starts ADC and DMA</a:t>
            </a:r>
          </a:p>
          <a:p>
            <a:r>
              <a:rPr lang="en-US" sz="1800" dirty="0"/>
              <a:t>DMA automatically copies ADC results of multiple channels to memory after each conversion</a:t>
            </a:r>
          </a:p>
        </p:txBody>
      </p:sp>
      <p:cxnSp>
        <p:nvCxnSpPr>
          <p:cNvPr id="6" name="Straight Arrow Connector 5"/>
          <p:cNvCxnSpPr>
            <a:stCxn id="44" idx="4"/>
          </p:cNvCxnSpPr>
          <p:nvPr/>
        </p:nvCxnSpPr>
        <p:spPr>
          <a:xfrm>
            <a:off x="1409699" y="4371201"/>
            <a:ext cx="0" cy="1724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8311" y="128149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2325469"/>
            <a:ext cx="11811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Peripheral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48500" y="2803785"/>
            <a:ext cx="876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71800" y="2325469"/>
            <a:ext cx="11811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  <a:p>
            <a:pPr algn="ctr"/>
            <a:r>
              <a:rPr lang="en-US" dirty="0"/>
              <a:t>Peripheral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09701" y="2362200"/>
            <a:ext cx="15620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62644" y="199286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timer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52900" y="2666229"/>
            <a:ext cx="781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14900" y="2666229"/>
            <a:ext cx="266699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81599" y="2818629"/>
            <a:ext cx="723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62461" y="282660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Timer </a:t>
            </a:r>
            <a:r>
              <a:rPr lang="en-US" dirty="0" err="1">
                <a:solidFill>
                  <a:srgbClr val="FF0000"/>
                </a:solidFill>
              </a:rPr>
              <a:t>ISR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47800" y="4001869"/>
            <a:ext cx="70920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539874" y="3638993"/>
            <a:ext cx="0" cy="3628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52900" y="2024064"/>
            <a:ext cx="102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interrupt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37168" y="365760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DMA_Done</a:t>
            </a:r>
            <a:r>
              <a:rPr lang="en-US" dirty="0"/>
              <a:t> flag</a:t>
            </a:r>
          </a:p>
        </p:txBody>
      </p:sp>
      <p:sp>
        <p:nvSpPr>
          <p:cNvPr id="44" name="Parallelogram 43"/>
          <p:cNvSpPr/>
          <p:nvPr/>
        </p:nvSpPr>
        <p:spPr>
          <a:xfrm>
            <a:off x="228600" y="3609201"/>
            <a:ext cx="2362198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</a:t>
            </a:r>
            <a:r>
              <a:rPr lang="en-US" dirty="0" err="1"/>
              <a:t>DMA_Done</a:t>
            </a:r>
            <a:r>
              <a:rPr lang="en-US" dirty="0"/>
              <a:t> = 1</a:t>
            </a:r>
          </a:p>
        </p:txBody>
      </p:sp>
      <p:cxnSp>
        <p:nvCxnSpPr>
          <p:cNvPr id="45" name="Straight Arrow Connector 44"/>
          <p:cNvCxnSpPr>
            <a:stCxn id="46" idx="1"/>
            <a:endCxn id="44" idx="0"/>
          </p:cNvCxnSpPr>
          <p:nvPr/>
        </p:nvCxnSpPr>
        <p:spPr>
          <a:xfrm flipH="1">
            <a:off x="1409699" y="1740011"/>
            <a:ext cx="9401" cy="1869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4802" y="4572000"/>
            <a:ext cx="21335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52400" y="3011270"/>
            <a:ext cx="0" cy="25513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2400" y="3011269"/>
            <a:ext cx="125730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52400" y="5562600"/>
            <a:ext cx="1257301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3715" y="51932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24800" y="2286000"/>
            <a:ext cx="1181100" cy="1371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  <a:p>
            <a:pPr algn="ctr"/>
            <a:r>
              <a:rPr lang="en-US" dirty="0"/>
              <a:t>Controller</a:t>
            </a:r>
          </a:p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09701" y="1924677"/>
            <a:ext cx="710564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9100" y="155534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DMA</a:t>
            </a:r>
          </a:p>
        </p:txBody>
      </p:sp>
      <p:cxnSp>
        <p:nvCxnSpPr>
          <p:cNvPr id="47" name="Straight Arrow Connector 46"/>
          <p:cNvCxnSpPr>
            <a:endCxn id="36" idx="0"/>
          </p:cNvCxnSpPr>
          <p:nvPr/>
        </p:nvCxnSpPr>
        <p:spPr>
          <a:xfrm>
            <a:off x="8515350" y="1924677"/>
            <a:ext cx="0" cy="3613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72302" y="2157454"/>
            <a:ext cx="102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</a:p>
          <a:p>
            <a:r>
              <a:rPr lang="en-US" dirty="0"/>
              <a:t>channels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048500" y="2956185"/>
            <a:ext cx="876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48500" y="3108585"/>
            <a:ext cx="876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9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Analog-to-Digital Converter (ADC)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performance parameters: </a:t>
            </a:r>
          </a:p>
          <a:p>
            <a:pPr lvl="1"/>
            <a:r>
              <a:rPr lang="en-US" sz="2000" dirty="0"/>
              <a:t>sampling rate</a:t>
            </a:r>
          </a:p>
          <a:p>
            <a:pPr lvl="1"/>
            <a:r>
              <a:rPr lang="en-US" sz="2000" dirty="0"/>
              <a:t>resolution</a:t>
            </a:r>
          </a:p>
          <a:p>
            <a:pPr lvl="1"/>
            <a:r>
              <a:rPr lang="en-US" sz="2000" dirty="0"/>
              <a:t>power dissipation</a:t>
            </a:r>
          </a:p>
          <a:p>
            <a:r>
              <a:rPr lang="en-US" sz="2400" dirty="0"/>
              <a:t>Many ADC implementations:</a:t>
            </a:r>
          </a:p>
          <a:p>
            <a:pPr lvl="1"/>
            <a:r>
              <a:rPr lang="en-US" sz="2000" dirty="0"/>
              <a:t>sigma-delta </a:t>
            </a:r>
          </a:p>
          <a:p>
            <a:pPr lvl="1"/>
            <a:r>
              <a:rPr lang="en-US" sz="2000" dirty="0"/>
              <a:t>successive-approximation </a:t>
            </a:r>
          </a:p>
          <a:p>
            <a:pPr lvl="1"/>
            <a:r>
              <a:rPr lang="en-US" sz="2000" dirty="0"/>
              <a:t>pipeline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087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48603" y="1219200"/>
            <a:ext cx="82296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Resolution is determined by number of bits (in binary) to represent an analog input.</a:t>
            </a:r>
          </a:p>
          <a:p>
            <a:r>
              <a:rPr lang="en-US" sz="2000" dirty="0"/>
              <a:t>Example of two quantization methods (N = 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81796" cy="3436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28799"/>
            <a:ext cx="4581796" cy="3436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8603" y="5286916"/>
                <a:ext cx="388459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𝐷𝑖𝑔𝑖𝑡𝑎𝑙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𝑅𝑒𝑠𝑢𝑙𝑡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𝑓𝑙𝑜𝑜𝑟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𝑅𝐸𝐹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3" y="5286916"/>
                <a:ext cx="3884590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24400" y="5286915"/>
                <a:ext cx="396153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𝐷𝑖𝑔𝑖𝑡𝑎𝑙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𝑅𝑒𝑠𝑢𝑙𝑡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𝑟𝑜𝑢𝑛𝑑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𝑅𝐸𝐹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286915"/>
                <a:ext cx="3961534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359220" y="3657600"/>
            <a:ext cx="0" cy="60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30976" y="3657600"/>
            <a:ext cx="0" cy="60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49023" y="4191000"/>
            <a:ext cx="280161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5437" y="420421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</a:rPr>
              <a:t>½ Δ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115440" y="3657600"/>
            <a:ext cx="0" cy="7312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629759" y="3242172"/>
            <a:ext cx="1" cy="11467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124520" y="4312682"/>
            <a:ext cx="505240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15440" y="4324350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/>
              </a:rPr>
              <a:t>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9268" y="6010714"/>
            <a:ext cx="379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 quantization error = </a:t>
            </a:r>
            <a:r>
              <a:rPr lang="el-GR" dirty="0">
                <a:latin typeface="Calibri"/>
              </a:rPr>
              <a:t>Δ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/2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0600" y="5969362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 quantization error = ±½ </a:t>
            </a:r>
            <a:r>
              <a:rPr lang="el-GR" dirty="0">
                <a:latin typeface="Calibri"/>
              </a:rPr>
              <a:t>Δ</a:t>
            </a:r>
            <a:r>
              <a:rPr lang="en-US" dirty="0">
                <a:latin typeface="Calibri"/>
              </a:rPr>
              <a:t> = ±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/2</a:t>
            </a:r>
            <a:r>
              <a:rPr lang="en-US" baseline="30000" dirty="0"/>
              <a:t>4</a:t>
            </a:r>
            <a:r>
              <a:rPr lang="en-US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91423" y="6380046"/>
                <a:ext cx="2973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𝑟𝑜𝑢𝑛𝑑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𝑓𝑙𝑜𝑜𝑟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+0.5)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23" y="6380046"/>
                <a:ext cx="29738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33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N-bit ADC, it is limited to ±½</a:t>
            </a:r>
            <a:r>
              <a:rPr lang="el-GR" dirty="0">
                <a:latin typeface="Calibri"/>
              </a:rPr>
              <a:t>Δ</a:t>
            </a:r>
            <a:endParaRPr lang="en-US" dirty="0"/>
          </a:p>
          <a:p>
            <a:r>
              <a:rPr lang="en-US" dirty="0"/>
              <a:t>Δ = is the step size of the converter.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for 12-bit ADC and input voltage range [0, </a:t>
            </a:r>
            <a:r>
              <a:rPr lang="en-US" dirty="0" err="1"/>
              <a:t>3V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26215" y="1295400"/>
            <a:ext cx="2743200" cy="2438400"/>
            <a:chOff x="2786293" y="2741015"/>
            <a:chExt cx="1234729" cy="85644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786293" y="2741015"/>
              <a:ext cx="1234729" cy="8564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57379" y="3183536"/>
              <a:ext cx="10874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414175" y="2812846"/>
              <a:ext cx="0" cy="7160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 flipH="1" flipV="1">
              <a:off x="2980316" y="2852211"/>
              <a:ext cx="865449" cy="658977"/>
            </a:xfrm>
            <a:custGeom>
              <a:avLst/>
              <a:gdLst>
                <a:gd name="connsiteX0" fmla="*/ 0 w 776287"/>
                <a:gd name="connsiteY0" fmla="*/ 600075 h 600075"/>
                <a:gd name="connsiteX1" fmla="*/ 142875 w 776287"/>
                <a:gd name="connsiteY1" fmla="*/ 600075 h 600075"/>
                <a:gd name="connsiteX2" fmla="*/ 142875 w 776287"/>
                <a:gd name="connsiteY2" fmla="*/ 490538 h 600075"/>
                <a:gd name="connsiteX3" fmla="*/ 266700 w 776287"/>
                <a:gd name="connsiteY3" fmla="*/ 490538 h 600075"/>
                <a:gd name="connsiteX4" fmla="*/ 266700 w 776287"/>
                <a:gd name="connsiteY4" fmla="*/ 371475 h 600075"/>
                <a:gd name="connsiteX5" fmla="*/ 390525 w 776287"/>
                <a:gd name="connsiteY5" fmla="*/ 371475 h 600075"/>
                <a:gd name="connsiteX6" fmla="*/ 390525 w 776287"/>
                <a:gd name="connsiteY6" fmla="*/ 247650 h 600075"/>
                <a:gd name="connsiteX7" fmla="*/ 519112 w 776287"/>
                <a:gd name="connsiteY7" fmla="*/ 247650 h 600075"/>
                <a:gd name="connsiteX8" fmla="*/ 519112 w 776287"/>
                <a:gd name="connsiteY8" fmla="*/ 123825 h 600075"/>
                <a:gd name="connsiteX9" fmla="*/ 661987 w 776287"/>
                <a:gd name="connsiteY9" fmla="*/ 123825 h 600075"/>
                <a:gd name="connsiteX10" fmla="*/ 661987 w 776287"/>
                <a:gd name="connsiteY10" fmla="*/ 4763 h 600075"/>
                <a:gd name="connsiteX11" fmla="*/ 776287 w 776287"/>
                <a:gd name="connsiteY11" fmla="*/ 4763 h 600075"/>
                <a:gd name="connsiteX12" fmla="*/ 776287 w 776287"/>
                <a:gd name="connsiteY12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6287" h="600075">
                  <a:moveTo>
                    <a:pt x="0" y="600075"/>
                  </a:moveTo>
                  <a:lnTo>
                    <a:pt x="142875" y="600075"/>
                  </a:lnTo>
                  <a:lnTo>
                    <a:pt x="142875" y="490538"/>
                  </a:lnTo>
                  <a:lnTo>
                    <a:pt x="266700" y="490538"/>
                  </a:lnTo>
                  <a:lnTo>
                    <a:pt x="266700" y="371475"/>
                  </a:lnTo>
                  <a:lnTo>
                    <a:pt x="390525" y="371475"/>
                  </a:lnTo>
                  <a:lnTo>
                    <a:pt x="390525" y="247650"/>
                  </a:lnTo>
                  <a:lnTo>
                    <a:pt x="519112" y="247650"/>
                  </a:lnTo>
                  <a:lnTo>
                    <a:pt x="519112" y="123825"/>
                  </a:lnTo>
                  <a:lnTo>
                    <a:pt x="661987" y="123825"/>
                  </a:lnTo>
                  <a:lnTo>
                    <a:pt x="661987" y="4763"/>
                  </a:lnTo>
                  <a:lnTo>
                    <a:pt x="776287" y="4763"/>
                  </a:lnTo>
                  <a:lnTo>
                    <a:pt x="776287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0200" y="4953000"/>
                <a:ext cx="6209329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𝑀𝑎𝑥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𝑄𝑢𝑎𝑛𝑡𝑖𝑧𝑎𝑡𝑖𝑜𝑛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𝐸𝑟𝑟𝑜𝑟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∆=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=0.367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𝑚𝑉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953000"/>
                <a:ext cx="6209329" cy="6685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620000" y="2306157"/>
            <a:ext cx="0" cy="7312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929569" y="1941245"/>
            <a:ext cx="4769" cy="10751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20000" y="2971800"/>
            <a:ext cx="314338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3028053"/>
            <a:ext cx="3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/>
              </a:rPr>
              <a:t>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7916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Sampling Rate:</a:t>
            </a:r>
            <a:br>
              <a:rPr lang="en-US" dirty="0"/>
            </a:br>
            <a:r>
              <a:rPr lang="en-US" dirty="0" err="1"/>
              <a:t>Nyquist</a:t>
            </a:r>
            <a:r>
              <a:rPr lang="en-US" dirty="0"/>
              <a:t>–Shannon Sampling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06710"/>
          </a:xfrm>
        </p:spPr>
        <p:txBody>
          <a:bodyPr>
            <a:normAutofit/>
          </a:bodyPr>
          <a:lstStyle/>
          <a:p>
            <a:r>
              <a:rPr lang="en-US" sz="2000" dirty="0"/>
              <a:t>In order to be able to reconstruct the analog input signal, the sampling rate should be at least twice the maximum frequency component contained in the input signal</a:t>
            </a:r>
          </a:p>
          <a:p>
            <a:r>
              <a:rPr lang="en-US" sz="2000" dirty="0"/>
              <a:t>Example of two sine waves have the same sampling values. This is called </a:t>
            </a:r>
            <a:r>
              <a:rPr lang="en-US" sz="2000" dirty="0">
                <a:solidFill>
                  <a:srgbClr val="FF0000"/>
                </a:solidFill>
              </a:rPr>
              <a:t>aliasing</a:t>
            </a:r>
            <a:r>
              <a:rPr lang="en-US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71800"/>
            <a:ext cx="4419600" cy="1405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0" y="4223709"/>
            <a:ext cx="1125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wiki.com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787806"/>
            <a:ext cx="8229600" cy="138439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Antialiasing </a:t>
            </a:r>
            <a:r>
              <a:rPr lang="en-US" sz="2000" dirty="0"/>
              <a:t>(beyond the scope of this course)</a:t>
            </a:r>
            <a:endParaRPr lang="en-US" sz="1700" dirty="0">
              <a:solidFill>
                <a:schemeClr val="tx1"/>
              </a:solidFill>
            </a:endParaRPr>
          </a:p>
          <a:p>
            <a:pPr lvl="1"/>
            <a:r>
              <a:rPr lang="en-US" sz="1700" dirty="0">
                <a:solidFill>
                  <a:srgbClr val="0000FF"/>
                </a:solidFill>
              </a:rPr>
              <a:t>Pre-filtering</a:t>
            </a:r>
            <a:r>
              <a:rPr lang="en-US" sz="1700" dirty="0">
                <a:solidFill>
                  <a:schemeClr val="tx1"/>
                </a:solidFill>
              </a:rPr>
              <a:t>: use analog hardware to filtering out high-frequency components and only sampling the low-frequency components. The high-frequency components are ignored.</a:t>
            </a:r>
          </a:p>
          <a:p>
            <a:pPr lvl="1"/>
            <a:r>
              <a:rPr lang="en-US" sz="1700" dirty="0">
                <a:solidFill>
                  <a:srgbClr val="0000FF"/>
                </a:solidFill>
              </a:rPr>
              <a:t>Post-filtering</a:t>
            </a:r>
            <a:r>
              <a:rPr lang="en-US" sz="1700" dirty="0">
                <a:solidFill>
                  <a:schemeClr val="tx1"/>
                </a:solidFill>
              </a:rPr>
              <a:t>:  Oversample continuous signal, then use software to filter out high-frequency components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494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 (SAR) ADC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645434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4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Minimum Sampling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9" y="1204645"/>
            <a:ext cx="5943600" cy="403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46149" y="2743200"/>
                <a:ext cx="3031086" cy="573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𝒊𝒏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×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latin typeface="Cambria Math"/>
                        </a:rPr>
                        <m:t>𝟏</m:t>
                      </m:r>
                      <m:r>
                        <a:rPr lang="en-US" sz="2000" b="1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/>
                                </a:rPr>
                                <m:t>𝒕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49" y="2743200"/>
                <a:ext cx="3031086" cy="5737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5571" y="5625101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Larger sampling time 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277197" y="5625101"/>
            <a:ext cx="917491" cy="18466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93832" y="5440435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Smaller sampling error</a:t>
            </a:r>
          </a:p>
        </p:txBody>
      </p:sp>
      <p:cxnSp>
        <p:nvCxnSpPr>
          <p:cNvPr id="11" name="Straight Arrow Connector 10"/>
          <p:cNvCxnSpPr>
            <a:stCxn id="6" idx="3"/>
            <a:endCxn id="13" idx="1"/>
          </p:cNvCxnSpPr>
          <p:nvPr/>
        </p:nvCxnSpPr>
        <p:spPr>
          <a:xfrm>
            <a:off x="2277197" y="5809767"/>
            <a:ext cx="917491" cy="18466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94688" y="5809767"/>
            <a:ext cx="19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Slower ADC speed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3088" y="5611402"/>
            <a:ext cx="97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Tradeoff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091" y="28552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Sampling time is software programmable!</a:t>
            </a:r>
          </a:p>
        </p:txBody>
      </p:sp>
    </p:spTree>
    <p:extLst>
      <p:ext uri="{BB962C8B-B14F-4D97-AF65-F5344CB8AC3E}">
        <p14:creationId xmlns:p14="http://schemas.microsoft.com/office/powerpoint/2010/main" val="325073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67200" y="1943100"/>
            <a:ext cx="25908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ADC Sampling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678668"/>
            <a:ext cx="1066800" cy="4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Prescaler</a:t>
            </a:r>
          </a:p>
          <a:p>
            <a:pPr algn="ctr"/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/1, /2, /4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695156" y="2920484"/>
            <a:ext cx="11336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156" y="2526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HSI</a:t>
            </a:r>
            <a:r>
              <a:rPr lang="en-US" dirty="0"/>
              <a:t> Clock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01434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 MHz</a:t>
            </a: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895600" y="2920484"/>
            <a:ext cx="129234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249400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 Clock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20955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cycles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5325" y="24003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 cycles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14850" y="27051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cycles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14850" y="30099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cycles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05325" y="33147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 cycles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5800" y="36195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96 cycles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05325" y="39243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 cycles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4850" y="4229100"/>
            <a:ext cx="1143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384 cycles</a:t>
            </a:r>
          </a:p>
        </p:txBody>
      </p:sp>
      <p:sp>
        <p:nvSpPr>
          <p:cNvPr id="31" name="Trapezoid 30"/>
          <p:cNvSpPr/>
          <p:nvPr/>
        </p:nvSpPr>
        <p:spPr>
          <a:xfrm rot="5400000">
            <a:off x="4947166" y="3168134"/>
            <a:ext cx="2590800" cy="293132"/>
          </a:xfrm>
          <a:prstGeom prst="trapezoid">
            <a:avLst>
              <a:gd name="adj" fmla="val 154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38800" y="2209800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38800" y="2514600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8800" y="2828925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38800" y="3133725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38800" y="3419475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38800" y="3724275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8800" y="4038600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38800" y="4343400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00800" y="3238500"/>
            <a:ext cx="914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1" idx="3"/>
          </p:cNvCxnSpPr>
          <p:nvPr/>
        </p:nvCxnSpPr>
        <p:spPr>
          <a:xfrm flipV="1">
            <a:off x="6242566" y="4382958"/>
            <a:ext cx="0" cy="60814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991100"/>
            <a:ext cx="347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 sample time register (</a:t>
            </a:r>
            <a:r>
              <a:rPr lang="en-US" dirty="0" err="1"/>
              <a:t>SMPR</a:t>
            </a:r>
            <a:r>
              <a:rPr lang="en-US" dirty="0"/>
              <a:t>)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96610" y="3364468"/>
            <a:ext cx="1731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default prescaler 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100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755</Words>
  <Application>Microsoft Office PowerPoint</Application>
  <PresentationFormat>On-screen Show (4:3)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Bookman Old Style (Headings)</vt:lpstr>
      <vt:lpstr>Arial</vt:lpstr>
      <vt:lpstr>Bookman Old Style</vt:lpstr>
      <vt:lpstr>Calibri</vt:lpstr>
      <vt:lpstr>Cambria Math</vt:lpstr>
      <vt:lpstr>Consolas</vt:lpstr>
      <vt:lpstr>Gill Sans MT</vt:lpstr>
      <vt:lpstr>Times New Roman</vt:lpstr>
      <vt:lpstr>Wingdings</vt:lpstr>
      <vt:lpstr>Wingdings 3</vt:lpstr>
      <vt:lpstr>Origin</vt:lpstr>
      <vt:lpstr>Dr. Yifeng Zhu Electrical and Computer Engineering University of Maine</vt:lpstr>
      <vt:lpstr>Analog-to-Digital Converter (ADC)</vt:lpstr>
      <vt:lpstr>Analog-to-Digital Converter (ADC)</vt:lpstr>
      <vt:lpstr>Resolution</vt:lpstr>
      <vt:lpstr>Quantization Error</vt:lpstr>
      <vt:lpstr>Minimum Sampling Rate: Nyquist–Shannon Sampling Theorem</vt:lpstr>
      <vt:lpstr>Successive-approximation (SAR) ADC</vt:lpstr>
      <vt:lpstr>Determining Minimum Sampling Time</vt:lpstr>
      <vt:lpstr>Programming ADC Sampling Time</vt:lpstr>
      <vt:lpstr>Successive-approximation (SAR) ADC</vt:lpstr>
      <vt:lpstr>ADC Conversion Time</vt:lpstr>
      <vt:lpstr>Data Alignment</vt:lpstr>
      <vt:lpstr>ADC: Regular vs injected</vt:lpstr>
      <vt:lpstr>ADC Mode</vt:lpstr>
      <vt:lpstr>ADC Mode</vt:lpstr>
      <vt:lpstr>ADC Mode</vt:lpstr>
      <vt:lpstr>VREF</vt:lpstr>
      <vt:lpstr>Analog Watchdog</vt:lpstr>
      <vt:lpstr>Example: ADC with Timer Interrupts</vt:lpstr>
      <vt:lpstr>Example: ADC with Timer and DMA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276</cp:revision>
  <dcterms:created xsi:type="dcterms:W3CDTF">2013-02-03T05:36:57Z</dcterms:created>
  <dcterms:modified xsi:type="dcterms:W3CDTF">2019-06-13T16:48:43Z</dcterms:modified>
</cp:coreProperties>
</file>