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38" r:id="rId2"/>
    <p:sldId id="640" r:id="rId3"/>
    <p:sldId id="649" r:id="rId4"/>
    <p:sldId id="648" r:id="rId5"/>
    <p:sldId id="647" r:id="rId6"/>
    <p:sldId id="655" r:id="rId7"/>
    <p:sldId id="656" r:id="rId8"/>
    <p:sldId id="657" r:id="rId9"/>
    <p:sldId id="658" r:id="rId10"/>
    <p:sldId id="659" r:id="rId11"/>
  </p:sldIdLst>
  <p:sldSz cx="10691813" cy="7559675"/>
  <p:notesSz cx="6802438" cy="9934575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  <p:embeddedFont>
      <p:font typeface="Poppins ExtraBold" panose="00000900000000000000" pitchFamily="2" charset="0"/>
      <p:bold r:id="rId20"/>
      <p:boldItalic r:id="rId21"/>
    </p:embeddedFont>
    <p:embeddedFont>
      <p:font typeface="Poppins ExtraLight" panose="00000300000000000000" pitchFamily="2" charset="0"/>
      <p:regular r:id="rId22"/>
      <p:italic r:id="rId23"/>
    </p:embeddedFont>
    <p:embeddedFont>
      <p:font typeface="Poppins Light" panose="00000400000000000000" pitchFamily="2" charset="0"/>
      <p:regular r:id="rId24"/>
      <p:italic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SemiBold" panose="00000700000000000000" pitchFamily="2" charset="0"/>
      <p:bold r:id="rId28"/>
      <p:boldItalic r:id="rId29"/>
    </p:embeddedFont>
    <p:embeddedFont>
      <p:font typeface="Poppins Thin" panose="00000300000000000000" pitchFamily="2" charset="0"/>
      <p:regular r:id="rId30"/>
      <p:italic r:id="rId31"/>
    </p:embeddedFont>
    <p:embeddedFont>
      <p:font typeface="나눔스퀘어" panose="020B0600000101010101" pitchFamily="50" charset="-127"/>
      <p:regular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나눔스퀘어 Light" panose="020B0600000101010101" pitchFamily="50" charset="-127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DB1"/>
    <a:srgbClr val="004294"/>
    <a:srgbClr val="1F1F1F"/>
    <a:srgbClr val="353E4D"/>
    <a:srgbClr val="3A6BA9"/>
    <a:srgbClr val="3070B8"/>
    <a:srgbClr val="FCAB36"/>
    <a:srgbClr val="0233D0"/>
    <a:srgbClr val="45454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0" autoAdjust="0"/>
    <p:restoredTop sz="93735" autoAdjust="0"/>
  </p:normalViewPr>
  <p:slideViewPr>
    <p:cSldViewPr snapToGrid="0">
      <p:cViewPr varScale="1">
        <p:scale>
          <a:sx n="87" d="100"/>
          <a:sy n="87" d="100"/>
        </p:scale>
        <p:origin x="902" y="72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우진" userId="464a0525-fd21-4b1b-97a7-d78836ec8476" providerId="ADAL" clId="{7DE6F786-2BA2-4564-9830-92F0EBA61BA5}"/>
    <pc:docChg chg="modSld">
      <pc:chgData name="안우진" userId="464a0525-fd21-4b1b-97a7-d78836ec8476" providerId="ADAL" clId="{7DE6F786-2BA2-4564-9830-92F0EBA61BA5}" dt="2022-05-25T06:48:02.316" v="7" actId="20577"/>
      <pc:docMkLst>
        <pc:docMk/>
      </pc:docMkLst>
      <pc:sldChg chg="modSp mod">
        <pc:chgData name="안우진" userId="464a0525-fd21-4b1b-97a7-d78836ec8476" providerId="ADAL" clId="{7DE6F786-2BA2-4564-9830-92F0EBA61BA5}" dt="2022-05-25T06:48:02.316" v="7" actId="20577"/>
        <pc:sldMkLst>
          <pc:docMk/>
          <pc:sldMk cId="2511808826" sldId="657"/>
        </pc:sldMkLst>
        <pc:spChg chg="mod">
          <ac:chgData name="안우진" userId="464a0525-fd21-4b1b-97a7-d78836ec8476" providerId="ADAL" clId="{7DE6F786-2BA2-4564-9830-92F0EBA61BA5}" dt="2022-05-25T06:48:02.316" v="7" actId="20577"/>
          <ac:spMkLst>
            <pc:docMk/>
            <pc:sldMk cId="2511808826" sldId="657"/>
            <ac:spMk id="44" creationId="{9710D5FD-8D65-402B-BCFF-3A76E3EAB6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2022-05-25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434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4259499" cy="84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</a:t>
            </a:r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medical</a:t>
            </a:r>
          </a:p>
          <a:p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PWM Output MCU 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개선 사항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2CEC007-E61F-4DEC-8E7A-FB37688B5C6B}"/>
              </a:ext>
            </a:extLst>
          </p:cNvPr>
          <p:cNvGrpSpPr/>
          <p:nvPr/>
        </p:nvGrpSpPr>
        <p:grpSpPr>
          <a:xfrm>
            <a:off x="6235746" y="8086880"/>
            <a:ext cx="1146856" cy="292692"/>
            <a:chOff x="-3178995" y="-3821910"/>
            <a:chExt cx="1307774" cy="333760"/>
          </a:xfrm>
        </p:grpSpPr>
        <p:grpSp>
          <p:nvGrpSpPr>
            <p:cNvPr id="48" name="그래픽 45">
              <a:extLst>
                <a:ext uri="{FF2B5EF4-FFF2-40B4-BE49-F238E27FC236}">
                  <a16:creationId xmlns:a16="http://schemas.microsoft.com/office/drawing/2014/main" id="{132991D6-76F4-4C23-A5E7-44B7936C634D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49" name="그래픽 45">
                <a:extLst>
                  <a:ext uri="{FF2B5EF4-FFF2-40B4-BE49-F238E27FC236}">
                    <a16:creationId xmlns:a16="http://schemas.microsoft.com/office/drawing/2014/main" id="{87318971-00A8-40FC-A22C-D8DAC4BCBDE6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0" name="그래픽 45">
                <a:extLst>
                  <a:ext uri="{FF2B5EF4-FFF2-40B4-BE49-F238E27FC236}">
                    <a16:creationId xmlns:a16="http://schemas.microsoft.com/office/drawing/2014/main" id="{3B1BAA05-F540-4422-BA66-66A2C2C84781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1" name="그래픽 45">
                <a:extLst>
                  <a:ext uri="{FF2B5EF4-FFF2-40B4-BE49-F238E27FC236}">
                    <a16:creationId xmlns:a16="http://schemas.microsoft.com/office/drawing/2014/main" id="{AA1E0EA9-A58B-486A-841F-6EF78AEAF834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2" name="그래픽 45">
                <a:extLst>
                  <a:ext uri="{FF2B5EF4-FFF2-40B4-BE49-F238E27FC236}">
                    <a16:creationId xmlns:a16="http://schemas.microsoft.com/office/drawing/2014/main" id="{ACE596D9-95CF-489C-9F81-0015CCD5955B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53" name="그래픽 45">
                <a:extLst>
                  <a:ext uri="{FF2B5EF4-FFF2-40B4-BE49-F238E27FC236}">
                    <a16:creationId xmlns:a16="http://schemas.microsoft.com/office/drawing/2014/main" id="{D0E569D1-CCB6-4168-8826-80866E0D9C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54" name="그래픽 45">
                  <a:extLst>
                    <a:ext uri="{FF2B5EF4-FFF2-40B4-BE49-F238E27FC236}">
                      <a16:creationId xmlns:a16="http://schemas.microsoft.com/office/drawing/2014/main" id="{0045E6C5-D97E-4DD8-9C4F-5355E531B2B8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55" name="그래픽 45">
                  <a:extLst>
                    <a:ext uri="{FF2B5EF4-FFF2-40B4-BE49-F238E27FC236}">
                      <a16:creationId xmlns:a16="http://schemas.microsoft.com/office/drawing/2014/main" id="{81EC9AEB-DC17-4FF1-B98B-0792386D8A82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56" name="그래픽 45">
                  <a:extLst>
                    <a:ext uri="{FF2B5EF4-FFF2-40B4-BE49-F238E27FC236}">
                      <a16:creationId xmlns:a16="http://schemas.microsoft.com/office/drawing/2014/main" id="{36CD5E9A-79CD-4657-87D7-DB5F984F4CE3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57" name="그래픽 45">
              <a:extLst>
                <a:ext uri="{FF2B5EF4-FFF2-40B4-BE49-F238E27FC236}">
                  <a16:creationId xmlns:a16="http://schemas.microsoft.com/office/drawing/2014/main" id="{FC70FBFD-F234-4E0C-8A7C-189BBC15F6E8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D3CE52B-B761-4278-9B4B-5C7A61ACBEE3}"/>
              </a:ext>
            </a:extLst>
          </p:cNvPr>
          <p:cNvGrpSpPr/>
          <p:nvPr/>
        </p:nvGrpSpPr>
        <p:grpSpPr>
          <a:xfrm>
            <a:off x="5283023" y="7708518"/>
            <a:ext cx="727159" cy="671054"/>
            <a:chOff x="-2945454" y="-2452356"/>
            <a:chExt cx="678460" cy="626113"/>
          </a:xfrm>
        </p:grpSpPr>
        <p:sp>
          <p:nvSpPr>
            <p:cNvPr id="59" name="그래픽 45">
              <a:extLst>
                <a:ext uri="{FF2B5EF4-FFF2-40B4-BE49-F238E27FC236}">
                  <a16:creationId xmlns:a16="http://schemas.microsoft.com/office/drawing/2014/main" id="{63707CE8-DEF8-4CC2-8AD8-A0B65F97A7C1}"/>
                </a:ext>
              </a:extLst>
            </p:cNvPr>
            <p:cNvSpPr/>
            <p:nvPr/>
          </p:nvSpPr>
          <p:spPr>
            <a:xfrm>
              <a:off x="-2821430" y="-1972051"/>
              <a:ext cx="145761" cy="145715"/>
            </a:xfrm>
            <a:custGeom>
              <a:avLst/>
              <a:gdLst>
                <a:gd name="connsiteX0" fmla="*/ 145762 w 145761"/>
                <a:gd name="connsiteY0" fmla="*/ 72834 h 145715"/>
                <a:gd name="connsiteX1" fmla="*/ 72881 w 145761"/>
                <a:gd name="connsiteY1" fmla="*/ 145715 h 145715"/>
                <a:gd name="connsiteX2" fmla="*/ 0 w 145761"/>
                <a:gd name="connsiteY2" fmla="*/ 72834 h 145715"/>
                <a:gd name="connsiteX3" fmla="*/ 72881 w 145761"/>
                <a:gd name="connsiteY3" fmla="*/ 0 h 145715"/>
                <a:gd name="connsiteX4" fmla="*/ 145762 w 145761"/>
                <a:gd name="connsiteY4" fmla="*/ 72834 h 145715"/>
                <a:gd name="connsiteX5" fmla="*/ 72600 w 145761"/>
                <a:gd name="connsiteY5" fmla="*/ 35202 h 145715"/>
                <a:gd name="connsiteX6" fmla="*/ 34968 w 145761"/>
                <a:gd name="connsiteY6" fmla="*/ 72834 h 145715"/>
                <a:gd name="connsiteX7" fmla="*/ 72600 w 145761"/>
                <a:gd name="connsiteY7" fmla="*/ 110467 h 145715"/>
                <a:gd name="connsiteX8" fmla="*/ 110233 w 145761"/>
                <a:gd name="connsiteY8" fmla="*/ 72834 h 145715"/>
                <a:gd name="connsiteX9" fmla="*/ 72600 w 145761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61" h="145715">
                  <a:moveTo>
                    <a:pt x="145762" y="72834"/>
                  </a:moveTo>
                  <a:cubicBezTo>
                    <a:pt x="145762" y="113085"/>
                    <a:pt x="113131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131" y="0"/>
                    <a:pt x="145762" y="32584"/>
                    <a:pt x="145762" y="72834"/>
                  </a:cubicBezTo>
                  <a:moveTo>
                    <a:pt x="72600" y="35202"/>
                  </a:moveTo>
                  <a:cubicBezTo>
                    <a:pt x="51844" y="35202"/>
                    <a:pt x="34968" y="52031"/>
                    <a:pt x="34968" y="72834"/>
                  </a:cubicBezTo>
                  <a:cubicBezTo>
                    <a:pt x="34968" y="93591"/>
                    <a:pt x="51797" y="110467"/>
                    <a:pt x="72600" y="110467"/>
                  </a:cubicBezTo>
                  <a:cubicBezTo>
                    <a:pt x="93357" y="110467"/>
                    <a:pt x="110233" y="93637"/>
                    <a:pt x="110233" y="72834"/>
                  </a:cubicBezTo>
                  <a:cubicBezTo>
                    <a:pt x="110186" y="52031"/>
                    <a:pt x="93357" y="35202"/>
                    <a:pt x="72600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0" name="그래픽 45">
              <a:extLst>
                <a:ext uri="{FF2B5EF4-FFF2-40B4-BE49-F238E27FC236}">
                  <a16:creationId xmlns:a16="http://schemas.microsoft.com/office/drawing/2014/main" id="{12E5A73E-72F2-4733-A0BF-778398EBE113}"/>
                </a:ext>
              </a:extLst>
            </p:cNvPr>
            <p:cNvSpPr/>
            <p:nvPr/>
          </p:nvSpPr>
          <p:spPr>
            <a:xfrm>
              <a:off x="-2945454" y="-2009777"/>
              <a:ext cx="114720" cy="183534"/>
            </a:xfrm>
            <a:custGeom>
              <a:avLst/>
              <a:gdLst>
                <a:gd name="connsiteX0" fmla="*/ 114721 w 114720"/>
                <a:gd name="connsiteY0" fmla="*/ 165817 h 183534"/>
                <a:gd name="connsiteX1" fmla="*/ 97003 w 114720"/>
                <a:gd name="connsiteY1" fmla="*/ 148099 h 183534"/>
                <a:gd name="connsiteX2" fmla="*/ 96956 w 114720"/>
                <a:gd name="connsiteY2" fmla="*/ 148099 h 183534"/>
                <a:gd name="connsiteX3" fmla="*/ 96956 w 114720"/>
                <a:gd name="connsiteY3" fmla="*/ 148099 h 183534"/>
                <a:gd name="connsiteX4" fmla="*/ 59511 w 114720"/>
                <a:gd name="connsiteY4" fmla="*/ 110654 h 183534"/>
                <a:gd name="connsiteX5" fmla="*/ 59464 w 114720"/>
                <a:gd name="connsiteY5" fmla="*/ 72787 h 183534"/>
                <a:gd name="connsiteX6" fmla="*/ 96956 w 114720"/>
                <a:gd name="connsiteY6" fmla="*/ 72787 h 183534"/>
                <a:gd name="connsiteX7" fmla="*/ 114487 w 114720"/>
                <a:gd name="connsiteY7" fmla="*/ 55257 h 183534"/>
                <a:gd name="connsiteX8" fmla="*/ 96956 w 114720"/>
                <a:gd name="connsiteY8" fmla="*/ 37726 h 183534"/>
                <a:gd name="connsiteX9" fmla="*/ 59417 w 114720"/>
                <a:gd name="connsiteY9" fmla="*/ 37726 h 183534"/>
                <a:gd name="connsiteX10" fmla="*/ 59417 w 114720"/>
                <a:gd name="connsiteY10" fmla="*/ 17531 h 183534"/>
                <a:gd name="connsiteX11" fmla="*/ 41887 w 114720"/>
                <a:gd name="connsiteY11" fmla="*/ 0 h 183534"/>
                <a:gd name="connsiteX12" fmla="*/ 24356 w 114720"/>
                <a:gd name="connsiteY12" fmla="*/ 17531 h 183534"/>
                <a:gd name="connsiteX13" fmla="*/ 24356 w 114720"/>
                <a:gd name="connsiteY13" fmla="*/ 37726 h 183534"/>
                <a:gd name="connsiteX14" fmla="*/ 17531 w 114720"/>
                <a:gd name="connsiteY14" fmla="*/ 37726 h 183534"/>
                <a:gd name="connsiteX15" fmla="*/ 0 w 114720"/>
                <a:gd name="connsiteY15" fmla="*/ 55257 h 183534"/>
                <a:gd name="connsiteX16" fmla="*/ 17531 w 114720"/>
                <a:gd name="connsiteY16" fmla="*/ 72787 h 183534"/>
                <a:gd name="connsiteX17" fmla="*/ 24356 w 114720"/>
                <a:gd name="connsiteY17" fmla="*/ 72787 h 183534"/>
                <a:gd name="connsiteX18" fmla="*/ 24356 w 114720"/>
                <a:gd name="connsiteY18" fmla="*/ 110654 h 183534"/>
                <a:gd name="connsiteX19" fmla="*/ 96676 w 114720"/>
                <a:gd name="connsiteY19" fmla="*/ 183488 h 183534"/>
                <a:gd name="connsiteX20" fmla="*/ 96956 w 114720"/>
                <a:gd name="connsiteY20" fmla="*/ 183535 h 183534"/>
                <a:gd name="connsiteX21" fmla="*/ 97050 w 114720"/>
                <a:gd name="connsiteY21" fmla="*/ 183535 h 183534"/>
                <a:gd name="connsiteX22" fmla="*/ 97237 w 114720"/>
                <a:gd name="connsiteY22" fmla="*/ 183535 h 183534"/>
                <a:gd name="connsiteX23" fmla="*/ 97237 w 114720"/>
                <a:gd name="connsiteY23" fmla="*/ 183488 h 183534"/>
                <a:gd name="connsiteX24" fmla="*/ 114721 w 114720"/>
                <a:gd name="connsiteY24" fmla="*/ 165817 h 1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720" h="183534">
                  <a:moveTo>
                    <a:pt x="114721" y="165817"/>
                  </a:moveTo>
                  <a:cubicBezTo>
                    <a:pt x="114721" y="156046"/>
                    <a:pt x="106774" y="148099"/>
                    <a:pt x="97003" y="148099"/>
                  </a:cubicBezTo>
                  <a:cubicBezTo>
                    <a:pt x="97003" y="148099"/>
                    <a:pt x="96956" y="148099"/>
                    <a:pt x="96956" y="148099"/>
                  </a:cubicBezTo>
                  <a:lnTo>
                    <a:pt x="96956" y="148099"/>
                  </a:lnTo>
                  <a:cubicBezTo>
                    <a:pt x="76294" y="148099"/>
                    <a:pt x="59511" y="131317"/>
                    <a:pt x="59511" y="110654"/>
                  </a:cubicBezTo>
                  <a:lnTo>
                    <a:pt x="59464" y="72787"/>
                  </a:lnTo>
                  <a:lnTo>
                    <a:pt x="96956" y="72787"/>
                  </a:lnTo>
                  <a:cubicBezTo>
                    <a:pt x="106633" y="72787"/>
                    <a:pt x="114487" y="64934"/>
                    <a:pt x="114487" y="55257"/>
                  </a:cubicBezTo>
                  <a:cubicBezTo>
                    <a:pt x="114487" y="45580"/>
                    <a:pt x="106633" y="37726"/>
                    <a:pt x="96956" y="37726"/>
                  </a:cubicBezTo>
                  <a:lnTo>
                    <a:pt x="59417" y="37726"/>
                  </a:lnTo>
                  <a:lnTo>
                    <a:pt x="59417" y="17531"/>
                  </a:lnTo>
                  <a:cubicBezTo>
                    <a:pt x="59417" y="7854"/>
                    <a:pt x="51564" y="0"/>
                    <a:pt x="41887" y="0"/>
                  </a:cubicBezTo>
                  <a:cubicBezTo>
                    <a:pt x="32210" y="0"/>
                    <a:pt x="24356" y="7854"/>
                    <a:pt x="24356" y="17531"/>
                  </a:cubicBezTo>
                  <a:lnTo>
                    <a:pt x="24356" y="37726"/>
                  </a:lnTo>
                  <a:lnTo>
                    <a:pt x="17531" y="37726"/>
                  </a:lnTo>
                  <a:cubicBezTo>
                    <a:pt x="7854" y="37726"/>
                    <a:pt x="0" y="45580"/>
                    <a:pt x="0" y="55257"/>
                  </a:cubicBezTo>
                  <a:cubicBezTo>
                    <a:pt x="0" y="64934"/>
                    <a:pt x="7854" y="72787"/>
                    <a:pt x="17531" y="72787"/>
                  </a:cubicBezTo>
                  <a:lnTo>
                    <a:pt x="24356" y="72787"/>
                  </a:lnTo>
                  <a:lnTo>
                    <a:pt x="24356" y="110654"/>
                  </a:lnTo>
                  <a:cubicBezTo>
                    <a:pt x="24356" y="150717"/>
                    <a:pt x="56706" y="183207"/>
                    <a:pt x="96676" y="183488"/>
                  </a:cubicBezTo>
                  <a:cubicBezTo>
                    <a:pt x="96769" y="183488"/>
                    <a:pt x="96863" y="183535"/>
                    <a:pt x="96956" y="183535"/>
                  </a:cubicBezTo>
                  <a:cubicBezTo>
                    <a:pt x="97003" y="183535"/>
                    <a:pt x="97003" y="183535"/>
                    <a:pt x="97050" y="183535"/>
                  </a:cubicBezTo>
                  <a:cubicBezTo>
                    <a:pt x="97097" y="183535"/>
                    <a:pt x="97143" y="183535"/>
                    <a:pt x="97237" y="183535"/>
                  </a:cubicBezTo>
                  <a:lnTo>
                    <a:pt x="97237" y="183488"/>
                  </a:lnTo>
                  <a:cubicBezTo>
                    <a:pt x="106914" y="183347"/>
                    <a:pt x="114721" y="175494"/>
                    <a:pt x="114721" y="165817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1" name="그래픽 45">
              <a:extLst>
                <a:ext uri="{FF2B5EF4-FFF2-40B4-BE49-F238E27FC236}">
                  <a16:creationId xmlns:a16="http://schemas.microsoft.com/office/drawing/2014/main" id="{A49FA15B-75D2-4F96-AB56-BCE1CCBBBF96}"/>
                </a:ext>
              </a:extLst>
            </p:cNvPr>
            <p:cNvSpPr/>
            <p:nvPr/>
          </p:nvSpPr>
          <p:spPr>
            <a:xfrm>
              <a:off x="-2667207" y="-2009777"/>
              <a:ext cx="145715" cy="183394"/>
            </a:xfrm>
            <a:custGeom>
              <a:avLst/>
              <a:gdLst>
                <a:gd name="connsiteX0" fmla="*/ 128231 w 145715"/>
                <a:gd name="connsiteY0" fmla="*/ 0 h 183394"/>
                <a:gd name="connsiteX1" fmla="*/ 110700 w 145715"/>
                <a:gd name="connsiteY1" fmla="*/ 17531 h 183394"/>
                <a:gd name="connsiteX2" fmla="*/ 110700 w 145715"/>
                <a:gd name="connsiteY2" fmla="*/ 48338 h 183394"/>
                <a:gd name="connsiteX3" fmla="*/ 72881 w 145715"/>
                <a:gd name="connsiteY3" fmla="*/ 37679 h 183394"/>
                <a:gd name="connsiteX4" fmla="*/ 0 w 145715"/>
                <a:gd name="connsiteY4" fmla="*/ 110513 h 183394"/>
                <a:gd name="connsiteX5" fmla="*/ 72881 w 145715"/>
                <a:gd name="connsiteY5" fmla="*/ 183394 h 183394"/>
                <a:gd name="connsiteX6" fmla="*/ 145715 w 145715"/>
                <a:gd name="connsiteY6" fmla="*/ 110513 h 183394"/>
                <a:gd name="connsiteX7" fmla="*/ 145715 w 145715"/>
                <a:gd name="connsiteY7" fmla="*/ 17484 h 183394"/>
                <a:gd name="connsiteX8" fmla="*/ 128231 w 145715"/>
                <a:gd name="connsiteY8" fmla="*/ 0 h 183394"/>
                <a:gd name="connsiteX9" fmla="*/ 72600 w 145715"/>
                <a:gd name="connsiteY9" fmla="*/ 148146 h 183394"/>
                <a:gd name="connsiteX10" fmla="*/ 34968 w 145715"/>
                <a:gd name="connsiteY10" fmla="*/ 110513 h 183394"/>
                <a:gd name="connsiteX11" fmla="*/ 72600 w 145715"/>
                <a:gd name="connsiteY11" fmla="*/ 72881 h 183394"/>
                <a:gd name="connsiteX12" fmla="*/ 110233 w 145715"/>
                <a:gd name="connsiteY12" fmla="*/ 110513 h 183394"/>
                <a:gd name="connsiteX13" fmla="*/ 72600 w 145715"/>
                <a:gd name="connsiteY13" fmla="*/ 148146 h 1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715" h="183394">
                  <a:moveTo>
                    <a:pt x="128231" y="0"/>
                  </a:moveTo>
                  <a:cubicBezTo>
                    <a:pt x="118554" y="0"/>
                    <a:pt x="110700" y="7854"/>
                    <a:pt x="110700" y="17531"/>
                  </a:cubicBezTo>
                  <a:lnTo>
                    <a:pt x="110700" y="48338"/>
                  </a:lnTo>
                  <a:cubicBezTo>
                    <a:pt x="99668" y="41606"/>
                    <a:pt x="86765" y="37679"/>
                    <a:pt x="72881" y="37679"/>
                  </a:cubicBezTo>
                  <a:cubicBezTo>
                    <a:pt x="32630" y="37679"/>
                    <a:pt x="0" y="70310"/>
                    <a:pt x="0" y="110513"/>
                  </a:cubicBezTo>
                  <a:cubicBezTo>
                    <a:pt x="0" y="150717"/>
                    <a:pt x="32630" y="183394"/>
                    <a:pt x="72881" y="183394"/>
                  </a:cubicBezTo>
                  <a:cubicBezTo>
                    <a:pt x="113131" y="183394"/>
                    <a:pt x="145715" y="150764"/>
                    <a:pt x="145715" y="110513"/>
                  </a:cubicBezTo>
                  <a:lnTo>
                    <a:pt x="145715" y="17484"/>
                  </a:lnTo>
                  <a:cubicBezTo>
                    <a:pt x="145762" y="7854"/>
                    <a:pt x="137908" y="0"/>
                    <a:pt x="128231" y="0"/>
                  </a:cubicBezTo>
                  <a:moveTo>
                    <a:pt x="72600" y="148146"/>
                  </a:moveTo>
                  <a:cubicBezTo>
                    <a:pt x="51844" y="148146"/>
                    <a:pt x="34968" y="131317"/>
                    <a:pt x="34968" y="110513"/>
                  </a:cubicBezTo>
                  <a:cubicBezTo>
                    <a:pt x="34968" y="89757"/>
                    <a:pt x="51797" y="72881"/>
                    <a:pt x="72600" y="72881"/>
                  </a:cubicBezTo>
                  <a:cubicBezTo>
                    <a:pt x="93357" y="72881"/>
                    <a:pt x="110233" y="89710"/>
                    <a:pt x="110233" y="110513"/>
                  </a:cubicBezTo>
                  <a:cubicBezTo>
                    <a:pt x="110186" y="131317"/>
                    <a:pt x="93357" y="148146"/>
                    <a:pt x="72600" y="148146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2" name="그래픽 45">
              <a:extLst>
                <a:ext uri="{FF2B5EF4-FFF2-40B4-BE49-F238E27FC236}">
                  <a16:creationId xmlns:a16="http://schemas.microsoft.com/office/drawing/2014/main" id="{009147DB-48A6-4708-A8D1-D1E36512FD38}"/>
                </a:ext>
              </a:extLst>
            </p:cNvPr>
            <p:cNvSpPr/>
            <p:nvPr/>
          </p:nvSpPr>
          <p:spPr>
            <a:xfrm>
              <a:off x="-2512142" y="-1972051"/>
              <a:ext cx="145714" cy="145715"/>
            </a:xfrm>
            <a:custGeom>
              <a:avLst/>
              <a:gdLst>
                <a:gd name="connsiteX0" fmla="*/ 145715 w 145714"/>
                <a:gd name="connsiteY0" fmla="*/ 72834 h 145715"/>
                <a:gd name="connsiteX1" fmla="*/ 72881 w 145714"/>
                <a:gd name="connsiteY1" fmla="*/ 145715 h 145715"/>
                <a:gd name="connsiteX2" fmla="*/ 0 w 145714"/>
                <a:gd name="connsiteY2" fmla="*/ 72834 h 145715"/>
                <a:gd name="connsiteX3" fmla="*/ 72881 w 145714"/>
                <a:gd name="connsiteY3" fmla="*/ 0 h 145715"/>
                <a:gd name="connsiteX4" fmla="*/ 145715 w 145714"/>
                <a:gd name="connsiteY4" fmla="*/ 72834 h 145715"/>
                <a:gd name="connsiteX5" fmla="*/ 72554 w 145714"/>
                <a:gd name="connsiteY5" fmla="*/ 35202 h 145715"/>
                <a:gd name="connsiteX6" fmla="*/ 34921 w 145714"/>
                <a:gd name="connsiteY6" fmla="*/ 72834 h 145715"/>
                <a:gd name="connsiteX7" fmla="*/ 72554 w 145714"/>
                <a:gd name="connsiteY7" fmla="*/ 110467 h 145715"/>
                <a:gd name="connsiteX8" fmla="*/ 110186 w 145714"/>
                <a:gd name="connsiteY8" fmla="*/ 72834 h 145715"/>
                <a:gd name="connsiteX9" fmla="*/ 72554 w 145714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14" h="145715">
                  <a:moveTo>
                    <a:pt x="145715" y="72834"/>
                  </a:moveTo>
                  <a:cubicBezTo>
                    <a:pt x="145715" y="113085"/>
                    <a:pt x="113085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085" y="-47"/>
                    <a:pt x="145715" y="32584"/>
                    <a:pt x="145715" y="72834"/>
                  </a:cubicBezTo>
                  <a:moveTo>
                    <a:pt x="72554" y="35202"/>
                  </a:moveTo>
                  <a:cubicBezTo>
                    <a:pt x="51797" y="35202"/>
                    <a:pt x="34921" y="52031"/>
                    <a:pt x="34921" y="72834"/>
                  </a:cubicBezTo>
                  <a:cubicBezTo>
                    <a:pt x="34921" y="93591"/>
                    <a:pt x="51751" y="110467"/>
                    <a:pt x="72554" y="110467"/>
                  </a:cubicBezTo>
                  <a:cubicBezTo>
                    <a:pt x="93310" y="110467"/>
                    <a:pt x="110186" y="93637"/>
                    <a:pt x="110186" y="72834"/>
                  </a:cubicBezTo>
                  <a:cubicBezTo>
                    <a:pt x="110139" y="52031"/>
                    <a:pt x="93310" y="35202"/>
                    <a:pt x="72554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3" name="그래픽 45">
              <a:extLst>
                <a:ext uri="{FF2B5EF4-FFF2-40B4-BE49-F238E27FC236}">
                  <a16:creationId xmlns:a16="http://schemas.microsoft.com/office/drawing/2014/main" id="{61A44907-E6EC-4911-8BDF-006FDA68EE97}"/>
                </a:ext>
              </a:extLst>
            </p:cNvPr>
            <p:cNvSpPr/>
            <p:nvPr/>
          </p:nvSpPr>
          <p:spPr>
            <a:xfrm>
              <a:off x="-2357405" y="-1972144"/>
              <a:ext cx="90411" cy="145761"/>
            </a:xfrm>
            <a:custGeom>
              <a:avLst/>
              <a:gdLst>
                <a:gd name="connsiteX0" fmla="*/ 72647 w 90411"/>
                <a:gd name="connsiteY0" fmla="*/ 110513 h 145761"/>
                <a:gd name="connsiteX1" fmla="*/ 72507 w 90411"/>
                <a:gd name="connsiteY1" fmla="*/ 110513 h 145761"/>
                <a:gd name="connsiteX2" fmla="*/ 72507 w 90411"/>
                <a:gd name="connsiteY2" fmla="*/ 110513 h 145761"/>
                <a:gd name="connsiteX3" fmla="*/ 34921 w 90411"/>
                <a:gd name="connsiteY3" fmla="*/ 72881 h 145761"/>
                <a:gd name="connsiteX4" fmla="*/ 72554 w 90411"/>
                <a:gd name="connsiteY4" fmla="*/ 35248 h 145761"/>
                <a:gd name="connsiteX5" fmla="*/ 72881 w 90411"/>
                <a:gd name="connsiteY5" fmla="*/ 35202 h 145761"/>
                <a:gd name="connsiteX6" fmla="*/ 90412 w 90411"/>
                <a:gd name="connsiteY6" fmla="*/ 17671 h 145761"/>
                <a:gd name="connsiteX7" fmla="*/ 72881 w 90411"/>
                <a:gd name="connsiteY7" fmla="*/ 140 h 145761"/>
                <a:gd name="connsiteX8" fmla="*/ 72881 w 90411"/>
                <a:gd name="connsiteY8" fmla="*/ 0 h 145761"/>
                <a:gd name="connsiteX9" fmla="*/ 0 w 90411"/>
                <a:gd name="connsiteY9" fmla="*/ 72881 h 145761"/>
                <a:gd name="connsiteX10" fmla="*/ 72881 w 90411"/>
                <a:gd name="connsiteY10" fmla="*/ 145762 h 145761"/>
                <a:gd name="connsiteX11" fmla="*/ 72881 w 90411"/>
                <a:gd name="connsiteY11" fmla="*/ 145528 h 145761"/>
                <a:gd name="connsiteX12" fmla="*/ 72647 w 90411"/>
                <a:gd name="connsiteY12" fmla="*/ 145528 h 145761"/>
                <a:gd name="connsiteX13" fmla="*/ 90178 w 90411"/>
                <a:gd name="connsiteY13" fmla="*/ 127997 h 145761"/>
                <a:gd name="connsiteX14" fmla="*/ 72647 w 90411"/>
                <a:gd name="connsiteY14" fmla="*/ 110513 h 14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411" h="145761">
                  <a:moveTo>
                    <a:pt x="72647" y="110513"/>
                  </a:moveTo>
                  <a:cubicBezTo>
                    <a:pt x="72600" y="110513"/>
                    <a:pt x="72554" y="110513"/>
                    <a:pt x="72507" y="110513"/>
                  </a:cubicBezTo>
                  <a:cubicBezTo>
                    <a:pt x="72507" y="110513"/>
                    <a:pt x="72507" y="110513"/>
                    <a:pt x="72507" y="110513"/>
                  </a:cubicBezTo>
                  <a:cubicBezTo>
                    <a:pt x="51751" y="110513"/>
                    <a:pt x="34921" y="93684"/>
                    <a:pt x="34921" y="72881"/>
                  </a:cubicBezTo>
                  <a:cubicBezTo>
                    <a:pt x="34921" y="52125"/>
                    <a:pt x="51751" y="35248"/>
                    <a:pt x="72554" y="35248"/>
                  </a:cubicBezTo>
                  <a:lnTo>
                    <a:pt x="72881" y="35202"/>
                  </a:lnTo>
                  <a:cubicBezTo>
                    <a:pt x="82558" y="35202"/>
                    <a:pt x="90412" y="27348"/>
                    <a:pt x="90412" y="17671"/>
                  </a:cubicBezTo>
                  <a:cubicBezTo>
                    <a:pt x="90412" y="7994"/>
                    <a:pt x="82558" y="140"/>
                    <a:pt x="72881" y="140"/>
                  </a:cubicBezTo>
                  <a:lnTo>
                    <a:pt x="72881" y="0"/>
                  </a:lnTo>
                  <a:cubicBezTo>
                    <a:pt x="32630" y="0"/>
                    <a:pt x="0" y="32630"/>
                    <a:pt x="0" y="72881"/>
                  </a:cubicBezTo>
                  <a:cubicBezTo>
                    <a:pt x="0" y="113131"/>
                    <a:pt x="32630" y="145762"/>
                    <a:pt x="72881" y="145762"/>
                  </a:cubicBezTo>
                  <a:lnTo>
                    <a:pt x="72881" y="145528"/>
                  </a:lnTo>
                  <a:cubicBezTo>
                    <a:pt x="72787" y="145528"/>
                    <a:pt x="72741" y="145528"/>
                    <a:pt x="72647" y="145528"/>
                  </a:cubicBezTo>
                  <a:cubicBezTo>
                    <a:pt x="82324" y="145528"/>
                    <a:pt x="90178" y="137674"/>
                    <a:pt x="90178" y="127997"/>
                  </a:cubicBezTo>
                  <a:cubicBezTo>
                    <a:pt x="90131" y="118367"/>
                    <a:pt x="82277" y="110560"/>
                    <a:pt x="72647" y="110513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4" name="그래픽 45">
              <a:extLst>
                <a:ext uri="{FF2B5EF4-FFF2-40B4-BE49-F238E27FC236}">
                  <a16:creationId xmlns:a16="http://schemas.microsoft.com/office/drawing/2014/main" id="{14291B2E-0687-44ED-8F74-3174358F48C9}"/>
                </a:ext>
              </a:extLst>
            </p:cNvPr>
            <p:cNvSpPr/>
            <p:nvPr/>
          </p:nvSpPr>
          <p:spPr>
            <a:xfrm>
              <a:off x="-2771494" y="-2452356"/>
              <a:ext cx="429176" cy="332767"/>
            </a:xfrm>
            <a:custGeom>
              <a:avLst/>
              <a:gdLst>
                <a:gd name="connsiteX0" fmla="*/ 425029 w 429176"/>
                <a:gd name="connsiteY0" fmla="*/ 89722 h 332767"/>
                <a:gd name="connsiteX1" fmla="*/ 412453 w 429176"/>
                <a:gd name="connsiteY1" fmla="*/ 92340 h 332767"/>
                <a:gd name="connsiteX2" fmla="*/ 349483 w 429176"/>
                <a:gd name="connsiteY2" fmla="*/ 140164 h 332767"/>
                <a:gd name="connsiteX3" fmla="*/ 347520 w 429176"/>
                <a:gd name="connsiteY3" fmla="*/ 137873 h 332767"/>
                <a:gd name="connsiteX4" fmla="*/ 367668 w 429176"/>
                <a:gd name="connsiteY4" fmla="*/ 106551 h 332767"/>
                <a:gd name="connsiteX5" fmla="*/ 388191 w 429176"/>
                <a:gd name="connsiteY5" fmla="*/ 56858 h 332767"/>
                <a:gd name="connsiteX6" fmla="*/ 388237 w 429176"/>
                <a:gd name="connsiteY6" fmla="*/ 56577 h 332767"/>
                <a:gd name="connsiteX7" fmla="*/ 388284 w 429176"/>
                <a:gd name="connsiteY7" fmla="*/ 54988 h 332767"/>
                <a:gd name="connsiteX8" fmla="*/ 378748 w 429176"/>
                <a:gd name="connsiteY8" fmla="*/ 46386 h 332767"/>
                <a:gd name="connsiteX9" fmla="*/ 370146 w 429176"/>
                <a:gd name="connsiteY9" fmla="*/ 55923 h 332767"/>
                <a:gd name="connsiteX10" fmla="*/ 344995 w 429176"/>
                <a:gd name="connsiteY10" fmla="*/ 136237 h 332767"/>
                <a:gd name="connsiteX11" fmla="*/ 341068 w 429176"/>
                <a:gd name="connsiteY11" fmla="*/ 135395 h 332767"/>
                <a:gd name="connsiteX12" fmla="*/ 340788 w 429176"/>
                <a:gd name="connsiteY12" fmla="*/ 135442 h 332767"/>
                <a:gd name="connsiteX13" fmla="*/ 340648 w 429176"/>
                <a:gd name="connsiteY13" fmla="*/ 133525 h 332767"/>
                <a:gd name="connsiteX14" fmla="*/ 336814 w 429176"/>
                <a:gd name="connsiteY14" fmla="*/ 100848 h 332767"/>
                <a:gd name="connsiteX15" fmla="*/ 321387 w 429176"/>
                <a:gd name="connsiteY15" fmla="*/ 49331 h 332767"/>
                <a:gd name="connsiteX16" fmla="*/ 321247 w 429176"/>
                <a:gd name="connsiteY16" fmla="*/ 49097 h 332767"/>
                <a:gd name="connsiteX17" fmla="*/ 320265 w 429176"/>
                <a:gd name="connsiteY17" fmla="*/ 47789 h 332767"/>
                <a:gd name="connsiteX18" fmla="*/ 307456 w 429176"/>
                <a:gd name="connsiteY18" fmla="*/ 47134 h 332767"/>
                <a:gd name="connsiteX19" fmla="*/ 306802 w 429176"/>
                <a:gd name="connsiteY19" fmla="*/ 59943 h 332767"/>
                <a:gd name="connsiteX20" fmla="*/ 337843 w 429176"/>
                <a:gd name="connsiteY20" fmla="*/ 135956 h 332767"/>
                <a:gd name="connsiteX21" fmla="*/ 331204 w 429176"/>
                <a:gd name="connsiteY21" fmla="*/ 145306 h 332767"/>
                <a:gd name="connsiteX22" fmla="*/ 337282 w 429176"/>
                <a:gd name="connsiteY22" fmla="*/ 154469 h 332767"/>
                <a:gd name="connsiteX23" fmla="*/ 336767 w 429176"/>
                <a:gd name="connsiteY23" fmla="*/ 156525 h 332767"/>
                <a:gd name="connsiteX24" fmla="*/ 314889 w 429176"/>
                <a:gd name="connsiteY24" fmla="*/ 212904 h 332767"/>
                <a:gd name="connsiteX25" fmla="*/ 299369 w 429176"/>
                <a:gd name="connsiteY25" fmla="*/ 234315 h 332767"/>
                <a:gd name="connsiteX26" fmla="*/ 261456 w 429176"/>
                <a:gd name="connsiteY26" fmla="*/ 266478 h 332767"/>
                <a:gd name="connsiteX27" fmla="*/ 231537 w 429176"/>
                <a:gd name="connsiteY27" fmla="*/ 282139 h 332767"/>
                <a:gd name="connsiteX28" fmla="*/ 205872 w 429176"/>
                <a:gd name="connsiteY28" fmla="*/ 290600 h 332767"/>
                <a:gd name="connsiteX29" fmla="*/ 151410 w 429176"/>
                <a:gd name="connsiteY29" fmla="*/ 292096 h 332767"/>
                <a:gd name="connsiteX30" fmla="*/ 123454 w 429176"/>
                <a:gd name="connsiteY30" fmla="*/ 283962 h 332767"/>
                <a:gd name="connsiteX31" fmla="*/ 80212 w 429176"/>
                <a:gd name="connsiteY31" fmla="*/ 255585 h 332767"/>
                <a:gd name="connsiteX32" fmla="*/ 61419 w 429176"/>
                <a:gd name="connsiteY32" fmla="*/ 233099 h 332767"/>
                <a:gd name="connsiteX33" fmla="*/ 47348 w 429176"/>
                <a:gd name="connsiteY33" fmla="*/ 205752 h 332767"/>
                <a:gd name="connsiteX34" fmla="*/ 41224 w 429176"/>
                <a:gd name="connsiteY34" fmla="*/ 142641 h 332767"/>
                <a:gd name="connsiteX35" fmla="*/ 64504 w 429176"/>
                <a:gd name="connsiteY35" fmla="*/ 84439 h 332767"/>
                <a:gd name="connsiteX36" fmla="*/ 93442 w 429176"/>
                <a:gd name="connsiteY36" fmla="*/ 58541 h 332767"/>
                <a:gd name="connsiteX37" fmla="*/ 153654 w 429176"/>
                <a:gd name="connsiteY37" fmla="*/ 41664 h 332767"/>
                <a:gd name="connsiteX38" fmla="*/ 205217 w 429176"/>
                <a:gd name="connsiteY38" fmla="*/ 53211 h 332767"/>
                <a:gd name="connsiteX39" fmla="*/ 234108 w 429176"/>
                <a:gd name="connsiteY39" fmla="*/ 75043 h 332767"/>
                <a:gd name="connsiteX40" fmla="*/ 258510 w 429176"/>
                <a:gd name="connsiteY40" fmla="*/ 122352 h 332767"/>
                <a:gd name="connsiteX41" fmla="*/ 251124 w 429176"/>
                <a:gd name="connsiteY41" fmla="*/ 177095 h 332767"/>
                <a:gd name="connsiteX42" fmla="*/ 235604 w 429176"/>
                <a:gd name="connsiteY42" fmla="*/ 199207 h 332767"/>
                <a:gd name="connsiteX43" fmla="*/ 200823 w 429176"/>
                <a:gd name="connsiteY43" fmla="*/ 221038 h 332767"/>
                <a:gd name="connsiteX44" fmla="*/ 172026 w 429176"/>
                <a:gd name="connsiteY44" fmla="*/ 224077 h 332767"/>
                <a:gd name="connsiteX45" fmla="*/ 148418 w 429176"/>
                <a:gd name="connsiteY45" fmla="*/ 217439 h 332767"/>
                <a:gd name="connsiteX46" fmla="*/ 130092 w 429176"/>
                <a:gd name="connsiteY46" fmla="*/ 204536 h 332767"/>
                <a:gd name="connsiteX47" fmla="*/ 111767 w 429176"/>
                <a:gd name="connsiteY47" fmla="*/ 173869 h 332767"/>
                <a:gd name="connsiteX48" fmla="*/ 110832 w 429176"/>
                <a:gd name="connsiteY48" fmla="*/ 168960 h 332767"/>
                <a:gd name="connsiteX49" fmla="*/ 118826 w 429176"/>
                <a:gd name="connsiteY49" fmla="*/ 130019 h 332767"/>
                <a:gd name="connsiteX50" fmla="*/ 123968 w 429176"/>
                <a:gd name="connsiteY50" fmla="*/ 123100 h 332767"/>
                <a:gd name="connsiteX51" fmla="*/ 144257 w 429176"/>
                <a:gd name="connsiteY51" fmla="*/ 111460 h 332767"/>
                <a:gd name="connsiteX52" fmla="*/ 162489 w 429176"/>
                <a:gd name="connsiteY52" fmla="*/ 111413 h 332767"/>
                <a:gd name="connsiteX53" fmla="*/ 186004 w 429176"/>
                <a:gd name="connsiteY53" fmla="*/ 129505 h 332767"/>
                <a:gd name="connsiteX54" fmla="*/ 189276 w 429176"/>
                <a:gd name="connsiteY54" fmla="*/ 145446 h 332767"/>
                <a:gd name="connsiteX55" fmla="*/ 186518 w 429176"/>
                <a:gd name="connsiteY55" fmla="*/ 107253 h 332767"/>
                <a:gd name="connsiteX56" fmla="*/ 169034 w 429176"/>
                <a:gd name="connsiteY56" fmla="*/ 91592 h 332767"/>
                <a:gd name="connsiteX57" fmla="*/ 142668 w 429176"/>
                <a:gd name="connsiteY57" fmla="*/ 85748 h 332767"/>
                <a:gd name="connsiteX58" fmla="*/ 112609 w 429176"/>
                <a:gd name="connsiteY58" fmla="*/ 93836 h 332767"/>
                <a:gd name="connsiteX59" fmla="*/ 93395 w 429176"/>
                <a:gd name="connsiteY59" fmla="*/ 108795 h 332767"/>
                <a:gd name="connsiteX60" fmla="*/ 74696 w 429176"/>
                <a:gd name="connsiteY60" fmla="*/ 182097 h 332767"/>
                <a:gd name="connsiteX61" fmla="*/ 102932 w 429176"/>
                <a:gd name="connsiteY61" fmla="*/ 232024 h 332767"/>
                <a:gd name="connsiteX62" fmla="*/ 131308 w 429176"/>
                <a:gd name="connsiteY62" fmla="*/ 252033 h 332767"/>
                <a:gd name="connsiteX63" fmla="*/ 168379 w 429176"/>
                <a:gd name="connsiteY63" fmla="*/ 262457 h 332767"/>
                <a:gd name="connsiteX64" fmla="*/ 211902 w 429176"/>
                <a:gd name="connsiteY64" fmla="*/ 257970 h 332767"/>
                <a:gd name="connsiteX65" fmla="*/ 263279 w 429176"/>
                <a:gd name="connsiteY65" fmla="*/ 226087 h 332767"/>
                <a:gd name="connsiteX66" fmla="*/ 285858 w 429176"/>
                <a:gd name="connsiteY66" fmla="*/ 193877 h 332767"/>
                <a:gd name="connsiteX67" fmla="*/ 296798 w 429176"/>
                <a:gd name="connsiteY67" fmla="*/ 160125 h 332767"/>
                <a:gd name="connsiteX68" fmla="*/ 296564 w 429176"/>
                <a:gd name="connsiteY68" fmla="*/ 115621 h 332767"/>
                <a:gd name="connsiteX69" fmla="*/ 264120 w 429176"/>
                <a:gd name="connsiteY69" fmla="*/ 47601 h 332767"/>
                <a:gd name="connsiteX70" fmla="*/ 224057 w 429176"/>
                <a:gd name="connsiteY70" fmla="*/ 15813 h 332767"/>
                <a:gd name="connsiteX71" fmla="*/ 128363 w 429176"/>
                <a:gd name="connsiteY71" fmla="*/ 2863 h 332767"/>
                <a:gd name="connsiteX72" fmla="*/ 55108 w 429176"/>
                <a:gd name="connsiteY72" fmla="*/ 38626 h 332767"/>
                <a:gd name="connsiteX73" fmla="*/ 11725 w 429176"/>
                <a:gd name="connsiteY73" fmla="*/ 98090 h 332767"/>
                <a:gd name="connsiteX74" fmla="*/ 3030 w 429176"/>
                <a:gd name="connsiteY74" fmla="*/ 191961 h 332767"/>
                <a:gd name="connsiteX75" fmla="*/ 11305 w 429176"/>
                <a:gd name="connsiteY75" fmla="*/ 219542 h 332767"/>
                <a:gd name="connsiteX76" fmla="*/ 30004 w 429176"/>
                <a:gd name="connsiteY76" fmla="*/ 255445 h 332767"/>
                <a:gd name="connsiteX77" fmla="*/ 53331 w 429176"/>
                <a:gd name="connsiteY77" fmla="*/ 283261 h 332767"/>
                <a:gd name="connsiteX78" fmla="*/ 108167 w 429176"/>
                <a:gd name="connsiteY78" fmla="*/ 319397 h 332767"/>
                <a:gd name="connsiteX79" fmla="*/ 144678 w 429176"/>
                <a:gd name="connsiteY79" fmla="*/ 330102 h 332767"/>
                <a:gd name="connsiteX80" fmla="*/ 174924 w 429176"/>
                <a:gd name="connsiteY80" fmla="*/ 332767 h 332767"/>
                <a:gd name="connsiteX81" fmla="*/ 216624 w 429176"/>
                <a:gd name="connsiteY81" fmla="*/ 327859 h 332767"/>
                <a:gd name="connsiteX82" fmla="*/ 245608 w 429176"/>
                <a:gd name="connsiteY82" fmla="*/ 318041 h 332767"/>
                <a:gd name="connsiteX83" fmla="*/ 332560 w 429176"/>
                <a:gd name="connsiteY83" fmla="*/ 220992 h 332767"/>
                <a:gd name="connsiteX84" fmla="*/ 342471 w 429176"/>
                <a:gd name="connsiteY84" fmla="*/ 155030 h 332767"/>
                <a:gd name="connsiteX85" fmla="*/ 351119 w 429176"/>
                <a:gd name="connsiteY85" fmla="*/ 145212 h 332767"/>
                <a:gd name="connsiteX86" fmla="*/ 350932 w 429176"/>
                <a:gd name="connsiteY86" fmla="*/ 143202 h 332767"/>
                <a:gd name="connsiteX87" fmla="*/ 380664 w 429176"/>
                <a:gd name="connsiteY87" fmla="*/ 131562 h 332767"/>
                <a:gd name="connsiteX88" fmla="*/ 426618 w 429176"/>
                <a:gd name="connsiteY88" fmla="*/ 103653 h 332767"/>
                <a:gd name="connsiteX89" fmla="*/ 426805 w 429176"/>
                <a:gd name="connsiteY89" fmla="*/ 103466 h 332767"/>
                <a:gd name="connsiteX90" fmla="*/ 427787 w 429176"/>
                <a:gd name="connsiteY90" fmla="*/ 102204 h 332767"/>
                <a:gd name="connsiteX91" fmla="*/ 425029 w 429176"/>
                <a:gd name="connsiteY91" fmla="*/ 89722 h 3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9176" h="332767">
                  <a:moveTo>
                    <a:pt x="425029" y="89722"/>
                  </a:moveTo>
                  <a:cubicBezTo>
                    <a:pt x="420821" y="86964"/>
                    <a:pt x="415913" y="88693"/>
                    <a:pt x="412453" y="92340"/>
                  </a:cubicBezTo>
                  <a:cubicBezTo>
                    <a:pt x="385853" y="119781"/>
                    <a:pt x="358692" y="135302"/>
                    <a:pt x="349483" y="140164"/>
                  </a:cubicBezTo>
                  <a:cubicBezTo>
                    <a:pt x="348969" y="139322"/>
                    <a:pt x="348314" y="138527"/>
                    <a:pt x="347520" y="137873"/>
                  </a:cubicBezTo>
                  <a:cubicBezTo>
                    <a:pt x="353737" y="128850"/>
                    <a:pt x="361918" y="116555"/>
                    <a:pt x="367668" y="106551"/>
                  </a:cubicBezTo>
                  <a:cubicBezTo>
                    <a:pt x="376363" y="91405"/>
                    <a:pt x="382347" y="79157"/>
                    <a:pt x="388191" y="56858"/>
                  </a:cubicBezTo>
                  <a:lnTo>
                    <a:pt x="388237" y="56577"/>
                  </a:lnTo>
                  <a:cubicBezTo>
                    <a:pt x="388284" y="56063"/>
                    <a:pt x="388331" y="55502"/>
                    <a:pt x="388284" y="54988"/>
                  </a:cubicBezTo>
                  <a:cubicBezTo>
                    <a:pt x="388004" y="49986"/>
                    <a:pt x="383750" y="46106"/>
                    <a:pt x="378748" y="46386"/>
                  </a:cubicBezTo>
                  <a:cubicBezTo>
                    <a:pt x="373746" y="46667"/>
                    <a:pt x="370800" y="50967"/>
                    <a:pt x="370146" y="55923"/>
                  </a:cubicBezTo>
                  <a:cubicBezTo>
                    <a:pt x="364256" y="98931"/>
                    <a:pt x="347520" y="131515"/>
                    <a:pt x="344995" y="136237"/>
                  </a:cubicBezTo>
                  <a:cubicBezTo>
                    <a:pt x="343780" y="135722"/>
                    <a:pt x="342471" y="135395"/>
                    <a:pt x="341068" y="135395"/>
                  </a:cubicBezTo>
                  <a:cubicBezTo>
                    <a:pt x="340975" y="135395"/>
                    <a:pt x="340881" y="135442"/>
                    <a:pt x="340788" y="135442"/>
                  </a:cubicBezTo>
                  <a:cubicBezTo>
                    <a:pt x="340741" y="134787"/>
                    <a:pt x="340694" y="134133"/>
                    <a:pt x="340648" y="133525"/>
                  </a:cubicBezTo>
                  <a:cubicBezTo>
                    <a:pt x="339759" y="122586"/>
                    <a:pt x="338637" y="112208"/>
                    <a:pt x="336814" y="100848"/>
                  </a:cubicBezTo>
                  <a:cubicBezTo>
                    <a:pt x="334009" y="83598"/>
                    <a:pt x="330924" y="70321"/>
                    <a:pt x="321387" y="49331"/>
                  </a:cubicBezTo>
                  <a:lnTo>
                    <a:pt x="321247" y="49097"/>
                  </a:lnTo>
                  <a:cubicBezTo>
                    <a:pt x="320966" y="48630"/>
                    <a:pt x="320639" y="48209"/>
                    <a:pt x="320265" y="47789"/>
                  </a:cubicBezTo>
                  <a:cubicBezTo>
                    <a:pt x="316899" y="44049"/>
                    <a:pt x="311149" y="43768"/>
                    <a:pt x="307456" y="47134"/>
                  </a:cubicBezTo>
                  <a:cubicBezTo>
                    <a:pt x="303716" y="50500"/>
                    <a:pt x="304184" y="55689"/>
                    <a:pt x="306802" y="59943"/>
                  </a:cubicBezTo>
                  <a:cubicBezTo>
                    <a:pt x="329475" y="97248"/>
                    <a:pt x="336908" y="131281"/>
                    <a:pt x="337843" y="135956"/>
                  </a:cubicBezTo>
                  <a:cubicBezTo>
                    <a:pt x="333963" y="137312"/>
                    <a:pt x="331204" y="140958"/>
                    <a:pt x="331204" y="145306"/>
                  </a:cubicBezTo>
                  <a:cubicBezTo>
                    <a:pt x="331204" y="149420"/>
                    <a:pt x="333729" y="152973"/>
                    <a:pt x="337282" y="154469"/>
                  </a:cubicBezTo>
                  <a:cubicBezTo>
                    <a:pt x="337141" y="155170"/>
                    <a:pt x="336954" y="155918"/>
                    <a:pt x="336767" y="156525"/>
                  </a:cubicBezTo>
                  <a:cubicBezTo>
                    <a:pt x="331765" y="182892"/>
                    <a:pt x="321808" y="201497"/>
                    <a:pt x="314889" y="212904"/>
                  </a:cubicBezTo>
                  <a:cubicBezTo>
                    <a:pt x="308391" y="223609"/>
                    <a:pt x="302127" y="231183"/>
                    <a:pt x="299369" y="234315"/>
                  </a:cubicBezTo>
                  <a:cubicBezTo>
                    <a:pt x="290066" y="244927"/>
                    <a:pt x="278846" y="254136"/>
                    <a:pt x="261456" y="266478"/>
                  </a:cubicBezTo>
                  <a:cubicBezTo>
                    <a:pt x="253882" y="271854"/>
                    <a:pt x="243504" y="277324"/>
                    <a:pt x="231537" y="282139"/>
                  </a:cubicBezTo>
                  <a:cubicBezTo>
                    <a:pt x="223589" y="285364"/>
                    <a:pt x="214941" y="288263"/>
                    <a:pt x="205872" y="290600"/>
                  </a:cubicBezTo>
                  <a:cubicBezTo>
                    <a:pt x="187406" y="294667"/>
                    <a:pt x="169081" y="295228"/>
                    <a:pt x="151410" y="292096"/>
                  </a:cubicBezTo>
                  <a:cubicBezTo>
                    <a:pt x="140938" y="290226"/>
                    <a:pt x="131775" y="287561"/>
                    <a:pt x="123454" y="283962"/>
                  </a:cubicBezTo>
                  <a:cubicBezTo>
                    <a:pt x="106438" y="276622"/>
                    <a:pt x="92320" y="267319"/>
                    <a:pt x="80212" y="255585"/>
                  </a:cubicBezTo>
                  <a:cubicBezTo>
                    <a:pt x="71002" y="246657"/>
                    <a:pt x="64878" y="238242"/>
                    <a:pt x="61419" y="233099"/>
                  </a:cubicBezTo>
                  <a:cubicBezTo>
                    <a:pt x="53144" y="220711"/>
                    <a:pt x="48890" y="209912"/>
                    <a:pt x="47348" y="205752"/>
                  </a:cubicBezTo>
                  <a:cubicBezTo>
                    <a:pt x="36829" y="177328"/>
                    <a:pt x="40008" y="151757"/>
                    <a:pt x="41224" y="142641"/>
                  </a:cubicBezTo>
                  <a:cubicBezTo>
                    <a:pt x="43000" y="129365"/>
                    <a:pt x="47161" y="106458"/>
                    <a:pt x="64504" y="84439"/>
                  </a:cubicBezTo>
                  <a:cubicBezTo>
                    <a:pt x="75911" y="69900"/>
                    <a:pt x="87505" y="62281"/>
                    <a:pt x="93442" y="58541"/>
                  </a:cubicBezTo>
                  <a:cubicBezTo>
                    <a:pt x="121117" y="41197"/>
                    <a:pt x="153654" y="41664"/>
                    <a:pt x="153654" y="41664"/>
                  </a:cubicBezTo>
                  <a:cubicBezTo>
                    <a:pt x="169127" y="41384"/>
                    <a:pt x="190959" y="45778"/>
                    <a:pt x="205217" y="53211"/>
                  </a:cubicBezTo>
                  <a:cubicBezTo>
                    <a:pt x="216671" y="59148"/>
                    <a:pt x="226114" y="66301"/>
                    <a:pt x="234108" y="75043"/>
                  </a:cubicBezTo>
                  <a:cubicBezTo>
                    <a:pt x="247525" y="89722"/>
                    <a:pt x="255472" y="105196"/>
                    <a:pt x="258510" y="122352"/>
                  </a:cubicBezTo>
                  <a:cubicBezTo>
                    <a:pt x="261923" y="141800"/>
                    <a:pt x="259492" y="159704"/>
                    <a:pt x="251124" y="177095"/>
                  </a:cubicBezTo>
                  <a:cubicBezTo>
                    <a:pt x="247197" y="185182"/>
                    <a:pt x="241962" y="192662"/>
                    <a:pt x="235604" y="199207"/>
                  </a:cubicBezTo>
                  <a:cubicBezTo>
                    <a:pt x="225085" y="210006"/>
                    <a:pt x="213725" y="217158"/>
                    <a:pt x="200823" y="221038"/>
                  </a:cubicBezTo>
                  <a:cubicBezTo>
                    <a:pt x="191006" y="223983"/>
                    <a:pt x="181609" y="225012"/>
                    <a:pt x="172026" y="224077"/>
                  </a:cubicBezTo>
                  <a:cubicBezTo>
                    <a:pt x="163705" y="223282"/>
                    <a:pt x="155757" y="221085"/>
                    <a:pt x="148418" y="217439"/>
                  </a:cubicBezTo>
                  <a:cubicBezTo>
                    <a:pt x="141452" y="214026"/>
                    <a:pt x="135282" y="209678"/>
                    <a:pt x="130092" y="204536"/>
                  </a:cubicBezTo>
                  <a:cubicBezTo>
                    <a:pt x="120369" y="194953"/>
                    <a:pt x="114385" y="184948"/>
                    <a:pt x="111767" y="173869"/>
                  </a:cubicBezTo>
                  <a:cubicBezTo>
                    <a:pt x="111393" y="172233"/>
                    <a:pt x="111113" y="170597"/>
                    <a:pt x="110832" y="168960"/>
                  </a:cubicBezTo>
                  <a:cubicBezTo>
                    <a:pt x="108541" y="154655"/>
                    <a:pt x="111113" y="141893"/>
                    <a:pt x="118826" y="130019"/>
                  </a:cubicBezTo>
                  <a:cubicBezTo>
                    <a:pt x="120462" y="127495"/>
                    <a:pt x="122192" y="125204"/>
                    <a:pt x="123968" y="123100"/>
                  </a:cubicBezTo>
                  <a:cubicBezTo>
                    <a:pt x="129859" y="117444"/>
                    <a:pt x="135889" y="113190"/>
                    <a:pt x="144257" y="111460"/>
                  </a:cubicBezTo>
                  <a:cubicBezTo>
                    <a:pt x="146595" y="110946"/>
                    <a:pt x="154963" y="109870"/>
                    <a:pt x="162489" y="111413"/>
                  </a:cubicBezTo>
                  <a:cubicBezTo>
                    <a:pt x="164172" y="111740"/>
                    <a:pt x="180300" y="115807"/>
                    <a:pt x="186004" y="129505"/>
                  </a:cubicBezTo>
                  <a:cubicBezTo>
                    <a:pt x="189650" y="138340"/>
                    <a:pt x="188575" y="145446"/>
                    <a:pt x="189276" y="145446"/>
                  </a:cubicBezTo>
                  <a:cubicBezTo>
                    <a:pt x="190445" y="145446"/>
                    <a:pt x="196803" y="124316"/>
                    <a:pt x="186518" y="107253"/>
                  </a:cubicBezTo>
                  <a:cubicBezTo>
                    <a:pt x="181002" y="98090"/>
                    <a:pt x="172774" y="93555"/>
                    <a:pt x="169034" y="91592"/>
                  </a:cubicBezTo>
                  <a:cubicBezTo>
                    <a:pt x="158048" y="85748"/>
                    <a:pt x="147950" y="85701"/>
                    <a:pt x="142668" y="85748"/>
                  </a:cubicBezTo>
                  <a:cubicBezTo>
                    <a:pt x="127895" y="85888"/>
                    <a:pt x="117283" y="91358"/>
                    <a:pt x="112609" y="93836"/>
                  </a:cubicBezTo>
                  <a:cubicBezTo>
                    <a:pt x="111019" y="94677"/>
                    <a:pt x="101716" y="99726"/>
                    <a:pt x="93395" y="108795"/>
                  </a:cubicBezTo>
                  <a:cubicBezTo>
                    <a:pt x="76378" y="127401"/>
                    <a:pt x="69693" y="156292"/>
                    <a:pt x="74696" y="182097"/>
                  </a:cubicBezTo>
                  <a:cubicBezTo>
                    <a:pt x="79838" y="208697"/>
                    <a:pt x="96013" y="225152"/>
                    <a:pt x="102932" y="232024"/>
                  </a:cubicBezTo>
                  <a:cubicBezTo>
                    <a:pt x="106999" y="236045"/>
                    <a:pt x="116535" y="244880"/>
                    <a:pt x="131308" y="252033"/>
                  </a:cubicBezTo>
                  <a:cubicBezTo>
                    <a:pt x="137712" y="255165"/>
                    <a:pt x="150755" y="260728"/>
                    <a:pt x="168379" y="262457"/>
                  </a:cubicBezTo>
                  <a:cubicBezTo>
                    <a:pt x="174036" y="263018"/>
                    <a:pt x="191146" y="264234"/>
                    <a:pt x="211902" y="257970"/>
                  </a:cubicBezTo>
                  <a:cubicBezTo>
                    <a:pt x="217091" y="256380"/>
                    <a:pt x="241401" y="248667"/>
                    <a:pt x="263279" y="226087"/>
                  </a:cubicBezTo>
                  <a:cubicBezTo>
                    <a:pt x="268795" y="220431"/>
                    <a:pt x="278145" y="209678"/>
                    <a:pt x="285858" y="193877"/>
                  </a:cubicBezTo>
                  <a:cubicBezTo>
                    <a:pt x="289458" y="186491"/>
                    <a:pt x="294226" y="174944"/>
                    <a:pt x="296798" y="160125"/>
                  </a:cubicBezTo>
                  <a:cubicBezTo>
                    <a:pt x="297686" y="154983"/>
                    <a:pt x="300350" y="137733"/>
                    <a:pt x="296564" y="115621"/>
                  </a:cubicBezTo>
                  <a:cubicBezTo>
                    <a:pt x="290393" y="79811"/>
                    <a:pt x="271460" y="56016"/>
                    <a:pt x="264120" y="47601"/>
                  </a:cubicBezTo>
                  <a:cubicBezTo>
                    <a:pt x="248179" y="29323"/>
                    <a:pt x="231350" y="19646"/>
                    <a:pt x="224057" y="15813"/>
                  </a:cubicBezTo>
                  <a:cubicBezTo>
                    <a:pt x="181469" y="-6533"/>
                    <a:pt x="140050" y="666"/>
                    <a:pt x="128363" y="2863"/>
                  </a:cubicBezTo>
                  <a:cubicBezTo>
                    <a:pt x="119574" y="4499"/>
                    <a:pt x="86616" y="11512"/>
                    <a:pt x="55108" y="38626"/>
                  </a:cubicBezTo>
                  <a:cubicBezTo>
                    <a:pt x="28134" y="61813"/>
                    <a:pt x="16026" y="87805"/>
                    <a:pt x="11725" y="98090"/>
                  </a:cubicBezTo>
                  <a:cubicBezTo>
                    <a:pt x="10931" y="100006"/>
                    <a:pt x="-6974" y="144464"/>
                    <a:pt x="3030" y="191961"/>
                  </a:cubicBezTo>
                  <a:cubicBezTo>
                    <a:pt x="5835" y="205284"/>
                    <a:pt x="10603" y="217626"/>
                    <a:pt x="11305" y="219542"/>
                  </a:cubicBezTo>
                  <a:cubicBezTo>
                    <a:pt x="18270" y="237447"/>
                    <a:pt x="26358" y="250069"/>
                    <a:pt x="30004" y="255445"/>
                  </a:cubicBezTo>
                  <a:cubicBezTo>
                    <a:pt x="35567" y="263673"/>
                    <a:pt x="43187" y="273443"/>
                    <a:pt x="53331" y="283261"/>
                  </a:cubicBezTo>
                  <a:cubicBezTo>
                    <a:pt x="63850" y="293452"/>
                    <a:pt x="82082" y="308551"/>
                    <a:pt x="108167" y="319397"/>
                  </a:cubicBezTo>
                  <a:cubicBezTo>
                    <a:pt x="123314" y="325708"/>
                    <a:pt x="136404" y="328653"/>
                    <a:pt x="144678" y="330102"/>
                  </a:cubicBezTo>
                  <a:cubicBezTo>
                    <a:pt x="150802" y="331178"/>
                    <a:pt x="161461" y="332720"/>
                    <a:pt x="174924" y="332767"/>
                  </a:cubicBezTo>
                  <a:cubicBezTo>
                    <a:pt x="193296" y="332814"/>
                    <a:pt x="207929" y="329962"/>
                    <a:pt x="216624" y="327859"/>
                  </a:cubicBezTo>
                  <a:cubicBezTo>
                    <a:pt x="218260" y="327485"/>
                    <a:pt x="232238" y="324025"/>
                    <a:pt x="245608" y="318041"/>
                  </a:cubicBezTo>
                  <a:cubicBezTo>
                    <a:pt x="272769" y="305934"/>
                    <a:pt x="314562" y="273630"/>
                    <a:pt x="332560" y="220992"/>
                  </a:cubicBezTo>
                  <a:cubicBezTo>
                    <a:pt x="341489" y="194953"/>
                    <a:pt x="343312" y="167698"/>
                    <a:pt x="342471" y="155030"/>
                  </a:cubicBezTo>
                  <a:cubicBezTo>
                    <a:pt x="347333" y="154422"/>
                    <a:pt x="351119" y="150261"/>
                    <a:pt x="351119" y="145212"/>
                  </a:cubicBezTo>
                  <a:cubicBezTo>
                    <a:pt x="351119" y="144511"/>
                    <a:pt x="351072" y="143857"/>
                    <a:pt x="350932" y="143202"/>
                  </a:cubicBezTo>
                  <a:cubicBezTo>
                    <a:pt x="360936" y="139696"/>
                    <a:pt x="370426" y="136096"/>
                    <a:pt x="380664" y="131562"/>
                  </a:cubicBezTo>
                  <a:cubicBezTo>
                    <a:pt x="396652" y="124503"/>
                    <a:pt x="408713" y="118145"/>
                    <a:pt x="426618" y="103653"/>
                  </a:cubicBezTo>
                  <a:lnTo>
                    <a:pt x="426805" y="103466"/>
                  </a:lnTo>
                  <a:cubicBezTo>
                    <a:pt x="427179" y="103092"/>
                    <a:pt x="427506" y="102671"/>
                    <a:pt x="427787" y="102204"/>
                  </a:cubicBezTo>
                  <a:cubicBezTo>
                    <a:pt x="430405" y="98090"/>
                    <a:pt x="429236" y="92480"/>
                    <a:pt x="425029" y="89722"/>
                  </a:cubicBezTo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83" name="그래픽 81">
            <a:extLst>
              <a:ext uri="{FF2B5EF4-FFF2-40B4-BE49-F238E27FC236}">
                <a16:creationId xmlns:a16="http://schemas.microsoft.com/office/drawing/2014/main" id="{3D639897-4E52-4A55-83FD-307857FDA610}"/>
              </a:ext>
            </a:extLst>
          </p:cNvPr>
          <p:cNvGrpSpPr/>
          <p:nvPr/>
        </p:nvGrpSpPr>
        <p:grpSpPr>
          <a:xfrm>
            <a:off x="259146" y="7827845"/>
            <a:ext cx="992975" cy="182949"/>
            <a:chOff x="5638800" y="3000375"/>
            <a:chExt cx="914018" cy="168402"/>
          </a:xfrm>
        </p:grpSpPr>
        <p:sp>
          <p:nvSpPr>
            <p:cNvPr id="84" name="그래픽 81">
              <a:extLst>
                <a:ext uri="{FF2B5EF4-FFF2-40B4-BE49-F238E27FC236}">
                  <a16:creationId xmlns:a16="http://schemas.microsoft.com/office/drawing/2014/main" id="{9DD3772F-C4EF-439A-8A80-655169F304D6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5" name="그래픽 81">
              <a:extLst>
                <a:ext uri="{FF2B5EF4-FFF2-40B4-BE49-F238E27FC236}">
                  <a16:creationId xmlns:a16="http://schemas.microsoft.com/office/drawing/2014/main" id="{8BE254D1-EA08-422D-A8B1-D1A93995E98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6" name="그래픽 81">
              <a:extLst>
                <a:ext uri="{FF2B5EF4-FFF2-40B4-BE49-F238E27FC236}">
                  <a16:creationId xmlns:a16="http://schemas.microsoft.com/office/drawing/2014/main" id="{03E3982A-BD42-4436-9E5D-F98AAE120967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7" name="그래픽 81">
              <a:extLst>
                <a:ext uri="{FF2B5EF4-FFF2-40B4-BE49-F238E27FC236}">
                  <a16:creationId xmlns:a16="http://schemas.microsoft.com/office/drawing/2014/main" id="{5E4DF704-90AE-43F6-BDC9-AA0384D5C296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8" name="그래픽 81">
              <a:extLst>
                <a:ext uri="{FF2B5EF4-FFF2-40B4-BE49-F238E27FC236}">
                  <a16:creationId xmlns:a16="http://schemas.microsoft.com/office/drawing/2014/main" id="{0A32C322-E9BE-4A4F-AC8F-C335399E4099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89" name="그래픽 81">
            <a:extLst>
              <a:ext uri="{FF2B5EF4-FFF2-40B4-BE49-F238E27FC236}">
                <a16:creationId xmlns:a16="http://schemas.microsoft.com/office/drawing/2014/main" id="{AE5AF5AF-C4D4-43AF-99DE-4044A20B5F7F}"/>
              </a:ext>
            </a:extLst>
          </p:cNvPr>
          <p:cNvGrpSpPr/>
          <p:nvPr/>
        </p:nvGrpSpPr>
        <p:grpSpPr>
          <a:xfrm>
            <a:off x="259146" y="8050439"/>
            <a:ext cx="992975" cy="182949"/>
            <a:chOff x="5638800" y="3691318"/>
            <a:chExt cx="914018" cy="168402"/>
          </a:xfrm>
        </p:grpSpPr>
        <p:sp>
          <p:nvSpPr>
            <p:cNvPr id="90" name="그래픽 81">
              <a:extLst>
                <a:ext uri="{FF2B5EF4-FFF2-40B4-BE49-F238E27FC236}">
                  <a16:creationId xmlns:a16="http://schemas.microsoft.com/office/drawing/2014/main" id="{FF66F9BA-8223-4B3C-B324-FA16A9E170D8}"/>
                </a:ext>
              </a:extLst>
            </p:cNvPr>
            <p:cNvSpPr/>
            <p:nvPr/>
          </p:nvSpPr>
          <p:spPr>
            <a:xfrm>
              <a:off x="5638800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1" name="그래픽 81">
              <a:extLst>
                <a:ext uri="{FF2B5EF4-FFF2-40B4-BE49-F238E27FC236}">
                  <a16:creationId xmlns:a16="http://schemas.microsoft.com/office/drawing/2014/main" id="{601668FE-1193-4FCE-81EF-6ED2762B7290}"/>
                </a:ext>
              </a:extLst>
            </p:cNvPr>
            <p:cNvSpPr/>
            <p:nvPr/>
          </p:nvSpPr>
          <p:spPr>
            <a:xfrm>
              <a:off x="5825204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2" name="그래픽 81">
              <a:extLst>
                <a:ext uri="{FF2B5EF4-FFF2-40B4-BE49-F238E27FC236}">
                  <a16:creationId xmlns:a16="http://schemas.microsoft.com/office/drawing/2014/main" id="{961AD016-AEE6-4840-B1EF-569D8ED072F0}"/>
                </a:ext>
              </a:extLst>
            </p:cNvPr>
            <p:cNvSpPr/>
            <p:nvPr/>
          </p:nvSpPr>
          <p:spPr>
            <a:xfrm>
              <a:off x="6011608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3" name="그래픽 81">
              <a:extLst>
                <a:ext uri="{FF2B5EF4-FFF2-40B4-BE49-F238E27FC236}">
                  <a16:creationId xmlns:a16="http://schemas.microsoft.com/office/drawing/2014/main" id="{FAA4E487-43DB-4CCB-BBEE-3D237331E874}"/>
                </a:ext>
              </a:extLst>
            </p:cNvPr>
            <p:cNvSpPr/>
            <p:nvPr/>
          </p:nvSpPr>
          <p:spPr>
            <a:xfrm>
              <a:off x="6198012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4" name="그래픽 81">
              <a:extLst>
                <a:ext uri="{FF2B5EF4-FFF2-40B4-BE49-F238E27FC236}">
                  <a16:creationId xmlns:a16="http://schemas.microsoft.com/office/drawing/2014/main" id="{7100F899-C141-473C-ADE7-AA11141EEB8A}"/>
                </a:ext>
              </a:extLst>
            </p:cNvPr>
            <p:cNvSpPr/>
            <p:nvPr/>
          </p:nvSpPr>
          <p:spPr>
            <a:xfrm>
              <a:off x="6384416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08" name="그래픽 97">
            <a:extLst>
              <a:ext uri="{FF2B5EF4-FFF2-40B4-BE49-F238E27FC236}">
                <a16:creationId xmlns:a16="http://schemas.microsoft.com/office/drawing/2014/main" id="{5B510F8C-C14D-4037-8A50-B3C906E8516A}"/>
              </a:ext>
            </a:extLst>
          </p:cNvPr>
          <p:cNvGrpSpPr/>
          <p:nvPr/>
        </p:nvGrpSpPr>
        <p:grpSpPr>
          <a:xfrm>
            <a:off x="3944825" y="8147746"/>
            <a:ext cx="986069" cy="266794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109" name="그래픽 97">
              <a:extLst>
                <a:ext uri="{FF2B5EF4-FFF2-40B4-BE49-F238E27FC236}">
                  <a16:creationId xmlns:a16="http://schemas.microsoft.com/office/drawing/2014/main" id="{61A47877-6629-453F-8D20-C1998523243C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0" name="그래픽 97">
              <a:extLst>
                <a:ext uri="{FF2B5EF4-FFF2-40B4-BE49-F238E27FC236}">
                  <a16:creationId xmlns:a16="http://schemas.microsoft.com/office/drawing/2014/main" id="{69CEA7E6-2ECC-4B9B-8DDA-FEBCF63511F0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1" name="그래픽 97">
              <a:extLst>
                <a:ext uri="{FF2B5EF4-FFF2-40B4-BE49-F238E27FC236}">
                  <a16:creationId xmlns:a16="http://schemas.microsoft.com/office/drawing/2014/main" id="{F4903EC8-55AB-464E-97D3-FDED3A2B772D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2" name="그래픽 97">
              <a:extLst>
                <a:ext uri="{FF2B5EF4-FFF2-40B4-BE49-F238E27FC236}">
                  <a16:creationId xmlns:a16="http://schemas.microsoft.com/office/drawing/2014/main" id="{7FC2588B-4E73-4F43-B698-8CBFAD929B7A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3" name="그래픽 97">
              <a:extLst>
                <a:ext uri="{FF2B5EF4-FFF2-40B4-BE49-F238E27FC236}">
                  <a16:creationId xmlns:a16="http://schemas.microsoft.com/office/drawing/2014/main" id="{BAAC26C6-FDF1-433F-AAC2-16BC025516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83" name="그래픽 45">
            <a:extLst>
              <a:ext uri="{FF2B5EF4-FFF2-40B4-BE49-F238E27FC236}">
                <a16:creationId xmlns:a16="http://schemas.microsoft.com/office/drawing/2014/main" id="{7BFAE932-A70B-47E0-94D1-866B6BBD5E0C}"/>
              </a:ext>
            </a:extLst>
          </p:cNvPr>
          <p:cNvSpPr/>
          <p:nvPr/>
        </p:nvSpPr>
        <p:spPr>
          <a:xfrm>
            <a:off x="1434139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213" name="그래픽 45">
            <a:extLst>
              <a:ext uri="{FF2B5EF4-FFF2-40B4-BE49-F238E27FC236}">
                <a16:creationId xmlns:a16="http://schemas.microsoft.com/office/drawing/2014/main" id="{7ABEAA2B-7E2B-454F-8CC3-6C82D53D46B3}"/>
              </a:ext>
            </a:extLst>
          </p:cNvPr>
          <p:cNvSpPr/>
          <p:nvPr/>
        </p:nvSpPr>
        <p:spPr>
          <a:xfrm>
            <a:off x="1951024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chemeClr val="bg1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grpSp>
        <p:nvGrpSpPr>
          <p:cNvPr id="220" name="그래픽 97">
            <a:extLst>
              <a:ext uri="{FF2B5EF4-FFF2-40B4-BE49-F238E27FC236}">
                <a16:creationId xmlns:a16="http://schemas.microsoft.com/office/drawing/2014/main" id="{26C7FC49-ECA4-478D-9D95-CA8CDDA971C4}"/>
              </a:ext>
            </a:extLst>
          </p:cNvPr>
          <p:cNvGrpSpPr/>
          <p:nvPr/>
        </p:nvGrpSpPr>
        <p:grpSpPr>
          <a:xfrm>
            <a:off x="3189968" y="7769687"/>
            <a:ext cx="618310" cy="551703"/>
            <a:chOff x="7833774" y="6741375"/>
            <a:chExt cx="181267" cy="161740"/>
          </a:xfrm>
          <a:solidFill>
            <a:srgbClr val="353E4D"/>
          </a:solidFill>
        </p:grpSpPr>
        <p:sp>
          <p:nvSpPr>
            <p:cNvPr id="221" name="그래픽 97">
              <a:extLst>
                <a:ext uri="{FF2B5EF4-FFF2-40B4-BE49-F238E27FC236}">
                  <a16:creationId xmlns:a16="http://schemas.microsoft.com/office/drawing/2014/main" id="{2662D829-D3B4-44FF-B165-AD35BC07DCF9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2" name="그래픽 97">
              <a:extLst>
                <a:ext uri="{FF2B5EF4-FFF2-40B4-BE49-F238E27FC236}">
                  <a16:creationId xmlns:a16="http://schemas.microsoft.com/office/drawing/2014/main" id="{421EA14D-C600-4529-903D-E9C1F028C150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28" name="그래픽 97">
            <a:extLst>
              <a:ext uri="{FF2B5EF4-FFF2-40B4-BE49-F238E27FC236}">
                <a16:creationId xmlns:a16="http://schemas.microsoft.com/office/drawing/2014/main" id="{68A4F07C-0F58-46DC-A2BC-AB8D9A7A5A72}"/>
              </a:ext>
            </a:extLst>
          </p:cNvPr>
          <p:cNvGrpSpPr/>
          <p:nvPr/>
        </p:nvGrpSpPr>
        <p:grpSpPr>
          <a:xfrm>
            <a:off x="2451589" y="7769687"/>
            <a:ext cx="618310" cy="551703"/>
            <a:chOff x="7833774" y="6741375"/>
            <a:chExt cx="181267" cy="161740"/>
          </a:xfrm>
          <a:solidFill>
            <a:schemeClr val="bg1"/>
          </a:solidFill>
        </p:grpSpPr>
        <p:sp>
          <p:nvSpPr>
            <p:cNvPr id="229" name="그래픽 97">
              <a:extLst>
                <a:ext uri="{FF2B5EF4-FFF2-40B4-BE49-F238E27FC236}">
                  <a16:creationId xmlns:a16="http://schemas.microsoft.com/office/drawing/2014/main" id="{3C01A7B4-FDB2-4EB5-8A39-C79CE65AB9D0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0" name="그래픽 97">
              <a:extLst>
                <a:ext uri="{FF2B5EF4-FFF2-40B4-BE49-F238E27FC236}">
                  <a16:creationId xmlns:a16="http://schemas.microsoft.com/office/drawing/2014/main" id="{9D1655C5-E876-460B-AD42-D631A5F59050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927033" y="2927065"/>
            <a:ext cx="622286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ko-KR" altLang="en-US" sz="1052" dirty="0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서 석 일</a:t>
            </a:r>
            <a:endParaRPr lang="en-US" altLang="ko-KR" sz="1052" dirty="0">
              <a:solidFill>
                <a:srgbClr val="353E4D"/>
              </a:solidFill>
              <a:ea typeface="+mj-ea"/>
              <a:cs typeface="Poppins" panose="00000500000000000000" pitchFamily="2" charset="0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BF26AD44-0D6A-42AD-BBBC-A71C9CE5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02" y="7786545"/>
            <a:ext cx="1247516" cy="367571"/>
          </a:xfrm>
          <a:prstGeom prst="rect">
            <a:avLst/>
          </a:prstGeom>
        </p:spPr>
      </p:pic>
      <p:pic>
        <p:nvPicPr>
          <p:cNvPr id="169" name="그림 16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8EE3835-6B54-4ADC-B451-B91F0274F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66" y="8157694"/>
            <a:ext cx="1247516" cy="3675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EBD78E8-D81F-4C0A-9F82-719ED1700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5" y="7829525"/>
            <a:ext cx="601481" cy="44182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4CAF7E5-6CBE-4819-AECE-34AF246DB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06" y="7823650"/>
            <a:ext cx="597768" cy="4418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AE6CDC-96EF-4B3B-B758-DD623D09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23" y="7773795"/>
            <a:ext cx="601481" cy="4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574901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목적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시스템 설계때부터 시스템의 한 부분으로 오류 처리를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의료기기에 필요한 오류 처리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인증에 필요한 오류 처리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r>
              <a:rPr lang="ko-KR" altLang="en-US" sz="1579" dirty="0">
                <a:solidFill>
                  <a:schemeClr val="tx1"/>
                </a:solidFill>
              </a:rPr>
              <a:t> 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Error type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HW</a:t>
            </a:r>
            <a:r>
              <a:rPr lang="ko-KR" altLang="en-US" sz="1579" dirty="0">
                <a:solidFill>
                  <a:schemeClr val="tx1"/>
                </a:solidFill>
              </a:rPr>
              <a:t>나 </a:t>
            </a:r>
            <a:r>
              <a:rPr lang="en-US" altLang="ko-KR" sz="1579" dirty="0">
                <a:solidFill>
                  <a:schemeClr val="tx1"/>
                </a:solidFill>
              </a:rPr>
              <a:t>SW</a:t>
            </a:r>
            <a:r>
              <a:rPr lang="ko-KR" altLang="en-US" sz="1579" dirty="0">
                <a:solidFill>
                  <a:schemeClr val="tx1"/>
                </a:solidFill>
              </a:rPr>
              <a:t>의 기능과</a:t>
            </a:r>
            <a:r>
              <a:rPr lang="en-US" altLang="ko-KR" sz="1579" dirty="0">
                <a:solidFill>
                  <a:schemeClr val="tx1"/>
                </a:solidFill>
              </a:rPr>
              <a:t> System </a:t>
            </a:r>
            <a:r>
              <a:rPr lang="ko-KR" altLang="en-US" sz="1579" dirty="0">
                <a:solidFill>
                  <a:schemeClr val="tx1"/>
                </a:solidFill>
              </a:rPr>
              <a:t>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기능 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기타 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18565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8453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2E3E3"/>
            </a:gs>
            <a:gs pos="51000">
              <a:schemeClr val="accent1">
                <a:lumMod val="5000"/>
                <a:lumOff val="95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텍스트 개체 틀 7">
            <a:extLst>
              <a:ext uri="{FF2B5EF4-FFF2-40B4-BE49-F238E27FC236}">
                <a16:creationId xmlns:a16="http://schemas.microsoft.com/office/drawing/2014/main" id="{9325E449-5520-4031-A319-358581AACCE3}"/>
              </a:ext>
            </a:extLst>
          </p:cNvPr>
          <p:cNvSpPr txBox="1">
            <a:spLocks/>
          </p:cNvSpPr>
          <p:nvPr/>
        </p:nvSpPr>
        <p:spPr>
          <a:xfrm>
            <a:off x="2873274" y="3631934"/>
            <a:ext cx="4945265" cy="1083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358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medical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PWM Pulse MCU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개선 사항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sp>
        <p:nvSpPr>
          <p:cNvPr id="165" name="그래픽 45">
            <a:extLst>
              <a:ext uri="{FF2B5EF4-FFF2-40B4-BE49-F238E27FC236}">
                <a16:creationId xmlns:a16="http://schemas.microsoft.com/office/drawing/2014/main" id="{4288F13D-9E97-4193-88EE-E232D7F51818}"/>
              </a:ext>
            </a:extLst>
          </p:cNvPr>
          <p:cNvSpPr/>
          <p:nvPr/>
        </p:nvSpPr>
        <p:spPr>
          <a:xfrm>
            <a:off x="4991311" y="2991074"/>
            <a:ext cx="709192" cy="549880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180" name="텍스트 개체 틀 8">
            <a:extLst>
              <a:ext uri="{FF2B5EF4-FFF2-40B4-BE49-F238E27FC236}">
                <a16:creationId xmlns:a16="http://schemas.microsoft.com/office/drawing/2014/main" id="{2146D64D-08ED-4881-8933-9DC8E7869282}"/>
              </a:ext>
            </a:extLst>
          </p:cNvPr>
          <p:cNvSpPr txBox="1">
            <a:spLocks/>
          </p:cNvSpPr>
          <p:nvPr/>
        </p:nvSpPr>
        <p:spPr>
          <a:xfrm>
            <a:off x="5127097" y="6958611"/>
            <a:ext cx="437620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8721">
              <a:defRPr/>
            </a:pPr>
            <a:r>
              <a:rPr lang="ko-KR" altLang="en-US" sz="1052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+mj-ea"/>
                <a:cs typeface="Poppins" panose="00000500000000000000" pitchFamily="2" charset="0"/>
              </a:rPr>
              <a:t>서 석 일</a:t>
            </a:r>
            <a:endParaRPr lang="en-US" altLang="ko-KR" sz="1052" dirty="0">
              <a:solidFill>
                <a:sysClr val="window" lastClr="FFFFFF">
                  <a:lumMod val="50000"/>
                </a:sysClr>
              </a:solidFill>
              <a:latin typeface="+mn-lt"/>
              <a:ea typeface="+mj-ea"/>
              <a:cs typeface="Poppins" panose="00000500000000000000" pitchFamily="2" charset="0"/>
            </a:endParaRPr>
          </a:p>
        </p:txBody>
      </p:sp>
      <p:grpSp>
        <p:nvGrpSpPr>
          <p:cNvPr id="181" name="그래픽 97">
            <a:extLst>
              <a:ext uri="{FF2B5EF4-FFF2-40B4-BE49-F238E27FC236}">
                <a16:creationId xmlns:a16="http://schemas.microsoft.com/office/drawing/2014/main" id="{834AD21E-2889-4C32-8E40-06F7687DF15E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182" name="그래픽 97">
              <a:extLst>
                <a:ext uri="{FF2B5EF4-FFF2-40B4-BE49-F238E27FC236}">
                  <a16:creationId xmlns:a16="http://schemas.microsoft.com/office/drawing/2014/main" id="{6C184B06-C2CC-40EE-BF03-44D66EDC20AB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4" name="그래픽 97">
              <a:extLst>
                <a:ext uri="{FF2B5EF4-FFF2-40B4-BE49-F238E27FC236}">
                  <a16:creationId xmlns:a16="http://schemas.microsoft.com/office/drawing/2014/main" id="{F9D9305A-8550-4EB4-8FF9-1965BC2673F4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5" name="그래픽 97">
              <a:extLst>
                <a:ext uri="{FF2B5EF4-FFF2-40B4-BE49-F238E27FC236}">
                  <a16:creationId xmlns:a16="http://schemas.microsoft.com/office/drawing/2014/main" id="{259B51EF-5182-44BB-9F88-2D2CDF1EE784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6" name="그래픽 97">
              <a:extLst>
                <a:ext uri="{FF2B5EF4-FFF2-40B4-BE49-F238E27FC236}">
                  <a16:creationId xmlns:a16="http://schemas.microsoft.com/office/drawing/2014/main" id="{F2CF72B1-D82A-4C8D-8DB5-41B9AEE020F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7" name="그래픽 97">
              <a:extLst>
                <a:ext uri="{FF2B5EF4-FFF2-40B4-BE49-F238E27FC236}">
                  <a16:creationId xmlns:a16="http://schemas.microsoft.com/office/drawing/2014/main" id="{58F9A802-3683-454E-9081-3C5D0156BCA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2D17FA-946A-4845-BD42-A3AA707B9DC0}"/>
              </a:ext>
            </a:extLst>
          </p:cNvPr>
          <p:cNvGrpSpPr/>
          <p:nvPr/>
        </p:nvGrpSpPr>
        <p:grpSpPr>
          <a:xfrm>
            <a:off x="6235746" y="8086880"/>
            <a:ext cx="1146856" cy="292692"/>
            <a:chOff x="-3178995" y="-3821910"/>
            <a:chExt cx="1307774" cy="333760"/>
          </a:xfrm>
        </p:grpSpPr>
        <p:grpSp>
          <p:nvGrpSpPr>
            <p:cNvPr id="136" name="그래픽 45">
              <a:extLst>
                <a:ext uri="{FF2B5EF4-FFF2-40B4-BE49-F238E27FC236}">
                  <a16:creationId xmlns:a16="http://schemas.microsoft.com/office/drawing/2014/main" id="{FCC013C0-D92B-4EB5-9C69-180E1B12A320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138" name="그래픽 45">
                <a:extLst>
                  <a:ext uri="{FF2B5EF4-FFF2-40B4-BE49-F238E27FC236}">
                    <a16:creationId xmlns:a16="http://schemas.microsoft.com/office/drawing/2014/main" id="{14F2A98F-FD06-4974-ABC4-97063D032F1B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39" name="그래픽 45">
                <a:extLst>
                  <a:ext uri="{FF2B5EF4-FFF2-40B4-BE49-F238E27FC236}">
                    <a16:creationId xmlns:a16="http://schemas.microsoft.com/office/drawing/2014/main" id="{93FFA8A0-DA60-4FC6-8C71-F2DE748E325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40" name="그래픽 45">
                <a:extLst>
                  <a:ext uri="{FF2B5EF4-FFF2-40B4-BE49-F238E27FC236}">
                    <a16:creationId xmlns:a16="http://schemas.microsoft.com/office/drawing/2014/main" id="{3F7EC34E-8429-4159-AAE8-74DF230F14A8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68" name="그래픽 45">
                <a:extLst>
                  <a:ext uri="{FF2B5EF4-FFF2-40B4-BE49-F238E27FC236}">
                    <a16:creationId xmlns:a16="http://schemas.microsoft.com/office/drawing/2014/main" id="{1808C394-E309-45EA-B263-4BE938BA50FA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169" name="그래픽 45">
                <a:extLst>
                  <a:ext uri="{FF2B5EF4-FFF2-40B4-BE49-F238E27FC236}">
                    <a16:creationId xmlns:a16="http://schemas.microsoft.com/office/drawing/2014/main" id="{02B044DA-550A-4C39-BEC5-EF27D5902D29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170" name="그래픽 45">
                  <a:extLst>
                    <a:ext uri="{FF2B5EF4-FFF2-40B4-BE49-F238E27FC236}">
                      <a16:creationId xmlns:a16="http://schemas.microsoft.com/office/drawing/2014/main" id="{85EF9EAD-EB48-43BA-A751-AED5857BEA9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171" name="그래픽 45">
                  <a:extLst>
                    <a:ext uri="{FF2B5EF4-FFF2-40B4-BE49-F238E27FC236}">
                      <a16:creationId xmlns:a16="http://schemas.microsoft.com/office/drawing/2014/main" id="{E6B95DAF-E5C1-4E4A-A715-819D9B451EAE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172" name="그래픽 45">
                  <a:extLst>
                    <a:ext uri="{FF2B5EF4-FFF2-40B4-BE49-F238E27FC236}">
                      <a16:creationId xmlns:a16="http://schemas.microsoft.com/office/drawing/2014/main" id="{7E4B321B-172A-43D1-8AC3-475D4FEE888A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137" name="그래픽 45">
              <a:extLst>
                <a:ext uri="{FF2B5EF4-FFF2-40B4-BE49-F238E27FC236}">
                  <a16:creationId xmlns:a16="http://schemas.microsoft.com/office/drawing/2014/main" id="{11ED7327-88E3-4323-84F1-A9BD2C4B88AC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A510211-DA7A-4AA0-9906-BFC3069330E1}"/>
              </a:ext>
            </a:extLst>
          </p:cNvPr>
          <p:cNvGrpSpPr/>
          <p:nvPr/>
        </p:nvGrpSpPr>
        <p:grpSpPr>
          <a:xfrm>
            <a:off x="5283023" y="7708518"/>
            <a:ext cx="727159" cy="671054"/>
            <a:chOff x="-2945454" y="-2452356"/>
            <a:chExt cx="678460" cy="626113"/>
          </a:xfrm>
        </p:grpSpPr>
        <p:sp>
          <p:nvSpPr>
            <p:cNvPr id="174" name="그래픽 45">
              <a:extLst>
                <a:ext uri="{FF2B5EF4-FFF2-40B4-BE49-F238E27FC236}">
                  <a16:creationId xmlns:a16="http://schemas.microsoft.com/office/drawing/2014/main" id="{5D41F773-B3F9-47C3-B4B7-5679A1027450}"/>
                </a:ext>
              </a:extLst>
            </p:cNvPr>
            <p:cNvSpPr/>
            <p:nvPr/>
          </p:nvSpPr>
          <p:spPr>
            <a:xfrm>
              <a:off x="-2821430" y="-1972051"/>
              <a:ext cx="145761" cy="145715"/>
            </a:xfrm>
            <a:custGeom>
              <a:avLst/>
              <a:gdLst>
                <a:gd name="connsiteX0" fmla="*/ 145762 w 145761"/>
                <a:gd name="connsiteY0" fmla="*/ 72834 h 145715"/>
                <a:gd name="connsiteX1" fmla="*/ 72881 w 145761"/>
                <a:gd name="connsiteY1" fmla="*/ 145715 h 145715"/>
                <a:gd name="connsiteX2" fmla="*/ 0 w 145761"/>
                <a:gd name="connsiteY2" fmla="*/ 72834 h 145715"/>
                <a:gd name="connsiteX3" fmla="*/ 72881 w 145761"/>
                <a:gd name="connsiteY3" fmla="*/ 0 h 145715"/>
                <a:gd name="connsiteX4" fmla="*/ 145762 w 145761"/>
                <a:gd name="connsiteY4" fmla="*/ 72834 h 145715"/>
                <a:gd name="connsiteX5" fmla="*/ 72600 w 145761"/>
                <a:gd name="connsiteY5" fmla="*/ 35202 h 145715"/>
                <a:gd name="connsiteX6" fmla="*/ 34968 w 145761"/>
                <a:gd name="connsiteY6" fmla="*/ 72834 h 145715"/>
                <a:gd name="connsiteX7" fmla="*/ 72600 w 145761"/>
                <a:gd name="connsiteY7" fmla="*/ 110467 h 145715"/>
                <a:gd name="connsiteX8" fmla="*/ 110233 w 145761"/>
                <a:gd name="connsiteY8" fmla="*/ 72834 h 145715"/>
                <a:gd name="connsiteX9" fmla="*/ 72600 w 145761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61" h="145715">
                  <a:moveTo>
                    <a:pt x="145762" y="72834"/>
                  </a:moveTo>
                  <a:cubicBezTo>
                    <a:pt x="145762" y="113085"/>
                    <a:pt x="113131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131" y="0"/>
                    <a:pt x="145762" y="32584"/>
                    <a:pt x="145762" y="72834"/>
                  </a:cubicBezTo>
                  <a:moveTo>
                    <a:pt x="72600" y="35202"/>
                  </a:moveTo>
                  <a:cubicBezTo>
                    <a:pt x="51844" y="35202"/>
                    <a:pt x="34968" y="52031"/>
                    <a:pt x="34968" y="72834"/>
                  </a:cubicBezTo>
                  <a:cubicBezTo>
                    <a:pt x="34968" y="93591"/>
                    <a:pt x="51797" y="110467"/>
                    <a:pt x="72600" y="110467"/>
                  </a:cubicBezTo>
                  <a:cubicBezTo>
                    <a:pt x="93357" y="110467"/>
                    <a:pt x="110233" y="93637"/>
                    <a:pt x="110233" y="72834"/>
                  </a:cubicBezTo>
                  <a:cubicBezTo>
                    <a:pt x="110186" y="52031"/>
                    <a:pt x="93357" y="35202"/>
                    <a:pt x="72600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5" name="그래픽 45">
              <a:extLst>
                <a:ext uri="{FF2B5EF4-FFF2-40B4-BE49-F238E27FC236}">
                  <a16:creationId xmlns:a16="http://schemas.microsoft.com/office/drawing/2014/main" id="{7DA6FF1E-9254-4F58-915C-1D647907797C}"/>
                </a:ext>
              </a:extLst>
            </p:cNvPr>
            <p:cNvSpPr/>
            <p:nvPr/>
          </p:nvSpPr>
          <p:spPr>
            <a:xfrm>
              <a:off x="-2945454" y="-2009777"/>
              <a:ext cx="114720" cy="183534"/>
            </a:xfrm>
            <a:custGeom>
              <a:avLst/>
              <a:gdLst>
                <a:gd name="connsiteX0" fmla="*/ 114721 w 114720"/>
                <a:gd name="connsiteY0" fmla="*/ 165817 h 183534"/>
                <a:gd name="connsiteX1" fmla="*/ 97003 w 114720"/>
                <a:gd name="connsiteY1" fmla="*/ 148099 h 183534"/>
                <a:gd name="connsiteX2" fmla="*/ 96956 w 114720"/>
                <a:gd name="connsiteY2" fmla="*/ 148099 h 183534"/>
                <a:gd name="connsiteX3" fmla="*/ 96956 w 114720"/>
                <a:gd name="connsiteY3" fmla="*/ 148099 h 183534"/>
                <a:gd name="connsiteX4" fmla="*/ 59511 w 114720"/>
                <a:gd name="connsiteY4" fmla="*/ 110654 h 183534"/>
                <a:gd name="connsiteX5" fmla="*/ 59464 w 114720"/>
                <a:gd name="connsiteY5" fmla="*/ 72787 h 183534"/>
                <a:gd name="connsiteX6" fmla="*/ 96956 w 114720"/>
                <a:gd name="connsiteY6" fmla="*/ 72787 h 183534"/>
                <a:gd name="connsiteX7" fmla="*/ 114487 w 114720"/>
                <a:gd name="connsiteY7" fmla="*/ 55257 h 183534"/>
                <a:gd name="connsiteX8" fmla="*/ 96956 w 114720"/>
                <a:gd name="connsiteY8" fmla="*/ 37726 h 183534"/>
                <a:gd name="connsiteX9" fmla="*/ 59417 w 114720"/>
                <a:gd name="connsiteY9" fmla="*/ 37726 h 183534"/>
                <a:gd name="connsiteX10" fmla="*/ 59417 w 114720"/>
                <a:gd name="connsiteY10" fmla="*/ 17531 h 183534"/>
                <a:gd name="connsiteX11" fmla="*/ 41887 w 114720"/>
                <a:gd name="connsiteY11" fmla="*/ 0 h 183534"/>
                <a:gd name="connsiteX12" fmla="*/ 24356 w 114720"/>
                <a:gd name="connsiteY12" fmla="*/ 17531 h 183534"/>
                <a:gd name="connsiteX13" fmla="*/ 24356 w 114720"/>
                <a:gd name="connsiteY13" fmla="*/ 37726 h 183534"/>
                <a:gd name="connsiteX14" fmla="*/ 17531 w 114720"/>
                <a:gd name="connsiteY14" fmla="*/ 37726 h 183534"/>
                <a:gd name="connsiteX15" fmla="*/ 0 w 114720"/>
                <a:gd name="connsiteY15" fmla="*/ 55257 h 183534"/>
                <a:gd name="connsiteX16" fmla="*/ 17531 w 114720"/>
                <a:gd name="connsiteY16" fmla="*/ 72787 h 183534"/>
                <a:gd name="connsiteX17" fmla="*/ 24356 w 114720"/>
                <a:gd name="connsiteY17" fmla="*/ 72787 h 183534"/>
                <a:gd name="connsiteX18" fmla="*/ 24356 w 114720"/>
                <a:gd name="connsiteY18" fmla="*/ 110654 h 183534"/>
                <a:gd name="connsiteX19" fmla="*/ 96676 w 114720"/>
                <a:gd name="connsiteY19" fmla="*/ 183488 h 183534"/>
                <a:gd name="connsiteX20" fmla="*/ 96956 w 114720"/>
                <a:gd name="connsiteY20" fmla="*/ 183535 h 183534"/>
                <a:gd name="connsiteX21" fmla="*/ 97050 w 114720"/>
                <a:gd name="connsiteY21" fmla="*/ 183535 h 183534"/>
                <a:gd name="connsiteX22" fmla="*/ 97237 w 114720"/>
                <a:gd name="connsiteY22" fmla="*/ 183535 h 183534"/>
                <a:gd name="connsiteX23" fmla="*/ 97237 w 114720"/>
                <a:gd name="connsiteY23" fmla="*/ 183488 h 183534"/>
                <a:gd name="connsiteX24" fmla="*/ 114721 w 114720"/>
                <a:gd name="connsiteY24" fmla="*/ 165817 h 1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720" h="183534">
                  <a:moveTo>
                    <a:pt x="114721" y="165817"/>
                  </a:moveTo>
                  <a:cubicBezTo>
                    <a:pt x="114721" y="156046"/>
                    <a:pt x="106774" y="148099"/>
                    <a:pt x="97003" y="148099"/>
                  </a:cubicBezTo>
                  <a:cubicBezTo>
                    <a:pt x="97003" y="148099"/>
                    <a:pt x="96956" y="148099"/>
                    <a:pt x="96956" y="148099"/>
                  </a:cubicBezTo>
                  <a:lnTo>
                    <a:pt x="96956" y="148099"/>
                  </a:lnTo>
                  <a:cubicBezTo>
                    <a:pt x="76294" y="148099"/>
                    <a:pt x="59511" y="131317"/>
                    <a:pt x="59511" y="110654"/>
                  </a:cubicBezTo>
                  <a:lnTo>
                    <a:pt x="59464" y="72787"/>
                  </a:lnTo>
                  <a:lnTo>
                    <a:pt x="96956" y="72787"/>
                  </a:lnTo>
                  <a:cubicBezTo>
                    <a:pt x="106633" y="72787"/>
                    <a:pt x="114487" y="64934"/>
                    <a:pt x="114487" y="55257"/>
                  </a:cubicBezTo>
                  <a:cubicBezTo>
                    <a:pt x="114487" y="45580"/>
                    <a:pt x="106633" y="37726"/>
                    <a:pt x="96956" y="37726"/>
                  </a:cubicBezTo>
                  <a:lnTo>
                    <a:pt x="59417" y="37726"/>
                  </a:lnTo>
                  <a:lnTo>
                    <a:pt x="59417" y="17531"/>
                  </a:lnTo>
                  <a:cubicBezTo>
                    <a:pt x="59417" y="7854"/>
                    <a:pt x="51564" y="0"/>
                    <a:pt x="41887" y="0"/>
                  </a:cubicBezTo>
                  <a:cubicBezTo>
                    <a:pt x="32210" y="0"/>
                    <a:pt x="24356" y="7854"/>
                    <a:pt x="24356" y="17531"/>
                  </a:cubicBezTo>
                  <a:lnTo>
                    <a:pt x="24356" y="37726"/>
                  </a:lnTo>
                  <a:lnTo>
                    <a:pt x="17531" y="37726"/>
                  </a:lnTo>
                  <a:cubicBezTo>
                    <a:pt x="7854" y="37726"/>
                    <a:pt x="0" y="45580"/>
                    <a:pt x="0" y="55257"/>
                  </a:cubicBezTo>
                  <a:cubicBezTo>
                    <a:pt x="0" y="64934"/>
                    <a:pt x="7854" y="72787"/>
                    <a:pt x="17531" y="72787"/>
                  </a:cubicBezTo>
                  <a:lnTo>
                    <a:pt x="24356" y="72787"/>
                  </a:lnTo>
                  <a:lnTo>
                    <a:pt x="24356" y="110654"/>
                  </a:lnTo>
                  <a:cubicBezTo>
                    <a:pt x="24356" y="150717"/>
                    <a:pt x="56706" y="183207"/>
                    <a:pt x="96676" y="183488"/>
                  </a:cubicBezTo>
                  <a:cubicBezTo>
                    <a:pt x="96769" y="183488"/>
                    <a:pt x="96863" y="183535"/>
                    <a:pt x="96956" y="183535"/>
                  </a:cubicBezTo>
                  <a:cubicBezTo>
                    <a:pt x="97003" y="183535"/>
                    <a:pt x="97003" y="183535"/>
                    <a:pt x="97050" y="183535"/>
                  </a:cubicBezTo>
                  <a:cubicBezTo>
                    <a:pt x="97097" y="183535"/>
                    <a:pt x="97143" y="183535"/>
                    <a:pt x="97237" y="183535"/>
                  </a:cubicBezTo>
                  <a:lnTo>
                    <a:pt x="97237" y="183488"/>
                  </a:lnTo>
                  <a:cubicBezTo>
                    <a:pt x="106914" y="183347"/>
                    <a:pt x="114721" y="175494"/>
                    <a:pt x="114721" y="165817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6" name="그래픽 45">
              <a:extLst>
                <a:ext uri="{FF2B5EF4-FFF2-40B4-BE49-F238E27FC236}">
                  <a16:creationId xmlns:a16="http://schemas.microsoft.com/office/drawing/2014/main" id="{5B92731C-4E2B-477B-B13D-20C541C89D8F}"/>
                </a:ext>
              </a:extLst>
            </p:cNvPr>
            <p:cNvSpPr/>
            <p:nvPr/>
          </p:nvSpPr>
          <p:spPr>
            <a:xfrm>
              <a:off x="-2667207" y="-2009777"/>
              <a:ext cx="145715" cy="183394"/>
            </a:xfrm>
            <a:custGeom>
              <a:avLst/>
              <a:gdLst>
                <a:gd name="connsiteX0" fmla="*/ 128231 w 145715"/>
                <a:gd name="connsiteY0" fmla="*/ 0 h 183394"/>
                <a:gd name="connsiteX1" fmla="*/ 110700 w 145715"/>
                <a:gd name="connsiteY1" fmla="*/ 17531 h 183394"/>
                <a:gd name="connsiteX2" fmla="*/ 110700 w 145715"/>
                <a:gd name="connsiteY2" fmla="*/ 48338 h 183394"/>
                <a:gd name="connsiteX3" fmla="*/ 72881 w 145715"/>
                <a:gd name="connsiteY3" fmla="*/ 37679 h 183394"/>
                <a:gd name="connsiteX4" fmla="*/ 0 w 145715"/>
                <a:gd name="connsiteY4" fmla="*/ 110513 h 183394"/>
                <a:gd name="connsiteX5" fmla="*/ 72881 w 145715"/>
                <a:gd name="connsiteY5" fmla="*/ 183394 h 183394"/>
                <a:gd name="connsiteX6" fmla="*/ 145715 w 145715"/>
                <a:gd name="connsiteY6" fmla="*/ 110513 h 183394"/>
                <a:gd name="connsiteX7" fmla="*/ 145715 w 145715"/>
                <a:gd name="connsiteY7" fmla="*/ 17484 h 183394"/>
                <a:gd name="connsiteX8" fmla="*/ 128231 w 145715"/>
                <a:gd name="connsiteY8" fmla="*/ 0 h 183394"/>
                <a:gd name="connsiteX9" fmla="*/ 72600 w 145715"/>
                <a:gd name="connsiteY9" fmla="*/ 148146 h 183394"/>
                <a:gd name="connsiteX10" fmla="*/ 34968 w 145715"/>
                <a:gd name="connsiteY10" fmla="*/ 110513 h 183394"/>
                <a:gd name="connsiteX11" fmla="*/ 72600 w 145715"/>
                <a:gd name="connsiteY11" fmla="*/ 72881 h 183394"/>
                <a:gd name="connsiteX12" fmla="*/ 110233 w 145715"/>
                <a:gd name="connsiteY12" fmla="*/ 110513 h 183394"/>
                <a:gd name="connsiteX13" fmla="*/ 72600 w 145715"/>
                <a:gd name="connsiteY13" fmla="*/ 148146 h 1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715" h="183394">
                  <a:moveTo>
                    <a:pt x="128231" y="0"/>
                  </a:moveTo>
                  <a:cubicBezTo>
                    <a:pt x="118554" y="0"/>
                    <a:pt x="110700" y="7854"/>
                    <a:pt x="110700" y="17531"/>
                  </a:cubicBezTo>
                  <a:lnTo>
                    <a:pt x="110700" y="48338"/>
                  </a:lnTo>
                  <a:cubicBezTo>
                    <a:pt x="99668" y="41606"/>
                    <a:pt x="86765" y="37679"/>
                    <a:pt x="72881" y="37679"/>
                  </a:cubicBezTo>
                  <a:cubicBezTo>
                    <a:pt x="32630" y="37679"/>
                    <a:pt x="0" y="70310"/>
                    <a:pt x="0" y="110513"/>
                  </a:cubicBezTo>
                  <a:cubicBezTo>
                    <a:pt x="0" y="150717"/>
                    <a:pt x="32630" y="183394"/>
                    <a:pt x="72881" y="183394"/>
                  </a:cubicBezTo>
                  <a:cubicBezTo>
                    <a:pt x="113131" y="183394"/>
                    <a:pt x="145715" y="150764"/>
                    <a:pt x="145715" y="110513"/>
                  </a:cubicBezTo>
                  <a:lnTo>
                    <a:pt x="145715" y="17484"/>
                  </a:lnTo>
                  <a:cubicBezTo>
                    <a:pt x="145762" y="7854"/>
                    <a:pt x="137908" y="0"/>
                    <a:pt x="128231" y="0"/>
                  </a:cubicBezTo>
                  <a:moveTo>
                    <a:pt x="72600" y="148146"/>
                  </a:moveTo>
                  <a:cubicBezTo>
                    <a:pt x="51844" y="148146"/>
                    <a:pt x="34968" y="131317"/>
                    <a:pt x="34968" y="110513"/>
                  </a:cubicBezTo>
                  <a:cubicBezTo>
                    <a:pt x="34968" y="89757"/>
                    <a:pt x="51797" y="72881"/>
                    <a:pt x="72600" y="72881"/>
                  </a:cubicBezTo>
                  <a:cubicBezTo>
                    <a:pt x="93357" y="72881"/>
                    <a:pt x="110233" y="89710"/>
                    <a:pt x="110233" y="110513"/>
                  </a:cubicBezTo>
                  <a:cubicBezTo>
                    <a:pt x="110186" y="131317"/>
                    <a:pt x="93357" y="148146"/>
                    <a:pt x="72600" y="148146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7" name="그래픽 45">
              <a:extLst>
                <a:ext uri="{FF2B5EF4-FFF2-40B4-BE49-F238E27FC236}">
                  <a16:creationId xmlns:a16="http://schemas.microsoft.com/office/drawing/2014/main" id="{66FBC8C8-A6F2-49C6-9A28-8E9E07BBD940}"/>
                </a:ext>
              </a:extLst>
            </p:cNvPr>
            <p:cNvSpPr/>
            <p:nvPr/>
          </p:nvSpPr>
          <p:spPr>
            <a:xfrm>
              <a:off x="-2512142" y="-1972051"/>
              <a:ext cx="145714" cy="145715"/>
            </a:xfrm>
            <a:custGeom>
              <a:avLst/>
              <a:gdLst>
                <a:gd name="connsiteX0" fmla="*/ 145715 w 145714"/>
                <a:gd name="connsiteY0" fmla="*/ 72834 h 145715"/>
                <a:gd name="connsiteX1" fmla="*/ 72881 w 145714"/>
                <a:gd name="connsiteY1" fmla="*/ 145715 h 145715"/>
                <a:gd name="connsiteX2" fmla="*/ 0 w 145714"/>
                <a:gd name="connsiteY2" fmla="*/ 72834 h 145715"/>
                <a:gd name="connsiteX3" fmla="*/ 72881 w 145714"/>
                <a:gd name="connsiteY3" fmla="*/ 0 h 145715"/>
                <a:gd name="connsiteX4" fmla="*/ 145715 w 145714"/>
                <a:gd name="connsiteY4" fmla="*/ 72834 h 145715"/>
                <a:gd name="connsiteX5" fmla="*/ 72554 w 145714"/>
                <a:gd name="connsiteY5" fmla="*/ 35202 h 145715"/>
                <a:gd name="connsiteX6" fmla="*/ 34921 w 145714"/>
                <a:gd name="connsiteY6" fmla="*/ 72834 h 145715"/>
                <a:gd name="connsiteX7" fmla="*/ 72554 w 145714"/>
                <a:gd name="connsiteY7" fmla="*/ 110467 h 145715"/>
                <a:gd name="connsiteX8" fmla="*/ 110186 w 145714"/>
                <a:gd name="connsiteY8" fmla="*/ 72834 h 145715"/>
                <a:gd name="connsiteX9" fmla="*/ 72554 w 145714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14" h="145715">
                  <a:moveTo>
                    <a:pt x="145715" y="72834"/>
                  </a:moveTo>
                  <a:cubicBezTo>
                    <a:pt x="145715" y="113085"/>
                    <a:pt x="113085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085" y="-47"/>
                    <a:pt x="145715" y="32584"/>
                    <a:pt x="145715" y="72834"/>
                  </a:cubicBezTo>
                  <a:moveTo>
                    <a:pt x="72554" y="35202"/>
                  </a:moveTo>
                  <a:cubicBezTo>
                    <a:pt x="51797" y="35202"/>
                    <a:pt x="34921" y="52031"/>
                    <a:pt x="34921" y="72834"/>
                  </a:cubicBezTo>
                  <a:cubicBezTo>
                    <a:pt x="34921" y="93591"/>
                    <a:pt x="51751" y="110467"/>
                    <a:pt x="72554" y="110467"/>
                  </a:cubicBezTo>
                  <a:cubicBezTo>
                    <a:pt x="93310" y="110467"/>
                    <a:pt x="110186" y="93637"/>
                    <a:pt x="110186" y="72834"/>
                  </a:cubicBezTo>
                  <a:cubicBezTo>
                    <a:pt x="110139" y="52031"/>
                    <a:pt x="93310" y="35202"/>
                    <a:pt x="72554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8" name="그래픽 45">
              <a:extLst>
                <a:ext uri="{FF2B5EF4-FFF2-40B4-BE49-F238E27FC236}">
                  <a16:creationId xmlns:a16="http://schemas.microsoft.com/office/drawing/2014/main" id="{235F0BE1-FECA-4987-9FD8-988C34A58796}"/>
                </a:ext>
              </a:extLst>
            </p:cNvPr>
            <p:cNvSpPr/>
            <p:nvPr/>
          </p:nvSpPr>
          <p:spPr>
            <a:xfrm>
              <a:off x="-2357405" y="-1972144"/>
              <a:ext cx="90411" cy="145761"/>
            </a:xfrm>
            <a:custGeom>
              <a:avLst/>
              <a:gdLst>
                <a:gd name="connsiteX0" fmla="*/ 72647 w 90411"/>
                <a:gd name="connsiteY0" fmla="*/ 110513 h 145761"/>
                <a:gd name="connsiteX1" fmla="*/ 72507 w 90411"/>
                <a:gd name="connsiteY1" fmla="*/ 110513 h 145761"/>
                <a:gd name="connsiteX2" fmla="*/ 72507 w 90411"/>
                <a:gd name="connsiteY2" fmla="*/ 110513 h 145761"/>
                <a:gd name="connsiteX3" fmla="*/ 34921 w 90411"/>
                <a:gd name="connsiteY3" fmla="*/ 72881 h 145761"/>
                <a:gd name="connsiteX4" fmla="*/ 72554 w 90411"/>
                <a:gd name="connsiteY4" fmla="*/ 35248 h 145761"/>
                <a:gd name="connsiteX5" fmla="*/ 72881 w 90411"/>
                <a:gd name="connsiteY5" fmla="*/ 35202 h 145761"/>
                <a:gd name="connsiteX6" fmla="*/ 90412 w 90411"/>
                <a:gd name="connsiteY6" fmla="*/ 17671 h 145761"/>
                <a:gd name="connsiteX7" fmla="*/ 72881 w 90411"/>
                <a:gd name="connsiteY7" fmla="*/ 140 h 145761"/>
                <a:gd name="connsiteX8" fmla="*/ 72881 w 90411"/>
                <a:gd name="connsiteY8" fmla="*/ 0 h 145761"/>
                <a:gd name="connsiteX9" fmla="*/ 0 w 90411"/>
                <a:gd name="connsiteY9" fmla="*/ 72881 h 145761"/>
                <a:gd name="connsiteX10" fmla="*/ 72881 w 90411"/>
                <a:gd name="connsiteY10" fmla="*/ 145762 h 145761"/>
                <a:gd name="connsiteX11" fmla="*/ 72881 w 90411"/>
                <a:gd name="connsiteY11" fmla="*/ 145528 h 145761"/>
                <a:gd name="connsiteX12" fmla="*/ 72647 w 90411"/>
                <a:gd name="connsiteY12" fmla="*/ 145528 h 145761"/>
                <a:gd name="connsiteX13" fmla="*/ 90178 w 90411"/>
                <a:gd name="connsiteY13" fmla="*/ 127997 h 145761"/>
                <a:gd name="connsiteX14" fmla="*/ 72647 w 90411"/>
                <a:gd name="connsiteY14" fmla="*/ 110513 h 14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411" h="145761">
                  <a:moveTo>
                    <a:pt x="72647" y="110513"/>
                  </a:moveTo>
                  <a:cubicBezTo>
                    <a:pt x="72600" y="110513"/>
                    <a:pt x="72554" y="110513"/>
                    <a:pt x="72507" y="110513"/>
                  </a:cubicBezTo>
                  <a:cubicBezTo>
                    <a:pt x="72507" y="110513"/>
                    <a:pt x="72507" y="110513"/>
                    <a:pt x="72507" y="110513"/>
                  </a:cubicBezTo>
                  <a:cubicBezTo>
                    <a:pt x="51751" y="110513"/>
                    <a:pt x="34921" y="93684"/>
                    <a:pt x="34921" y="72881"/>
                  </a:cubicBezTo>
                  <a:cubicBezTo>
                    <a:pt x="34921" y="52125"/>
                    <a:pt x="51751" y="35248"/>
                    <a:pt x="72554" y="35248"/>
                  </a:cubicBezTo>
                  <a:lnTo>
                    <a:pt x="72881" y="35202"/>
                  </a:lnTo>
                  <a:cubicBezTo>
                    <a:pt x="82558" y="35202"/>
                    <a:pt x="90412" y="27348"/>
                    <a:pt x="90412" y="17671"/>
                  </a:cubicBezTo>
                  <a:cubicBezTo>
                    <a:pt x="90412" y="7994"/>
                    <a:pt x="82558" y="140"/>
                    <a:pt x="72881" y="140"/>
                  </a:cubicBezTo>
                  <a:lnTo>
                    <a:pt x="72881" y="0"/>
                  </a:lnTo>
                  <a:cubicBezTo>
                    <a:pt x="32630" y="0"/>
                    <a:pt x="0" y="32630"/>
                    <a:pt x="0" y="72881"/>
                  </a:cubicBezTo>
                  <a:cubicBezTo>
                    <a:pt x="0" y="113131"/>
                    <a:pt x="32630" y="145762"/>
                    <a:pt x="72881" y="145762"/>
                  </a:cubicBezTo>
                  <a:lnTo>
                    <a:pt x="72881" y="145528"/>
                  </a:lnTo>
                  <a:cubicBezTo>
                    <a:pt x="72787" y="145528"/>
                    <a:pt x="72741" y="145528"/>
                    <a:pt x="72647" y="145528"/>
                  </a:cubicBezTo>
                  <a:cubicBezTo>
                    <a:pt x="82324" y="145528"/>
                    <a:pt x="90178" y="137674"/>
                    <a:pt x="90178" y="127997"/>
                  </a:cubicBezTo>
                  <a:cubicBezTo>
                    <a:pt x="90131" y="118367"/>
                    <a:pt x="82277" y="110560"/>
                    <a:pt x="72647" y="110513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9" name="그래픽 45">
              <a:extLst>
                <a:ext uri="{FF2B5EF4-FFF2-40B4-BE49-F238E27FC236}">
                  <a16:creationId xmlns:a16="http://schemas.microsoft.com/office/drawing/2014/main" id="{301B1B31-82CA-4B20-92E3-70CB78D72B6B}"/>
                </a:ext>
              </a:extLst>
            </p:cNvPr>
            <p:cNvSpPr/>
            <p:nvPr/>
          </p:nvSpPr>
          <p:spPr>
            <a:xfrm>
              <a:off x="-2771494" y="-2452356"/>
              <a:ext cx="429176" cy="332767"/>
            </a:xfrm>
            <a:custGeom>
              <a:avLst/>
              <a:gdLst>
                <a:gd name="connsiteX0" fmla="*/ 425029 w 429176"/>
                <a:gd name="connsiteY0" fmla="*/ 89722 h 332767"/>
                <a:gd name="connsiteX1" fmla="*/ 412453 w 429176"/>
                <a:gd name="connsiteY1" fmla="*/ 92340 h 332767"/>
                <a:gd name="connsiteX2" fmla="*/ 349483 w 429176"/>
                <a:gd name="connsiteY2" fmla="*/ 140164 h 332767"/>
                <a:gd name="connsiteX3" fmla="*/ 347520 w 429176"/>
                <a:gd name="connsiteY3" fmla="*/ 137873 h 332767"/>
                <a:gd name="connsiteX4" fmla="*/ 367668 w 429176"/>
                <a:gd name="connsiteY4" fmla="*/ 106551 h 332767"/>
                <a:gd name="connsiteX5" fmla="*/ 388191 w 429176"/>
                <a:gd name="connsiteY5" fmla="*/ 56858 h 332767"/>
                <a:gd name="connsiteX6" fmla="*/ 388237 w 429176"/>
                <a:gd name="connsiteY6" fmla="*/ 56577 h 332767"/>
                <a:gd name="connsiteX7" fmla="*/ 388284 w 429176"/>
                <a:gd name="connsiteY7" fmla="*/ 54988 h 332767"/>
                <a:gd name="connsiteX8" fmla="*/ 378748 w 429176"/>
                <a:gd name="connsiteY8" fmla="*/ 46386 h 332767"/>
                <a:gd name="connsiteX9" fmla="*/ 370146 w 429176"/>
                <a:gd name="connsiteY9" fmla="*/ 55923 h 332767"/>
                <a:gd name="connsiteX10" fmla="*/ 344995 w 429176"/>
                <a:gd name="connsiteY10" fmla="*/ 136237 h 332767"/>
                <a:gd name="connsiteX11" fmla="*/ 341068 w 429176"/>
                <a:gd name="connsiteY11" fmla="*/ 135395 h 332767"/>
                <a:gd name="connsiteX12" fmla="*/ 340788 w 429176"/>
                <a:gd name="connsiteY12" fmla="*/ 135442 h 332767"/>
                <a:gd name="connsiteX13" fmla="*/ 340648 w 429176"/>
                <a:gd name="connsiteY13" fmla="*/ 133525 h 332767"/>
                <a:gd name="connsiteX14" fmla="*/ 336814 w 429176"/>
                <a:gd name="connsiteY14" fmla="*/ 100848 h 332767"/>
                <a:gd name="connsiteX15" fmla="*/ 321387 w 429176"/>
                <a:gd name="connsiteY15" fmla="*/ 49331 h 332767"/>
                <a:gd name="connsiteX16" fmla="*/ 321247 w 429176"/>
                <a:gd name="connsiteY16" fmla="*/ 49097 h 332767"/>
                <a:gd name="connsiteX17" fmla="*/ 320265 w 429176"/>
                <a:gd name="connsiteY17" fmla="*/ 47789 h 332767"/>
                <a:gd name="connsiteX18" fmla="*/ 307456 w 429176"/>
                <a:gd name="connsiteY18" fmla="*/ 47134 h 332767"/>
                <a:gd name="connsiteX19" fmla="*/ 306802 w 429176"/>
                <a:gd name="connsiteY19" fmla="*/ 59943 h 332767"/>
                <a:gd name="connsiteX20" fmla="*/ 337843 w 429176"/>
                <a:gd name="connsiteY20" fmla="*/ 135956 h 332767"/>
                <a:gd name="connsiteX21" fmla="*/ 331204 w 429176"/>
                <a:gd name="connsiteY21" fmla="*/ 145306 h 332767"/>
                <a:gd name="connsiteX22" fmla="*/ 337282 w 429176"/>
                <a:gd name="connsiteY22" fmla="*/ 154469 h 332767"/>
                <a:gd name="connsiteX23" fmla="*/ 336767 w 429176"/>
                <a:gd name="connsiteY23" fmla="*/ 156525 h 332767"/>
                <a:gd name="connsiteX24" fmla="*/ 314889 w 429176"/>
                <a:gd name="connsiteY24" fmla="*/ 212904 h 332767"/>
                <a:gd name="connsiteX25" fmla="*/ 299369 w 429176"/>
                <a:gd name="connsiteY25" fmla="*/ 234315 h 332767"/>
                <a:gd name="connsiteX26" fmla="*/ 261456 w 429176"/>
                <a:gd name="connsiteY26" fmla="*/ 266478 h 332767"/>
                <a:gd name="connsiteX27" fmla="*/ 231537 w 429176"/>
                <a:gd name="connsiteY27" fmla="*/ 282139 h 332767"/>
                <a:gd name="connsiteX28" fmla="*/ 205872 w 429176"/>
                <a:gd name="connsiteY28" fmla="*/ 290600 h 332767"/>
                <a:gd name="connsiteX29" fmla="*/ 151410 w 429176"/>
                <a:gd name="connsiteY29" fmla="*/ 292096 h 332767"/>
                <a:gd name="connsiteX30" fmla="*/ 123454 w 429176"/>
                <a:gd name="connsiteY30" fmla="*/ 283962 h 332767"/>
                <a:gd name="connsiteX31" fmla="*/ 80212 w 429176"/>
                <a:gd name="connsiteY31" fmla="*/ 255585 h 332767"/>
                <a:gd name="connsiteX32" fmla="*/ 61419 w 429176"/>
                <a:gd name="connsiteY32" fmla="*/ 233099 h 332767"/>
                <a:gd name="connsiteX33" fmla="*/ 47348 w 429176"/>
                <a:gd name="connsiteY33" fmla="*/ 205752 h 332767"/>
                <a:gd name="connsiteX34" fmla="*/ 41224 w 429176"/>
                <a:gd name="connsiteY34" fmla="*/ 142641 h 332767"/>
                <a:gd name="connsiteX35" fmla="*/ 64504 w 429176"/>
                <a:gd name="connsiteY35" fmla="*/ 84439 h 332767"/>
                <a:gd name="connsiteX36" fmla="*/ 93442 w 429176"/>
                <a:gd name="connsiteY36" fmla="*/ 58541 h 332767"/>
                <a:gd name="connsiteX37" fmla="*/ 153654 w 429176"/>
                <a:gd name="connsiteY37" fmla="*/ 41664 h 332767"/>
                <a:gd name="connsiteX38" fmla="*/ 205217 w 429176"/>
                <a:gd name="connsiteY38" fmla="*/ 53211 h 332767"/>
                <a:gd name="connsiteX39" fmla="*/ 234108 w 429176"/>
                <a:gd name="connsiteY39" fmla="*/ 75043 h 332767"/>
                <a:gd name="connsiteX40" fmla="*/ 258510 w 429176"/>
                <a:gd name="connsiteY40" fmla="*/ 122352 h 332767"/>
                <a:gd name="connsiteX41" fmla="*/ 251124 w 429176"/>
                <a:gd name="connsiteY41" fmla="*/ 177095 h 332767"/>
                <a:gd name="connsiteX42" fmla="*/ 235604 w 429176"/>
                <a:gd name="connsiteY42" fmla="*/ 199207 h 332767"/>
                <a:gd name="connsiteX43" fmla="*/ 200823 w 429176"/>
                <a:gd name="connsiteY43" fmla="*/ 221038 h 332767"/>
                <a:gd name="connsiteX44" fmla="*/ 172026 w 429176"/>
                <a:gd name="connsiteY44" fmla="*/ 224077 h 332767"/>
                <a:gd name="connsiteX45" fmla="*/ 148418 w 429176"/>
                <a:gd name="connsiteY45" fmla="*/ 217439 h 332767"/>
                <a:gd name="connsiteX46" fmla="*/ 130092 w 429176"/>
                <a:gd name="connsiteY46" fmla="*/ 204536 h 332767"/>
                <a:gd name="connsiteX47" fmla="*/ 111767 w 429176"/>
                <a:gd name="connsiteY47" fmla="*/ 173869 h 332767"/>
                <a:gd name="connsiteX48" fmla="*/ 110832 w 429176"/>
                <a:gd name="connsiteY48" fmla="*/ 168960 h 332767"/>
                <a:gd name="connsiteX49" fmla="*/ 118826 w 429176"/>
                <a:gd name="connsiteY49" fmla="*/ 130019 h 332767"/>
                <a:gd name="connsiteX50" fmla="*/ 123968 w 429176"/>
                <a:gd name="connsiteY50" fmla="*/ 123100 h 332767"/>
                <a:gd name="connsiteX51" fmla="*/ 144257 w 429176"/>
                <a:gd name="connsiteY51" fmla="*/ 111460 h 332767"/>
                <a:gd name="connsiteX52" fmla="*/ 162489 w 429176"/>
                <a:gd name="connsiteY52" fmla="*/ 111413 h 332767"/>
                <a:gd name="connsiteX53" fmla="*/ 186004 w 429176"/>
                <a:gd name="connsiteY53" fmla="*/ 129505 h 332767"/>
                <a:gd name="connsiteX54" fmla="*/ 189276 w 429176"/>
                <a:gd name="connsiteY54" fmla="*/ 145446 h 332767"/>
                <a:gd name="connsiteX55" fmla="*/ 186518 w 429176"/>
                <a:gd name="connsiteY55" fmla="*/ 107253 h 332767"/>
                <a:gd name="connsiteX56" fmla="*/ 169034 w 429176"/>
                <a:gd name="connsiteY56" fmla="*/ 91592 h 332767"/>
                <a:gd name="connsiteX57" fmla="*/ 142668 w 429176"/>
                <a:gd name="connsiteY57" fmla="*/ 85748 h 332767"/>
                <a:gd name="connsiteX58" fmla="*/ 112609 w 429176"/>
                <a:gd name="connsiteY58" fmla="*/ 93836 h 332767"/>
                <a:gd name="connsiteX59" fmla="*/ 93395 w 429176"/>
                <a:gd name="connsiteY59" fmla="*/ 108795 h 332767"/>
                <a:gd name="connsiteX60" fmla="*/ 74696 w 429176"/>
                <a:gd name="connsiteY60" fmla="*/ 182097 h 332767"/>
                <a:gd name="connsiteX61" fmla="*/ 102932 w 429176"/>
                <a:gd name="connsiteY61" fmla="*/ 232024 h 332767"/>
                <a:gd name="connsiteX62" fmla="*/ 131308 w 429176"/>
                <a:gd name="connsiteY62" fmla="*/ 252033 h 332767"/>
                <a:gd name="connsiteX63" fmla="*/ 168379 w 429176"/>
                <a:gd name="connsiteY63" fmla="*/ 262457 h 332767"/>
                <a:gd name="connsiteX64" fmla="*/ 211902 w 429176"/>
                <a:gd name="connsiteY64" fmla="*/ 257970 h 332767"/>
                <a:gd name="connsiteX65" fmla="*/ 263279 w 429176"/>
                <a:gd name="connsiteY65" fmla="*/ 226087 h 332767"/>
                <a:gd name="connsiteX66" fmla="*/ 285858 w 429176"/>
                <a:gd name="connsiteY66" fmla="*/ 193877 h 332767"/>
                <a:gd name="connsiteX67" fmla="*/ 296798 w 429176"/>
                <a:gd name="connsiteY67" fmla="*/ 160125 h 332767"/>
                <a:gd name="connsiteX68" fmla="*/ 296564 w 429176"/>
                <a:gd name="connsiteY68" fmla="*/ 115621 h 332767"/>
                <a:gd name="connsiteX69" fmla="*/ 264120 w 429176"/>
                <a:gd name="connsiteY69" fmla="*/ 47601 h 332767"/>
                <a:gd name="connsiteX70" fmla="*/ 224057 w 429176"/>
                <a:gd name="connsiteY70" fmla="*/ 15813 h 332767"/>
                <a:gd name="connsiteX71" fmla="*/ 128363 w 429176"/>
                <a:gd name="connsiteY71" fmla="*/ 2863 h 332767"/>
                <a:gd name="connsiteX72" fmla="*/ 55108 w 429176"/>
                <a:gd name="connsiteY72" fmla="*/ 38626 h 332767"/>
                <a:gd name="connsiteX73" fmla="*/ 11725 w 429176"/>
                <a:gd name="connsiteY73" fmla="*/ 98090 h 332767"/>
                <a:gd name="connsiteX74" fmla="*/ 3030 w 429176"/>
                <a:gd name="connsiteY74" fmla="*/ 191961 h 332767"/>
                <a:gd name="connsiteX75" fmla="*/ 11305 w 429176"/>
                <a:gd name="connsiteY75" fmla="*/ 219542 h 332767"/>
                <a:gd name="connsiteX76" fmla="*/ 30004 w 429176"/>
                <a:gd name="connsiteY76" fmla="*/ 255445 h 332767"/>
                <a:gd name="connsiteX77" fmla="*/ 53331 w 429176"/>
                <a:gd name="connsiteY77" fmla="*/ 283261 h 332767"/>
                <a:gd name="connsiteX78" fmla="*/ 108167 w 429176"/>
                <a:gd name="connsiteY78" fmla="*/ 319397 h 332767"/>
                <a:gd name="connsiteX79" fmla="*/ 144678 w 429176"/>
                <a:gd name="connsiteY79" fmla="*/ 330102 h 332767"/>
                <a:gd name="connsiteX80" fmla="*/ 174924 w 429176"/>
                <a:gd name="connsiteY80" fmla="*/ 332767 h 332767"/>
                <a:gd name="connsiteX81" fmla="*/ 216624 w 429176"/>
                <a:gd name="connsiteY81" fmla="*/ 327859 h 332767"/>
                <a:gd name="connsiteX82" fmla="*/ 245608 w 429176"/>
                <a:gd name="connsiteY82" fmla="*/ 318041 h 332767"/>
                <a:gd name="connsiteX83" fmla="*/ 332560 w 429176"/>
                <a:gd name="connsiteY83" fmla="*/ 220992 h 332767"/>
                <a:gd name="connsiteX84" fmla="*/ 342471 w 429176"/>
                <a:gd name="connsiteY84" fmla="*/ 155030 h 332767"/>
                <a:gd name="connsiteX85" fmla="*/ 351119 w 429176"/>
                <a:gd name="connsiteY85" fmla="*/ 145212 h 332767"/>
                <a:gd name="connsiteX86" fmla="*/ 350932 w 429176"/>
                <a:gd name="connsiteY86" fmla="*/ 143202 h 332767"/>
                <a:gd name="connsiteX87" fmla="*/ 380664 w 429176"/>
                <a:gd name="connsiteY87" fmla="*/ 131562 h 332767"/>
                <a:gd name="connsiteX88" fmla="*/ 426618 w 429176"/>
                <a:gd name="connsiteY88" fmla="*/ 103653 h 332767"/>
                <a:gd name="connsiteX89" fmla="*/ 426805 w 429176"/>
                <a:gd name="connsiteY89" fmla="*/ 103466 h 332767"/>
                <a:gd name="connsiteX90" fmla="*/ 427787 w 429176"/>
                <a:gd name="connsiteY90" fmla="*/ 102204 h 332767"/>
                <a:gd name="connsiteX91" fmla="*/ 425029 w 429176"/>
                <a:gd name="connsiteY91" fmla="*/ 89722 h 3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9176" h="332767">
                  <a:moveTo>
                    <a:pt x="425029" y="89722"/>
                  </a:moveTo>
                  <a:cubicBezTo>
                    <a:pt x="420821" y="86964"/>
                    <a:pt x="415913" y="88693"/>
                    <a:pt x="412453" y="92340"/>
                  </a:cubicBezTo>
                  <a:cubicBezTo>
                    <a:pt x="385853" y="119781"/>
                    <a:pt x="358692" y="135302"/>
                    <a:pt x="349483" y="140164"/>
                  </a:cubicBezTo>
                  <a:cubicBezTo>
                    <a:pt x="348969" y="139322"/>
                    <a:pt x="348314" y="138527"/>
                    <a:pt x="347520" y="137873"/>
                  </a:cubicBezTo>
                  <a:cubicBezTo>
                    <a:pt x="353737" y="128850"/>
                    <a:pt x="361918" y="116555"/>
                    <a:pt x="367668" y="106551"/>
                  </a:cubicBezTo>
                  <a:cubicBezTo>
                    <a:pt x="376363" y="91405"/>
                    <a:pt x="382347" y="79157"/>
                    <a:pt x="388191" y="56858"/>
                  </a:cubicBezTo>
                  <a:lnTo>
                    <a:pt x="388237" y="56577"/>
                  </a:lnTo>
                  <a:cubicBezTo>
                    <a:pt x="388284" y="56063"/>
                    <a:pt x="388331" y="55502"/>
                    <a:pt x="388284" y="54988"/>
                  </a:cubicBezTo>
                  <a:cubicBezTo>
                    <a:pt x="388004" y="49986"/>
                    <a:pt x="383750" y="46106"/>
                    <a:pt x="378748" y="46386"/>
                  </a:cubicBezTo>
                  <a:cubicBezTo>
                    <a:pt x="373746" y="46667"/>
                    <a:pt x="370800" y="50967"/>
                    <a:pt x="370146" y="55923"/>
                  </a:cubicBezTo>
                  <a:cubicBezTo>
                    <a:pt x="364256" y="98931"/>
                    <a:pt x="347520" y="131515"/>
                    <a:pt x="344995" y="136237"/>
                  </a:cubicBezTo>
                  <a:cubicBezTo>
                    <a:pt x="343780" y="135722"/>
                    <a:pt x="342471" y="135395"/>
                    <a:pt x="341068" y="135395"/>
                  </a:cubicBezTo>
                  <a:cubicBezTo>
                    <a:pt x="340975" y="135395"/>
                    <a:pt x="340881" y="135442"/>
                    <a:pt x="340788" y="135442"/>
                  </a:cubicBezTo>
                  <a:cubicBezTo>
                    <a:pt x="340741" y="134787"/>
                    <a:pt x="340694" y="134133"/>
                    <a:pt x="340648" y="133525"/>
                  </a:cubicBezTo>
                  <a:cubicBezTo>
                    <a:pt x="339759" y="122586"/>
                    <a:pt x="338637" y="112208"/>
                    <a:pt x="336814" y="100848"/>
                  </a:cubicBezTo>
                  <a:cubicBezTo>
                    <a:pt x="334009" y="83598"/>
                    <a:pt x="330924" y="70321"/>
                    <a:pt x="321387" y="49331"/>
                  </a:cubicBezTo>
                  <a:lnTo>
                    <a:pt x="321247" y="49097"/>
                  </a:lnTo>
                  <a:cubicBezTo>
                    <a:pt x="320966" y="48630"/>
                    <a:pt x="320639" y="48209"/>
                    <a:pt x="320265" y="47789"/>
                  </a:cubicBezTo>
                  <a:cubicBezTo>
                    <a:pt x="316899" y="44049"/>
                    <a:pt x="311149" y="43768"/>
                    <a:pt x="307456" y="47134"/>
                  </a:cubicBezTo>
                  <a:cubicBezTo>
                    <a:pt x="303716" y="50500"/>
                    <a:pt x="304184" y="55689"/>
                    <a:pt x="306802" y="59943"/>
                  </a:cubicBezTo>
                  <a:cubicBezTo>
                    <a:pt x="329475" y="97248"/>
                    <a:pt x="336908" y="131281"/>
                    <a:pt x="337843" y="135956"/>
                  </a:cubicBezTo>
                  <a:cubicBezTo>
                    <a:pt x="333963" y="137312"/>
                    <a:pt x="331204" y="140958"/>
                    <a:pt x="331204" y="145306"/>
                  </a:cubicBezTo>
                  <a:cubicBezTo>
                    <a:pt x="331204" y="149420"/>
                    <a:pt x="333729" y="152973"/>
                    <a:pt x="337282" y="154469"/>
                  </a:cubicBezTo>
                  <a:cubicBezTo>
                    <a:pt x="337141" y="155170"/>
                    <a:pt x="336954" y="155918"/>
                    <a:pt x="336767" y="156525"/>
                  </a:cubicBezTo>
                  <a:cubicBezTo>
                    <a:pt x="331765" y="182892"/>
                    <a:pt x="321808" y="201497"/>
                    <a:pt x="314889" y="212904"/>
                  </a:cubicBezTo>
                  <a:cubicBezTo>
                    <a:pt x="308391" y="223609"/>
                    <a:pt x="302127" y="231183"/>
                    <a:pt x="299369" y="234315"/>
                  </a:cubicBezTo>
                  <a:cubicBezTo>
                    <a:pt x="290066" y="244927"/>
                    <a:pt x="278846" y="254136"/>
                    <a:pt x="261456" y="266478"/>
                  </a:cubicBezTo>
                  <a:cubicBezTo>
                    <a:pt x="253882" y="271854"/>
                    <a:pt x="243504" y="277324"/>
                    <a:pt x="231537" y="282139"/>
                  </a:cubicBezTo>
                  <a:cubicBezTo>
                    <a:pt x="223589" y="285364"/>
                    <a:pt x="214941" y="288263"/>
                    <a:pt x="205872" y="290600"/>
                  </a:cubicBezTo>
                  <a:cubicBezTo>
                    <a:pt x="187406" y="294667"/>
                    <a:pt x="169081" y="295228"/>
                    <a:pt x="151410" y="292096"/>
                  </a:cubicBezTo>
                  <a:cubicBezTo>
                    <a:pt x="140938" y="290226"/>
                    <a:pt x="131775" y="287561"/>
                    <a:pt x="123454" y="283962"/>
                  </a:cubicBezTo>
                  <a:cubicBezTo>
                    <a:pt x="106438" y="276622"/>
                    <a:pt x="92320" y="267319"/>
                    <a:pt x="80212" y="255585"/>
                  </a:cubicBezTo>
                  <a:cubicBezTo>
                    <a:pt x="71002" y="246657"/>
                    <a:pt x="64878" y="238242"/>
                    <a:pt x="61419" y="233099"/>
                  </a:cubicBezTo>
                  <a:cubicBezTo>
                    <a:pt x="53144" y="220711"/>
                    <a:pt x="48890" y="209912"/>
                    <a:pt x="47348" y="205752"/>
                  </a:cubicBezTo>
                  <a:cubicBezTo>
                    <a:pt x="36829" y="177328"/>
                    <a:pt x="40008" y="151757"/>
                    <a:pt x="41224" y="142641"/>
                  </a:cubicBezTo>
                  <a:cubicBezTo>
                    <a:pt x="43000" y="129365"/>
                    <a:pt x="47161" y="106458"/>
                    <a:pt x="64504" y="84439"/>
                  </a:cubicBezTo>
                  <a:cubicBezTo>
                    <a:pt x="75911" y="69900"/>
                    <a:pt x="87505" y="62281"/>
                    <a:pt x="93442" y="58541"/>
                  </a:cubicBezTo>
                  <a:cubicBezTo>
                    <a:pt x="121117" y="41197"/>
                    <a:pt x="153654" y="41664"/>
                    <a:pt x="153654" y="41664"/>
                  </a:cubicBezTo>
                  <a:cubicBezTo>
                    <a:pt x="169127" y="41384"/>
                    <a:pt x="190959" y="45778"/>
                    <a:pt x="205217" y="53211"/>
                  </a:cubicBezTo>
                  <a:cubicBezTo>
                    <a:pt x="216671" y="59148"/>
                    <a:pt x="226114" y="66301"/>
                    <a:pt x="234108" y="75043"/>
                  </a:cubicBezTo>
                  <a:cubicBezTo>
                    <a:pt x="247525" y="89722"/>
                    <a:pt x="255472" y="105196"/>
                    <a:pt x="258510" y="122352"/>
                  </a:cubicBezTo>
                  <a:cubicBezTo>
                    <a:pt x="261923" y="141800"/>
                    <a:pt x="259492" y="159704"/>
                    <a:pt x="251124" y="177095"/>
                  </a:cubicBezTo>
                  <a:cubicBezTo>
                    <a:pt x="247197" y="185182"/>
                    <a:pt x="241962" y="192662"/>
                    <a:pt x="235604" y="199207"/>
                  </a:cubicBezTo>
                  <a:cubicBezTo>
                    <a:pt x="225085" y="210006"/>
                    <a:pt x="213725" y="217158"/>
                    <a:pt x="200823" y="221038"/>
                  </a:cubicBezTo>
                  <a:cubicBezTo>
                    <a:pt x="191006" y="223983"/>
                    <a:pt x="181609" y="225012"/>
                    <a:pt x="172026" y="224077"/>
                  </a:cubicBezTo>
                  <a:cubicBezTo>
                    <a:pt x="163705" y="223282"/>
                    <a:pt x="155757" y="221085"/>
                    <a:pt x="148418" y="217439"/>
                  </a:cubicBezTo>
                  <a:cubicBezTo>
                    <a:pt x="141452" y="214026"/>
                    <a:pt x="135282" y="209678"/>
                    <a:pt x="130092" y="204536"/>
                  </a:cubicBezTo>
                  <a:cubicBezTo>
                    <a:pt x="120369" y="194953"/>
                    <a:pt x="114385" y="184948"/>
                    <a:pt x="111767" y="173869"/>
                  </a:cubicBezTo>
                  <a:cubicBezTo>
                    <a:pt x="111393" y="172233"/>
                    <a:pt x="111113" y="170597"/>
                    <a:pt x="110832" y="168960"/>
                  </a:cubicBezTo>
                  <a:cubicBezTo>
                    <a:pt x="108541" y="154655"/>
                    <a:pt x="111113" y="141893"/>
                    <a:pt x="118826" y="130019"/>
                  </a:cubicBezTo>
                  <a:cubicBezTo>
                    <a:pt x="120462" y="127495"/>
                    <a:pt x="122192" y="125204"/>
                    <a:pt x="123968" y="123100"/>
                  </a:cubicBezTo>
                  <a:cubicBezTo>
                    <a:pt x="129859" y="117444"/>
                    <a:pt x="135889" y="113190"/>
                    <a:pt x="144257" y="111460"/>
                  </a:cubicBezTo>
                  <a:cubicBezTo>
                    <a:pt x="146595" y="110946"/>
                    <a:pt x="154963" y="109870"/>
                    <a:pt x="162489" y="111413"/>
                  </a:cubicBezTo>
                  <a:cubicBezTo>
                    <a:pt x="164172" y="111740"/>
                    <a:pt x="180300" y="115807"/>
                    <a:pt x="186004" y="129505"/>
                  </a:cubicBezTo>
                  <a:cubicBezTo>
                    <a:pt x="189650" y="138340"/>
                    <a:pt x="188575" y="145446"/>
                    <a:pt x="189276" y="145446"/>
                  </a:cubicBezTo>
                  <a:cubicBezTo>
                    <a:pt x="190445" y="145446"/>
                    <a:pt x="196803" y="124316"/>
                    <a:pt x="186518" y="107253"/>
                  </a:cubicBezTo>
                  <a:cubicBezTo>
                    <a:pt x="181002" y="98090"/>
                    <a:pt x="172774" y="93555"/>
                    <a:pt x="169034" y="91592"/>
                  </a:cubicBezTo>
                  <a:cubicBezTo>
                    <a:pt x="158048" y="85748"/>
                    <a:pt x="147950" y="85701"/>
                    <a:pt x="142668" y="85748"/>
                  </a:cubicBezTo>
                  <a:cubicBezTo>
                    <a:pt x="127895" y="85888"/>
                    <a:pt x="117283" y="91358"/>
                    <a:pt x="112609" y="93836"/>
                  </a:cubicBezTo>
                  <a:cubicBezTo>
                    <a:pt x="111019" y="94677"/>
                    <a:pt x="101716" y="99726"/>
                    <a:pt x="93395" y="108795"/>
                  </a:cubicBezTo>
                  <a:cubicBezTo>
                    <a:pt x="76378" y="127401"/>
                    <a:pt x="69693" y="156292"/>
                    <a:pt x="74696" y="182097"/>
                  </a:cubicBezTo>
                  <a:cubicBezTo>
                    <a:pt x="79838" y="208697"/>
                    <a:pt x="96013" y="225152"/>
                    <a:pt x="102932" y="232024"/>
                  </a:cubicBezTo>
                  <a:cubicBezTo>
                    <a:pt x="106999" y="236045"/>
                    <a:pt x="116535" y="244880"/>
                    <a:pt x="131308" y="252033"/>
                  </a:cubicBezTo>
                  <a:cubicBezTo>
                    <a:pt x="137712" y="255165"/>
                    <a:pt x="150755" y="260728"/>
                    <a:pt x="168379" y="262457"/>
                  </a:cubicBezTo>
                  <a:cubicBezTo>
                    <a:pt x="174036" y="263018"/>
                    <a:pt x="191146" y="264234"/>
                    <a:pt x="211902" y="257970"/>
                  </a:cubicBezTo>
                  <a:cubicBezTo>
                    <a:pt x="217091" y="256380"/>
                    <a:pt x="241401" y="248667"/>
                    <a:pt x="263279" y="226087"/>
                  </a:cubicBezTo>
                  <a:cubicBezTo>
                    <a:pt x="268795" y="220431"/>
                    <a:pt x="278145" y="209678"/>
                    <a:pt x="285858" y="193877"/>
                  </a:cubicBezTo>
                  <a:cubicBezTo>
                    <a:pt x="289458" y="186491"/>
                    <a:pt x="294226" y="174944"/>
                    <a:pt x="296798" y="160125"/>
                  </a:cubicBezTo>
                  <a:cubicBezTo>
                    <a:pt x="297686" y="154983"/>
                    <a:pt x="300350" y="137733"/>
                    <a:pt x="296564" y="115621"/>
                  </a:cubicBezTo>
                  <a:cubicBezTo>
                    <a:pt x="290393" y="79811"/>
                    <a:pt x="271460" y="56016"/>
                    <a:pt x="264120" y="47601"/>
                  </a:cubicBezTo>
                  <a:cubicBezTo>
                    <a:pt x="248179" y="29323"/>
                    <a:pt x="231350" y="19646"/>
                    <a:pt x="224057" y="15813"/>
                  </a:cubicBezTo>
                  <a:cubicBezTo>
                    <a:pt x="181469" y="-6533"/>
                    <a:pt x="140050" y="666"/>
                    <a:pt x="128363" y="2863"/>
                  </a:cubicBezTo>
                  <a:cubicBezTo>
                    <a:pt x="119574" y="4499"/>
                    <a:pt x="86616" y="11512"/>
                    <a:pt x="55108" y="38626"/>
                  </a:cubicBezTo>
                  <a:cubicBezTo>
                    <a:pt x="28134" y="61813"/>
                    <a:pt x="16026" y="87805"/>
                    <a:pt x="11725" y="98090"/>
                  </a:cubicBezTo>
                  <a:cubicBezTo>
                    <a:pt x="10931" y="100006"/>
                    <a:pt x="-6974" y="144464"/>
                    <a:pt x="3030" y="191961"/>
                  </a:cubicBezTo>
                  <a:cubicBezTo>
                    <a:pt x="5835" y="205284"/>
                    <a:pt x="10603" y="217626"/>
                    <a:pt x="11305" y="219542"/>
                  </a:cubicBezTo>
                  <a:cubicBezTo>
                    <a:pt x="18270" y="237447"/>
                    <a:pt x="26358" y="250069"/>
                    <a:pt x="30004" y="255445"/>
                  </a:cubicBezTo>
                  <a:cubicBezTo>
                    <a:pt x="35567" y="263673"/>
                    <a:pt x="43187" y="273443"/>
                    <a:pt x="53331" y="283261"/>
                  </a:cubicBezTo>
                  <a:cubicBezTo>
                    <a:pt x="63850" y="293452"/>
                    <a:pt x="82082" y="308551"/>
                    <a:pt x="108167" y="319397"/>
                  </a:cubicBezTo>
                  <a:cubicBezTo>
                    <a:pt x="123314" y="325708"/>
                    <a:pt x="136404" y="328653"/>
                    <a:pt x="144678" y="330102"/>
                  </a:cubicBezTo>
                  <a:cubicBezTo>
                    <a:pt x="150802" y="331178"/>
                    <a:pt x="161461" y="332720"/>
                    <a:pt x="174924" y="332767"/>
                  </a:cubicBezTo>
                  <a:cubicBezTo>
                    <a:pt x="193296" y="332814"/>
                    <a:pt x="207929" y="329962"/>
                    <a:pt x="216624" y="327859"/>
                  </a:cubicBezTo>
                  <a:cubicBezTo>
                    <a:pt x="218260" y="327485"/>
                    <a:pt x="232238" y="324025"/>
                    <a:pt x="245608" y="318041"/>
                  </a:cubicBezTo>
                  <a:cubicBezTo>
                    <a:pt x="272769" y="305934"/>
                    <a:pt x="314562" y="273630"/>
                    <a:pt x="332560" y="220992"/>
                  </a:cubicBezTo>
                  <a:cubicBezTo>
                    <a:pt x="341489" y="194953"/>
                    <a:pt x="343312" y="167698"/>
                    <a:pt x="342471" y="155030"/>
                  </a:cubicBezTo>
                  <a:cubicBezTo>
                    <a:pt x="347333" y="154422"/>
                    <a:pt x="351119" y="150261"/>
                    <a:pt x="351119" y="145212"/>
                  </a:cubicBezTo>
                  <a:cubicBezTo>
                    <a:pt x="351119" y="144511"/>
                    <a:pt x="351072" y="143857"/>
                    <a:pt x="350932" y="143202"/>
                  </a:cubicBezTo>
                  <a:cubicBezTo>
                    <a:pt x="360936" y="139696"/>
                    <a:pt x="370426" y="136096"/>
                    <a:pt x="380664" y="131562"/>
                  </a:cubicBezTo>
                  <a:cubicBezTo>
                    <a:pt x="396652" y="124503"/>
                    <a:pt x="408713" y="118145"/>
                    <a:pt x="426618" y="103653"/>
                  </a:cubicBezTo>
                  <a:lnTo>
                    <a:pt x="426805" y="103466"/>
                  </a:lnTo>
                  <a:cubicBezTo>
                    <a:pt x="427179" y="103092"/>
                    <a:pt x="427506" y="102671"/>
                    <a:pt x="427787" y="102204"/>
                  </a:cubicBezTo>
                  <a:cubicBezTo>
                    <a:pt x="430405" y="98090"/>
                    <a:pt x="429236" y="92480"/>
                    <a:pt x="425029" y="89722"/>
                  </a:cubicBezTo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88" name="그래픽 81">
            <a:extLst>
              <a:ext uri="{FF2B5EF4-FFF2-40B4-BE49-F238E27FC236}">
                <a16:creationId xmlns:a16="http://schemas.microsoft.com/office/drawing/2014/main" id="{DCB66ADA-3AEA-4AB2-BC40-E3F4BEAD43E4}"/>
              </a:ext>
            </a:extLst>
          </p:cNvPr>
          <p:cNvGrpSpPr/>
          <p:nvPr/>
        </p:nvGrpSpPr>
        <p:grpSpPr>
          <a:xfrm>
            <a:off x="259146" y="7827845"/>
            <a:ext cx="992975" cy="182949"/>
            <a:chOff x="5638800" y="3000375"/>
            <a:chExt cx="914018" cy="168402"/>
          </a:xfrm>
        </p:grpSpPr>
        <p:sp>
          <p:nvSpPr>
            <p:cNvPr id="189" name="그래픽 81">
              <a:extLst>
                <a:ext uri="{FF2B5EF4-FFF2-40B4-BE49-F238E27FC236}">
                  <a16:creationId xmlns:a16="http://schemas.microsoft.com/office/drawing/2014/main" id="{05A2821A-FD62-489C-A6F3-2EF8AC3FB0D0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0" name="그래픽 81">
              <a:extLst>
                <a:ext uri="{FF2B5EF4-FFF2-40B4-BE49-F238E27FC236}">
                  <a16:creationId xmlns:a16="http://schemas.microsoft.com/office/drawing/2014/main" id="{0179568D-1386-4BF4-B3FA-DD8F88A4B3EC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1" name="그래픽 81">
              <a:extLst>
                <a:ext uri="{FF2B5EF4-FFF2-40B4-BE49-F238E27FC236}">
                  <a16:creationId xmlns:a16="http://schemas.microsoft.com/office/drawing/2014/main" id="{964743A3-2968-437B-BF20-888D0DDEDF5A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2" name="그래픽 81">
              <a:extLst>
                <a:ext uri="{FF2B5EF4-FFF2-40B4-BE49-F238E27FC236}">
                  <a16:creationId xmlns:a16="http://schemas.microsoft.com/office/drawing/2014/main" id="{46ED7E0E-A0B6-4FC8-AE0A-1AD424A9F62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3" name="그래픽 81">
              <a:extLst>
                <a:ext uri="{FF2B5EF4-FFF2-40B4-BE49-F238E27FC236}">
                  <a16:creationId xmlns:a16="http://schemas.microsoft.com/office/drawing/2014/main" id="{A8883F71-7068-49D9-9D68-5932ABB98D2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94" name="그래픽 81">
            <a:extLst>
              <a:ext uri="{FF2B5EF4-FFF2-40B4-BE49-F238E27FC236}">
                <a16:creationId xmlns:a16="http://schemas.microsoft.com/office/drawing/2014/main" id="{8FC86BD7-B96E-441C-8CCB-DDB9053DCCF7}"/>
              </a:ext>
            </a:extLst>
          </p:cNvPr>
          <p:cNvGrpSpPr/>
          <p:nvPr/>
        </p:nvGrpSpPr>
        <p:grpSpPr>
          <a:xfrm>
            <a:off x="259146" y="8050439"/>
            <a:ext cx="992975" cy="182949"/>
            <a:chOff x="5638800" y="3691318"/>
            <a:chExt cx="914018" cy="168402"/>
          </a:xfrm>
        </p:grpSpPr>
        <p:sp>
          <p:nvSpPr>
            <p:cNvPr id="214" name="그래픽 81">
              <a:extLst>
                <a:ext uri="{FF2B5EF4-FFF2-40B4-BE49-F238E27FC236}">
                  <a16:creationId xmlns:a16="http://schemas.microsoft.com/office/drawing/2014/main" id="{37632637-69C0-4C0D-B38D-6905BAA16CC1}"/>
                </a:ext>
              </a:extLst>
            </p:cNvPr>
            <p:cNvSpPr/>
            <p:nvPr/>
          </p:nvSpPr>
          <p:spPr>
            <a:xfrm>
              <a:off x="5638800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5" name="그래픽 81">
              <a:extLst>
                <a:ext uri="{FF2B5EF4-FFF2-40B4-BE49-F238E27FC236}">
                  <a16:creationId xmlns:a16="http://schemas.microsoft.com/office/drawing/2014/main" id="{CADA8CA0-7543-41CF-80B9-384A3EF60FEC}"/>
                </a:ext>
              </a:extLst>
            </p:cNvPr>
            <p:cNvSpPr/>
            <p:nvPr/>
          </p:nvSpPr>
          <p:spPr>
            <a:xfrm>
              <a:off x="5825204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6" name="그래픽 81">
              <a:extLst>
                <a:ext uri="{FF2B5EF4-FFF2-40B4-BE49-F238E27FC236}">
                  <a16:creationId xmlns:a16="http://schemas.microsoft.com/office/drawing/2014/main" id="{BDC444B5-A8B9-4402-8FD5-37BD7B25C22D}"/>
                </a:ext>
              </a:extLst>
            </p:cNvPr>
            <p:cNvSpPr/>
            <p:nvPr/>
          </p:nvSpPr>
          <p:spPr>
            <a:xfrm>
              <a:off x="6011608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7" name="그래픽 81">
              <a:extLst>
                <a:ext uri="{FF2B5EF4-FFF2-40B4-BE49-F238E27FC236}">
                  <a16:creationId xmlns:a16="http://schemas.microsoft.com/office/drawing/2014/main" id="{5B098F63-59FE-4D8F-89B9-9E0AAF53EF80}"/>
                </a:ext>
              </a:extLst>
            </p:cNvPr>
            <p:cNvSpPr/>
            <p:nvPr/>
          </p:nvSpPr>
          <p:spPr>
            <a:xfrm>
              <a:off x="6198012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8" name="그래픽 81">
              <a:extLst>
                <a:ext uri="{FF2B5EF4-FFF2-40B4-BE49-F238E27FC236}">
                  <a16:creationId xmlns:a16="http://schemas.microsoft.com/office/drawing/2014/main" id="{D978B688-2278-4736-AD40-F1A13A085481}"/>
                </a:ext>
              </a:extLst>
            </p:cNvPr>
            <p:cNvSpPr/>
            <p:nvPr/>
          </p:nvSpPr>
          <p:spPr>
            <a:xfrm>
              <a:off x="6384416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19" name="그래픽 97">
            <a:extLst>
              <a:ext uri="{FF2B5EF4-FFF2-40B4-BE49-F238E27FC236}">
                <a16:creationId xmlns:a16="http://schemas.microsoft.com/office/drawing/2014/main" id="{243BFA9A-EC28-40AE-83EB-51FF6217B267}"/>
              </a:ext>
            </a:extLst>
          </p:cNvPr>
          <p:cNvGrpSpPr/>
          <p:nvPr/>
        </p:nvGrpSpPr>
        <p:grpSpPr>
          <a:xfrm>
            <a:off x="3944825" y="8147746"/>
            <a:ext cx="986069" cy="266794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223" name="그래픽 97">
              <a:extLst>
                <a:ext uri="{FF2B5EF4-FFF2-40B4-BE49-F238E27FC236}">
                  <a16:creationId xmlns:a16="http://schemas.microsoft.com/office/drawing/2014/main" id="{5BE01F92-893A-4AB4-A668-DC00785C4AA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4" name="그래픽 97">
              <a:extLst>
                <a:ext uri="{FF2B5EF4-FFF2-40B4-BE49-F238E27FC236}">
                  <a16:creationId xmlns:a16="http://schemas.microsoft.com/office/drawing/2014/main" id="{A1AC058E-6370-4A0C-AA5A-F4B9EE954166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5" name="그래픽 97">
              <a:extLst>
                <a:ext uri="{FF2B5EF4-FFF2-40B4-BE49-F238E27FC236}">
                  <a16:creationId xmlns:a16="http://schemas.microsoft.com/office/drawing/2014/main" id="{1D5780A2-04F3-4648-B5FE-76F4ACDAEAE2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6" name="그래픽 97">
              <a:extLst>
                <a:ext uri="{FF2B5EF4-FFF2-40B4-BE49-F238E27FC236}">
                  <a16:creationId xmlns:a16="http://schemas.microsoft.com/office/drawing/2014/main" id="{11EE6607-6BD4-4F5C-B355-411EFC8FC1A6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7" name="그래픽 97">
              <a:extLst>
                <a:ext uri="{FF2B5EF4-FFF2-40B4-BE49-F238E27FC236}">
                  <a16:creationId xmlns:a16="http://schemas.microsoft.com/office/drawing/2014/main" id="{3BB9C3E0-4BF5-47E8-A36E-A7D43BAA1320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31" name="그래픽 45">
            <a:extLst>
              <a:ext uri="{FF2B5EF4-FFF2-40B4-BE49-F238E27FC236}">
                <a16:creationId xmlns:a16="http://schemas.microsoft.com/office/drawing/2014/main" id="{0C4E8675-AB2B-4A9E-9843-69B8C39E5A2D}"/>
              </a:ext>
            </a:extLst>
          </p:cNvPr>
          <p:cNvSpPr/>
          <p:nvPr/>
        </p:nvSpPr>
        <p:spPr>
          <a:xfrm>
            <a:off x="1434139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232" name="그래픽 45">
            <a:extLst>
              <a:ext uri="{FF2B5EF4-FFF2-40B4-BE49-F238E27FC236}">
                <a16:creationId xmlns:a16="http://schemas.microsoft.com/office/drawing/2014/main" id="{18E5C3EA-4E12-40A0-BD53-0FB466DE876B}"/>
              </a:ext>
            </a:extLst>
          </p:cNvPr>
          <p:cNvSpPr/>
          <p:nvPr/>
        </p:nvSpPr>
        <p:spPr>
          <a:xfrm>
            <a:off x="1951024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chemeClr val="bg1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grpSp>
        <p:nvGrpSpPr>
          <p:cNvPr id="233" name="그래픽 97">
            <a:extLst>
              <a:ext uri="{FF2B5EF4-FFF2-40B4-BE49-F238E27FC236}">
                <a16:creationId xmlns:a16="http://schemas.microsoft.com/office/drawing/2014/main" id="{962A9014-A8D3-4C99-A763-175A2506D909}"/>
              </a:ext>
            </a:extLst>
          </p:cNvPr>
          <p:cNvGrpSpPr/>
          <p:nvPr/>
        </p:nvGrpSpPr>
        <p:grpSpPr>
          <a:xfrm>
            <a:off x="3189968" y="7769687"/>
            <a:ext cx="618310" cy="551703"/>
            <a:chOff x="7833774" y="6741375"/>
            <a:chExt cx="181267" cy="161740"/>
          </a:xfrm>
          <a:solidFill>
            <a:srgbClr val="353E4D"/>
          </a:solidFill>
        </p:grpSpPr>
        <p:sp>
          <p:nvSpPr>
            <p:cNvPr id="234" name="그래픽 97">
              <a:extLst>
                <a:ext uri="{FF2B5EF4-FFF2-40B4-BE49-F238E27FC236}">
                  <a16:creationId xmlns:a16="http://schemas.microsoft.com/office/drawing/2014/main" id="{FCC30A6B-2C48-45D4-B62F-586DFC1FFB68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5" name="그래픽 97">
              <a:extLst>
                <a:ext uri="{FF2B5EF4-FFF2-40B4-BE49-F238E27FC236}">
                  <a16:creationId xmlns:a16="http://schemas.microsoft.com/office/drawing/2014/main" id="{9D898F88-BD04-4BF6-AA57-BE7EC8369E53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36" name="그래픽 97">
            <a:extLst>
              <a:ext uri="{FF2B5EF4-FFF2-40B4-BE49-F238E27FC236}">
                <a16:creationId xmlns:a16="http://schemas.microsoft.com/office/drawing/2014/main" id="{45AF8D0A-672B-4DE9-843D-AAF029C29BED}"/>
              </a:ext>
            </a:extLst>
          </p:cNvPr>
          <p:cNvGrpSpPr/>
          <p:nvPr/>
        </p:nvGrpSpPr>
        <p:grpSpPr>
          <a:xfrm>
            <a:off x="2451589" y="7769687"/>
            <a:ext cx="618310" cy="551703"/>
            <a:chOff x="7833774" y="6741375"/>
            <a:chExt cx="181267" cy="161740"/>
          </a:xfrm>
          <a:solidFill>
            <a:schemeClr val="bg1"/>
          </a:solidFill>
        </p:grpSpPr>
        <p:sp>
          <p:nvSpPr>
            <p:cNvPr id="237" name="그래픽 97">
              <a:extLst>
                <a:ext uri="{FF2B5EF4-FFF2-40B4-BE49-F238E27FC236}">
                  <a16:creationId xmlns:a16="http://schemas.microsoft.com/office/drawing/2014/main" id="{DFA9235C-AF51-4D1F-A084-C2944A0C10C6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8" name="그래픽 97">
              <a:extLst>
                <a:ext uri="{FF2B5EF4-FFF2-40B4-BE49-F238E27FC236}">
                  <a16:creationId xmlns:a16="http://schemas.microsoft.com/office/drawing/2014/main" id="{8D0C6033-F873-4DE9-849A-0A3776A7AF45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pic>
        <p:nvPicPr>
          <p:cNvPr id="239" name="그림 238">
            <a:extLst>
              <a:ext uri="{FF2B5EF4-FFF2-40B4-BE49-F238E27FC236}">
                <a16:creationId xmlns:a16="http://schemas.microsoft.com/office/drawing/2014/main" id="{B6937407-07C1-4803-B21B-53F538CE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02" y="7786545"/>
            <a:ext cx="1247516" cy="367571"/>
          </a:xfrm>
          <a:prstGeom prst="rect">
            <a:avLst/>
          </a:prstGeom>
        </p:spPr>
      </p:pic>
      <p:pic>
        <p:nvPicPr>
          <p:cNvPr id="240" name="그림 23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CDC9DE6-2AA4-4B70-AEB1-2966221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66" y="8157694"/>
            <a:ext cx="1247516" cy="367571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26583AC1-F2F2-44EF-A830-A28848EC4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5" y="7829525"/>
            <a:ext cx="601481" cy="441828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C0891934-C549-4F37-B279-7499796DC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06" y="7823650"/>
            <a:ext cx="597768" cy="441828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BDE7CC9B-1CC4-4084-90C9-108B77183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23" y="7773795"/>
            <a:ext cx="601481" cy="43811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717CA9-27D0-457B-8AE4-3CBE99AE7D47}"/>
              </a:ext>
            </a:extLst>
          </p:cNvPr>
          <p:cNvSpPr/>
          <p:nvPr/>
        </p:nvSpPr>
        <p:spPr>
          <a:xfrm>
            <a:off x="-531234" y="4432300"/>
            <a:ext cx="368300" cy="368300"/>
          </a:xfrm>
          <a:prstGeom prst="rect">
            <a:avLst/>
          </a:prstGeom>
          <a:solidFill>
            <a:srgbClr val="004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EB9F284-B19F-448A-A7D0-F88E6DDA3EFC}"/>
              </a:ext>
            </a:extLst>
          </p:cNvPr>
          <p:cNvSpPr/>
          <p:nvPr/>
        </p:nvSpPr>
        <p:spPr>
          <a:xfrm>
            <a:off x="-531234" y="4922737"/>
            <a:ext cx="368300" cy="368300"/>
          </a:xfrm>
          <a:prstGeom prst="rect">
            <a:avLst/>
          </a:prstGeom>
          <a:solidFill>
            <a:srgbClr val="35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0DF6E6-738A-461A-B48C-B17066AB428B}"/>
              </a:ext>
            </a:extLst>
          </p:cNvPr>
          <p:cNvSpPr txBox="1"/>
          <p:nvPr/>
        </p:nvSpPr>
        <p:spPr>
          <a:xfrm>
            <a:off x="-1545978" y="103158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E5EC70-FB87-479A-BC50-523AC28FA3EE}"/>
              </a:ext>
            </a:extLst>
          </p:cNvPr>
          <p:cNvSpPr txBox="1"/>
          <p:nvPr/>
        </p:nvSpPr>
        <p:spPr>
          <a:xfrm>
            <a:off x="-2024379" y="1300473"/>
            <a:ext cx="189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E335D9-2CA7-48F1-9E7A-5C80A08D98FF}"/>
              </a:ext>
            </a:extLst>
          </p:cNvPr>
          <p:cNvSpPr txBox="1"/>
          <p:nvPr/>
        </p:nvSpPr>
        <p:spPr>
          <a:xfrm>
            <a:off x="-1685807" y="76269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18445E-A2DD-4C1F-AE51-5949F7953681}"/>
              </a:ext>
            </a:extLst>
          </p:cNvPr>
          <p:cNvSpPr txBox="1"/>
          <p:nvPr/>
        </p:nvSpPr>
        <p:spPr>
          <a:xfrm>
            <a:off x="-2136251" y="493810"/>
            <a:ext cx="145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735BCE-3967-4831-B4BD-0E23706C4CD7}"/>
              </a:ext>
            </a:extLst>
          </p:cNvPr>
          <p:cNvSpPr txBox="1"/>
          <p:nvPr/>
        </p:nvSpPr>
        <p:spPr>
          <a:xfrm>
            <a:off x="-1051419" y="277478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rPr>
              <a:t>Poppins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나눔스퀘어 ExtraBold" panose="020B0600000101010101" pitchFamily="50" charset="-127"/>
              <a:cs typeface="Poppins" panose="00000500000000000000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CA31F4-C1BB-40D9-B8F5-14DF429D74C8}"/>
              </a:ext>
            </a:extLst>
          </p:cNvPr>
          <p:cNvSpPr txBox="1"/>
          <p:nvPr/>
        </p:nvSpPr>
        <p:spPr>
          <a:xfrm>
            <a:off x="-2193960" y="3870172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Black" panose="00000A00000000000000" pitchFamily="2" charset="0"/>
                <a:ea typeface="나눔스퀘어 ExtraBold" panose="020B0600000101010101" pitchFamily="50" charset="-127"/>
                <a:cs typeface="Poppins Black" panose="00000A00000000000000" pitchFamily="2" charset="0"/>
              </a:rPr>
              <a:t>Poppins Black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Black" panose="00000A00000000000000" pitchFamily="2" charset="0"/>
              <a:ea typeface="나눔스퀘어 ExtraBold" panose="020B0600000101010101" pitchFamily="50" charset="-127"/>
              <a:cs typeface="Poppins Black" panose="00000A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888968-49E1-4CCD-B6E8-EE726BAE0632}"/>
              </a:ext>
            </a:extLst>
          </p:cNvPr>
          <p:cNvSpPr txBox="1"/>
          <p:nvPr/>
        </p:nvSpPr>
        <p:spPr>
          <a:xfrm>
            <a:off x="-2551429" y="359632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ExtraBold" panose="00000900000000000000" pitchFamily="2" charset="0"/>
              <a:ea typeface="나눔스퀘어 ExtraBold" panose="020B0600000101010101" pitchFamily="50" charset="-127"/>
              <a:cs typeface="Poppins ExtraBold" panose="00000900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D83999-82F2-4977-8D0C-EB84B6D5C21D}"/>
              </a:ext>
            </a:extLst>
          </p:cNvPr>
          <p:cNvSpPr txBox="1"/>
          <p:nvPr/>
        </p:nvSpPr>
        <p:spPr>
          <a:xfrm>
            <a:off x="-2432807" y="2227093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ExtraLight" panose="00000300000000000000" pitchFamily="2" charset="0"/>
                <a:ea typeface="나눔스퀘어 ExtraBold" panose="020B0600000101010101" pitchFamily="50" charset="-127"/>
                <a:cs typeface="Poppins ExtraLight" panose="00000300000000000000" pitchFamily="2" charset="0"/>
              </a:defRPr>
            </a:lvl1pPr>
          </a:lstStyle>
          <a:p>
            <a:pPr algn="l"/>
            <a:r>
              <a:rPr lang="en-US" altLang="ko-KR"/>
              <a:t>Poppins </a:t>
            </a:r>
            <a:r>
              <a:rPr lang="en-US" altLang="ko-KR" dirty="0" err="1"/>
              <a:t>ExtraLight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8081C4-311A-41FC-8310-D4FEC93E113A}"/>
              </a:ext>
            </a:extLst>
          </p:cNvPr>
          <p:cNvSpPr txBox="1"/>
          <p:nvPr/>
        </p:nvSpPr>
        <p:spPr>
          <a:xfrm>
            <a:off x="-2041675" y="2500939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anose="00000400000000000000" pitchFamily="2" charset="0"/>
                <a:ea typeface="나눔스퀘어 ExtraBold" panose="020B0600000101010101" pitchFamily="50" charset="-127"/>
                <a:cs typeface="Poppins Light" panose="00000400000000000000" pitchFamily="2" charset="0"/>
              </a:rPr>
              <a:t>Poppins Light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Light" panose="00000400000000000000" pitchFamily="2" charset="0"/>
              <a:ea typeface="나눔스퀘어 ExtraBold" panose="020B0600000101010101" pitchFamily="50" charset="-127"/>
              <a:cs typeface="Poppins Light" panose="000004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39B3F6-D2F2-439B-9701-8EB489830DAC}"/>
              </a:ext>
            </a:extLst>
          </p:cNvPr>
          <p:cNvSpPr txBox="1"/>
          <p:nvPr/>
        </p:nvSpPr>
        <p:spPr>
          <a:xfrm>
            <a:off x="-2383114" y="3048631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rPr>
              <a:t>Poppins Medium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ea typeface="나눔스퀘어 ExtraBold" panose="020B0600000101010101" pitchFamily="50" charset="-127"/>
              <a:cs typeface="Poppins Medium" panose="000006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201EB-3B2F-4A6E-8C6C-2DE6B0A7C248}"/>
              </a:ext>
            </a:extLst>
          </p:cNvPr>
          <p:cNvSpPr txBox="1"/>
          <p:nvPr/>
        </p:nvSpPr>
        <p:spPr>
          <a:xfrm>
            <a:off x="-1968335" y="3322477"/>
            <a:ext cx="1818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rPr>
              <a:t>SemiBold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SemiBold" panose="00000700000000000000" pitchFamily="2" charset="0"/>
              <a:ea typeface="나눔스퀘어 ExtraBold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5B60D3-9123-4EBB-A79B-283E3954B20A}"/>
              </a:ext>
            </a:extLst>
          </p:cNvPr>
          <p:cNvSpPr txBox="1"/>
          <p:nvPr/>
        </p:nvSpPr>
        <p:spPr>
          <a:xfrm>
            <a:off x="-1940685" y="195324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Thin" panose="00000300000000000000" pitchFamily="2" charset="0"/>
                <a:ea typeface="나눔스퀘어 ExtraBold" panose="020B0600000101010101" pitchFamily="50" charset="-127"/>
                <a:cs typeface="Poppins Thin" panose="00000300000000000000" pitchFamily="2" charset="0"/>
              </a:rPr>
              <a:t>Poppins Thin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Thin" panose="00000300000000000000" pitchFamily="2" charset="0"/>
              <a:ea typeface="나눔스퀘어 ExtraBold" panose="020B0600000101010101" pitchFamily="50" charset="-127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12650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Contents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9387797B-5B41-46B2-8F36-15E49120E8E8}"/>
              </a:ext>
            </a:extLst>
          </p:cNvPr>
          <p:cNvSpPr txBox="1"/>
          <p:nvPr/>
        </p:nvSpPr>
        <p:spPr>
          <a:xfrm>
            <a:off x="-2551429" y="359632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ExtraBold" panose="00000900000000000000" pitchFamily="2" charset="0"/>
              <a:ea typeface="나눔스퀘어 ExtraBold" panose="020B0600000101010101" pitchFamily="50" charset="-127"/>
              <a:cs typeface="Poppins ExtraBold" panose="000009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87C8-3005-EB97-99D6-707C1DD6E2FD}"/>
              </a:ext>
            </a:extLst>
          </p:cNvPr>
          <p:cNvSpPr txBox="1"/>
          <p:nvPr/>
        </p:nvSpPr>
        <p:spPr>
          <a:xfrm>
            <a:off x="688916" y="1529993"/>
            <a:ext cx="7598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System structure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PWM configuration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Pulse output voltage level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Hardware configuration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Message communication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Remove redundancy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System 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608250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전체 시스템 구조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시스템 구조의 부재로 인한 전체 시스템에서 기능 모듈들 간 관리와 상태 모니터링의 어려움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현재는 하나의 함수에 각 기능을 하는 함수들이 매개변수로 전달되어 매번 호출되는 방식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위와 같은 시스템은 이해와</a:t>
            </a:r>
            <a:r>
              <a:rPr lang="en-US" altLang="ko-KR" sz="1579" dirty="0">
                <a:solidFill>
                  <a:schemeClr val="tx1"/>
                </a:solidFill>
              </a:rPr>
              <a:t> </a:t>
            </a:r>
            <a:r>
              <a:rPr lang="ko-KR" altLang="en-US" sz="1579" dirty="0">
                <a:solidFill>
                  <a:schemeClr val="tx1"/>
                </a:solidFill>
              </a:rPr>
              <a:t>관리</a:t>
            </a:r>
            <a:r>
              <a:rPr lang="en-US" altLang="ko-KR" sz="1579" dirty="0">
                <a:solidFill>
                  <a:schemeClr val="tx1"/>
                </a:solidFill>
              </a:rPr>
              <a:t>,</a:t>
            </a:r>
            <a:r>
              <a:rPr lang="ko-KR" altLang="en-US" sz="1579" dirty="0">
                <a:solidFill>
                  <a:schemeClr val="tx1"/>
                </a:solidFill>
              </a:rPr>
              <a:t> 수정의 어려움이 있다</a:t>
            </a:r>
            <a:r>
              <a:rPr lang="en-US" altLang="ko-KR" sz="1579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State –oriented </a:t>
            </a:r>
            <a:r>
              <a:rPr lang="ko-KR" altLang="en-US" sz="1579" dirty="0">
                <a:solidFill>
                  <a:schemeClr val="tx1"/>
                </a:solidFill>
              </a:rPr>
              <a:t>방식으로 전체 시스템 및 모듈 기능들을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전체 시스템과  기능 모듈들은 각각의 </a:t>
            </a:r>
            <a:r>
              <a:rPr lang="en-US" altLang="ko-KR" sz="1579" dirty="0">
                <a:solidFill>
                  <a:schemeClr val="tx1"/>
                </a:solidFill>
              </a:rPr>
              <a:t>State</a:t>
            </a:r>
            <a:r>
              <a:rPr lang="ko-KR" altLang="en-US" sz="1579" dirty="0">
                <a:solidFill>
                  <a:schemeClr val="tx1"/>
                </a:solidFill>
              </a:rPr>
              <a:t>를 기준으로 기능 제어와 자신의 행동방식을 결정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전체 시스템의 간소화와 </a:t>
            </a:r>
            <a:r>
              <a:rPr lang="en-US" altLang="ko-KR" sz="1579" dirty="0">
                <a:solidFill>
                  <a:schemeClr val="tx1"/>
                </a:solidFill>
              </a:rPr>
              <a:t>Hierarchical </a:t>
            </a:r>
            <a:r>
              <a:rPr lang="ko-KR" altLang="en-US" sz="1579" dirty="0">
                <a:solidFill>
                  <a:schemeClr val="tx1"/>
                </a:solidFill>
              </a:rPr>
              <a:t>구조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22124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24539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85546" y="1558493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Configuration</a:t>
            </a:r>
            <a:br>
              <a:rPr lang="en-US" altLang="ko-KR" sz="1579" dirty="0">
                <a:solidFill>
                  <a:schemeClr val="tx1"/>
                </a:solidFill>
              </a:rPr>
            </a:br>
            <a:r>
              <a:rPr lang="ko-KR" altLang="en-US" sz="1579" dirty="0">
                <a:solidFill>
                  <a:schemeClr val="tx1"/>
                </a:solidFill>
              </a:rPr>
              <a:t>적용되지 않은 설정을 그대로 두어 이해하고 관리하는데 어려움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자극 </a:t>
            </a:r>
            <a:r>
              <a:rPr lang="en-US" altLang="ko-KR" sz="1579" dirty="0">
                <a:solidFill>
                  <a:schemeClr val="tx1"/>
                </a:solidFill>
              </a:rPr>
              <a:t>Pulse </a:t>
            </a:r>
            <a:r>
              <a:rPr lang="ko-KR" altLang="en-US" sz="1579" dirty="0">
                <a:solidFill>
                  <a:schemeClr val="tx1"/>
                </a:solidFill>
              </a:rPr>
              <a:t>시에 </a:t>
            </a:r>
            <a:r>
              <a:rPr lang="en-US" altLang="ko-KR" sz="1579" dirty="0">
                <a:solidFill>
                  <a:schemeClr val="tx1"/>
                </a:solidFill>
              </a:rPr>
              <a:t>anode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cathode</a:t>
            </a:r>
            <a:r>
              <a:rPr lang="ko-KR" altLang="en-US" sz="1579" dirty="0">
                <a:solidFill>
                  <a:schemeClr val="tx1"/>
                </a:solidFill>
              </a:rPr>
              <a:t>간의 </a:t>
            </a:r>
            <a:r>
              <a:rPr lang="en-US" altLang="ko-KR" sz="1579" dirty="0">
                <a:solidFill>
                  <a:schemeClr val="tx1"/>
                </a:solidFill>
              </a:rPr>
              <a:t>delay</a:t>
            </a:r>
            <a:r>
              <a:rPr lang="ko-KR" altLang="en-US" sz="1579" dirty="0">
                <a:solidFill>
                  <a:schemeClr val="tx1"/>
                </a:solidFill>
              </a:rPr>
              <a:t>가 명시적으로 적용되어 있지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Pulse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start / stop </a:t>
            </a:r>
            <a:r>
              <a:rPr lang="ko-KR" altLang="en-US" sz="1579" dirty="0">
                <a:solidFill>
                  <a:schemeClr val="tx1"/>
                </a:solidFill>
              </a:rPr>
              <a:t>기능이 명확하게 정의되어 있지 않음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Configuration</a:t>
            </a:r>
            <a:br>
              <a:rPr lang="en-US" altLang="ko-KR" sz="1579" dirty="0">
                <a:solidFill>
                  <a:schemeClr val="tx1"/>
                </a:solidFill>
              </a:rPr>
            </a:br>
            <a:r>
              <a:rPr lang="ko-KR" altLang="en-US" sz="1579" dirty="0">
                <a:solidFill>
                  <a:schemeClr val="tx1"/>
                </a:solidFill>
              </a:rPr>
              <a:t>사용하는 방식이외의 설정은 하지 않는다</a:t>
            </a:r>
            <a:r>
              <a:rPr lang="en-US" altLang="ko-KR" sz="1579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서로 다른 </a:t>
            </a:r>
            <a:r>
              <a:rPr lang="en-US" altLang="ko-KR" sz="1579" dirty="0">
                <a:solidFill>
                  <a:schemeClr val="tx1"/>
                </a:solidFill>
              </a:rPr>
              <a:t>Timer</a:t>
            </a:r>
            <a:r>
              <a:rPr lang="ko-KR" altLang="en-US" sz="1579" dirty="0">
                <a:solidFill>
                  <a:schemeClr val="tx1"/>
                </a:solidFill>
              </a:rPr>
              <a:t>의 </a:t>
            </a:r>
            <a:r>
              <a:rPr lang="en-US" altLang="ko-KR" sz="1579" dirty="0">
                <a:solidFill>
                  <a:schemeClr val="tx1"/>
                </a:solidFill>
              </a:rPr>
              <a:t>PWM</a:t>
            </a:r>
            <a:r>
              <a:rPr lang="ko-KR" altLang="en-US" sz="1579" dirty="0">
                <a:solidFill>
                  <a:schemeClr val="tx1"/>
                </a:solidFill>
              </a:rPr>
              <a:t>을 사용하여 </a:t>
            </a:r>
            <a:r>
              <a:rPr lang="en-US" altLang="ko-KR" sz="1579" dirty="0">
                <a:solidFill>
                  <a:schemeClr val="tx1"/>
                </a:solidFill>
              </a:rPr>
              <a:t>Synchronize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Trigger </a:t>
            </a:r>
            <a:r>
              <a:rPr lang="ko-KR" altLang="en-US" sz="1579" dirty="0">
                <a:solidFill>
                  <a:schemeClr val="tx1"/>
                </a:solidFill>
              </a:rPr>
              <a:t>모드로 명시적으로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초기화와 </a:t>
            </a:r>
            <a:r>
              <a:rPr lang="en-US" altLang="ko-KR" sz="1579" dirty="0">
                <a:solidFill>
                  <a:schemeClr val="tx1"/>
                </a:solidFill>
              </a:rPr>
              <a:t>Start/Stop </a:t>
            </a:r>
            <a:r>
              <a:rPr lang="ko-KR" altLang="en-US" sz="1579" dirty="0">
                <a:solidFill>
                  <a:schemeClr val="tx1"/>
                </a:solidFill>
              </a:rPr>
              <a:t>기능을 명시적으로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펄스 출력의 시작과 중지 기능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예외적이거나 오류 사항 대처 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24513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PWM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2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85546" y="1558493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Voltage level </a:t>
            </a:r>
            <a:r>
              <a:rPr lang="ko-KR" altLang="en-US" sz="1579" dirty="0">
                <a:solidFill>
                  <a:schemeClr val="tx1"/>
                </a:solidFill>
              </a:rPr>
              <a:t>튜닝 값이 정확하지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의도한 </a:t>
            </a:r>
            <a:r>
              <a:rPr lang="en-US" altLang="ko-KR" sz="1579" dirty="0">
                <a:solidFill>
                  <a:schemeClr val="tx1"/>
                </a:solidFill>
              </a:rPr>
              <a:t>PID </a:t>
            </a:r>
            <a:r>
              <a:rPr lang="ko-KR" altLang="en-US" sz="1579" dirty="0">
                <a:solidFill>
                  <a:schemeClr val="tx1"/>
                </a:solidFill>
              </a:rPr>
              <a:t>제어가 전혀 이루어 지지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Up / down slope </a:t>
            </a:r>
            <a:r>
              <a:rPr lang="ko-KR" altLang="en-US" sz="1579" dirty="0">
                <a:solidFill>
                  <a:schemeClr val="tx1"/>
                </a:solidFill>
              </a:rPr>
              <a:t>제어가 구현되어 있지 않음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Voltage level </a:t>
            </a:r>
            <a:r>
              <a:rPr lang="ko-KR" altLang="en-US" sz="1579" dirty="0">
                <a:solidFill>
                  <a:schemeClr val="tx1"/>
                </a:solidFill>
              </a:rPr>
              <a:t>튜닝 값을 새로이 측정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PID </a:t>
            </a:r>
            <a:r>
              <a:rPr lang="ko-KR" altLang="en-US" sz="1579" dirty="0">
                <a:solidFill>
                  <a:schemeClr val="tx1"/>
                </a:solidFill>
              </a:rPr>
              <a:t>제어가 아닌 </a:t>
            </a:r>
            <a:r>
              <a:rPr lang="en-US" altLang="ko-KR" sz="1579" dirty="0">
                <a:solidFill>
                  <a:schemeClr val="tx1"/>
                </a:solidFill>
              </a:rPr>
              <a:t>Feedback </a:t>
            </a:r>
            <a:r>
              <a:rPr lang="ko-KR" altLang="en-US" sz="1579" dirty="0">
                <a:solidFill>
                  <a:schemeClr val="tx1"/>
                </a:solidFill>
              </a:rPr>
              <a:t>제어를 사용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Up / down slope </a:t>
            </a:r>
            <a:r>
              <a:rPr lang="ko-KR" altLang="en-US" sz="1579" dirty="0">
                <a:solidFill>
                  <a:schemeClr val="tx1"/>
                </a:solidFill>
              </a:rPr>
              <a:t>제어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전압 레벨 수준에 따른 제어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Low </a:t>
            </a:r>
            <a:r>
              <a:rPr lang="ko-KR" altLang="en-US" sz="1579" dirty="0">
                <a:solidFill>
                  <a:schemeClr val="tx1"/>
                </a:solidFill>
              </a:rPr>
              <a:t>때와 </a:t>
            </a:r>
            <a:r>
              <a:rPr lang="en-US" altLang="ko-KR" sz="1579" dirty="0">
                <a:solidFill>
                  <a:schemeClr val="tx1"/>
                </a:solidFill>
              </a:rPr>
              <a:t>High </a:t>
            </a:r>
            <a:r>
              <a:rPr lang="ko-KR" altLang="en-US" sz="1579" dirty="0">
                <a:solidFill>
                  <a:schemeClr val="tx1"/>
                </a:solidFill>
              </a:rPr>
              <a:t>때 전압 변화가 틀림</a:t>
            </a: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2960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Pulse Output Voltage Level</a:t>
            </a:r>
          </a:p>
        </p:txBody>
      </p:sp>
    </p:spTree>
    <p:extLst>
      <p:ext uri="{BB962C8B-B14F-4D97-AF65-F5344CB8AC3E}">
        <p14:creationId xmlns:p14="http://schemas.microsoft.com/office/powerpoint/2010/main" val="373217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93950" y="1608250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HAL Driver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LL Driver</a:t>
            </a:r>
            <a:r>
              <a:rPr lang="ko-KR" altLang="en-US" sz="1579" dirty="0">
                <a:solidFill>
                  <a:schemeClr val="tx1"/>
                </a:solidFill>
              </a:rPr>
              <a:t>의 혼용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HAL (Hardware Abstract Level)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개발자 </a:t>
            </a:r>
            <a:r>
              <a:rPr lang="en-US" altLang="ko-KR" sz="1579" dirty="0">
                <a:solidFill>
                  <a:schemeClr val="tx1"/>
                </a:solidFill>
              </a:rPr>
              <a:t>HW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LL (Low Layer)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Register level driver</a:t>
            </a:r>
          </a:p>
          <a:p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사용하지 않는 설정 그대로 유지 또는 중복 설정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DMA</a:t>
            </a:r>
            <a:r>
              <a:rPr lang="ko-KR" altLang="en-US" sz="1579" dirty="0">
                <a:solidFill>
                  <a:schemeClr val="tx1"/>
                </a:solidFill>
              </a:rPr>
              <a:t>의 오용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사용하지  않는 </a:t>
            </a:r>
            <a:r>
              <a:rPr lang="en-US" altLang="ko-KR" sz="1579" dirty="0">
                <a:solidFill>
                  <a:schemeClr val="tx1"/>
                </a:solidFill>
              </a:rPr>
              <a:t>Interrupt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Handler</a:t>
            </a:r>
            <a:endParaRPr lang="ko-KR" altLang="en-US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HAL</a:t>
            </a:r>
            <a:r>
              <a:rPr lang="ko-KR" altLang="en-US" sz="1579" dirty="0">
                <a:solidFill>
                  <a:schemeClr val="tx1"/>
                </a:solidFill>
              </a:rPr>
              <a:t>을 전부 사용</a:t>
            </a:r>
            <a:r>
              <a:rPr lang="en-US" altLang="ko-KR" sz="1579" dirty="0">
                <a:solidFill>
                  <a:schemeClr val="tx1"/>
                </a:solidFill>
              </a:rPr>
              <a:t>. HAL</a:t>
            </a:r>
            <a:r>
              <a:rPr lang="ko-KR" altLang="en-US" sz="1579" dirty="0">
                <a:solidFill>
                  <a:schemeClr val="tx1"/>
                </a:solidFill>
              </a:rPr>
              <a:t>에 없는 경우에만 </a:t>
            </a:r>
            <a:r>
              <a:rPr lang="en-US" altLang="ko-KR" sz="1579" dirty="0">
                <a:solidFill>
                  <a:schemeClr val="tx1"/>
                </a:solidFill>
              </a:rPr>
              <a:t>LL</a:t>
            </a:r>
            <a:r>
              <a:rPr lang="ko-KR" altLang="en-US" sz="1579" dirty="0">
                <a:solidFill>
                  <a:schemeClr val="tx1"/>
                </a:solidFill>
              </a:rPr>
              <a:t>을 사용하거나 직접 구현해서 사용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실제 사용할 설정만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DMA</a:t>
            </a:r>
            <a:r>
              <a:rPr lang="ko-KR" altLang="en-US" sz="1579" dirty="0">
                <a:solidFill>
                  <a:schemeClr val="tx1"/>
                </a:solidFill>
              </a:rPr>
              <a:t>를 필요한 부분에만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사용할 </a:t>
            </a:r>
            <a:r>
              <a:rPr lang="en-US" altLang="ko-KR" sz="1579" dirty="0">
                <a:solidFill>
                  <a:schemeClr val="tx1"/>
                </a:solidFill>
              </a:rPr>
              <a:t>Interrupt</a:t>
            </a:r>
            <a:r>
              <a:rPr lang="ko-KR" altLang="en-US" sz="1579" dirty="0">
                <a:solidFill>
                  <a:schemeClr val="tx1"/>
                </a:solidFill>
              </a:rPr>
              <a:t>를 구현 전에 결정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036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Hardware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185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93950" y="1608250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Message </a:t>
            </a:r>
            <a:r>
              <a:rPr lang="ko-KR" altLang="en-US" sz="1579" dirty="0">
                <a:solidFill>
                  <a:schemeClr val="tx1"/>
                </a:solidFill>
              </a:rPr>
              <a:t>구조</a:t>
            </a:r>
            <a:r>
              <a:rPr lang="en-US" altLang="ko-KR" sz="1579" dirty="0">
                <a:solidFill>
                  <a:schemeClr val="tx1"/>
                </a:solidFill>
              </a:rPr>
              <a:t> </a:t>
            </a:r>
            <a:r>
              <a:rPr lang="ko-KR" altLang="en-US" sz="1579" dirty="0">
                <a:solidFill>
                  <a:schemeClr val="tx1"/>
                </a:solidFill>
              </a:rPr>
              <a:t>와 정의가 없음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확장과 전체 기능 적용에 부족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중복되고 의미 없는 부분을 사용</a:t>
            </a:r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기능 요구에 따른 </a:t>
            </a:r>
            <a:r>
              <a:rPr lang="en-US" altLang="ko-KR" sz="1579" dirty="0">
                <a:solidFill>
                  <a:schemeClr val="tx1"/>
                </a:solidFill>
              </a:rPr>
              <a:t>Message </a:t>
            </a:r>
            <a:r>
              <a:rPr lang="ko-KR" altLang="en-US" sz="1579" dirty="0">
                <a:solidFill>
                  <a:schemeClr val="tx1"/>
                </a:solidFill>
              </a:rPr>
              <a:t>구조와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Request / response, indication</a:t>
            </a:r>
            <a:r>
              <a:rPr lang="ko-KR" altLang="en-US" sz="1579" dirty="0">
                <a:solidFill>
                  <a:schemeClr val="tx1"/>
                </a:solidFill>
              </a:rPr>
              <a:t>으로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구체적인 사용 예를 작성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Message Sequence Chart</a:t>
            </a:r>
            <a:r>
              <a:rPr lang="ko-KR" altLang="en-US" sz="1579" dirty="0">
                <a:solidFill>
                  <a:schemeClr val="tx1"/>
                </a:solidFill>
              </a:rPr>
              <a:t> </a:t>
            </a:r>
            <a:r>
              <a:rPr lang="en-US" altLang="ko-KR" sz="1579" dirty="0">
                <a:solidFill>
                  <a:schemeClr val="tx1"/>
                </a:solidFill>
              </a:rPr>
              <a:t>(MSC)</a:t>
            </a: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071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Messag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118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574901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같은 의미 또는 같은 이름의 전역 변수들이 많음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Message</a:t>
            </a:r>
            <a:r>
              <a:rPr lang="ko-KR" altLang="en-US" sz="1579" dirty="0">
                <a:solidFill>
                  <a:schemeClr val="tx1"/>
                </a:solidFill>
              </a:rPr>
              <a:t>에서 받은 값을 저장하는 변수 </a:t>
            </a:r>
            <a:r>
              <a:rPr lang="en-US" altLang="ko-KR" sz="1579" dirty="0">
                <a:solidFill>
                  <a:schemeClr val="tx1"/>
                </a:solidFill>
              </a:rPr>
              <a:t>-&gt; </a:t>
            </a:r>
            <a:r>
              <a:rPr lang="ko-KR" altLang="en-US" sz="1579" dirty="0">
                <a:solidFill>
                  <a:schemeClr val="tx1"/>
                </a:solidFill>
              </a:rPr>
              <a:t>기능 모듈의 변수 </a:t>
            </a:r>
            <a:r>
              <a:rPr lang="en-US" altLang="ko-KR" sz="1579" dirty="0">
                <a:solidFill>
                  <a:schemeClr val="tx1"/>
                </a:solidFill>
              </a:rPr>
              <a:t>-&gt; </a:t>
            </a:r>
            <a:r>
              <a:rPr lang="ko-KR" altLang="en-US" sz="1579" dirty="0">
                <a:solidFill>
                  <a:schemeClr val="tx1"/>
                </a:solidFill>
              </a:rPr>
              <a:t>저장용 변수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이런 변수 들이 약 </a:t>
            </a:r>
            <a:r>
              <a:rPr lang="en-US" altLang="ko-KR" sz="1579" dirty="0">
                <a:solidFill>
                  <a:schemeClr val="tx1"/>
                </a:solidFill>
              </a:rPr>
              <a:t>80</a:t>
            </a:r>
            <a:r>
              <a:rPr lang="ko-KR" altLang="en-US" sz="1579" dirty="0">
                <a:solidFill>
                  <a:schemeClr val="tx1"/>
                </a:solidFill>
              </a:rPr>
              <a:t>개 정도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같은 의미 또는 같은 이름의 함수가 각 </a:t>
            </a:r>
            <a:r>
              <a:rPr lang="en-US" altLang="ko-KR" sz="1579" dirty="0">
                <a:solidFill>
                  <a:schemeClr val="tx1"/>
                </a:solidFill>
              </a:rPr>
              <a:t>file</a:t>
            </a:r>
            <a:r>
              <a:rPr lang="ko-KR" altLang="en-US" sz="1579" dirty="0">
                <a:solidFill>
                  <a:schemeClr val="tx1"/>
                </a:solidFill>
              </a:rPr>
              <a:t>에 따로 정의돼서 사용됨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하나의 기능에  하나의 함수로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그 외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Library</a:t>
            </a:r>
            <a:r>
              <a:rPr lang="ko-KR" altLang="en-US" sz="1579" dirty="0">
                <a:solidFill>
                  <a:schemeClr val="tx1"/>
                </a:solidFill>
              </a:rPr>
              <a:t>나 </a:t>
            </a:r>
            <a:r>
              <a:rPr lang="en-US" altLang="ko-KR" sz="1579" dirty="0">
                <a:solidFill>
                  <a:schemeClr val="tx1"/>
                </a:solidFill>
              </a:rPr>
              <a:t>driver</a:t>
            </a:r>
            <a:r>
              <a:rPr lang="ko-KR" altLang="en-US" sz="1579" dirty="0">
                <a:solidFill>
                  <a:schemeClr val="tx1"/>
                </a:solidFill>
              </a:rPr>
              <a:t>에 있는 기능을 재정의한 부분 제거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 err="1">
                <a:solidFill>
                  <a:schemeClr val="tx1"/>
                </a:solidFill>
              </a:rPr>
              <a:t>관련없거나</a:t>
            </a:r>
            <a:r>
              <a:rPr lang="ko-KR" altLang="en-US" sz="1579" dirty="0">
                <a:solidFill>
                  <a:schemeClr val="tx1"/>
                </a:solidFill>
              </a:rPr>
              <a:t> 사용하지 않는 부분 제거</a:t>
            </a: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2686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83718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65269</TotalTime>
  <Words>511</Words>
  <Application>Microsoft Office PowerPoint</Application>
  <PresentationFormat>사용자 지정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나눔스퀘어 ExtraBold</vt:lpstr>
      <vt:lpstr>나눔스퀘어 Bold</vt:lpstr>
      <vt:lpstr>Arial</vt:lpstr>
      <vt:lpstr>Poppins ExtraBold</vt:lpstr>
      <vt:lpstr>Poppins ExtraLight</vt:lpstr>
      <vt:lpstr>Poppins Medium</vt:lpstr>
      <vt:lpstr>Poppins Black</vt:lpstr>
      <vt:lpstr>Poppins Light</vt:lpstr>
      <vt:lpstr>Poppins</vt:lpstr>
      <vt:lpstr>Poppins SemiBold</vt:lpstr>
      <vt:lpstr>나눔스퀘어</vt:lpstr>
      <vt:lpstr>나눔스퀘어 Light</vt:lpstr>
      <vt:lpstr>Poppins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안우진</cp:lastModifiedBy>
  <cp:revision>2351</cp:revision>
  <cp:lastPrinted>2019-01-18T09:31:56Z</cp:lastPrinted>
  <dcterms:created xsi:type="dcterms:W3CDTF">2019-01-06T07:03:34Z</dcterms:created>
  <dcterms:modified xsi:type="dcterms:W3CDTF">2022-05-25T06:48:10Z</dcterms:modified>
</cp:coreProperties>
</file>