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1" r:id="rId9"/>
    <p:sldId id="258" r:id="rId10"/>
    <p:sldId id="259" r:id="rId11"/>
    <p:sldId id="262" r:id="rId12"/>
    <p:sldId id="267" r:id="rId13"/>
    <p:sldId id="272" r:id="rId14"/>
    <p:sldId id="271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DB22A-CB20-4D82-BE95-2A50BFDA576B}" v="218" dt="2022-05-27T07:11:30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74545" autoAdjust="0"/>
  </p:normalViewPr>
  <p:slideViewPr>
    <p:cSldViewPr snapToGrid="0">
      <p:cViewPr varScale="1">
        <p:scale>
          <a:sx n="82" d="100"/>
          <a:sy n="82" d="100"/>
        </p:scale>
        <p:origin x="14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지산" userId="9c51f00f-9011-4a8e-a181-8d6c9eefa9cf" providerId="ADAL" clId="{90BEA732-4A97-4AB7-AE58-27CAE494D154}"/>
    <pc:docChg chg="undo redo custSel modSld">
      <pc:chgData name="한지산" userId="9c51f00f-9011-4a8e-a181-8d6c9eefa9cf" providerId="ADAL" clId="{90BEA732-4A97-4AB7-AE58-27CAE494D154}" dt="2022-05-23T08:22:34.214" v="517"/>
      <pc:docMkLst>
        <pc:docMk/>
      </pc:docMkLst>
      <pc:sldChg chg="modSp mod">
        <pc:chgData name="한지산" userId="9c51f00f-9011-4a8e-a181-8d6c9eefa9cf" providerId="ADAL" clId="{90BEA732-4A97-4AB7-AE58-27CAE494D154}" dt="2022-05-23T07:52:42.808" v="59" actId="20577"/>
        <pc:sldMkLst>
          <pc:docMk/>
          <pc:sldMk cId="4220310356" sldId="256"/>
        </pc:sldMkLst>
        <pc:spChg chg="mod">
          <ac:chgData name="한지산" userId="9c51f00f-9011-4a8e-a181-8d6c9eefa9cf" providerId="ADAL" clId="{90BEA732-4A97-4AB7-AE58-27CAE494D154}" dt="2022-05-23T07:52:42.808" v="59" actId="20577"/>
          <ac:spMkLst>
            <pc:docMk/>
            <pc:sldMk cId="4220310356" sldId="256"/>
            <ac:spMk id="3" creationId="{6C0DF09E-4510-123F-8B7E-124FB291C718}"/>
          </ac:spMkLst>
        </pc:spChg>
      </pc:sldChg>
      <pc:sldChg chg="addSp delSp modSp mod modClrScheme chgLayout">
        <pc:chgData name="한지산" userId="9c51f00f-9011-4a8e-a181-8d6c9eefa9cf" providerId="ADAL" clId="{90BEA732-4A97-4AB7-AE58-27CAE494D154}" dt="2022-05-23T08:22:34.214" v="517"/>
        <pc:sldMkLst>
          <pc:docMk/>
          <pc:sldMk cId="790426362" sldId="257"/>
        </pc:sldMkLst>
        <pc:spChg chg="del mod ord">
          <ac:chgData name="한지산" userId="9c51f00f-9011-4a8e-a181-8d6c9eefa9cf" providerId="ADAL" clId="{90BEA732-4A97-4AB7-AE58-27CAE494D154}" dt="2022-05-23T07:53:00.065" v="60" actId="700"/>
          <ac:spMkLst>
            <pc:docMk/>
            <pc:sldMk cId="790426362" sldId="257"/>
            <ac:spMk id="2" creationId="{3A23AFBF-A6FA-1E98-A856-0D2673958C96}"/>
          </ac:spMkLst>
        </pc:spChg>
        <pc:spChg chg="del mod ord">
          <ac:chgData name="한지산" userId="9c51f00f-9011-4a8e-a181-8d6c9eefa9cf" providerId="ADAL" clId="{90BEA732-4A97-4AB7-AE58-27CAE494D154}" dt="2022-05-23T07:53:00.065" v="60" actId="700"/>
          <ac:spMkLst>
            <pc:docMk/>
            <pc:sldMk cId="790426362" sldId="257"/>
            <ac:spMk id="3" creationId="{7B7E5A48-D79E-6331-2BC5-0AA96FD614BC}"/>
          </ac:spMkLst>
        </pc:spChg>
        <pc:spChg chg="add mod ord">
          <ac:chgData name="한지산" userId="9c51f00f-9011-4a8e-a181-8d6c9eefa9cf" providerId="ADAL" clId="{90BEA732-4A97-4AB7-AE58-27CAE494D154}" dt="2022-05-23T07:55:13.090" v="137" actId="700"/>
          <ac:spMkLst>
            <pc:docMk/>
            <pc:sldMk cId="790426362" sldId="257"/>
            <ac:spMk id="4" creationId="{0A93349B-6D58-49A2-D0CE-109DCB417F9F}"/>
          </ac:spMkLst>
        </pc:spChg>
        <pc:spChg chg="add del mod ord">
          <ac:chgData name="한지산" userId="9c51f00f-9011-4a8e-a181-8d6c9eefa9cf" providerId="ADAL" clId="{90BEA732-4A97-4AB7-AE58-27CAE494D154}" dt="2022-05-23T07:55:13.090" v="137" actId="700"/>
          <ac:spMkLst>
            <pc:docMk/>
            <pc:sldMk cId="790426362" sldId="257"/>
            <ac:spMk id="5" creationId="{1AFFC1EE-C74A-D4C9-534D-31B407EB98F3}"/>
          </ac:spMkLst>
        </pc:spChg>
        <pc:spChg chg="add del mod ord">
          <ac:chgData name="한지산" userId="9c51f00f-9011-4a8e-a181-8d6c9eefa9cf" providerId="ADAL" clId="{90BEA732-4A97-4AB7-AE58-27CAE494D154}" dt="2022-05-23T07:55:13.090" v="137" actId="700"/>
          <ac:spMkLst>
            <pc:docMk/>
            <pc:sldMk cId="790426362" sldId="257"/>
            <ac:spMk id="6" creationId="{D7A28180-BC5D-D05E-6664-A947D8441D52}"/>
          </ac:spMkLst>
        </pc:spChg>
        <pc:spChg chg="add mod ord">
          <ac:chgData name="한지산" userId="9c51f00f-9011-4a8e-a181-8d6c9eefa9cf" providerId="ADAL" clId="{90BEA732-4A97-4AB7-AE58-27CAE494D154}" dt="2022-05-23T08:22:34.214" v="517"/>
          <ac:spMkLst>
            <pc:docMk/>
            <pc:sldMk cId="790426362" sldId="257"/>
            <ac:spMk id="7" creationId="{1D609788-3055-5BBD-7E96-01F9F2A2D342}"/>
          </ac:spMkLst>
        </pc:spChg>
      </pc:sldChg>
    </pc:docChg>
  </pc:docChgLst>
  <pc:docChgLst>
    <pc:chgData name="한지산" userId="9c51f00f-9011-4a8e-a181-8d6c9eefa9cf" providerId="ADAL" clId="{10DDB22A-CB20-4D82-BE95-2A50BFDA576B}"/>
    <pc:docChg chg="undo redo custSel addSld modSld sldOrd">
      <pc:chgData name="한지산" userId="9c51f00f-9011-4a8e-a181-8d6c9eefa9cf" providerId="ADAL" clId="{10DDB22A-CB20-4D82-BE95-2A50BFDA576B}" dt="2022-05-27T07:11:30.180" v="730" actId="20577"/>
      <pc:docMkLst>
        <pc:docMk/>
      </pc:docMkLst>
      <pc:sldChg chg="modSp">
        <pc:chgData name="한지산" userId="9c51f00f-9011-4a8e-a181-8d6c9eefa9cf" providerId="ADAL" clId="{10DDB22A-CB20-4D82-BE95-2A50BFDA576B}" dt="2022-05-27T06:53:31.847" v="541"/>
        <pc:sldMkLst>
          <pc:docMk/>
          <pc:sldMk cId="790426362" sldId="257"/>
        </pc:sldMkLst>
        <pc:graphicFrameChg chg="mod">
          <ac:chgData name="한지산" userId="9c51f00f-9011-4a8e-a181-8d6c9eefa9cf" providerId="ADAL" clId="{10DDB22A-CB20-4D82-BE95-2A50BFDA576B}" dt="2022-05-27T06:53:31.847" v="541"/>
          <ac:graphicFrameMkLst>
            <pc:docMk/>
            <pc:sldMk cId="790426362" sldId="257"/>
            <ac:graphicFrameMk id="9" creationId="{E1E6C6C9-0060-CF35-EC4C-84064138B35D}"/>
          </ac:graphicFrameMkLst>
        </pc:graphicFrameChg>
      </pc:sldChg>
      <pc:sldChg chg="modSp mod">
        <pc:chgData name="한지산" userId="9c51f00f-9011-4a8e-a181-8d6c9eefa9cf" providerId="ADAL" clId="{10DDB22A-CB20-4D82-BE95-2A50BFDA576B}" dt="2022-05-27T06:54:15.805" v="546" actId="20577"/>
        <pc:sldMkLst>
          <pc:docMk/>
          <pc:sldMk cId="3450020280" sldId="261"/>
        </pc:sldMkLst>
        <pc:spChg chg="mod">
          <ac:chgData name="한지산" userId="9c51f00f-9011-4a8e-a181-8d6c9eefa9cf" providerId="ADAL" clId="{10DDB22A-CB20-4D82-BE95-2A50BFDA576B}" dt="2022-05-27T06:54:15.805" v="546" actId="20577"/>
          <ac:spMkLst>
            <pc:docMk/>
            <pc:sldMk cId="3450020280" sldId="261"/>
            <ac:spMk id="11" creationId="{E3302080-3656-6477-A7B6-5079C3867650}"/>
          </ac:spMkLst>
        </pc:spChg>
      </pc:sldChg>
      <pc:sldChg chg="ord modNotesTx">
        <pc:chgData name="한지산" userId="9c51f00f-9011-4a8e-a181-8d6c9eefa9cf" providerId="ADAL" clId="{10DDB22A-CB20-4D82-BE95-2A50BFDA576B}" dt="2022-05-27T06:54:33.709" v="648" actId="20577"/>
        <pc:sldMkLst>
          <pc:docMk/>
          <pc:sldMk cId="250791341" sldId="267"/>
        </pc:sldMkLst>
      </pc:sldChg>
      <pc:sldChg chg="modSp mod">
        <pc:chgData name="한지산" userId="9c51f00f-9011-4a8e-a181-8d6c9eefa9cf" providerId="ADAL" clId="{10DDB22A-CB20-4D82-BE95-2A50BFDA576B}" dt="2022-05-27T00:55:12.185" v="261" actId="6549"/>
        <pc:sldMkLst>
          <pc:docMk/>
          <pc:sldMk cId="1991690148" sldId="271"/>
        </pc:sldMkLst>
        <pc:spChg chg="mod">
          <ac:chgData name="한지산" userId="9c51f00f-9011-4a8e-a181-8d6c9eefa9cf" providerId="ADAL" clId="{10DDB22A-CB20-4D82-BE95-2A50BFDA576B}" dt="2022-05-27T00:55:12.185" v="261" actId="6549"/>
          <ac:spMkLst>
            <pc:docMk/>
            <pc:sldMk cId="1991690148" sldId="271"/>
            <ac:spMk id="13" creationId="{581E3E2E-CB16-3674-9338-F75D06C022D5}"/>
          </ac:spMkLst>
        </pc:spChg>
      </pc:sldChg>
      <pc:sldChg chg="modSp">
        <pc:chgData name="한지산" userId="9c51f00f-9011-4a8e-a181-8d6c9eefa9cf" providerId="ADAL" clId="{10DDB22A-CB20-4D82-BE95-2A50BFDA576B}" dt="2022-05-26T06:45:11.313" v="34" actId="20577"/>
        <pc:sldMkLst>
          <pc:docMk/>
          <pc:sldMk cId="1503434566" sldId="274"/>
        </pc:sldMkLst>
        <pc:graphicFrameChg chg="mod">
          <ac:chgData name="한지산" userId="9c51f00f-9011-4a8e-a181-8d6c9eefa9cf" providerId="ADAL" clId="{10DDB22A-CB20-4D82-BE95-2A50BFDA576B}" dt="2022-05-26T06:45:11.313" v="34" actId="20577"/>
          <ac:graphicFrameMkLst>
            <pc:docMk/>
            <pc:sldMk cId="1503434566" sldId="274"/>
            <ac:graphicFrameMk id="16" creationId="{4A4C9040-5423-0084-5DD1-A95079C038D8}"/>
          </ac:graphicFrameMkLst>
        </pc:graphicFrameChg>
      </pc:sldChg>
      <pc:sldChg chg="modNotesTx">
        <pc:chgData name="한지산" userId="9c51f00f-9011-4a8e-a181-8d6c9eefa9cf" providerId="ADAL" clId="{10DDB22A-CB20-4D82-BE95-2A50BFDA576B}" dt="2022-05-27T00:57:36.287" v="264" actId="6549"/>
        <pc:sldMkLst>
          <pc:docMk/>
          <pc:sldMk cId="1091457650" sldId="275"/>
        </pc:sldMkLst>
      </pc:sldChg>
      <pc:sldChg chg="modSp">
        <pc:chgData name="한지산" userId="9c51f00f-9011-4a8e-a181-8d6c9eefa9cf" providerId="ADAL" clId="{10DDB22A-CB20-4D82-BE95-2A50BFDA576B}" dt="2022-05-27T07:11:30.180" v="730" actId="20577"/>
        <pc:sldMkLst>
          <pc:docMk/>
          <pc:sldMk cId="3199338461" sldId="277"/>
        </pc:sldMkLst>
        <pc:graphicFrameChg chg="mod">
          <ac:chgData name="한지산" userId="9c51f00f-9011-4a8e-a181-8d6c9eefa9cf" providerId="ADAL" clId="{10DDB22A-CB20-4D82-BE95-2A50BFDA576B}" dt="2022-05-27T07:11:30.180" v="730" actId="20577"/>
          <ac:graphicFrameMkLst>
            <pc:docMk/>
            <pc:sldMk cId="3199338461" sldId="277"/>
            <ac:graphicFrameMk id="67" creationId="{10C9E7BB-812A-5A0E-2CA3-813B341AAD6C}"/>
          </ac:graphicFrameMkLst>
        </pc:graphicFrameChg>
      </pc:sldChg>
      <pc:sldChg chg="modNotesTx">
        <pc:chgData name="한지산" userId="9c51f00f-9011-4a8e-a181-8d6c9eefa9cf" providerId="ADAL" clId="{10DDB22A-CB20-4D82-BE95-2A50BFDA576B}" dt="2022-05-26T07:02:34.166" v="42" actId="20577"/>
        <pc:sldMkLst>
          <pc:docMk/>
          <pc:sldMk cId="1107991062" sldId="279"/>
        </pc:sldMkLst>
      </pc:sldChg>
      <pc:sldChg chg="modSp mod modNotesTx">
        <pc:chgData name="한지산" userId="9c51f00f-9011-4a8e-a181-8d6c9eefa9cf" providerId="ADAL" clId="{10DDB22A-CB20-4D82-BE95-2A50BFDA576B}" dt="2022-05-27T07:09:16.480" v="724" actId="20577"/>
        <pc:sldMkLst>
          <pc:docMk/>
          <pc:sldMk cId="1891219822" sldId="282"/>
        </pc:sldMkLst>
        <pc:spChg chg="mod">
          <ac:chgData name="한지산" userId="9c51f00f-9011-4a8e-a181-8d6c9eefa9cf" providerId="ADAL" clId="{10DDB22A-CB20-4D82-BE95-2A50BFDA576B}" dt="2022-05-27T07:09:16.480" v="724" actId="20577"/>
          <ac:spMkLst>
            <pc:docMk/>
            <pc:sldMk cId="1891219822" sldId="282"/>
            <ac:spMk id="11" creationId="{D72514DC-7040-CBCA-75B9-1BE357FF5B7D}"/>
          </ac:spMkLst>
        </pc:spChg>
      </pc:sldChg>
      <pc:sldChg chg="modSp mod">
        <pc:chgData name="한지산" userId="9c51f00f-9011-4a8e-a181-8d6c9eefa9cf" providerId="ADAL" clId="{10DDB22A-CB20-4D82-BE95-2A50BFDA576B}" dt="2022-05-27T07:05:59.108" v="654" actId="6549"/>
        <pc:sldMkLst>
          <pc:docMk/>
          <pc:sldMk cId="3947194496" sldId="285"/>
        </pc:sldMkLst>
        <pc:spChg chg="mod">
          <ac:chgData name="한지산" userId="9c51f00f-9011-4a8e-a181-8d6c9eefa9cf" providerId="ADAL" clId="{10DDB22A-CB20-4D82-BE95-2A50BFDA576B}" dt="2022-05-27T07:05:59.108" v="654" actId="6549"/>
          <ac:spMkLst>
            <pc:docMk/>
            <pc:sldMk cId="3947194496" sldId="285"/>
            <ac:spMk id="3" creationId="{D291BCB8-57B7-9F46-A1F1-2A23509017FE}"/>
          </ac:spMkLst>
        </pc:spChg>
      </pc:sldChg>
      <pc:sldChg chg="addSp delSp modSp new mod setBg modClrScheme chgLayout">
        <pc:chgData name="한지산" userId="9c51f00f-9011-4a8e-a181-8d6c9eefa9cf" providerId="ADAL" clId="{10DDB22A-CB20-4D82-BE95-2A50BFDA576B}" dt="2022-05-26T07:21:46.434" v="239" actId="1076"/>
        <pc:sldMkLst>
          <pc:docMk/>
          <pc:sldMk cId="394641707" sldId="287"/>
        </pc:sldMkLst>
        <pc:spChg chg="del">
          <ac:chgData name="한지산" userId="9c51f00f-9011-4a8e-a181-8d6c9eefa9cf" providerId="ADAL" clId="{10DDB22A-CB20-4D82-BE95-2A50BFDA576B}" dt="2022-05-26T07:18:49.972" v="153" actId="700"/>
          <ac:spMkLst>
            <pc:docMk/>
            <pc:sldMk cId="394641707" sldId="287"/>
            <ac:spMk id="2" creationId="{7655355C-4212-6F52-3759-8006369AAB5D}"/>
          </ac:spMkLst>
        </pc:spChg>
        <pc:spChg chg="del">
          <ac:chgData name="한지산" userId="9c51f00f-9011-4a8e-a181-8d6c9eefa9cf" providerId="ADAL" clId="{10DDB22A-CB20-4D82-BE95-2A50BFDA576B}" dt="2022-05-26T07:18:49.972" v="153" actId="700"/>
          <ac:spMkLst>
            <pc:docMk/>
            <pc:sldMk cId="394641707" sldId="287"/>
            <ac:spMk id="3" creationId="{A0E36C44-4430-7B09-0792-504D0D2BC25E}"/>
          </ac:spMkLst>
        </pc:spChg>
        <pc:spChg chg="add mod">
          <ac:chgData name="한지산" userId="9c51f00f-9011-4a8e-a181-8d6c9eefa9cf" providerId="ADAL" clId="{10DDB22A-CB20-4D82-BE95-2A50BFDA576B}" dt="2022-05-26T07:21:46.434" v="239" actId="1076"/>
          <ac:spMkLst>
            <pc:docMk/>
            <pc:sldMk cId="394641707" sldId="287"/>
            <ac:spMk id="4" creationId="{F6F565C7-5F46-6711-8E92-BF72CFC33716}"/>
          </ac:spMkLst>
        </pc:spChg>
        <pc:spChg chg="add del">
          <ac:chgData name="한지산" userId="9c51f00f-9011-4a8e-a181-8d6c9eefa9cf" providerId="ADAL" clId="{10DDB22A-CB20-4D82-BE95-2A50BFDA576B}" dt="2022-05-26T07:19:42.081" v="169" actId="26606"/>
          <ac:spMkLst>
            <pc:docMk/>
            <pc:sldMk cId="394641707" sldId="287"/>
            <ac:spMk id="37" creationId="{EDB4298B-514D-4087-BFCF-5E0B7C9A9979}"/>
          </ac:spMkLst>
        </pc:spChg>
        <pc:grpChg chg="add del">
          <ac:chgData name="한지산" userId="9c51f00f-9011-4a8e-a181-8d6c9eefa9cf" providerId="ADAL" clId="{10DDB22A-CB20-4D82-BE95-2A50BFDA576B}" dt="2022-05-26T07:19:42.081" v="169" actId="26606"/>
          <ac:grpSpMkLst>
            <pc:docMk/>
            <pc:sldMk cId="394641707" sldId="287"/>
            <ac:grpSpMk id="9" creationId="{15E1AC81-83F2-45A8-9054-15570F4E2557}"/>
          </ac:grpSpMkLst>
        </pc:grpChg>
        <pc:grpChg chg="add del">
          <ac:chgData name="한지산" userId="9c51f00f-9011-4a8e-a181-8d6c9eefa9cf" providerId="ADAL" clId="{10DDB22A-CB20-4D82-BE95-2A50BFDA576B}" dt="2022-05-26T07:19:42.081" v="169" actId="26606"/>
          <ac:grpSpMkLst>
            <pc:docMk/>
            <pc:sldMk cId="394641707" sldId="287"/>
            <ac:grpSpMk id="32" creationId="{FBF129BC-EA9E-4D20-898B-399F7727DFB9}"/>
          </ac:grpSpMkLst>
        </pc:grpChg>
        <pc:grpChg chg="add del">
          <ac:chgData name="한지산" userId="9c51f00f-9011-4a8e-a181-8d6c9eefa9cf" providerId="ADAL" clId="{10DDB22A-CB20-4D82-BE95-2A50BFDA576B}" dt="2022-05-26T07:19:42.081" v="169" actId="26606"/>
          <ac:grpSpMkLst>
            <pc:docMk/>
            <pc:sldMk cId="394641707" sldId="287"/>
            <ac:grpSpMk id="39" creationId="{04250D78-05C1-41CC-8744-FF361296252F}"/>
          </ac:grpSpMkLst>
        </pc:grp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CC2EC-2EB2-4FD9-84EA-0CA65C2B3799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E3CFB2-B63D-4092-9224-66ACE3A421CF}">
      <dgm:prSet/>
      <dgm:spPr/>
      <dgm:t>
        <a:bodyPr/>
        <a:lstStyle/>
        <a:p>
          <a:r>
            <a:rPr lang="en-US" dirty="0"/>
            <a:t>1. SW</a:t>
          </a:r>
          <a:r>
            <a:rPr lang="ko-KR" dirty="0"/>
            <a:t> 구조</a:t>
          </a:r>
          <a:r>
            <a:rPr lang="en-US" altLang="ko-KR" dirty="0"/>
            <a:t> (</a:t>
          </a:r>
          <a:r>
            <a:rPr lang="en-US" dirty="0"/>
            <a:t>FW</a:t>
          </a:r>
          <a:r>
            <a:rPr lang="en-US" altLang="ko-KR" dirty="0"/>
            <a:t>)</a:t>
          </a:r>
          <a:endParaRPr lang="en-US" dirty="0"/>
        </a:p>
      </dgm:t>
    </dgm:pt>
    <dgm:pt modelId="{BEC1A27F-F5DF-47BC-8F55-199A97DF66E4}" type="parTrans" cxnId="{CD343E4D-4469-4A22-9F22-B64202893608}">
      <dgm:prSet/>
      <dgm:spPr/>
      <dgm:t>
        <a:bodyPr/>
        <a:lstStyle/>
        <a:p>
          <a:endParaRPr lang="en-US"/>
        </a:p>
      </dgm:t>
    </dgm:pt>
    <dgm:pt modelId="{E71CCFB0-1794-4F3B-8793-1B708057AB0E}" type="sibTrans" cxnId="{CD343E4D-4469-4A22-9F22-B64202893608}">
      <dgm:prSet/>
      <dgm:spPr/>
      <dgm:t>
        <a:bodyPr/>
        <a:lstStyle/>
        <a:p>
          <a:endParaRPr lang="en-US"/>
        </a:p>
      </dgm:t>
    </dgm:pt>
    <dgm:pt modelId="{6C20B513-02E2-499B-B250-41F85E290904}">
      <dgm:prSet/>
      <dgm:spPr/>
      <dgm:t>
        <a:bodyPr/>
        <a:lstStyle/>
        <a:p>
          <a:r>
            <a:rPr lang="en-US" b="0" dirty="0"/>
            <a:t>SW Framework Architecture</a:t>
          </a:r>
          <a:r>
            <a:rPr lang="ko-KR" altLang="en-US" b="0" dirty="0"/>
            <a:t>를 통해 리뷰할 시스템이 코드의 어디에 있는지 소개</a:t>
          </a:r>
          <a:endParaRPr lang="en-US" b="0" dirty="0"/>
        </a:p>
      </dgm:t>
    </dgm:pt>
    <dgm:pt modelId="{DC76F0A8-3B33-4E12-838E-51F0EA73AD3E}" type="parTrans" cxnId="{0A58BE8A-9CA3-4B1F-A9E9-FC79E5116C82}">
      <dgm:prSet/>
      <dgm:spPr/>
      <dgm:t>
        <a:bodyPr/>
        <a:lstStyle/>
        <a:p>
          <a:endParaRPr lang="en-US"/>
        </a:p>
      </dgm:t>
    </dgm:pt>
    <dgm:pt modelId="{B0B6DAFB-E6A5-4679-9525-6186FA046B86}" type="sibTrans" cxnId="{0A58BE8A-9CA3-4B1F-A9E9-FC79E5116C82}">
      <dgm:prSet/>
      <dgm:spPr/>
      <dgm:t>
        <a:bodyPr/>
        <a:lstStyle/>
        <a:p>
          <a:endParaRPr lang="en-US"/>
        </a:p>
      </dgm:t>
    </dgm:pt>
    <dgm:pt modelId="{92927605-81CE-4C6C-A785-E885BD0634C2}">
      <dgm:prSet/>
      <dgm:spPr/>
      <dgm:t>
        <a:bodyPr/>
        <a:lstStyle/>
        <a:p>
          <a:r>
            <a:rPr lang="en-US" dirty="0"/>
            <a:t>2. </a:t>
          </a:r>
          <a:r>
            <a:rPr lang="ko-KR" altLang="en-US" dirty="0"/>
            <a:t>시스템 </a:t>
          </a:r>
          <a:r>
            <a:rPr lang="ko-KR" dirty="0"/>
            <a:t>파워 상태</a:t>
          </a:r>
          <a:endParaRPr lang="en-US" dirty="0"/>
        </a:p>
      </dgm:t>
    </dgm:pt>
    <dgm:pt modelId="{F28CFED2-E734-4F81-84E5-728257ECED83}" type="parTrans" cxnId="{5CF18F4D-EACC-4A73-9584-EC12C44F1E72}">
      <dgm:prSet/>
      <dgm:spPr/>
      <dgm:t>
        <a:bodyPr/>
        <a:lstStyle/>
        <a:p>
          <a:endParaRPr lang="en-US"/>
        </a:p>
      </dgm:t>
    </dgm:pt>
    <dgm:pt modelId="{E1905531-B893-4E9A-B394-C7F8A6F07D03}" type="sibTrans" cxnId="{5CF18F4D-EACC-4A73-9584-EC12C44F1E72}">
      <dgm:prSet/>
      <dgm:spPr/>
      <dgm:t>
        <a:bodyPr/>
        <a:lstStyle/>
        <a:p>
          <a:endParaRPr lang="en-US"/>
        </a:p>
      </dgm:t>
    </dgm:pt>
    <dgm:pt modelId="{4FDCA25F-875F-4D0E-ACDD-392B54113526}">
      <dgm:prSet/>
      <dgm:spPr/>
      <dgm:t>
        <a:bodyPr/>
        <a:lstStyle/>
        <a:p>
          <a:r>
            <a:rPr lang="ko-KR" altLang="en-US" dirty="0"/>
            <a:t>시스템 파워의 상태 전이도 설명</a:t>
          </a:r>
          <a:endParaRPr lang="en-US" dirty="0"/>
        </a:p>
      </dgm:t>
    </dgm:pt>
    <dgm:pt modelId="{E047C3D3-DAEE-48A7-942D-01C14E4A1687}" type="parTrans" cxnId="{C9406541-FAB9-4FF1-83C6-7BC1DC2555BE}">
      <dgm:prSet/>
      <dgm:spPr/>
      <dgm:t>
        <a:bodyPr/>
        <a:lstStyle/>
        <a:p>
          <a:endParaRPr lang="en-US"/>
        </a:p>
      </dgm:t>
    </dgm:pt>
    <dgm:pt modelId="{FBD7445E-94F4-4776-8723-1B36E130DBB6}" type="sibTrans" cxnId="{C9406541-FAB9-4FF1-83C6-7BC1DC2555BE}">
      <dgm:prSet/>
      <dgm:spPr/>
      <dgm:t>
        <a:bodyPr/>
        <a:lstStyle/>
        <a:p>
          <a:endParaRPr lang="en-US"/>
        </a:p>
      </dgm:t>
    </dgm:pt>
    <dgm:pt modelId="{2DA8D40A-7F65-403F-8F93-17458D5E3005}">
      <dgm:prSet/>
      <dgm:spPr/>
      <dgm:t>
        <a:bodyPr/>
        <a:lstStyle/>
        <a:p>
          <a:r>
            <a:rPr lang="ko-KR" altLang="en-US" dirty="0"/>
            <a:t>충전기 관련해 </a:t>
          </a:r>
          <a:r>
            <a:rPr lang="en-US" altLang="ko-KR" dirty="0"/>
            <a:t>FW</a:t>
          </a:r>
          <a:r>
            <a:rPr lang="ko-KR" altLang="en-US" dirty="0"/>
            <a:t>가 관여하는 부분 설명</a:t>
          </a:r>
          <a:endParaRPr lang="en-US" dirty="0"/>
        </a:p>
      </dgm:t>
    </dgm:pt>
    <dgm:pt modelId="{154B744C-433B-483C-B55A-9B75925FFC01}" type="parTrans" cxnId="{7CD6FC32-8921-4FB7-AFC1-7443E4EBA938}">
      <dgm:prSet/>
      <dgm:spPr/>
      <dgm:t>
        <a:bodyPr/>
        <a:lstStyle/>
        <a:p>
          <a:endParaRPr lang="en-US"/>
        </a:p>
      </dgm:t>
    </dgm:pt>
    <dgm:pt modelId="{3FA62E24-E0D2-4CAE-BCBD-43D2E07F25D4}" type="sibTrans" cxnId="{7CD6FC32-8921-4FB7-AFC1-7443E4EBA938}">
      <dgm:prSet/>
      <dgm:spPr/>
      <dgm:t>
        <a:bodyPr/>
        <a:lstStyle/>
        <a:p>
          <a:endParaRPr lang="en-US"/>
        </a:p>
      </dgm:t>
    </dgm:pt>
    <dgm:pt modelId="{AC6663E7-72F3-433C-A4B7-E535C13D33BC}">
      <dgm:prSet/>
      <dgm:spPr/>
      <dgm:t>
        <a:bodyPr/>
        <a:lstStyle/>
        <a:p>
          <a:r>
            <a:rPr lang="en-US" dirty="0"/>
            <a:t>3. </a:t>
          </a:r>
          <a:r>
            <a:rPr lang="ko-KR" altLang="en-US" dirty="0"/>
            <a:t>일반 충전기 동작</a:t>
          </a:r>
          <a:endParaRPr lang="en-US" dirty="0"/>
        </a:p>
      </dgm:t>
    </dgm:pt>
    <dgm:pt modelId="{B12596F9-E080-4032-A6F5-BCEF965A592C}" type="sibTrans" cxnId="{309DAA81-C842-4C3E-992B-01144809081C}">
      <dgm:prSet/>
      <dgm:spPr/>
      <dgm:t>
        <a:bodyPr/>
        <a:lstStyle/>
        <a:p>
          <a:endParaRPr lang="en-US"/>
        </a:p>
      </dgm:t>
    </dgm:pt>
    <dgm:pt modelId="{A63D988E-0E80-4E9D-872B-AAD80912C5DE}" type="parTrans" cxnId="{309DAA81-C842-4C3E-992B-01144809081C}">
      <dgm:prSet/>
      <dgm:spPr/>
      <dgm:t>
        <a:bodyPr/>
        <a:lstStyle/>
        <a:p>
          <a:endParaRPr lang="en-US"/>
        </a:p>
      </dgm:t>
    </dgm:pt>
    <dgm:pt modelId="{B5FB8360-3AF1-471F-88A0-65772F5FDD4E}">
      <dgm:prSet/>
      <dgm:spPr/>
      <dgm:t>
        <a:bodyPr/>
        <a:lstStyle/>
        <a:p>
          <a:r>
            <a:rPr lang="en-US" dirty="0"/>
            <a:t>0. </a:t>
          </a:r>
          <a:r>
            <a:rPr lang="ko-KR" altLang="en-US" dirty="0"/>
            <a:t>코어 구조</a:t>
          </a:r>
          <a:endParaRPr lang="en-US" dirty="0"/>
        </a:p>
      </dgm:t>
    </dgm:pt>
    <dgm:pt modelId="{AACF9662-0D0D-457F-BB19-E68A75546284}" type="parTrans" cxnId="{6388DF9D-CF31-4BB0-B571-95CBF75E1213}">
      <dgm:prSet/>
      <dgm:spPr/>
      <dgm:t>
        <a:bodyPr/>
        <a:lstStyle/>
        <a:p>
          <a:pPr latinLnBrk="1"/>
          <a:endParaRPr lang="ko-KR" altLang="en-US"/>
        </a:p>
      </dgm:t>
    </dgm:pt>
    <dgm:pt modelId="{FE396469-B67B-47D3-B0FF-6E5E1615E4D2}" type="sibTrans" cxnId="{6388DF9D-CF31-4BB0-B571-95CBF75E1213}">
      <dgm:prSet/>
      <dgm:spPr/>
      <dgm:t>
        <a:bodyPr/>
        <a:lstStyle/>
        <a:p>
          <a:pPr latinLnBrk="1"/>
          <a:endParaRPr lang="ko-KR" altLang="en-US"/>
        </a:p>
      </dgm:t>
    </dgm:pt>
    <dgm:pt modelId="{0FBB8528-ACDB-4A01-B997-0AD07F51BC0F}">
      <dgm:prSet/>
      <dgm:spPr/>
      <dgm:t>
        <a:bodyPr/>
        <a:lstStyle/>
        <a:p>
          <a:r>
            <a:rPr lang="ko-KR" altLang="en-US" dirty="0"/>
            <a:t>뒤에서 리뷰할 시스템이 어디서 돌아가는지</a:t>
          </a:r>
          <a:r>
            <a:rPr lang="en-US" altLang="ko-KR" dirty="0"/>
            <a:t>, </a:t>
          </a:r>
          <a:r>
            <a:rPr lang="ko-KR" altLang="en-US" dirty="0"/>
            <a:t>그 코어가 어떤 기능들을 담당하는지 개요</a:t>
          </a:r>
          <a:endParaRPr lang="en-US" dirty="0"/>
        </a:p>
      </dgm:t>
    </dgm:pt>
    <dgm:pt modelId="{528ED7DE-4973-49ED-9F89-7D0A88ABC2ED}" type="parTrans" cxnId="{EF61E198-EBDD-4F3F-A956-7E2F52317448}">
      <dgm:prSet/>
      <dgm:spPr/>
      <dgm:t>
        <a:bodyPr/>
        <a:lstStyle/>
        <a:p>
          <a:pPr latinLnBrk="1"/>
          <a:endParaRPr lang="ko-KR" altLang="en-US"/>
        </a:p>
      </dgm:t>
    </dgm:pt>
    <dgm:pt modelId="{D089C5AC-3671-4044-AB76-5BEED13E5E42}" type="sibTrans" cxnId="{EF61E198-EBDD-4F3F-A956-7E2F52317448}">
      <dgm:prSet/>
      <dgm:spPr/>
      <dgm:t>
        <a:bodyPr/>
        <a:lstStyle/>
        <a:p>
          <a:pPr latinLnBrk="1"/>
          <a:endParaRPr lang="ko-KR" altLang="en-US"/>
        </a:p>
      </dgm:t>
    </dgm:pt>
    <dgm:pt modelId="{63F49883-DA95-4537-B703-0B5C07E3F17E}" type="pres">
      <dgm:prSet presAssocID="{FE0CC2EC-2EB2-4FD9-84EA-0CA65C2B3799}" presName="Name0" presStyleCnt="0">
        <dgm:presLayoutVars>
          <dgm:dir/>
          <dgm:animLvl val="lvl"/>
          <dgm:resizeHandles val="exact"/>
        </dgm:presLayoutVars>
      </dgm:prSet>
      <dgm:spPr/>
    </dgm:pt>
    <dgm:pt modelId="{1BCE785F-E875-4510-9A24-B51590F2EAF8}" type="pres">
      <dgm:prSet presAssocID="{AC6663E7-72F3-433C-A4B7-E535C13D33BC}" presName="boxAndChildren" presStyleCnt="0"/>
      <dgm:spPr/>
    </dgm:pt>
    <dgm:pt modelId="{E8B48C48-8189-47EE-B9CE-D02675779770}" type="pres">
      <dgm:prSet presAssocID="{AC6663E7-72F3-433C-A4B7-E535C13D33BC}" presName="parentTextBox" presStyleLbl="alignNode1" presStyleIdx="0" presStyleCnt="4"/>
      <dgm:spPr/>
    </dgm:pt>
    <dgm:pt modelId="{5372E51B-B9EF-4266-AECE-41F03D1E3A8A}" type="pres">
      <dgm:prSet presAssocID="{AC6663E7-72F3-433C-A4B7-E535C13D33BC}" presName="descendantBox" presStyleLbl="bgAccFollowNode1" presStyleIdx="0" presStyleCnt="4"/>
      <dgm:spPr/>
    </dgm:pt>
    <dgm:pt modelId="{2D36AB21-9261-404B-BA5D-359B747101AA}" type="pres">
      <dgm:prSet presAssocID="{E1905531-B893-4E9A-B394-C7F8A6F07D03}" presName="sp" presStyleCnt="0"/>
      <dgm:spPr/>
    </dgm:pt>
    <dgm:pt modelId="{659A9A16-70EE-467E-B795-157B9ACC4A69}" type="pres">
      <dgm:prSet presAssocID="{92927605-81CE-4C6C-A785-E885BD0634C2}" presName="arrowAndChildren" presStyleCnt="0"/>
      <dgm:spPr/>
    </dgm:pt>
    <dgm:pt modelId="{EC3DE2FA-8644-4FFB-BCA5-0DCA356C219C}" type="pres">
      <dgm:prSet presAssocID="{92927605-81CE-4C6C-A785-E885BD0634C2}" presName="parentTextArrow" presStyleLbl="node1" presStyleIdx="0" presStyleCnt="0"/>
      <dgm:spPr/>
    </dgm:pt>
    <dgm:pt modelId="{AC82DFB3-9AA6-413E-A71A-A7F800CFD5EB}" type="pres">
      <dgm:prSet presAssocID="{92927605-81CE-4C6C-A785-E885BD0634C2}" presName="arrow" presStyleLbl="alignNode1" presStyleIdx="1" presStyleCnt="4"/>
      <dgm:spPr/>
    </dgm:pt>
    <dgm:pt modelId="{5213EBA4-2634-4031-BC09-DD427E20BA0C}" type="pres">
      <dgm:prSet presAssocID="{92927605-81CE-4C6C-A785-E885BD0634C2}" presName="descendantArrow" presStyleLbl="bgAccFollowNode1" presStyleIdx="1" presStyleCnt="4"/>
      <dgm:spPr/>
    </dgm:pt>
    <dgm:pt modelId="{90DAD2FD-D590-4029-9E45-07EF57D23262}" type="pres">
      <dgm:prSet presAssocID="{E71CCFB0-1794-4F3B-8793-1B708057AB0E}" presName="sp" presStyleCnt="0"/>
      <dgm:spPr/>
    </dgm:pt>
    <dgm:pt modelId="{59BFDBB3-364E-4284-BEF3-753EEA9F953D}" type="pres">
      <dgm:prSet presAssocID="{CCE3CFB2-B63D-4092-9224-66ACE3A421CF}" presName="arrowAndChildren" presStyleCnt="0"/>
      <dgm:spPr/>
    </dgm:pt>
    <dgm:pt modelId="{1C454483-F718-4598-9069-CF46C0FF6710}" type="pres">
      <dgm:prSet presAssocID="{CCE3CFB2-B63D-4092-9224-66ACE3A421CF}" presName="parentTextArrow" presStyleLbl="node1" presStyleIdx="0" presStyleCnt="0"/>
      <dgm:spPr/>
    </dgm:pt>
    <dgm:pt modelId="{3682D93F-D336-4EF9-A154-1EE0C8D72E04}" type="pres">
      <dgm:prSet presAssocID="{CCE3CFB2-B63D-4092-9224-66ACE3A421CF}" presName="arrow" presStyleLbl="alignNode1" presStyleIdx="2" presStyleCnt="4"/>
      <dgm:spPr/>
    </dgm:pt>
    <dgm:pt modelId="{D2575C94-AC93-4CEE-B926-A668A5180648}" type="pres">
      <dgm:prSet presAssocID="{CCE3CFB2-B63D-4092-9224-66ACE3A421CF}" presName="descendantArrow" presStyleLbl="bgAccFollowNode1" presStyleIdx="2" presStyleCnt="4"/>
      <dgm:spPr/>
    </dgm:pt>
    <dgm:pt modelId="{4EEC536D-9D7D-4D92-9CB8-F10F4C963CD4}" type="pres">
      <dgm:prSet presAssocID="{FE396469-B67B-47D3-B0FF-6E5E1615E4D2}" presName="sp" presStyleCnt="0"/>
      <dgm:spPr/>
    </dgm:pt>
    <dgm:pt modelId="{4E126E3B-BF2A-4988-A079-224E6C03D272}" type="pres">
      <dgm:prSet presAssocID="{B5FB8360-3AF1-471F-88A0-65772F5FDD4E}" presName="arrowAndChildren" presStyleCnt="0"/>
      <dgm:spPr/>
    </dgm:pt>
    <dgm:pt modelId="{F744BDC7-7437-4225-B377-2006D071CE0D}" type="pres">
      <dgm:prSet presAssocID="{B5FB8360-3AF1-471F-88A0-65772F5FDD4E}" presName="parentTextArrow" presStyleLbl="node1" presStyleIdx="0" presStyleCnt="0"/>
      <dgm:spPr/>
    </dgm:pt>
    <dgm:pt modelId="{FA8C7D8B-1D2C-4C51-9C49-C850738EAC85}" type="pres">
      <dgm:prSet presAssocID="{B5FB8360-3AF1-471F-88A0-65772F5FDD4E}" presName="arrow" presStyleLbl="alignNode1" presStyleIdx="3" presStyleCnt="4"/>
      <dgm:spPr/>
    </dgm:pt>
    <dgm:pt modelId="{67124C28-129F-4AE2-9046-98BE4F2C45B2}" type="pres">
      <dgm:prSet presAssocID="{B5FB8360-3AF1-471F-88A0-65772F5FDD4E}" presName="descendantArrow" presStyleLbl="bgAccFollowNode1" presStyleIdx="3" presStyleCnt="4"/>
      <dgm:spPr/>
    </dgm:pt>
  </dgm:ptLst>
  <dgm:cxnLst>
    <dgm:cxn modelId="{EE85491D-299C-4F70-BA89-7F99C9A47A91}" type="presOf" srcId="{B5FB8360-3AF1-471F-88A0-65772F5FDD4E}" destId="{FA8C7D8B-1D2C-4C51-9C49-C850738EAC85}" srcOrd="1" destOrd="0" presId="urn:microsoft.com/office/officeart/2016/7/layout/VerticalDownArrowProcess"/>
    <dgm:cxn modelId="{7CD6FC32-8921-4FB7-AFC1-7443E4EBA938}" srcId="{AC6663E7-72F3-433C-A4B7-E535C13D33BC}" destId="{2DA8D40A-7F65-403F-8F93-17458D5E3005}" srcOrd="0" destOrd="0" parTransId="{154B744C-433B-483C-B55A-9B75925FFC01}" sibTransId="{3FA62E24-E0D2-4CAE-BCBD-43D2E07F25D4}"/>
    <dgm:cxn modelId="{006DC134-3514-4074-984C-0E745D178B09}" type="presOf" srcId="{CCE3CFB2-B63D-4092-9224-66ACE3A421CF}" destId="{3682D93F-D336-4EF9-A154-1EE0C8D72E04}" srcOrd="1" destOrd="0" presId="urn:microsoft.com/office/officeart/2016/7/layout/VerticalDownArrowProcess"/>
    <dgm:cxn modelId="{C9406541-FAB9-4FF1-83C6-7BC1DC2555BE}" srcId="{92927605-81CE-4C6C-A785-E885BD0634C2}" destId="{4FDCA25F-875F-4D0E-ACDD-392B54113526}" srcOrd="0" destOrd="0" parTransId="{E047C3D3-DAEE-48A7-942D-01C14E4A1687}" sibTransId="{FBD7445E-94F4-4776-8723-1B36E130DBB6}"/>
    <dgm:cxn modelId="{CD343E4D-4469-4A22-9F22-B64202893608}" srcId="{FE0CC2EC-2EB2-4FD9-84EA-0CA65C2B3799}" destId="{CCE3CFB2-B63D-4092-9224-66ACE3A421CF}" srcOrd="1" destOrd="0" parTransId="{BEC1A27F-F5DF-47BC-8F55-199A97DF66E4}" sibTransId="{E71CCFB0-1794-4F3B-8793-1B708057AB0E}"/>
    <dgm:cxn modelId="{5CF18F4D-EACC-4A73-9584-EC12C44F1E72}" srcId="{FE0CC2EC-2EB2-4FD9-84EA-0CA65C2B3799}" destId="{92927605-81CE-4C6C-A785-E885BD0634C2}" srcOrd="2" destOrd="0" parTransId="{F28CFED2-E734-4F81-84E5-728257ECED83}" sibTransId="{E1905531-B893-4E9A-B394-C7F8A6F07D03}"/>
    <dgm:cxn modelId="{78279854-02A3-440D-823D-1C56D7018743}" type="presOf" srcId="{4FDCA25F-875F-4D0E-ACDD-392B54113526}" destId="{5213EBA4-2634-4031-BC09-DD427E20BA0C}" srcOrd="0" destOrd="0" presId="urn:microsoft.com/office/officeart/2016/7/layout/VerticalDownArrowProcess"/>
    <dgm:cxn modelId="{57DFC77A-D7CA-4088-B940-5D07E8F93520}" type="presOf" srcId="{2DA8D40A-7F65-403F-8F93-17458D5E3005}" destId="{5372E51B-B9EF-4266-AECE-41F03D1E3A8A}" srcOrd="0" destOrd="0" presId="urn:microsoft.com/office/officeart/2016/7/layout/VerticalDownArrowProcess"/>
    <dgm:cxn modelId="{309DAA81-C842-4C3E-992B-01144809081C}" srcId="{FE0CC2EC-2EB2-4FD9-84EA-0CA65C2B3799}" destId="{AC6663E7-72F3-433C-A4B7-E535C13D33BC}" srcOrd="3" destOrd="0" parTransId="{A63D988E-0E80-4E9D-872B-AAD80912C5DE}" sibTransId="{B12596F9-E080-4032-A6F5-BCEF965A592C}"/>
    <dgm:cxn modelId="{72FB3F83-58D5-4749-883A-160FDC5A417C}" type="presOf" srcId="{92927605-81CE-4C6C-A785-E885BD0634C2}" destId="{AC82DFB3-9AA6-413E-A71A-A7F800CFD5EB}" srcOrd="1" destOrd="0" presId="urn:microsoft.com/office/officeart/2016/7/layout/VerticalDownArrowProcess"/>
    <dgm:cxn modelId="{0A58BE8A-9CA3-4B1F-A9E9-FC79E5116C82}" srcId="{CCE3CFB2-B63D-4092-9224-66ACE3A421CF}" destId="{6C20B513-02E2-499B-B250-41F85E290904}" srcOrd="0" destOrd="0" parTransId="{DC76F0A8-3B33-4E12-838E-51F0EA73AD3E}" sibTransId="{B0B6DAFB-E6A5-4679-9525-6186FA046B86}"/>
    <dgm:cxn modelId="{EF61E198-EBDD-4F3F-A956-7E2F52317448}" srcId="{B5FB8360-3AF1-471F-88A0-65772F5FDD4E}" destId="{0FBB8528-ACDB-4A01-B997-0AD07F51BC0F}" srcOrd="0" destOrd="0" parTransId="{528ED7DE-4973-49ED-9F89-7D0A88ABC2ED}" sibTransId="{D089C5AC-3671-4044-AB76-5BEED13E5E42}"/>
    <dgm:cxn modelId="{6388DF9D-CF31-4BB0-B571-95CBF75E1213}" srcId="{FE0CC2EC-2EB2-4FD9-84EA-0CA65C2B3799}" destId="{B5FB8360-3AF1-471F-88A0-65772F5FDD4E}" srcOrd="0" destOrd="0" parTransId="{AACF9662-0D0D-457F-BB19-E68A75546284}" sibTransId="{FE396469-B67B-47D3-B0FF-6E5E1615E4D2}"/>
    <dgm:cxn modelId="{265350AE-BFFC-46A0-BED3-731DFF594AB8}" type="presOf" srcId="{FE0CC2EC-2EB2-4FD9-84EA-0CA65C2B3799}" destId="{63F49883-DA95-4537-B703-0B5C07E3F17E}" srcOrd="0" destOrd="0" presId="urn:microsoft.com/office/officeart/2016/7/layout/VerticalDownArrowProcess"/>
    <dgm:cxn modelId="{141E68BE-5604-4C28-9D0C-6392DEBD9A2C}" type="presOf" srcId="{AC6663E7-72F3-433C-A4B7-E535C13D33BC}" destId="{E8B48C48-8189-47EE-B9CE-D02675779770}" srcOrd="0" destOrd="0" presId="urn:microsoft.com/office/officeart/2016/7/layout/VerticalDownArrowProcess"/>
    <dgm:cxn modelId="{B37692BF-917C-4B60-910A-4ED6012BBBBD}" type="presOf" srcId="{92927605-81CE-4C6C-A785-E885BD0634C2}" destId="{EC3DE2FA-8644-4FFB-BCA5-0DCA356C219C}" srcOrd="0" destOrd="0" presId="urn:microsoft.com/office/officeart/2016/7/layout/VerticalDownArrowProcess"/>
    <dgm:cxn modelId="{31F7F1CE-9A5C-4457-812C-2B6189A0656A}" type="presOf" srcId="{B5FB8360-3AF1-471F-88A0-65772F5FDD4E}" destId="{F744BDC7-7437-4225-B377-2006D071CE0D}" srcOrd="0" destOrd="0" presId="urn:microsoft.com/office/officeart/2016/7/layout/VerticalDownArrowProcess"/>
    <dgm:cxn modelId="{94B8BED3-4F59-4992-81F2-E3E8769EC2EA}" type="presOf" srcId="{CCE3CFB2-B63D-4092-9224-66ACE3A421CF}" destId="{1C454483-F718-4598-9069-CF46C0FF6710}" srcOrd="0" destOrd="0" presId="urn:microsoft.com/office/officeart/2016/7/layout/VerticalDownArrowProcess"/>
    <dgm:cxn modelId="{43B552F3-8CC4-4F1A-B7BF-A95B3ADF8783}" type="presOf" srcId="{0FBB8528-ACDB-4A01-B997-0AD07F51BC0F}" destId="{67124C28-129F-4AE2-9046-98BE4F2C45B2}" srcOrd="0" destOrd="0" presId="urn:microsoft.com/office/officeart/2016/7/layout/VerticalDownArrowProcess"/>
    <dgm:cxn modelId="{B15AF7FB-3FE1-4539-AF55-0D4F292FE863}" type="presOf" srcId="{6C20B513-02E2-499B-B250-41F85E290904}" destId="{D2575C94-AC93-4CEE-B926-A668A5180648}" srcOrd="0" destOrd="0" presId="urn:microsoft.com/office/officeart/2016/7/layout/VerticalDownArrowProcess"/>
    <dgm:cxn modelId="{3962759A-5F84-4791-BF27-B1463C2811E4}" type="presParOf" srcId="{63F49883-DA95-4537-B703-0B5C07E3F17E}" destId="{1BCE785F-E875-4510-9A24-B51590F2EAF8}" srcOrd="0" destOrd="0" presId="urn:microsoft.com/office/officeart/2016/7/layout/VerticalDownArrowProcess"/>
    <dgm:cxn modelId="{9A385C28-7DC3-49C1-9115-EE43B2E6FA47}" type="presParOf" srcId="{1BCE785F-E875-4510-9A24-B51590F2EAF8}" destId="{E8B48C48-8189-47EE-B9CE-D02675779770}" srcOrd="0" destOrd="0" presId="urn:microsoft.com/office/officeart/2016/7/layout/VerticalDownArrowProcess"/>
    <dgm:cxn modelId="{2DDD2BF7-96A4-41DE-876B-5A77C7D5E299}" type="presParOf" srcId="{1BCE785F-E875-4510-9A24-B51590F2EAF8}" destId="{5372E51B-B9EF-4266-AECE-41F03D1E3A8A}" srcOrd="1" destOrd="0" presId="urn:microsoft.com/office/officeart/2016/7/layout/VerticalDownArrowProcess"/>
    <dgm:cxn modelId="{26F5BEA1-B313-4E11-9207-2D097F9209BC}" type="presParOf" srcId="{63F49883-DA95-4537-B703-0B5C07E3F17E}" destId="{2D36AB21-9261-404B-BA5D-359B747101AA}" srcOrd="1" destOrd="0" presId="urn:microsoft.com/office/officeart/2016/7/layout/VerticalDownArrowProcess"/>
    <dgm:cxn modelId="{2B92E845-A60B-43D4-8454-AC910D8336FF}" type="presParOf" srcId="{63F49883-DA95-4537-B703-0B5C07E3F17E}" destId="{659A9A16-70EE-467E-B795-157B9ACC4A69}" srcOrd="2" destOrd="0" presId="urn:microsoft.com/office/officeart/2016/7/layout/VerticalDownArrowProcess"/>
    <dgm:cxn modelId="{FED3D894-CC96-49F4-808B-431218851165}" type="presParOf" srcId="{659A9A16-70EE-467E-B795-157B9ACC4A69}" destId="{EC3DE2FA-8644-4FFB-BCA5-0DCA356C219C}" srcOrd="0" destOrd="0" presId="urn:microsoft.com/office/officeart/2016/7/layout/VerticalDownArrowProcess"/>
    <dgm:cxn modelId="{77A83C35-C7C1-4533-BA67-3F085951A1EF}" type="presParOf" srcId="{659A9A16-70EE-467E-B795-157B9ACC4A69}" destId="{AC82DFB3-9AA6-413E-A71A-A7F800CFD5EB}" srcOrd="1" destOrd="0" presId="urn:microsoft.com/office/officeart/2016/7/layout/VerticalDownArrowProcess"/>
    <dgm:cxn modelId="{58EC686A-CFE3-4099-AFD2-B3570892AB7E}" type="presParOf" srcId="{659A9A16-70EE-467E-B795-157B9ACC4A69}" destId="{5213EBA4-2634-4031-BC09-DD427E20BA0C}" srcOrd="2" destOrd="0" presId="urn:microsoft.com/office/officeart/2016/7/layout/VerticalDownArrowProcess"/>
    <dgm:cxn modelId="{CC55726E-FE9E-4BBF-84B7-7644C9824A67}" type="presParOf" srcId="{63F49883-DA95-4537-B703-0B5C07E3F17E}" destId="{90DAD2FD-D590-4029-9E45-07EF57D23262}" srcOrd="3" destOrd="0" presId="urn:microsoft.com/office/officeart/2016/7/layout/VerticalDownArrowProcess"/>
    <dgm:cxn modelId="{8050B6BA-AAFF-4748-BC6F-2D95A54551F8}" type="presParOf" srcId="{63F49883-DA95-4537-B703-0B5C07E3F17E}" destId="{59BFDBB3-364E-4284-BEF3-753EEA9F953D}" srcOrd="4" destOrd="0" presId="urn:microsoft.com/office/officeart/2016/7/layout/VerticalDownArrowProcess"/>
    <dgm:cxn modelId="{D92F792A-52C4-4966-ACB7-D48B5C50C997}" type="presParOf" srcId="{59BFDBB3-364E-4284-BEF3-753EEA9F953D}" destId="{1C454483-F718-4598-9069-CF46C0FF6710}" srcOrd="0" destOrd="0" presId="urn:microsoft.com/office/officeart/2016/7/layout/VerticalDownArrowProcess"/>
    <dgm:cxn modelId="{C79753C6-C985-4F3B-9450-820944FCEE43}" type="presParOf" srcId="{59BFDBB3-364E-4284-BEF3-753EEA9F953D}" destId="{3682D93F-D336-4EF9-A154-1EE0C8D72E04}" srcOrd="1" destOrd="0" presId="urn:microsoft.com/office/officeart/2016/7/layout/VerticalDownArrowProcess"/>
    <dgm:cxn modelId="{F5D95FD6-2B28-4B84-A959-BA5461F170EC}" type="presParOf" srcId="{59BFDBB3-364E-4284-BEF3-753EEA9F953D}" destId="{D2575C94-AC93-4CEE-B926-A668A5180648}" srcOrd="2" destOrd="0" presId="urn:microsoft.com/office/officeart/2016/7/layout/VerticalDownArrowProcess"/>
    <dgm:cxn modelId="{C568B051-E667-4388-933D-A1C64190D93D}" type="presParOf" srcId="{63F49883-DA95-4537-B703-0B5C07E3F17E}" destId="{4EEC536D-9D7D-4D92-9CB8-F10F4C963CD4}" srcOrd="5" destOrd="0" presId="urn:microsoft.com/office/officeart/2016/7/layout/VerticalDownArrowProcess"/>
    <dgm:cxn modelId="{55935E7A-3A85-4C13-922F-7828261BAF71}" type="presParOf" srcId="{63F49883-DA95-4537-B703-0B5C07E3F17E}" destId="{4E126E3B-BF2A-4988-A079-224E6C03D272}" srcOrd="6" destOrd="0" presId="urn:microsoft.com/office/officeart/2016/7/layout/VerticalDownArrowProcess"/>
    <dgm:cxn modelId="{8385A2BA-251C-4CC0-B0F1-C6B2A16A09A8}" type="presParOf" srcId="{4E126E3B-BF2A-4988-A079-224E6C03D272}" destId="{F744BDC7-7437-4225-B377-2006D071CE0D}" srcOrd="0" destOrd="0" presId="urn:microsoft.com/office/officeart/2016/7/layout/VerticalDownArrowProcess"/>
    <dgm:cxn modelId="{19245C9D-BAE6-45D1-B5F0-A707D3DE6BE4}" type="presParOf" srcId="{4E126E3B-BF2A-4988-A079-224E6C03D272}" destId="{FA8C7D8B-1D2C-4C51-9C49-C850738EAC85}" srcOrd="1" destOrd="0" presId="urn:microsoft.com/office/officeart/2016/7/layout/VerticalDownArrowProcess"/>
    <dgm:cxn modelId="{56FD5005-F53F-42DB-A267-3C70A239DA55}" type="presParOf" srcId="{4E126E3B-BF2A-4988-A079-224E6C03D272}" destId="{67124C28-129F-4AE2-9046-98BE4F2C45B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07C85-7620-41D2-9F62-F91E57CB02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8A58C-29D6-4592-81DC-42AB99E5D010}">
      <dgm:prSet/>
      <dgm:spPr/>
      <dgm:t>
        <a:bodyPr/>
        <a:lstStyle/>
        <a:p>
          <a:r>
            <a:rPr lang="ko-KR" dirty="0"/>
            <a:t>시스템 매니저 </a:t>
          </a:r>
          <a:r>
            <a:rPr lang="en-US" dirty="0"/>
            <a:t>(Sub System)</a:t>
          </a:r>
        </a:p>
      </dgm:t>
    </dgm:pt>
    <dgm:pt modelId="{FC0DA0A5-A5ED-40B7-BA43-78E0BF454AEF}" type="parTrans" cxnId="{529E20EE-CC99-4898-87EB-89E9AB87B505}">
      <dgm:prSet/>
      <dgm:spPr/>
      <dgm:t>
        <a:bodyPr/>
        <a:lstStyle/>
        <a:p>
          <a:endParaRPr lang="en-US"/>
        </a:p>
      </dgm:t>
    </dgm:pt>
    <dgm:pt modelId="{4E31618D-FBC9-47F2-8B0A-B74216425BEA}" type="sibTrans" cxnId="{529E20EE-CC99-4898-87EB-89E9AB87B505}">
      <dgm:prSet/>
      <dgm:spPr/>
      <dgm:t>
        <a:bodyPr/>
        <a:lstStyle/>
        <a:p>
          <a:endParaRPr lang="en-US"/>
        </a:p>
      </dgm:t>
    </dgm:pt>
    <dgm:pt modelId="{0F3B542D-5AF3-4DBA-A5AD-E2ECB8136039}">
      <dgm:prSet/>
      <dgm:spPr/>
      <dgm:t>
        <a:bodyPr/>
        <a:lstStyle/>
        <a:p>
          <a:r>
            <a:rPr lang="en-US" dirty="0"/>
            <a:t>Clock</a:t>
          </a:r>
          <a:r>
            <a:rPr lang="ko-KR" dirty="0"/>
            <a:t> 이 필요한 하위 시스템이 없는 경우 </a:t>
          </a:r>
          <a:r>
            <a:rPr lang="en-US" dirty="0"/>
            <a:t>HW  Wake UP </a:t>
          </a:r>
          <a:r>
            <a:rPr lang="ko-KR" dirty="0"/>
            <a:t>소스를 구성하고 상태를 딥 슬립 모드로 전환한다</a:t>
          </a:r>
          <a:r>
            <a:rPr lang="en-US" dirty="0"/>
            <a:t>.</a:t>
          </a:r>
        </a:p>
      </dgm:t>
    </dgm:pt>
    <dgm:pt modelId="{508BBB3E-A1F1-4C75-B74B-981F689ABDCF}" type="parTrans" cxnId="{442DBF46-5646-4892-9C4F-4E006008069E}">
      <dgm:prSet/>
      <dgm:spPr/>
      <dgm:t>
        <a:bodyPr/>
        <a:lstStyle/>
        <a:p>
          <a:endParaRPr lang="en-US"/>
        </a:p>
      </dgm:t>
    </dgm:pt>
    <dgm:pt modelId="{21EF33A5-7FBD-4FAA-B003-113833DD1896}" type="sibTrans" cxnId="{442DBF46-5646-4892-9C4F-4E006008069E}">
      <dgm:prSet/>
      <dgm:spPr/>
      <dgm:t>
        <a:bodyPr/>
        <a:lstStyle/>
        <a:p>
          <a:endParaRPr lang="en-US"/>
        </a:p>
      </dgm:t>
    </dgm:pt>
    <dgm:pt modelId="{227DE1C5-7D4C-4B35-8C8A-D46C50788820}">
      <dgm:prSet/>
      <dgm:spPr/>
      <dgm:t>
        <a:bodyPr/>
        <a:lstStyle/>
        <a:p>
          <a:r>
            <a:rPr lang="en-US" altLang="ko-KR" dirty="0"/>
            <a:t>Deep Sleep </a:t>
          </a:r>
          <a:r>
            <a:rPr lang="en-US" dirty="0"/>
            <a:t>HW</a:t>
          </a:r>
          <a:r>
            <a:rPr lang="ko-KR" dirty="0"/>
            <a:t> </a:t>
          </a:r>
          <a:r>
            <a:rPr lang="en-US" dirty="0"/>
            <a:t>Wake</a:t>
          </a:r>
          <a:r>
            <a:rPr lang="ko-KR" dirty="0"/>
            <a:t> </a:t>
          </a:r>
          <a:r>
            <a:rPr lang="en-US" dirty="0"/>
            <a:t>Up</a:t>
          </a:r>
          <a:r>
            <a:rPr lang="ko-KR" dirty="0"/>
            <a:t> 소스</a:t>
          </a:r>
          <a:endParaRPr lang="en-US" dirty="0"/>
        </a:p>
      </dgm:t>
    </dgm:pt>
    <dgm:pt modelId="{BF902513-BEB8-43BB-899D-0DB1F2E18379}" type="parTrans" cxnId="{F421DE84-937C-4D3E-907C-C9945F342BDA}">
      <dgm:prSet/>
      <dgm:spPr/>
      <dgm:t>
        <a:bodyPr/>
        <a:lstStyle/>
        <a:p>
          <a:endParaRPr lang="en-US"/>
        </a:p>
      </dgm:t>
    </dgm:pt>
    <dgm:pt modelId="{A0F91899-1A91-4465-A31E-28A044524571}" type="sibTrans" cxnId="{F421DE84-937C-4D3E-907C-C9945F342BDA}">
      <dgm:prSet/>
      <dgm:spPr/>
      <dgm:t>
        <a:bodyPr/>
        <a:lstStyle/>
        <a:p>
          <a:endParaRPr lang="en-US"/>
        </a:p>
      </dgm:t>
    </dgm:pt>
    <dgm:pt modelId="{FFB3B71C-4E3A-40D0-A47A-A92C58B78AC3}">
      <dgm:prSet/>
      <dgm:spPr/>
      <dgm:t>
        <a:bodyPr/>
        <a:lstStyle/>
        <a:p>
          <a:r>
            <a:rPr lang="en-US" dirty="0"/>
            <a:t>SYS_CTRL</a:t>
          </a:r>
          <a:r>
            <a:rPr lang="ko-KR" dirty="0"/>
            <a:t>의 </a:t>
          </a:r>
          <a:r>
            <a:rPr lang="en-US" altLang="ko-KR" dirty="0"/>
            <a:t>R-Edge</a:t>
          </a:r>
          <a:endParaRPr lang="en-US" dirty="0"/>
        </a:p>
      </dgm:t>
    </dgm:pt>
    <dgm:pt modelId="{5BDE22BD-ACA8-412F-90A4-56D042814759}" type="parTrans" cxnId="{14EC5BB9-7D4B-49F8-A81A-2EEB97FEBF91}">
      <dgm:prSet/>
      <dgm:spPr/>
      <dgm:t>
        <a:bodyPr/>
        <a:lstStyle/>
        <a:p>
          <a:endParaRPr lang="en-US"/>
        </a:p>
      </dgm:t>
    </dgm:pt>
    <dgm:pt modelId="{3E1A2FD1-9AFC-4BDB-A0F1-36628B787DA8}" type="sibTrans" cxnId="{14EC5BB9-7D4B-49F8-A81A-2EEB97FEBF91}">
      <dgm:prSet/>
      <dgm:spPr/>
      <dgm:t>
        <a:bodyPr/>
        <a:lstStyle/>
        <a:p>
          <a:endParaRPr lang="en-US"/>
        </a:p>
      </dgm:t>
    </dgm:pt>
    <dgm:pt modelId="{ACDA30E9-8CB6-43E8-B34C-2F81BCF3711C}">
      <dgm:prSet/>
      <dgm:spPr/>
      <dgm:t>
        <a:bodyPr/>
        <a:lstStyle/>
        <a:p>
          <a:r>
            <a:rPr lang="en-US" dirty="0"/>
            <a:t>VCHG</a:t>
          </a:r>
          <a:r>
            <a:rPr lang="ko-KR" dirty="0"/>
            <a:t>의 </a:t>
          </a:r>
          <a:r>
            <a:rPr lang="en-US" dirty="0"/>
            <a:t>R-Edge / F-Edge</a:t>
          </a:r>
        </a:p>
      </dgm:t>
    </dgm:pt>
    <dgm:pt modelId="{8C4DC752-E0C3-4E89-85EE-DFF9AEF3C51B}" type="parTrans" cxnId="{E8E8354C-CD7B-4DE2-AE22-970E790D8C96}">
      <dgm:prSet/>
      <dgm:spPr/>
      <dgm:t>
        <a:bodyPr/>
        <a:lstStyle/>
        <a:p>
          <a:endParaRPr lang="en-US"/>
        </a:p>
      </dgm:t>
    </dgm:pt>
    <dgm:pt modelId="{A0E669BE-6495-46B0-BDC8-71F6FF53E512}" type="sibTrans" cxnId="{E8E8354C-CD7B-4DE2-AE22-970E790D8C96}">
      <dgm:prSet/>
      <dgm:spPr/>
      <dgm:t>
        <a:bodyPr/>
        <a:lstStyle/>
        <a:p>
          <a:endParaRPr lang="en-US"/>
        </a:p>
      </dgm:t>
    </dgm:pt>
    <dgm:pt modelId="{35F97CA7-B7EE-40D7-978F-1653EB02F5FC}">
      <dgm:prSet/>
      <dgm:spPr/>
      <dgm:t>
        <a:bodyPr/>
        <a:lstStyle/>
        <a:p>
          <a:r>
            <a:rPr lang="ko-KR"/>
            <a:t>모든 </a:t>
          </a:r>
          <a:r>
            <a:rPr lang="en-US"/>
            <a:t>PIO / Digital Interface </a:t>
          </a:r>
          <a:r>
            <a:rPr lang="ko-KR"/>
            <a:t>의 활동</a:t>
          </a:r>
          <a:endParaRPr lang="en-US"/>
        </a:p>
      </dgm:t>
    </dgm:pt>
    <dgm:pt modelId="{0727C922-83B6-4CE8-BAA9-BD7E6BB310E5}" type="parTrans" cxnId="{BDE32AD6-820B-47FA-9427-F2844DA6776E}">
      <dgm:prSet/>
      <dgm:spPr/>
      <dgm:t>
        <a:bodyPr/>
        <a:lstStyle/>
        <a:p>
          <a:endParaRPr lang="en-US"/>
        </a:p>
      </dgm:t>
    </dgm:pt>
    <dgm:pt modelId="{72A24F67-1E42-41AB-AD57-AC5B65EE67DB}" type="sibTrans" cxnId="{BDE32AD6-820B-47FA-9427-F2844DA6776E}">
      <dgm:prSet/>
      <dgm:spPr/>
      <dgm:t>
        <a:bodyPr/>
        <a:lstStyle/>
        <a:p>
          <a:endParaRPr lang="en-US"/>
        </a:p>
      </dgm:t>
    </dgm:pt>
    <dgm:pt modelId="{BC2D17CB-5D2D-4024-A4DB-891C54A02249}">
      <dgm:prSet/>
      <dgm:spPr/>
      <dgm:t>
        <a:bodyPr/>
        <a:lstStyle/>
        <a:p>
          <a:r>
            <a:rPr lang="ko-KR" dirty="0"/>
            <a:t>타이머</a:t>
          </a:r>
          <a:r>
            <a:rPr lang="en-US" altLang="ko-KR" dirty="0"/>
            <a:t> (</a:t>
          </a:r>
          <a:r>
            <a:rPr lang="ko-KR" altLang="en-US" dirty="0"/>
            <a:t>시간 정확도 </a:t>
          </a:r>
          <a:r>
            <a:rPr lang="en-US" altLang="ko-KR" dirty="0"/>
            <a:t>20%)</a:t>
          </a:r>
          <a:endParaRPr lang="en-US" dirty="0"/>
        </a:p>
      </dgm:t>
    </dgm:pt>
    <dgm:pt modelId="{FA3C1FD3-A62A-42EE-835D-D854B481C80D}" type="parTrans" cxnId="{3B2E9E91-27F3-4E21-81CD-67292BCCD89A}">
      <dgm:prSet/>
      <dgm:spPr/>
      <dgm:t>
        <a:bodyPr/>
        <a:lstStyle/>
        <a:p>
          <a:endParaRPr lang="en-US"/>
        </a:p>
      </dgm:t>
    </dgm:pt>
    <dgm:pt modelId="{B645E268-4CBD-4182-B948-46B671C663A7}" type="sibTrans" cxnId="{3B2E9E91-27F3-4E21-81CD-67292BCCD89A}">
      <dgm:prSet/>
      <dgm:spPr/>
      <dgm:t>
        <a:bodyPr/>
        <a:lstStyle/>
        <a:p>
          <a:endParaRPr lang="en-US"/>
        </a:p>
      </dgm:t>
    </dgm:pt>
    <dgm:pt modelId="{DE645A2A-871A-4CAD-9D93-6722091721B6}">
      <dgm:prSet/>
      <dgm:spPr/>
      <dgm:t>
        <a:bodyPr/>
        <a:lstStyle/>
        <a:p>
          <a:r>
            <a:rPr lang="en-US" dirty="0"/>
            <a:t>LED </a:t>
          </a:r>
          <a:r>
            <a:rPr lang="ko-KR" dirty="0"/>
            <a:t>패드의 디지털 활동 </a:t>
          </a:r>
          <a:r>
            <a:rPr lang="en-US" dirty="0"/>
            <a:t>(Digital Input</a:t>
          </a:r>
          <a:r>
            <a:rPr lang="ko-KR" dirty="0"/>
            <a:t>만 해당</a:t>
          </a:r>
          <a:r>
            <a:rPr lang="en-US" dirty="0"/>
            <a:t>)</a:t>
          </a:r>
        </a:p>
      </dgm:t>
    </dgm:pt>
    <dgm:pt modelId="{EAFED3E6-5C99-4851-ADF8-D9C4D2F8735C}" type="parTrans" cxnId="{78E5C6DE-8A2E-4655-8AF9-E33E4FC90286}">
      <dgm:prSet/>
      <dgm:spPr/>
      <dgm:t>
        <a:bodyPr/>
        <a:lstStyle/>
        <a:p>
          <a:endParaRPr lang="en-US"/>
        </a:p>
      </dgm:t>
    </dgm:pt>
    <dgm:pt modelId="{21DEEC3E-D6B0-488D-B6FC-982EA57B6A54}" type="sibTrans" cxnId="{78E5C6DE-8A2E-4655-8AF9-E33E4FC90286}">
      <dgm:prSet/>
      <dgm:spPr/>
      <dgm:t>
        <a:bodyPr/>
        <a:lstStyle/>
        <a:p>
          <a:endParaRPr lang="en-US"/>
        </a:p>
      </dgm:t>
    </dgm:pt>
    <dgm:pt modelId="{73678473-35D5-4278-9C07-973CC4E34281}">
      <dgm:prSet/>
      <dgm:spPr/>
      <dgm:t>
        <a:bodyPr/>
        <a:lstStyle/>
        <a:p>
          <a:r>
            <a:rPr lang="ko-KR" dirty="0"/>
            <a:t>디버그 인터페이스의 활동</a:t>
          </a:r>
          <a:endParaRPr lang="en-US" dirty="0"/>
        </a:p>
      </dgm:t>
    </dgm:pt>
    <dgm:pt modelId="{E0D8F835-B26F-4B92-AC08-9CFDA136F455}" type="parTrans" cxnId="{7B1D2F34-0889-46D1-9A2E-44B21D3A9633}">
      <dgm:prSet/>
      <dgm:spPr/>
      <dgm:t>
        <a:bodyPr/>
        <a:lstStyle/>
        <a:p>
          <a:endParaRPr lang="en-US"/>
        </a:p>
      </dgm:t>
    </dgm:pt>
    <dgm:pt modelId="{D93267EB-7152-4C8F-9614-4D151D524E30}" type="sibTrans" cxnId="{7B1D2F34-0889-46D1-9A2E-44B21D3A9633}">
      <dgm:prSet/>
      <dgm:spPr/>
      <dgm:t>
        <a:bodyPr/>
        <a:lstStyle/>
        <a:p>
          <a:endParaRPr lang="en-US"/>
        </a:p>
      </dgm:t>
    </dgm:pt>
    <dgm:pt modelId="{81CD5398-7BE7-4561-9FC7-1D3F3C1D345A}">
      <dgm:prSet/>
      <dgm:spPr/>
      <dgm:t>
        <a:bodyPr/>
        <a:lstStyle/>
        <a:p>
          <a:r>
            <a:rPr lang="en-US" dirty="0"/>
            <a:t>USB </a:t>
          </a:r>
          <a:r>
            <a:rPr lang="ko-KR" dirty="0"/>
            <a:t>장치 </a:t>
          </a:r>
          <a:r>
            <a:rPr lang="en-US" dirty="0"/>
            <a:t>I/O</a:t>
          </a:r>
        </a:p>
      </dgm:t>
    </dgm:pt>
    <dgm:pt modelId="{F97546E4-F114-4143-A173-3569BDBFCD52}" type="parTrans" cxnId="{C61217D5-252B-4914-8373-6F1AEC3E8681}">
      <dgm:prSet/>
      <dgm:spPr/>
      <dgm:t>
        <a:bodyPr/>
        <a:lstStyle/>
        <a:p>
          <a:endParaRPr lang="en-US"/>
        </a:p>
      </dgm:t>
    </dgm:pt>
    <dgm:pt modelId="{54E01080-9951-4526-A6CE-66E918E1BCAF}" type="sibTrans" cxnId="{C61217D5-252B-4914-8373-6F1AEC3E8681}">
      <dgm:prSet/>
      <dgm:spPr/>
      <dgm:t>
        <a:bodyPr/>
        <a:lstStyle/>
        <a:p>
          <a:endParaRPr lang="en-US"/>
        </a:p>
      </dgm:t>
    </dgm:pt>
    <dgm:pt modelId="{1BFBD7C8-26E2-48F5-A470-AB9E86DACA41}">
      <dgm:prSet/>
      <dgm:spPr/>
      <dgm:t>
        <a:bodyPr/>
        <a:lstStyle/>
        <a:p>
          <a:pPr latinLnBrk="1"/>
          <a:r>
            <a:rPr lang="en-US" altLang="ko-KR" dirty="0"/>
            <a:t>Boot </a:t>
          </a:r>
          <a:r>
            <a:rPr lang="ko-KR" altLang="en-US" dirty="0"/>
            <a:t>매니저 </a:t>
          </a:r>
          <a:r>
            <a:rPr lang="en-US" altLang="ko-KR" dirty="0"/>
            <a:t>(Sub System)</a:t>
          </a:r>
          <a:endParaRPr lang="en-US" dirty="0"/>
        </a:p>
      </dgm:t>
    </dgm:pt>
    <dgm:pt modelId="{3181D19C-B6B8-4774-83FD-B41615DAF482}" type="parTrans" cxnId="{543898EB-91B9-4F7E-89E7-A4026DD0E71A}">
      <dgm:prSet/>
      <dgm:spPr/>
      <dgm:t>
        <a:bodyPr/>
        <a:lstStyle/>
        <a:p>
          <a:pPr latinLnBrk="1"/>
          <a:endParaRPr lang="ko-KR" altLang="en-US"/>
        </a:p>
      </dgm:t>
    </dgm:pt>
    <dgm:pt modelId="{C5DD9573-7AE6-480D-A4D3-D4AEAFAEB604}" type="sibTrans" cxnId="{543898EB-91B9-4F7E-89E7-A4026DD0E71A}">
      <dgm:prSet/>
      <dgm:spPr/>
      <dgm:t>
        <a:bodyPr/>
        <a:lstStyle/>
        <a:p>
          <a:pPr latinLnBrk="1"/>
          <a:endParaRPr lang="ko-KR" altLang="en-US"/>
        </a:p>
      </dgm:t>
    </dgm:pt>
    <dgm:pt modelId="{66861BA6-BD85-40F9-83A5-6415BDFA37C0}">
      <dgm:prSet/>
      <dgm:spPr/>
      <dgm:t>
        <a:bodyPr/>
        <a:lstStyle/>
        <a:p>
          <a:pPr latinLnBrk="1"/>
          <a:r>
            <a:rPr lang="en-US" altLang="ko-KR" dirty="0"/>
            <a:t>Deep </a:t>
          </a:r>
          <a:r>
            <a:rPr lang="ko-KR" altLang="en-US" dirty="0"/>
            <a:t>슬립의 진입</a:t>
          </a:r>
          <a:r>
            <a:rPr lang="en-US" altLang="ko-KR" dirty="0"/>
            <a:t> / </a:t>
          </a:r>
          <a:r>
            <a:rPr lang="ko-KR" altLang="en-US" dirty="0"/>
            <a:t>종료 등 상태 최 하위 단계를 관리한다</a:t>
          </a:r>
          <a:endParaRPr lang="en-US" dirty="0"/>
        </a:p>
      </dgm:t>
    </dgm:pt>
    <dgm:pt modelId="{1A2DD841-EFDB-4877-B99B-E2C138EDCEBA}" type="parTrans" cxnId="{E6E69EE6-D777-4045-B3E5-9891A154E1E0}">
      <dgm:prSet/>
      <dgm:spPr/>
      <dgm:t>
        <a:bodyPr/>
        <a:lstStyle/>
        <a:p>
          <a:pPr latinLnBrk="1"/>
          <a:endParaRPr lang="ko-KR" altLang="en-US"/>
        </a:p>
      </dgm:t>
    </dgm:pt>
    <dgm:pt modelId="{6679F6A1-40E8-4628-9B6D-A2700F9170A6}" type="sibTrans" cxnId="{E6E69EE6-D777-4045-B3E5-9891A154E1E0}">
      <dgm:prSet/>
      <dgm:spPr/>
      <dgm:t>
        <a:bodyPr/>
        <a:lstStyle/>
        <a:p>
          <a:pPr latinLnBrk="1"/>
          <a:endParaRPr lang="ko-KR" altLang="en-US"/>
        </a:p>
      </dgm:t>
    </dgm:pt>
    <dgm:pt modelId="{9F9EBDCE-F507-41F1-9329-95C66A453CF2}">
      <dgm:prSet/>
      <dgm:spPr/>
      <dgm:t>
        <a:bodyPr/>
        <a:lstStyle/>
        <a:p>
          <a:r>
            <a:rPr lang="ko-KR" altLang="en-US" dirty="0"/>
            <a:t>개발자가 제어 불가</a:t>
          </a:r>
          <a:endParaRPr lang="en-US" dirty="0"/>
        </a:p>
      </dgm:t>
    </dgm:pt>
    <dgm:pt modelId="{A6389EE7-0456-47DD-A11F-B2B8223C03B3}" type="parTrans" cxnId="{30AE9967-0CA3-42FF-A382-76E200BB176A}">
      <dgm:prSet/>
      <dgm:spPr/>
      <dgm:t>
        <a:bodyPr/>
        <a:lstStyle/>
        <a:p>
          <a:pPr latinLnBrk="1"/>
          <a:endParaRPr lang="ko-KR" altLang="en-US"/>
        </a:p>
      </dgm:t>
    </dgm:pt>
    <dgm:pt modelId="{B7CC7BA6-71A9-40C8-BE08-DD1796190585}" type="sibTrans" cxnId="{30AE9967-0CA3-42FF-A382-76E200BB176A}">
      <dgm:prSet/>
      <dgm:spPr/>
      <dgm:t>
        <a:bodyPr/>
        <a:lstStyle/>
        <a:p>
          <a:pPr latinLnBrk="1"/>
          <a:endParaRPr lang="ko-KR" altLang="en-US"/>
        </a:p>
      </dgm:t>
    </dgm:pt>
    <dgm:pt modelId="{008BCD9A-A17A-44FC-ABA6-152238DA4BDF}" type="pres">
      <dgm:prSet presAssocID="{3E707C85-7620-41D2-9F62-F91E57CB0205}" presName="linear" presStyleCnt="0">
        <dgm:presLayoutVars>
          <dgm:dir/>
          <dgm:animLvl val="lvl"/>
          <dgm:resizeHandles val="exact"/>
        </dgm:presLayoutVars>
      </dgm:prSet>
      <dgm:spPr/>
    </dgm:pt>
    <dgm:pt modelId="{AB248BF7-264A-464E-8CA7-ACD9EC896242}" type="pres">
      <dgm:prSet presAssocID="{3188A58C-29D6-4592-81DC-42AB99E5D010}" presName="parentLin" presStyleCnt="0"/>
      <dgm:spPr/>
    </dgm:pt>
    <dgm:pt modelId="{53EBD76F-8728-4FCA-BC8C-5BB6B73D60B6}" type="pres">
      <dgm:prSet presAssocID="{3188A58C-29D6-4592-81DC-42AB99E5D010}" presName="parentLeftMargin" presStyleLbl="node1" presStyleIdx="0" presStyleCnt="3"/>
      <dgm:spPr/>
    </dgm:pt>
    <dgm:pt modelId="{EBAC5750-E88C-4F68-A605-11829D389878}" type="pres">
      <dgm:prSet presAssocID="{3188A58C-29D6-4592-81DC-42AB99E5D0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8A0C03-67D0-4E5F-A79D-FE531EE96E04}" type="pres">
      <dgm:prSet presAssocID="{3188A58C-29D6-4592-81DC-42AB99E5D010}" presName="negativeSpace" presStyleCnt="0"/>
      <dgm:spPr/>
    </dgm:pt>
    <dgm:pt modelId="{E9BDE835-BF7B-44FE-BEF1-C4ADDD9CA857}" type="pres">
      <dgm:prSet presAssocID="{3188A58C-29D6-4592-81DC-42AB99E5D010}" presName="childText" presStyleLbl="conFgAcc1" presStyleIdx="0" presStyleCnt="3">
        <dgm:presLayoutVars>
          <dgm:bulletEnabled val="1"/>
        </dgm:presLayoutVars>
      </dgm:prSet>
      <dgm:spPr/>
    </dgm:pt>
    <dgm:pt modelId="{FC27B5C8-AC3C-489A-9D1F-F0B69B842D3E}" type="pres">
      <dgm:prSet presAssocID="{4E31618D-FBC9-47F2-8B0A-B74216425BEA}" presName="spaceBetweenRectangles" presStyleCnt="0"/>
      <dgm:spPr/>
    </dgm:pt>
    <dgm:pt modelId="{80820080-4988-4435-A3DE-96AF3BCCA296}" type="pres">
      <dgm:prSet presAssocID="{227DE1C5-7D4C-4B35-8C8A-D46C50788820}" presName="parentLin" presStyleCnt="0"/>
      <dgm:spPr/>
    </dgm:pt>
    <dgm:pt modelId="{3693514D-BE66-491D-B2CC-6247B7D78BE1}" type="pres">
      <dgm:prSet presAssocID="{227DE1C5-7D4C-4B35-8C8A-D46C50788820}" presName="parentLeftMargin" presStyleLbl="node1" presStyleIdx="0" presStyleCnt="3"/>
      <dgm:spPr/>
    </dgm:pt>
    <dgm:pt modelId="{21542B47-AD23-4FB5-ADFA-8E9D3BC108D0}" type="pres">
      <dgm:prSet presAssocID="{227DE1C5-7D4C-4B35-8C8A-D46C507888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957234-4942-466D-B080-9D0FBEED85CC}" type="pres">
      <dgm:prSet presAssocID="{227DE1C5-7D4C-4B35-8C8A-D46C50788820}" presName="negativeSpace" presStyleCnt="0"/>
      <dgm:spPr/>
    </dgm:pt>
    <dgm:pt modelId="{B9ABA3AF-2CE7-42A1-854E-7573291E8B20}" type="pres">
      <dgm:prSet presAssocID="{227DE1C5-7D4C-4B35-8C8A-D46C50788820}" presName="childText" presStyleLbl="conFgAcc1" presStyleIdx="1" presStyleCnt="3">
        <dgm:presLayoutVars>
          <dgm:bulletEnabled val="1"/>
        </dgm:presLayoutVars>
      </dgm:prSet>
      <dgm:spPr/>
    </dgm:pt>
    <dgm:pt modelId="{F468E1C7-983F-4DFA-B644-88DAA012A06B}" type="pres">
      <dgm:prSet presAssocID="{A0F91899-1A91-4465-A31E-28A044524571}" presName="spaceBetweenRectangles" presStyleCnt="0"/>
      <dgm:spPr/>
    </dgm:pt>
    <dgm:pt modelId="{5BC565BE-227B-416D-8BBE-ECD5FF301F6D}" type="pres">
      <dgm:prSet presAssocID="{1BFBD7C8-26E2-48F5-A470-AB9E86DACA41}" presName="parentLin" presStyleCnt="0"/>
      <dgm:spPr/>
    </dgm:pt>
    <dgm:pt modelId="{0D89CE48-2992-4807-8F9A-B3AA5021D8C3}" type="pres">
      <dgm:prSet presAssocID="{1BFBD7C8-26E2-48F5-A470-AB9E86DACA41}" presName="parentLeftMargin" presStyleLbl="node1" presStyleIdx="1" presStyleCnt="3"/>
      <dgm:spPr/>
    </dgm:pt>
    <dgm:pt modelId="{7F82C29C-FDC7-469A-A31F-F5468810DBE9}" type="pres">
      <dgm:prSet presAssocID="{1BFBD7C8-26E2-48F5-A470-AB9E86DACA4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0B7334-6900-45B5-9621-E97661CD6A0A}" type="pres">
      <dgm:prSet presAssocID="{1BFBD7C8-26E2-48F5-A470-AB9E86DACA41}" presName="negativeSpace" presStyleCnt="0"/>
      <dgm:spPr/>
    </dgm:pt>
    <dgm:pt modelId="{9F98A4C1-9CD5-4B6A-A111-AD87B1E20659}" type="pres">
      <dgm:prSet presAssocID="{1BFBD7C8-26E2-48F5-A470-AB9E86DACA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005101-998E-4000-AB37-1CE7AECBD574}" type="presOf" srcId="{ACDA30E9-8CB6-43E8-B34C-2F81BCF3711C}" destId="{B9ABA3AF-2CE7-42A1-854E-7573291E8B20}" srcOrd="0" destOrd="1" presId="urn:microsoft.com/office/officeart/2005/8/layout/list1"/>
    <dgm:cxn modelId="{7B777D01-72B0-40E0-BE75-81DAFD401B63}" type="presOf" srcId="{1BFBD7C8-26E2-48F5-A470-AB9E86DACA41}" destId="{7F82C29C-FDC7-469A-A31F-F5468810DBE9}" srcOrd="1" destOrd="0" presId="urn:microsoft.com/office/officeart/2005/8/layout/list1"/>
    <dgm:cxn modelId="{4C7B6802-A239-4C9A-A2BD-684485C87B3D}" type="presOf" srcId="{9F9EBDCE-F507-41F1-9329-95C66A453CF2}" destId="{E9BDE835-BF7B-44FE-BEF1-C4ADDD9CA857}" srcOrd="0" destOrd="1" presId="urn:microsoft.com/office/officeart/2005/8/layout/list1"/>
    <dgm:cxn modelId="{F0C71F07-A1A5-4C6E-96B8-1F07EB51C336}" type="presOf" srcId="{227DE1C5-7D4C-4B35-8C8A-D46C50788820}" destId="{3693514D-BE66-491D-B2CC-6247B7D78BE1}" srcOrd="0" destOrd="0" presId="urn:microsoft.com/office/officeart/2005/8/layout/list1"/>
    <dgm:cxn modelId="{75FDE90D-5E49-4949-97F8-7414EA27F758}" type="presOf" srcId="{DE645A2A-871A-4CAD-9D93-6722091721B6}" destId="{B9ABA3AF-2CE7-42A1-854E-7573291E8B20}" srcOrd="0" destOrd="4" presId="urn:microsoft.com/office/officeart/2005/8/layout/list1"/>
    <dgm:cxn modelId="{588A9415-13C6-4D6C-A9EE-04DF9F082121}" type="presOf" srcId="{81CD5398-7BE7-4561-9FC7-1D3F3C1D345A}" destId="{B9ABA3AF-2CE7-42A1-854E-7573291E8B20}" srcOrd="0" destOrd="6" presId="urn:microsoft.com/office/officeart/2005/8/layout/list1"/>
    <dgm:cxn modelId="{6B866A1C-AD6F-4194-874F-AE95B71F4344}" type="presOf" srcId="{3188A58C-29D6-4592-81DC-42AB99E5D010}" destId="{EBAC5750-E88C-4F68-A605-11829D389878}" srcOrd="1" destOrd="0" presId="urn:microsoft.com/office/officeart/2005/8/layout/list1"/>
    <dgm:cxn modelId="{0B070932-1B4C-4B24-AFD8-F166AFFE5DDD}" type="presOf" srcId="{66861BA6-BD85-40F9-83A5-6415BDFA37C0}" destId="{9F98A4C1-9CD5-4B6A-A111-AD87B1E20659}" srcOrd="0" destOrd="0" presId="urn:microsoft.com/office/officeart/2005/8/layout/list1"/>
    <dgm:cxn modelId="{7B1D2F34-0889-46D1-9A2E-44B21D3A9633}" srcId="{227DE1C5-7D4C-4B35-8C8A-D46C50788820}" destId="{73678473-35D5-4278-9C07-973CC4E34281}" srcOrd="5" destOrd="0" parTransId="{E0D8F835-B26F-4B92-AC08-9CFDA136F455}" sibTransId="{D93267EB-7152-4C8F-9614-4D151D524E30}"/>
    <dgm:cxn modelId="{34E1F937-AFA8-4C85-8428-982074C1D6F5}" type="presOf" srcId="{1BFBD7C8-26E2-48F5-A470-AB9E86DACA41}" destId="{0D89CE48-2992-4807-8F9A-B3AA5021D8C3}" srcOrd="0" destOrd="0" presId="urn:microsoft.com/office/officeart/2005/8/layout/list1"/>
    <dgm:cxn modelId="{442DBF46-5646-4892-9C4F-4E006008069E}" srcId="{3188A58C-29D6-4592-81DC-42AB99E5D010}" destId="{0F3B542D-5AF3-4DBA-A5AD-E2ECB8136039}" srcOrd="0" destOrd="0" parTransId="{508BBB3E-A1F1-4C75-B74B-981F689ABDCF}" sibTransId="{21EF33A5-7FBD-4FAA-B003-113833DD1896}"/>
    <dgm:cxn modelId="{30AE9967-0CA3-42FF-A382-76E200BB176A}" srcId="{3188A58C-29D6-4592-81DC-42AB99E5D010}" destId="{9F9EBDCE-F507-41F1-9329-95C66A453CF2}" srcOrd="1" destOrd="0" parTransId="{A6389EE7-0456-47DD-A11F-B2B8223C03B3}" sibTransId="{B7CC7BA6-71A9-40C8-BE08-DD1796190585}"/>
    <dgm:cxn modelId="{E8E8354C-CD7B-4DE2-AE22-970E790D8C96}" srcId="{227DE1C5-7D4C-4B35-8C8A-D46C50788820}" destId="{ACDA30E9-8CB6-43E8-B34C-2F81BCF3711C}" srcOrd="1" destOrd="0" parTransId="{8C4DC752-E0C3-4E89-85EE-DFF9AEF3C51B}" sibTransId="{A0E669BE-6495-46B0-BDC8-71F6FF53E512}"/>
    <dgm:cxn modelId="{AAE6B270-AE80-4465-B95E-2FA7901A1601}" type="presOf" srcId="{3188A58C-29D6-4592-81DC-42AB99E5D010}" destId="{53EBD76F-8728-4FCA-BC8C-5BB6B73D60B6}" srcOrd="0" destOrd="0" presId="urn:microsoft.com/office/officeart/2005/8/layout/list1"/>
    <dgm:cxn modelId="{DD672C72-0B74-4163-AB0B-E88904C4FD97}" type="presOf" srcId="{35F97CA7-B7EE-40D7-978F-1653EB02F5FC}" destId="{B9ABA3AF-2CE7-42A1-854E-7573291E8B20}" srcOrd="0" destOrd="2" presId="urn:microsoft.com/office/officeart/2005/8/layout/list1"/>
    <dgm:cxn modelId="{F421DE84-937C-4D3E-907C-C9945F342BDA}" srcId="{3E707C85-7620-41D2-9F62-F91E57CB0205}" destId="{227DE1C5-7D4C-4B35-8C8A-D46C50788820}" srcOrd="1" destOrd="0" parTransId="{BF902513-BEB8-43BB-899D-0DB1F2E18379}" sibTransId="{A0F91899-1A91-4465-A31E-28A044524571}"/>
    <dgm:cxn modelId="{3B2E9E91-27F3-4E21-81CD-67292BCCD89A}" srcId="{227DE1C5-7D4C-4B35-8C8A-D46C50788820}" destId="{BC2D17CB-5D2D-4024-A4DB-891C54A02249}" srcOrd="3" destOrd="0" parTransId="{FA3C1FD3-A62A-42EE-835D-D854B481C80D}" sibTransId="{B645E268-4CBD-4182-B948-46B671C663A7}"/>
    <dgm:cxn modelId="{D7FD2596-55CF-44BA-9102-2419DA687172}" type="presOf" srcId="{3E707C85-7620-41D2-9F62-F91E57CB0205}" destId="{008BCD9A-A17A-44FC-ABA6-152238DA4BDF}" srcOrd="0" destOrd="0" presId="urn:microsoft.com/office/officeart/2005/8/layout/list1"/>
    <dgm:cxn modelId="{08FF0FA0-77A4-4FFF-B2BD-9BB22BDC460B}" type="presOf" srcId="{0F3B542D-5AF3-4DBA-A5AD-E2ECB8136039}" destId="{E9BDE835-BF7B-44FE-BEF1-C4ADDD9CA857}" srcOrd="0" destOrd="0" presId="urn:microsoft.com/office/officeart/2005/8/layout/list1"/>
    <dgm:cxn modelId="{14EC5BB9-7D4B-49F8-A81A-2EEB97FEBF91}" srcId="{227DE1C5-7D4C-4B35-8C8A-D46C50788820}" destId="{FFB3B71C-4E3A-40D0-A47A-A92C58B78AC3}" srcOrd="0" destOrd="0" parTransId="{5BDE22BD-ACA8-412F-90A4-56D042814759}" sibTransId="{3E1A2FD1-9AFC-4BDB-A0F1-36628B787DA8}"/>
    <dgm:cxn modelId="{C61217D5-252B-4914-8373-6F1AEC3E8681}" srcId="{227DE1C5-7D4C-4B35-8C8A-D46C50788820}" destId="{81CD5398-7BE7-4561-9FC7-1D3F3C1D345A}" srcOrd="6" destOrd="0" parTransId="{F97546E4-F114-4143-A173-3569BDBFCD52}" sibTransId="{54E01080-9951-4526-A6CE-66E918E1BCAF}"/>
    <dgm:cxn modelId="{BDE32AD6-820B-47FA-9427-F2844DA6776E}" srcId="{227DE1C5-7D4C-4B35-8C8A-D46C50788820}" destId="{35F97CA7-B7EE-40D7-978F-1653EB02F5FC}" srcOrd="2" destOrd="0" parTransId="{0727C922-83B6-4CE8-BAA9-BD7E6BB310E5}" sibTransId="{72A24F67-1E42-41AB-AD57-AC5B65EE67DB}"/>
    <dgm:cxn modelId="{E94F4FD8-D5FF-4380-8478-64665512CB2E}" type="presOf" srcId="{227DE1C5-7D4C-4B35-8C8A-D46C50788820}" destId="{21542B47-AD23-4FB5-ADFA-8E9D3BC108D0}" srcOrd="1" destOrd="0" presId="urn:microsoft.com/office/officeart/2005/8/layout/list1"/>
    <dgm:cxn modelId="{6FCC92DD-C3C1-4847-96E6-D27289725A1F}" type="presOf" srcId="{BC2D17CB-5D2D-4024-A4DB-891C54A02249}" destId="{B9ABA3AF-2CE7-42A1-854E-7573291E8B20}" srcOrd="0" destOrd="3" presId="urn:microsoft.com/office/officeart/2005/8/layout/list1"/>
    <dgm:cxn modelId="{78E5C6DE-8A2E-4655-8AF9-E33E4FC90286}" srcId="{227DE1C5-7D4C-4B35-8C8A-D46C50788820}" destId="{DE645A2A-871A-4CAD-9D93-6722091721B6}" srcOrd="4" destOrd="0" parTransId="{EAFED3E6-5C99-4851-ADF8-D9C4D2F8735C}" sibTransId="{21DEEC3E-D6B0-488D-B6FC-982EA57B6A54}"/>
    <dgm:cxn modelId="{E6E69EE6-D777-4045-B3E5-9891A154E1E0}" srcId="{1BFBD7C8-26E2-48F5-A470-AB9E86DACA41}" destId="{66861BA6-BD85-40F9-83A5-6415BDFA37C0}" srcOrd="0" destOrd="0" parTransId="{1A2DD841-EFDB-4877-B99B-E2C138EDCEBA}" sibTransId="{6679F6A1-40E8-4628-9B6D-A2700F9170A6}"/>
    <dgm:cxn modelId="{ADA70FE7-77A4-4FEB-A588-60B835D79FBC}" type="presOf" srcId="{73678473-35D5-4278-9C07-973CC4E34281}" destId="{B9ABA3AF-2CE7-42A1-854E-7573291E8B20}" srcOrd="0" destOrd="5" presId="urn:microsoft.com/office/officeart/2005/8/layout/list1"/>
    <dgm:cxn modelId="{543898EB-91B9-4F7E-89E7-A4026DD0E71A}" srcId="{3E707C85-7620-41D2-9F62-F91E57CB0205}" destId="{1BFBD7C8-26E2-48F5-A470-AB9E86DACA41}" srcOrd="2" destOrd="0" parTransId="{3181D19C-B6B8-4774-83FD-B41615DAF482}" sibTransId="{C5DD9573-7AE6-480D-A4D3-D4AEAFAEB604}"/>
    <dgm:cxn modelId="{529E20EE-CC99-4898-87EB-89E9AB87B505}" srcId="{3E707C85-7620-41D2-9F62-F91E57CB0205}" destId="{3188A58C-29D6-4592-81DC-42AB99E5D010}" srcOrd="0" destOrd="0" parTransId="{FC0DA0A5-A5ED-40B7-BA43-78E0BF454AEF}" sibTransId="{4E31618D-FBC9-47F2-8B0A-B74216425BEA}"/>
    <dgm:cxn modelId="{C4376FF9-C168-43C9-AF06-51774A583ACB}" type="presOf" srcId="{FFB3B71C-4E3A-40D0-A47A-A92C58B78AC3}" destId="{B9ABA3AF-2CE7-42A1-854E-7573291E8B20}" srcOrd="0" destOrd="0" presId="urn:microsoft.com/office/officeart/2005/8/layout/list1"/>
    <dgm:cxn modelId="{F6E38074-C95E-4D4E-817A-20906DC592B9}" type="presParOf" srcId="{008BCD9A-A17A-44FC-ABA6-152238DA4BDF}" destId="{AB248BF7-264A-464E-8CA7-ACD9EC896242}" srcOrd="0" destOrd="0" presId="urn:microsoft.com/office/officeart/2005/8/layout/list1"/>
    <dgm:cxn modelId="{ADECDE3D-3C94-4FCF-96F5-D0A9F56307E8}" type="presParOf" srcId="{AB248BF7-264A-464E-8CA7-ACD9EC896242}" destId="{53EBD76F-8728-4FCA-BC8C-5BB6B73D60B6}" srcOrd="0" destOrd="0" presId="urn:microsoft.com/office/officeart/2005/8/layout/list1"/>
    <dgm:cxn modelId="{0A00C9E6-F268-4957-9D93-77D242D58146}" type="presParOf" srcId="{AB248BF7-264A-464E-8CA7-ACD9EC896242}" destId="{EBAC5750-E88C-4F68-A605-11829D389878}" srcOrd="1" destOrd="0" presId="urn:microsoft.com/office/officeart/2005/8/layout/list1"/>
    <dgm:cxn modelId="{00AB2025-2C11-4CA0-974D-084EDB4ED10B}" type="presParOf" srcId="{008BCD9A-A17A-44FC-ABA6-152238DA4BDF}" destId="{028A0C03-67D0-4E5F-A79D-FE531EE96E04}" srcOrd="1" destOrd="0" presId="urn:microsoft.com/office/officeart/2005/8/layout/list1"/>
    <dgm:cxn modelId="{E2C44073-6D26-49D0-9FC9-66619BDE06DF}" type="presParOf" srcId="{008BCD9A-A17A-44FC-ABA6-152238DA4BDF}" destId="{E9BDE835-BF7B-44FE-BEF1-C4ADDD9CA857}" srcOrd="2" destOrd="0" presId="urn:microsoft.com/office/officeart/2005/8/layout/list1"/>
    <dgm:cxn modelId="{59B1D442-E649-4D20-814E-A7DFD228239A}" type="presParOf" srcId="{008BCD9A-A17A-44FC-ABA6-152238DA4BDF}" destId="{FC27B5C8-AC3C-489A-9D1F-F0B69B842D3E}" srcOrd="3" destOrd="0" presId="urn:microsoft.com/office/officeart/2005/8/layout/list1"/>
    <dgm:cxn modelId="{43ADCCBA-7DBB-41E7-843B-4E82025EA0F6}" type="presParOf" srcId="{008BCD9A-A17A-44FC-ABA6-152238DA4BDF}" destId="{80820080-4988-4435-A3DE-96AF3BCCA296}" srcOrd="4" destOrd="0" presId="urn:microsoft.com/office/officeart/2005/8/layout/list1"/>
    <dgm:cxn modelId="{ABA52E30-0CDA-48D3-B5B3-C2FCF3525C43}" type="presParOf" srcId="{80820080-4988-4435-A3DE-96AF3BCCA296}" destId="{3693514D-BE66-491D-B2CC-6247B7D78BE1}" srcOrd="0" destOrd="0" presId="urn:microsoft.com/office/officeart/2005/8/layout/list1"/>
    <dgm:cxn modelId="{4833A14E-3330-4820-A3F5-60F266A50304}" type="presParOf" srcId="{80820080-4988-4435-A3DE-96AF3BCCA296}" destId="{21542B47-AD23-4FB5-ADFA-8E9D3BC108D0}" srcOrd="1" destOrd="0" presId="urn:microsoft.com/office/officeart/2005/8/layout/list1"/>
    <dgm:cxn modelId="{00A75B6D-5FB5-4CA9-80F3-2013EECB3856}" type="presParOf" srcId="{008BCD9A-A17A-44FC-ABA6-152238DA4BDF}" destId="{7B957234-4942-466D-B080-9D0FBEED85CC}" srcOrd="5" destOrd="0" presId="urn:microsoft.com/office/officeart/2005/8/layout/list1"/>
    <dgm:cxn modelId="{229168E0-21FF-4C9F-9D8F-928FD5D97F71}" type="presParOf" srcId="{008BCD9A-A17A-44FC-ABA6-152238DA4BDF}" destId="{B9ABA3AF-2CE7-42A1-854E-7573291E8B20}" srcOrd="6" destOrd="0" presId="urn:microsoft.com/office/officeart/2005/8/layout/list1"/>
    <dgm:cxn modelId="{6056D31F-459D-45B1-937A-15698315A792}" type="presParOf" srcId="{008BCD9A-A17A-44FC-ABA6-152238DA4BDF}" destId="{F468E1C7-983F-4DFA-B644-88DAA012A06B}" srcOrd="7" destOrd="0" presId="urn:microsoft.com/office/officeart/2005/8/layout/list1"/>
    <dgm:cxn modelId="{7494D6F9-6C03-42E3-9053-4A368170808E}" type="presParOf" srcId="{008BCD9A-A17A-44FC-ABA6-152238DA4BDF}" destId="{5BC565BE-227B-416D-8BBE-ECD5FF301F6D}" srcOrd="8" destOrd="0" presId="urn:microsoft.com/office/officeart/2005/8/layout/list1"/>
    <dgm:cxn modelId="{69B80526-4EB0-4E34-B2E6-B2B12753C0EC}" type="presParOf" srcId="{5BC565BE-227B-416D-8BBE-ECD5FF301F6D}" destId="{0D89CE48-2992-4807-8F9A-B3AA5021D8C3}" srcOrd="0" destOrd="0" presId="urn:microsoft.com/office/officeart/2005/8/layout/list1"/>
    <dgm:cxn modelId="{17781C61-8433-48D3-A9BD-CDBCEC3846A8}" type="presParOf" srcId="{5BC565BE-227B-416D-8BBE-ECD5FF301F6D}" destId="{7F82C29C-FDC7-469A-A31F-F5468810DBE9}" srcOrd="1" destOrd="0" presId="urn:microsoft.com/office/officeart/2005/8/layout/list1"/>
    <dgm:cxn modelId="{D0FC6D7E-AD9C-48AB-A08E-93D44D9F6DC4}" type="presParOf" srcId="{008BCD9A-A17A-44FC-ABA6-152238DA4BDF}" destId="{410B7334-6900-45B5-9621-E97661CD6A0A}" srcOrd="9" destOrd="0" presId="urn:microsoft.com/office/officeart/2005/8/layout/list1"/>
    <dgm:cxn modelId="{A6B7EB6C-9AB4-4BD9-B418-66254BA21541}" type="presParOf" srcId="{008BCD9A-A17A-44FC-ABA6-152238DA4BDF}" destId="{9F98A4C1-9CD5-4B6A-A111-AD87B1E206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39403F-004A-48C4-9550-796202D753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737BCC-3F5B-4ACE-8973-4D97903363AD}">
      <dgm:prSet/>
      <dgm:spPr/>
      <dgm:t>
        <a:bodyPr/>
        <a:lstStyle/>
        <a:p>
          <a:r>
            <a:rPr lang="en-US" dirty="0"/>
            <a:t>Application Sub System</a:t>
          </a:r>
        </a:p>
      </dgm:t>
    </dgm:pt>
    <dgm:pt modelId="{024B37C7-2B82-467D-860A-148D1AC475F9}" type="parTrans" cxnId="{1E3FCB71-CEFD-4EB8-A480-D5BB958C3BA7}">
      <dgm:prSet/>
      <dgm:spPr/>
      <dgm:t>
        <a:bodyPr/>
        <a:lstStyle/>
        <a:p>
          <a:endParaRPr lang="en-US"/>
        </a:p>
      </dgm:t>
    </dgm:pt>
    <dgm:pt modelId="{AE9AF3D3-2B91-485F-825D-F88737635A8B}" type="sibTrans" cxnId="{1E3FCB71-CEFD-4EB8-A480-D5BB958C3BA7}">
      <dgm:prSet/>
      <dgm:spPr/>
      <dgm:t>
        <a:bodyPr/>
        <a:lstStyle/>
        <a:p>
          <a:endParaRPr lang="en-US"/>
        </a:p>
      </dgm:t>
    </dgm:pt>
    <dgm:pt modelId="{A5072C5F-297B-4527-A643-0D8746CBFC73}">
      <dgm:prSet/>
      <dgm:spPr/>
      <dgm:t>
        <a:bodyPr/>
        <a:lstStyle/>
        <a:p>
          <a:r>
            <a:rPr lang="en-US" altLang="ko-KR" dirty="0"/>
            <a:t>SW</a:t>
          </a:r>
          <a:r>
            <a:rPr lang="ko-KR" altLang="en-US" dirty="0"/>
            <a:t>로 활성 </a:t>
          </a:r>
          <a:r>
            <a:rPr lang="en-US" altLang="ko-KR" dirty="0"/>
            <a:t>&lt; -- &gt;</a:t>
          </a:r>
          <a:r>
            <a:rPr lang="ko-KR" altLang="en-US" dirty="0"/>
            <a:t> 휴면 상태로의 상태 변경을 제어하고 </a:t>
          </a:r>
          <a:r>
            <a:rPr lang="en-US" altLang="ko-KR" dirty="0"/>
            <a:t>HW Wakeup </a:t>
          </a:r>
          <a:r>
            <a:rPr lang="ko-KR" altLang="en-US" dirty="0"/>
            <a:t>소스를 구성한다</a:t>
          </a:r>
          <a:r>
            <a:rPr lang="en-US" altLang="ko-KR" dirty="0"/>
            <a:t>.</a:t>
          </a:r>
          <a:endParaRPr lang="en-US" dirty="0"/>
        </a:p>
      </dgm:t>
    </dgm:pt>
    <dgm:pt modelId="{877BE04B-3D49-43F7-95E7-D864FF8401D6}" type="parTrans" cxnId="{4EBF7BAA-5A93-43B6-8100-61B256C851D6}">
      <dgm:prSet/>
      <dgm:spPr/>
      <dgm:t>
        <a:bodyPr/>
        <a:lstStyle/>
        <a:p>
          <a:endParaRPr lang="en-US"/>
        </a:p>
      </dgm:t>
    </dgm:pt>
    <dgm:pt modelId="{A175F9A1-E6BE-42AD-B64A-80D0287CE5D1}" type="sibTrans" cxnId="{4EBF7BAA-5A93-43B6-8100-61B256C851D6}">
      <dgm:prSet/>
      <dgm:spPr/>
      <dgm:t>
        <a:bodyPr/>
        <a:lstStyle/>
        <a:p>
          <a:endParaRPr lang="en-US"/>
        </a:p>
      </dgm:t>
    </dgm:pt>
    <dgm:pt modelId="{60CAF4F8-4158-4271-8722-B2D11A00E215}">
      <dgm:prSet/>
      <dgm:spPr/>
      <dgm:t>
        <a:bodyPr/>
        <a:lstStyle/>
        <a:p>
          <a:r>
            <a:rPr lang="en-US"/>
            <a:t>Dormant HW Wake</a:t>
          </a:r>
          <a:r>
            <a:rPr lang="ko-KR"/>
            <a:t> </a:t>
          </a:r>
          <a:r>
            <a:rPr lang="en-US"/>
            <a:t>Up</a:t>
          </a:r>
          <a:r>
            <a:rPr lang="ko-KR"/>
            <a:t> 소스</a:t>
          </a:r>
          <a:endParaRPr lang="en-US"/>
        </a:p>
      </dgm:t>
    </dgm:pt>
    <dgm:pt modelId="{F5D05C6C-C24C-4481-9F31-929C64612C26}" type="parTrans" cxnId="{F6FE8A6E-510F-4179-A175-772CC3C88D79}">
      <dgm:prSet/>
      <dgm:spPr/>
      <dgm:t>
        <a:bodyPr/>
        <a:lstStyle/>
        <a:p>
          <a:endParaRPr lang="en-US"/>
        </a:p>
      </dgm:t>
    </dgm:pt>
    <dgm:pt modelId="{2C7B02BB-1D30-4C51-94DD-AC032C58DDB2}" type="sibTrans" cxnId="{F6FE8A6E-510F-4179-A175-772CC3C88D79}">
      <dgm:prSet/>
      <dgm:spPr/>
      <dgm:t>
        <a:bodyPr/>
        <a:lstStyle/>
        <a:p>
          <a:endParaRPr lang="en-US"/>
        </a:p>
      </dgm:t>
    </dgm:pt>
    <dgm:pt modelId="{D56553EE-CB76-464A-9D4F-958EA9D36619}">
      <dgm:prSet/>
      <dgm:spPr/>
      <dgm:t>
        <a:bodyPr/>
        <a:lstStyle/>
        <a:p>
          <a:r>
            <a:rPr lang="en-US"/>
            <a:t>SYS_CTRL</a:t>
          </a:r>
          <a:r>
            <a:rPr lang="ko-KR"/>
            <a:t>의 </a:t>
          </a:r>
          <a:r>
            <a:rPr lang="en-US"/>
            <a:t>R-Edge</a:t>
          </a:r>
        </a:p>
      </dgm:t>
    </dgm:pt>
    <dgm:pt modelId="{58219167-BE5F-4E54-9414-3EECDBA2305C}" type="parTrans" cxnId="{C9BB16F8-00C8-40CD-B93E-5041ABA60FE9}">
      <dgm:prSet/>
      <dgm:spPr/>
      <dgm:t>
        <a:bodyPr/>
        <a:lstStyle/>
        <a:p>
          <a:endParaRPr lang="en-US"/>
        </a:p>
      </dgm:t>
    </dgm:pt>
    <dgm:pt modelId="{56173994-55B8-4AA0-A409-F57E34E44426}" type="sibTrans" cxnId="{C9BB16F8-00C8-40CD-B93E-5041ABA60FE9}">
      <dgm:prSet/>
      <dgm:spPr/>
      <dgm:t>
        <a:bodyPr/>
        <a:lstStyle/>
        <a:p>
          <a:endParaRPr lang="en-US"/>
        </a:p>
      </dgm:t>
    </dgm:pt>
    <dgm:pt modelId="{D5D2AA92-D59A-4F75-8231-F121FB988EC6}">
      <dgm:prSet/>
      <dgm:spPr/>
      <dgm:t>
        <a:bodyPr/>
        <a:lstStyle/>
        <a:p>
          <a:r>
            <a:rPr lang="en-US"/>
            <a:t>VCHG</a:t>
          </a:r>
          <a:r>
            <a:rPr lang="ko-KR"/>
            <a:t>의 </a:t>
          </a:r>
          <a:r>
            <a:rPr lang="en-US"/>
            <a:t>R-Eege / F-Edge</a:t>
          </a:r>
        </a:p>
      </dgm:t>
    </dgm:pt>
    <dgm:pt modelId="{102BF988-DB0F-41A9-8379-8495536EF59D}" type="parTrans" cxnId="{8CBC63FD-88A1-45A7-B33F-09247661558F}">
      <dgm:prSet/>
      <dgm:spPr/>
      <dgm:t>
        <a:bodyPr/>
        <a:lstStyle/>
        <a:p>
          <a:endParaRPr lang="en-US"/>
        </a:p>
      </dgm:t>
    </dgm:pt>
    <dgm:pt modelId="{9FF1F7E7-F5F6-4160-940B-4D7E5865A60C}" type="sibTrans" cxnId="{8CBC63FD-88A1-45A7-B33F-09247661558F}">
      <dgm:prSet/>
      <dgm:spPr/>
      <dgm:t>
        <a:bodyPr/>
        <a:lstStyle/>
        <a:p>
          <a:endParaRPr lang="en-US"/>
        </a:p>
      </dgm:t>
    </dgm:pt>
    <dgm:pt modelId="{9F99468D-7006-4FF1-839A-8C79DC6F063F}">
      <dgm:prSet/>
      <dgm:spPr/>
      <dgm:t>
        <a:bodyPr/>
        <a:lstStyle/>
        <a:p>
          <a:r>
            <a:rPr lang="en-US"/>
            <a:t>PIO</a:t>
          </a:r>
          <a:r>
            <a:rPr lang="ko-KR"/>
            <a:t> 활동</a:t>
          </a:r>
          <a:r>
            <a:rPr lang="en-US"/>
            <a:t>[8:1]</a:t>
          </a:r>
        </a:p>
      </dgm:t>
    </dgm:pt>
    <dgm:pt modelId="{BF7CA2B3-F369-4F20-8CA8-59FFE2A0A1F8}" type="parTrans" cxnId="{1667E327-5BE4-4321-BA25-21DFEA9B6DE5}">
      <dgm:prSet/>
      <dgm:spPr/>
      <dgm:t>
        <a:bodyPr/>
        <a:lstStyle/>
        <a:p>
          <a:endParaRPr lang="en-US"/>
        </a:p>
      </dgm:t>
    </dgm:pt>
    <dgm:pt modelId="{7B9144E8-9BBA-467C-8E9F-22219122991A}" type="sibTrans" cxnId="{1667E327-5BE4-4321-BA25-21DFEA9B6DE5}">
      <dgm:prSet/>
      <dgm:spPr/>
      <dgm:t>
        <a:bodyPr/>
        <a:lstStyle/>
        <a:p>
          <a:endParaRPr lang="en-US"/>
        </a:p>
      </dgm:t>
    </dgm:pt>
    <dgm:pt modelId="{41DEDA30-0674-480F-B667-C06F47A9B822}">
      <dgm:prSet/>
      <dgm:spPr/>
      <dgm:t>
        <a:bodyPr/>
        <a:lstStyle/>
        <a:p>
          <a:r>
            <a:rPr lang="ko-KR"/>
            <a:t>타이머 </a:t>
          </a:r>
          <a:r>
            <a:rPr lang="en-US"/>
            <a:t>(</a:t>
          </a:r>
          <a:r>
            <a:rPr lang="ko-KR"/>
            <a:t>휴면시 시간 정확도는 </a:t>
          </a:r>
          <a:r>
            <a:rPr lang="en-US"/>
            <a:t>±20%</a:t>
          </a:r>
          <a:r>
            <a:rPr lang="ko-KR"/>
            <a:t>임</a:t>
          </a:r>
          <a:r>
            <a:rPr lang="en-US"/>
            <a:t>)</a:t>
          </a:r>
        </a:p>
      </dgm:t>
    </dgm:pt>
    <dgm:pt modelId="{8B1659AA-C001-4F92-8CA5-C7CCDA27CA98}" type="parTrans" cxnId="{0BD3C739-449E-4CEA-8E6D-046F2BEB61F3}">
      <dgm:prSet/>
      <dgm:spPr/>
      <dgm:t>
        <a:bodyPr/>
        <a:lstStyle/>
        <a:p>
          <a:endParaRPr lang="en-US"/>
        </a:p>
      </dgm:t>
    </dgm:pt>
    <dgm:pt modelId="{118EDB71-661F-40F5-B3A6-96CFAFB86C52}" type="sibTrans" cxnId="{0BD3C739-449E-4CEA-8E6D-046F2BEB61F3}">
      <dgm:prSet/>
      <dgm:spPr/>
      <dgm:t>
        <a:bodyPr/>
        <a:lstStyle/>
        <a:p>
          <a:endParaRPr lang="en-US"/>
        </a:p>
      </dgm:t>
    </dgm:pt>
    <dgm:pt modelId="{D121E9C3-85A6-4DEE-A2C8-4FAD9E54998A}">
      <dgm:prSet/>
      <dgm:spPr/>
      <dgm:t>
        <a:bodyPr/>
        <a:lstStyle/>
        <a:p>
          <a:r>
            <a:rPr lang="en-US"/>
            <a:t>LED </a:t>
          </a:r>
          <a:r>
            <a:rPr lang="ko-KR"/>
            <a:t>동작 </a:t>
          </a:r>
          <a:r>
            <a:rPr lang="en-US"/>
            <a:t>(Digital Input)</a:t>
          </a:r>
        </a:p>
      </dgm:t>
    </dgm:pt>
    <dgm:pt modelId="{BB213E8E-0B83-467F-9CBA-3046B3A69AC4}" type="parTrans" cxnId="{8771AEE1-618F-4BC8-B4E2-14271608F5FA}">
      <dgm:prSet/>
      <dgm:spPr/>
      <dgm:t>
        <a:bodyPr/>
        <a:lstStyle/>
        <a:p>
          <a:endParaRPr lang="en-US"/>
        </a:p>
      </dgm:t>
    </dgm:pt>
    <dgm:pt modelId="{55CF91D2-F690-4FD8-BD1D-EC3401C79BC1}" type="sibTrans" cxnId="{8771AEE1-618F-4BC8-B4E2-14271608F5FA}">
      <dgm:prSet/>
      <dgm:spPr/>
      <dgm:t>
        <a:bodyPr/>
        <a:lstStyle/>
        <a:p>
          <a:endParaRPr lang="en-US"/>
        </a:p>
      </dgm:t>
    </dgm:pt>
    <dgm:pt modelId="{BF99F150-63FD-4F64-8E3F-18570971D987}">
      <dgm:prSet/>
      <dgm:spPr/>
      <dgm:t>
        <a:bodyPr/>
        <a:lstStyle/>
        <a:p>
          <a:r>
            <a:rPr lang="en-US"/>
            <a:t>Boot </a:t>
          </a:r>
          <a:r>
            <a:rPr lang="ko-KR"/>
            <a:t>매니저 </a:t>
          </a:r>
          <a:r>
            <a:rPr lang="en-US"/>
            <a:t>(Sub System)</a:t>
          </a:r>
        </a:p>
      </dgm:t>
    </dgm:pt>
    <dgm:pt modelId="{0521FFC9-6793-4AB4-BF96-87D4EB54F4DB}" type="parTrans" cxnId="{F9A2B0BD-A168-4FD4-8C1A-FFD22E1DEC4A}">
      <dgm:prSet/>
      <dgm:spPr/>
      <dgm:t>
        <a:bodyPr/>
        <a:lstStyle/>
        <a:p>
          <a:endParaRPr lang="en-US"/>
        </a:p>
      </dgm:t>
    </dgm:pt>
    <dgm:pt modelId="{CAC09781-FA88-4527-B0AC-452638109735}" type="sibTrans" cxnId="{F9A2B0BD-A168-4FD4-8C1A-FFD22E1DEC4A}">
      <dgm:prSet/>
      <dgm:spPr/>
      <dgm:t>
        <a:bodyPr/>
        <a:lstStyle/>
        <a:p>
          <a:endParaRPr lang="en-US"/>
        </a:p>
      </dgm:t>
    </dgm:pt>
    <dgm:pt modelId="{9792F51E-DE9D-4328-9804-D678DE335203}">
      <dgm:prSet/>
      <dgm:spPr/>
      <dgm:t>
        <a:bodyPr/>
        <a:lstStyle/>
        <a:p>
          <a:r>
            <a:rPr lang="ko-KR"/>
            <a:t>진입</a:t>
          </a:r>
          <a:r>
            <a:rPr lang="en-US"/>
            <a:t> / </a:t>
          </a:r>
          <a:r>
            <a:rPr lang="ko-KR"/>
            <a:t>종료 등 상태 최 하위 단계를 관리한다</a:t>
          </a:r>
          <a:endParaRPr lang="en-US"/>
        </a:p>
      </dgm:t>
    </dgm:pt>
    <dgm:pt modelId="{E706720C-DEF3-4769-9953-AD0BBD123971}" type="parTrans" cxnId="{9FE14AAB-0BAD-4D45-95D6-5BB207F24103}">
      <dgm:prSet/>
      <dgm:spPr/>
      <dgm:t>
        <a:bodyPr/>
        <a:lstStyle/>
        <a:p>
          <a:endParaRPr lang="en-US"/>
        </a:p>
      </dgm:t>
    </dgm:pt>
    <dgm:pt modelId="{2DF89A49-DC7A-4900-9C22-C9502C15828F}" type="sibTrans" cxnId="{9FE14AAB-0BAD-4D45-95D6-5BB207F24103}">
      <dgm:prSet/>
      <dgm:spPr/>
      <dgm:t>
        <a:bodyPr/>
        <a:lstStyle/>
        <a:p>
          <a:endParaRPr lang="en-US"/>
        </a:p>
      </dgm:t>
    </dgm:pt>
    <dgm:pt modelId="{BF969C9F-FC02-4CA9-B4F0-2350A7728AE7}">
      <dgm:prSet/>
      <dgm:spPr/>
      <dgm:t>
        <a:bodyPr/>
        <a:lstStyle/>
        <a:p>
          <a:r>
            <a:rPr lang="en-US"/>
            <a:t>Deep </a:t>
          </a:r>
          <a:r>
            <a:rPr lang="ko-KR"/>
            <a:t>슬립과 동일함</a:t>
          </a:r>
          <a:endParaRPr lang="en-US"/>
        </a:p>
      </dgm:t>
    </dgm:pt>
    <dgm:pt modelId="{322E948F-B9A0-4695-A73B-CD3002F23E03}" type="parTrans" cxnId="{650BA922-0162-445F-B910-311D9DBC50ED}">
      <dgm:prSet/>
      <dgm:spPr/>
      <dgm:t>
        <a:bodyPr/>
        <a:lstStyle/>
        <a:p>
          <a:endParaRPr lang="en-US"/>
        </a:p>
      </dgm:t>
    </dgm:pt>
    <dgm:pt modelId="{7BAAA9D4-E821-4DD0-BE55-63BBC9C2B343}" type="sibTrans" cxnId="{650BA922-0162-445F-B910-311D9DBC50ED}">
      <dgm:prSet/>
      <dgm:spPr/>
      <dgm:t>
        <a:bodyPr/>
        <a:lstStyle/>
        <a:p>
          <a:endParaRPr lang="en-US"/>
        </a:p>
      </dgm:t>
    </dgm:pt>
    <dgm:pt modelId="{90332ED6-1F70-44FE-88D0-6E72FCDAB3EE}" type="pres">
      <dgm:prSet presAssocID="{0A39403F-004A-48C4-9550-796202D75394}" presName="linear" presStyleCnt="0">
        <dgm:presLayoutVars>
          <dgm:dir/>
          <dgm:animLvl val="lvl"/>
          <dgm:resizeHandles val="exact"/>
        </dgm:presLayoutVars>
      </dgm:prSet>
      <dgm:spPr/>
    </dgm:pt>
    <dgm:pt modelId="{ED918CD9-0BFC-4CC7-8DF4-587C719A0B2F}" type="pres">
      <dgm:prSet presAssocID="{EB737BCC-3F5B-4ACE-8973-4D97903363AD}" presName="parentLin" presStyleCnt="0"/>
      <dgm:spPr/>
    </dgm:pt>
    <dgm:pt modelId="{85F5625D-70D0-4203-BF6B-6C316061552C}" type="pres">
      <dgm:prSet presAssocID="{EB737BCC-3F5B-4ACE-8973-4D97903363AD}" presName="parentLeftMargin" presStyleLbl="node1" presStyleIdx="0" presStyleCnt="3"/>
      <dgm:spPr/>
    </dgm:pt>
    <dgm:pt modelId="{F5C9FF22-5284-40CC-8638-3E1AB0EF769E}" type="pres">
      <dgm:prSet presAssocID="{EB737BCC-3F5B-4ACE-8973-4D97903363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049098-3396-4801-95CD-00653A712EB9}" type="pres">
      <dgm:prSet presAssocID="{EB737BCC-3F5B-4ACE-8973-4D97903363AD}" presName="negativeSpace" presStyleCnt="0"/>
      <dgm:spPr/>
    </dgm:pt>
    <dgm:pt modelId="{833FC651-CF30-481E-8874-23F86CFD031D}" type="pres">
      <dgm:prSet presAssocID="{EB737BCC-3F5B-4ACE-8973-4D97903363AD}" presName="childText" presStyleLbl="conFgAcc1" presStyleIdx="0" presStyleCnt="3">
        <dgm:presLayoutVars>
          <dgm:bulletEnabled val="1"/>
        </dgm:presLayoutVars>
      </dgm:prSet>
      <dgm:spPr/>
    </dgm:pt>
    <dgm:pt modelId="{70F96C9A-C8FA-4AB4-9074-EADADF425307}" type="pres">
      <dgm:prSet presAssocID="{AE9AF3D3-2B91-485F-825D-F88737635A8B}" presName="spaceBetweenRectangles" presStyleCnt="0"/>
      <dgm:spPr/>
    </dgm:pt>
    <dgm:pt modelId="{D8374D3A-3E79-43EA-B790-23AE8CDE4195}" type="pres">
      <dgm:prSet presAssocID="{60CAF4F8-4158-4271-8722-B2D11A00E215}" presName="parentLin" presStyleCnt="0"/>
      <dgm:spPr/>
    </dgm:pt>
    <dgm:pt modelId="{9D3BF43F-A76D-46F7-AB24-9BB606F80164}" type="pres">
      <dgm:prSet presAssocID="{60CAF4F8-4158-4271-8722-B2D11A00E215}" presName="parentLeftMargin" presStyleLbl="node1" presStyleIdx="0" presStyleCnt="3"/>
      <dgm:spPr/>
    </dgm:pt>
    <dgm:pt modelId="{CEC1EDB2-8F3B-4265-9210-83B467EF94F9}" type="pres">
      <dgm:prSet presAssocID="{60CAF4F8-4158-4271-8722-B2D11A00E2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CDC717-670C-4496-B746-80079B15FEF3}" type="pres">
      <dgm:prSet presAssocID="{60CAF4F8-4158-4271-8722-B2D11A00E215}" presName="negativeSpace" presStyleCnt="0"/>
      <dgm:spPr/>
    </dgm:pt>
    <dgm:pt modelId="{1C99BF65-F31F-4196-A9A3-917D583C04D2}" type="pres">
      <dgm:prSet presAssocID="{60CAF4F8-4158-4271-8722-B2D11A00E215}" presName="childText" presStyleLbl="conFgAcc1" presStyleIdx="1" presStyleCnt="3">
        <dgm:presLayoutVars>
          <dgm:bulletEnabled val="1"/>
        </dgm:presLayoutVars>
      </dgm:prSet>
      <dgm:spPr/>
    </dgm:pt>
    <dgm:pt modelId="{04D7D26E-C664-4730-8474-989716076E56}" type="pres">
      <dgm:prSet presAssocID="{2C7B02BB-1D30-4C51-94DD-AC032C58DDB2}" presName="spaceBetweenRectangles" presStyleCnt="0"/>
      <dgm:spPr/>
    </dgm:pt>
    <dgm:pt modelId="{868EE36A-410B-46D4-8F68-DFF2A9ECF3EA}" type="pres">
      <dgm:prSet presAssocID="{BF99F150-63FD-4F64-8E3F-18570971D987}" presName="parentLin" presStyleCnt="0"/>
      <dgm:spPr/>
    </dgm:pt>
    <dgm:pt modelId="{3DF3189F-57FB-4601-9E3C-BC1FFCEF3937}" type="pres">
      <dgm:prSet presAssocID="{BF99F150-63FD-4F64-8E3F-18570971D987}" presName="parentLeftMargin" presStyleLbl="node1" presStyleIdx="1" presStyleCnt="3"/>
      <dgm:spPr/>
    </dgm:pt>
    <dgm:pt modelId="{E8E4B986-40EB-4A78-8D5A-02760CDCF045}" type="pres">
      <dgm:prSet presAssocID="{BF99F150-63FD-4F64-8E3F-18570971D98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CF6DC80-E9BE-4D87-B801-6F72E391FE66}" type="pres">
      <dgm:prSet presAssocID="{BF99F150-63FD-4F64-8E3F-18570971D987}" presName="negativeSpace" presStyleCnt="0"/>
      <dgm:spPr/>
    </dgm:pt>
    <dgm:pt modelId="{DFA82186-DEF8-4D64-B228-393CDCC17CBD}" type="pres">
      <dgm:prSet presAssocID="{BF99F150-63FD-4F64-8E3F-18570971D9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50A1411-1EB5-45F7-B598-DC1F09432B7B}" type="presOf" srcId="{BF969C9F-FC02-4CA9-B4F0-2350A7728AE7}" destId="{DFA82186-DEF8-4D64-B228-393CDCC17CBD}" srcOrd="0" destOrd="1" presId="urn:microsoft.com/office/officeart/2005/8/layout/list1"/>
    <dgm:cxn modelId="{0BDB5F20-2DBC-4829-99E3-4D5EF6459F39}" type="presOf" srcId="{D121E9C3-85A6-4DEE-A2C8-4FAD9E54998A}" destId="{1C99BF65-F31F-4196-A9A3-917D583C04D2}" srcOrd="0" destOrd="4" presId="urn:microsoft.com/office/officeart/2005/8/layout/list1"/>
    <dgm:cxn modelId="{650BA922-0162-445F-B910-311D9DBC50ED}" srcId="{BF99F150-63FD-4F64-8E3F-18570971D987}" destId="{BF969C9F-FC02-4CA9-B4F0-2350A7728AE7}" srcOrd="1" destOrd="0" parTransId="{322E948F-B9A0-4695-A73B-CD3002F23E03}" sibTransId="{7BAAA9D4-E821-4DD0-BE55-63BBC9C2B343}"/>
    <dgm:cxn modelId="{EB527E27-6658-453B-B8F1-04F66626FE62}" type="presOf" srcId="{D56553EE-CB76-464A-9D4F-958EA9D36619}" destId="{1C99BF65-F31F-4196-A9A3-917D583C04D2}" srcOrd="0" destOrd="0" presId="urn:microsoft.com/office/officeart/2005/8/layout/list1"/>
    <dgm:cxn modelId="{1667E327-5BE4-4321-BA25-21DFEA9B6DE5}" srcId="{60CAF4F8-4158-4271-8722-B2D11A00E215}" destId="{9F99468D-7006-4FF1-839A-8C79DC6F063F}" srcOrd="2" destOrd="0" parTransId="{BF7CA2B3-F369-4F20-8CA8-59FFE2A0A1F8}" sibTransId="{7B9144E8-9BBA-467C-8E9F-22219122991A}"/>
    <dgm:cxn modelId="{0BD3C739-449E-4CEA-8E6D-046F2BEB61F3}" srcId="{60CAF4F8-4158-4271-8722-B2D11A00E215}" destId="{41DEDA30-0674-480F-B667-C06F47A9B822}" srcOrd="3" destOrd="0" parTransId="{8B1659AA-C001-4F92-8CA5-C7CCDA27CA98}" sibTransId="{118EDB71-661F-40F5-B3A6-96CFAFB86C52}"/>
    <dgm:cxn modelId="{205B393A-0479-4DA3-AAEA-057B8B352A3A}" type="presOf" srcId="{60CAF4F8-4158-4271-8722-B2D11A00E215}" destId="{9D3BF43F-A76D-46F7-AB24-9BB606F80164}" srcOrd="0" destOrd="0" presId="urn:microsoft.com/office/officeart/2005/8/layout/list1"/>
    <dgm:cxn modelId="{0F995562-7051-4392-B425-7710ADC176AC}" type="presOf" srcId="{BF99F150-63FD-4F64-8E3F-18570971D987}" destId="{3DF3189F-57FB-4601-9E3C-BC1FFCEF3937}" srcOrd="0" destOrd="0" presId="urn:microsoft.com/office/officeart/2005/8/layout/list1"/>
    <dgm:cxn modelId="{E3B66945-935C-44B1-AF9A-139A9D13D0BB}" type="presOf" srcId="{41DEDA30-0674-480F-B667-C06F47A9B822}" destId="{1C99BF65-F31F-4196-A9A3-917D583C04D2}" srcOrd="0" destOrd="3" presId="urn:microsoft.com/office/officeart/2005/8/layout/list1"/>
    <dgm:cxn modelId="{A9517665-5B5B-46BF-B6E1-D6426C4ED53E}" type="presOf" srcId="{9792F51E-DE9D-4328-9804-D678DE335203}" destId="{DFA82186-DEF8-4D64-B228-393CDCC17CBD}" srcOrd="0" destOrd="0" presId="urn:microsoft.com/office/officeart/2005/8/layout/list1"/>
    <dgm:cxn modelId="{C256FB4C-565C-47A0-94A4-E1409595E8E7}" type="presOf" srcId="{0A39403F-004A-48C4-9550-796202D75394}" destId="{90332ED6-1F70-44FE-88D0-6E72FCDAB3EE}" srcOrd="0" destOrd="0" presId="urn:microsoft.com/office/officeart/2005/8/layout/list1"/>
    <dgm:cxn modelId="{F6FE8A6E-510F-4179-A175-772CC3C88D79}" srcId="{0A39403F-004A-48C4-9550-796202D75394}" destId="{60CAF4F8-4158-4271-8722-B2D11A00E215}" srcOrd="1" destOrd="0" parTransId="{F5D05C6C-C24C-4481-9F31-929C64612C26}" sibTransId="{2C7B02BB-1D30-4C51-94DD-AC032C58DDB2}"/>
    <dgm:cxn modelId="{1E3FCB71-CEFD-4EB8-A480-D5BB958C3BA7}" srcId="{0A39403F-004A-48C4-9550-796202D75394}" destId="{EB737BCC-3F5B-4ACE-8973-4D97903363AD}" srcOrd="0" destOrd="0" parTransId="{024B37C7-2B82-467D-860A-148D1AC475F9}" sibTransId="{AE9AF3D3-2B91-485F-825D-F88737635A8B}"/>
    <dgm:cxn modelId="{A127197D-9CC0-4C33-8EF0-05C305F510A6}" type="presOf" srcId="{EB737BCC-3F5B-4ACE-8973-4D97903363AD}" destId="{85F5625D-70D0-4203-BF6B-6C316061552C}" srcOrd="0" destOrd="0" presId="urn:microsoft.com/office/officeart/2005/8/layout/list1"/>
    <dgm:cxn modelId="{4EBF7BAA-5A93-43B6-8100-61B256C851D6}" srcId="{EB737BCC-3F5B-4ACE-8973-4D97903363AD}" destId="{A5072C5F-297B-4527-A643-0D8746CBFC73}" srcOrd="0" destOrd="0" parTransId="{877BE04B-3D49-43F7-95E7-D864FF8401D6}" sibTransId="{A175F9A1-E6BE-42AD-B64A-80D0287CE5D1}"/>
    <dgm:cxn modelId="{9FE14AAB-0BAD-4D45-95D6-5BB207F24103}" srcId="{BF99F150-63FD-4F64-8E3F-18570971D987}" destId="{9792F51E-DE9D-4328-9804-D678DE335203}" srcOrd="0" destOrd="0" parTransId="{E706720C-DEF3-4769-9953-AD0BBD123971}" sibTransId="{2DF89A49-DC7A-4900-9C22-C9502C15828F}"/>
    <dgm:cxn modelId="{2FE082B2-9797-4435-99E1-8631444848CA}" type="presOf" srcId="{D5D2AA92-D59A-4F75-8231-F121FB988EC6}" destId="{1C99BF65-F31F-4196-A9A3-917D583C04D2}" srcOrd="0" destOrd="1" presId="urn:microsoft.com/office/officeart/2005/8/layout/list1"/>
    <dgm:cxn modelId="{6B2559BA-B83F-47AA-9A32-B539493EC16E}" type="presOf" srcId="{9F99468D-7006-4FF1-839A-8C79DC6F063F}" destId="{1C99BF65-F31F-4196-A9A3-917D583C04D2}" srcOrd="0" destOrd="2" presId="urn:microsoft.com/office/officeart/2005/8/layout/list1"/>
    <dgm:cxn modelId="{F9A2B0BD-A168-4FD4-8C1A-FFD22E1DEC4A}" srcId="{0A39403F-004A-48C4-9550-796202D75394}" destId="{BF99F150-63FD-4F64-8E3F-18570971D987}" srcOrd="2" destOrd="0" parTransId="{0521FFC9-6793-4AB4-BF96-87D4EB54F4DB}" sibTransId="{CAC09781-FA88-4527-B0AC-452638109735}"/>
    <dgm:cxn modelId="{9010FDC5-1CB9-4D10-8C7F-CCCBB002D0C9}" type="presOf" srcId="{A5072C5F-297B-4527-A643-0D8746CBFC73}" destId="{833FC651-CF30-481E-8874-23F86CFD031D}" srcOrd="0" destOrd="0" presId="urn:microsoft.com/office/officeart/2005/8/layout/list1"/>
    <dgm:cxn modelId="{287ACCD8-F7B8-4611-BCCC-5BCF089D9E00}" type="presOf" srcId="{EB737BCC-3F5B-4ACE-8973-4D97903363AD}" destId="{F5C9FF22-5284-40CC-8638-3E1AB0EF769E}" srcOrd="1" destOrd="0" presId="urn:microsoft.com/office/officeart/2005/8/layout/list1"/>
    <dgm:cxn modelId="{8771AEE1-618F-4BC8-B4E2-14271608F5FA}" srcId="{60CAF4F8-4158-4271-8722-B2D11A00E215}" destId="{D121E9C3-85A6-4DEE-A2C8-4FAD9E54998A}" srcOrd="4" destOrd="0" parTransId="{BB213E8E-0B83-467F-9CBA-3046B3A69AC4}" sibTransId="{55CF91D2-F690-4FD8-BD1D-EC3401C79BC1}"/>
    <dgm:cxn modelId="{B8554FF3-F298-42EB-838A-2432DEF0B746}" type="presOf" srcId="{BF99F150-63FD-4F64-8E3F-18570971D987}" destId="{E8E4B986-40EB-4A78-8D5A-02760CDCF045}" srcOrd="1" destOrd="0" presId="urn:microsoft.com/office/officeart/2005/8/layout/list1"/>
    <dgm:cxn modelId="{B2DFC1F7-3E90-4E8A-8BD7-508D1F0F1EBF}" type="presOf" srcId="{60CAF4F8-4158-4271-8722-B2D11A00E215}" destId="{CEC1EDB2-8F3B-4265-9210-83B467EF94F9}" srcOrd="1" destOrd="0" presId="urn:microsoft.com/office/officeart/2005/8/layout/list1"/>
    <dgm:cxn modelId="{C9BB16F8-00C8-40CD-B93E-5041ABA60FE9}" srcId="{60CAF4F8-4158-4271-8722-B2D11A00E215}" destId="{D56553EE-CB76-464A-9D4F-958EA9D36619}" srcOrd="0" destOrd="0" parTransId="{58219167-BE5F-4E54-9414-3EECDBA2305C}" sibTransId="{56173994-55B8-4AA0-A409-F57E34E44426}"/>
    <dgm:cxn modelId="{8CBC63FD-88A1-45A7-B33F-09247661558F}" srcId="{60CAF4F8-4158-4271-8722-B2D11A00E215}" destId="{D5D2AA92-D59A-4F75-8231-F121FB988EC6}" srcOrd="1" destOrd="0" parTransId="{102BF988-DB0F-41A9-8379-8495536EF59D}" sibTransId="{9FF1F7E7-F5F6-4160-940B-4D7E5865A60C}"/>
    <dgm:cxn modelId="{B9F99FC0-A82B-45D4-8DCF-7EC609E6A818}" type="presParOf" srcId="{90332ED6-1F70-44FE-88D0-6E72FCDAB3EE}" destId="{ED918CD9-0BFC-4CC7-8DF4-587C719A0B2F}" srcOrd="0" destOrd="0" presId="urn:microsoft.com/office/officeart/2005/8/layout/list1"/>
    <dgm:cxn modelId="{B7F7FF7A-DA96-493B-9884-AC4D6DFDEE7D}" type="presParOf" srcId="{ED918CD9-0BFC-4CC7-8DF4-587C719A0B2F}" destId="{85F5625D-70D0-4203-BF6B-6C316061552C}" srcOrd="0" destOrd="0" presId="urn:microsoft.com/office/officeart/2005/8/layout/list1"/>
    <dgm:cxn modelId="{A55184BC-88A5-47DD-AD55-0845BE1B71AD}" type="presParOf" srcId="{ED918CD9-0BFC-4CC7-8DF4-587C719A0B2F}" destId="{F5C9FF22-5284-40CC-8638-3E1AB0EF769E}" srcOrd="1" destOrd="0" presId="urn:microsoft.com/office/officeart/2005/8/layout/list1"/>
    <dgm:cxn modelId="{B0E10BD1-4580-40CD-869D-A9CACE331E2A}" type="presParOf" srcId="{90332ED6-1F70-44FE-88D0-6E72FCDAB3EE}" destId="{3B049098-3396-4801-95CD-00653A712EB9}" srcOrd="1" destOrd="0" presId="urn:microsoft.com/office/officeart/2005/8/layout/list1"/>
    <dgm:cxn modelId="{DFC3C7F7-F6CE-4C42-9FBD-0E7B36BF858D}" type="presParOf" srcId="{90332ED6-1F70-44FE-88D0-6E72FCDAB3EE}" destId="{833FC651-CF30-481E-8874-23F86CFD031D}" srcOrd="2" destOrd="0" presId="urn:microsoft.com/office/officeart/2005/8/layout/list1"/>
    <dgm:cxn modelId="{45808B54-8934-42ED-8C19-48BAA255A38D}" type="presParOf" srcId="{90332ED6-1F70-44FE-88D0-6E72FCDAB3EE}" destId="{70F96C9A-C8FA-4AB4-9074-EADADF425307}" srcOrd="3" destOrd="0" presId="urn:microsoft.com/office/officeart/2005/8/layout/list1"/>
    <dgm:cxn modelId="{1170FCE0-D589-4432-90EB-EE610047F695}" type="presParOf" srcId="{90332ED6-1F70-44FE-88D0-6E72FCDAB3EE}" destId="{D8374D3A-3E79-43EA-B790-23AE8CDE4195}" srcOrd="4" destOrd="0" presId="urn:microsoft.com/office/officeart/2005/8/layout/list1"/>
    <dgm:cxn modelId="{4104E253-CFE2-4729-BD0B-2463BF543FC8}" type="presParOf" srcId="{D8374D3A-3E79-43EA-B790-23AE8CDE4195}" destId="{9D3BF43F-A76D-46F7-AB24-9BB606F80164}" srcOrd="0" destOrd="0" presId="urn:microsoft.com/office/officeart/2005/8/layout/list1"/>
    <dgm:cxn modelId="{A3875226-23D8-4D9E-9789-5422FFB9F23F}" type="presParOf" srcId="{D8374D3A-3E79-43EA-B790-23AE8CDE4195}" destId="{CEC1EDB2-8F3B-4265-9210-83B467EF94F9}" srcOrd="1" destOrd="0" presId="urn:microsoft.com/office/officeart/2005/8/layout/list1"/>
    <dgm:cxn modelId="{76998476-D1EE-4C18-B26B-C89A81CBEE7E}" type="presParOf" srcId="{90332ED6-1F70-44FE-88D0-6E72FCDAB3EE}" destId="{B7CDC717-670C-4496-B746-80079B15FEF3}" srcOrd="5" destOrd="0" presId="urn:microsoft.com/office/officeart/2005/8/layout/list1"/>
    <dgm:cxn modelId="{F91B7A70-E928-4327-93E1-16A041666231}" type="presParOf" srcId="{90332ED6-1F70-44FE-88D0-6E72FCDAB3EE}" destId="{1C99BF65-F31F-4196-A9A3-917D583C04D2}" srcOrd="6" destOrd="0" presId="urn:microsoft.com/office/officeart/2005/8/layout/list1"/>
    <dgm:cxn modelId="{8650287C-E4D9-4316-B8A6-74D9670EA38E}" type="presParOf" srcId="{90332ED6-1F70-44FE-88D0-6E72FCDAB3EE}" destId="{04D7D26E-C664-4730-8474-989716076E56}" srcOrd="7" destOrd="0" presId="urn:microsoft.com/office/officeart/2005/8/layout/list1"/>
    <dgm:cxn modelId="{CACB6856-83D5-4FC6-B410-C516B2508A01}" type="presParOf" srcId="{90332ED6-1F70-44FE-88D0-6E72FCDAB3EE}" destId="{868EE36A-410B-46D4-8F68-DFF2A9ECF3EA}" srcOrd="8" destOrd="0" presId="urn:microsoft.com/office/officeart/2005/8/layout/list1"/>
    <dgm:cxn modelId="{8D20DB20-4C6D-4BCE-9446-749A248241D5}" type="presParOf" srcId="{868EE36A-410B-46D4-8F68-DFF2A9ECF3EA}" destId="{3DF3189F-57FB-4601-9E3C-BC1FFCEF3937}" srcOrd="0" destOrd="0" presId="urn:microsoft.com/office/officeart/2005/8/layout/list1"/>
    <dgm:cxn modelId="{964A7A31-3BFF-463F-AAE8-7F4FEA70A723}" type="presParOf" srcId="{868EE36A-410B-46D4-8F68-DFF2A9ECF3EA}" destId="{E8E4B986-40EB-4A78-8D5A-02760CDCF045}" srcOrd="1" destOrd="0" presId="urn:microsoft.com/office/officeart/2005/8/layout/list1"/>
    <dgm:cxn modelId="{672B1D8D-79BD-491B-993B-4E5C0FDC25E8}" type="presParOf" srcId="{90332ED6-1F70-44FE-88D0-6E72FCDAB3EE}" destId="{ACF6DC80-E9BE-4D87-B801-6F72E391FE66}" srcOrd="9" destOrd="0" presId="urn:microsoft.com/office/officeart/2005/8/layout/list1"/>
    <dgm:cxn modelId="{F6870AB1-EB19-42A7-8A52-EA67F950373A}" type="presParOf" srcId="{90332ED6-1F70-44FE-88D0-6E72FCDAB3EE}" destId="{DFA82186-DEF8-4D64-B228-393CDCC17C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FEF37D-82EB-41F4-AFD8-473B5649BE5D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F27833-895E-4FAA-ADA1-06781E2F7498}">
      <dgm:prSet/>
      <dgm:spPr/>
      <dgm:t>
        <a:bodyPr/>
        <a:lstStyle/>
        <a:p>
          <a:r>
            <a:rPr lang="ko-KR"/>
            <a:t>꺼짐 상태</a:t>
          </a:r>
          <a:endParaRPr lang="en-US"/>
        </a:p>
      </dgm:t>
    </dgm:pt>
    <dgm:pt modelId="{0AF37917-3807-400B-8F23-FBA9BDB2E7D0}" type="parTrans" cxnId="{6BE41707-B3ED-456D-9697-8D05A90742AB}">
      <dgm:prSet/>
      <dgm:spPr/>
      <dgm:t>
        <a:bodyPr/>
        <a:lstStyle/>
        <a:p>
          <a:endParaRPr lang="en-US"/>
        </a:p>
      </dgm:t>
    </dgm:pt>
    <dgm:pt modelId="{5B2B69E0-D3AD-4106-BDB3-AA56CF475F1E}" type="sibTrans" cxnId="{6BE41707-B3ED-456D-9697-8D05A90742AB}">
      <dgm:prSet/>
      <dgm:spPr/>
      <dgm:t>
        <a:bodyPr/>
        <a:lstStyle/>
        <a:p>
          <a:endParaRPr lang="en-US"/>
        </a:p>
      </dgm:t>
    </dgm:pt>
    <dgm:pt modelId="{38489F43-F5A7-4BC1-9C4D-6AAAD3B82CD0}">
      <dgm:prSet/>
      <dgm:spPr/>
      <dgm:t>
        <a:bodyPr/>
        <a:lstStyle/>
        <a:p>
          <a:r>
            <a:rPr lang="ko-KR"/>
            <a:t>말 그대로 장치가 꺼져 있는 상태를 말함</a:t>
          </a:r>
          <a:endParaRPr lang="en-US"/>
        </a:p>
      </dgm:t>
    </dgm:pt>
    <dgm:pt modelId="{4C86B52C-7D25-4027-8A72-05A61CF3AD6C}" type="parTrans" cxnId="{B8ACA3BA-2283-46A4-9757-0F630CD138CE}">
      <dgm:prSet/>
      <dgm:spPr/>
      <dgm:t>
        <a:bodyPr/>
        <a:lstStyle/>
        <a:p>
          <a:endParaRPr lang="en-US"/>
        </a:p>
      </dgm:t>
    </dgm:pt>
    <dgm:pt modelId="{F2F8FB04-8E8B-473C-AE4A-2ABAECA71789}" type="sibTrans" cxnId="{B8ACA3BA-2283-46A4-9757-0F630CD138CE}">
      <dgm:prSet/>
      <dgm:spPr/>
      <dgm:t>
        <a:bodyPr/>
        <a:lstStyle/>
        <a:p>
          <a:endParaRPr lang="en-US"/>
        </a:p>
      </dgm:t>
    </dgm:pt>
    <dgm:pt modelId="{42522A87-ED16-4BF6-B0A2-504DC2249B00}">
      <dgm:prSet/>
      <dgm:spPr/>
      <dgm:t>
        <a:bodyPr/>
        <a:lstStyle/>
        <a:p>
          <a:r>
            <a:rPr lang="ko-KR" dirty="0"/>
            <a:t>단</a:t>
          </a:r>
          <a:r>
            <a:rPr lang="en-US" dirty="0"/>
            <a:t> </a:t>
          </a:r>
          <a:r>
            <a:rPr lang="ko-KR" dirty="0"/>
            <a:t>이것은 </a:t>
          </a:r>
          <a:r>
            <a:rPr lang="en-US" dirty="0"/>
            <a:t>No Power </a:t>
          </a:r>
          <a:r>
            <a:rPr lang="ko-KR" dirty="0"/>
            <a:t>상태와는 확연히 다르다</a:t>
          </a:r>
          <a:r>
            <a:rPr lang="en-US" dirty="0"/>
            <a:t>. </a:t>
          </a:r>
          <a:r>
            <a:rPr lang="ko-KR" dirty="0"/>
            <a:t>배터리가 연결되어 있기 때문이다</a:t>
          </a:r>
          <a:r>
            <a:rPr lang="en-US" dirty="0"/>
            <a:t>.</a:t>
          </a:r>
        </a:p>
      </dgm:t>
    </dgm:pt>
    <dgm:pt modelId="{C4893F0C-5B54-4CEB-88BD-E8A10AD8FC35}" type="parTrans" cxnId="{84962C94-4C32-4209-BAB4-600003D66B0D}">
      <dgm:prSet/>
      <dgm:spPr/>
      <dgm:t>
        <a:bodyPr/>
        <a:lstStyle/>
        <a:p>
          <a:endParaRPr lang="en-US"/>
        </a:p>
      </dgm:t>
    </dgm:pt>
    <dgm:pt modelId="{69698E17-45C7-49A1-BF3C-1051C5586E4F}" type="sibTrans" cxnId="{84962C94-4C32-4209-BAB4-600003D66B0D}">
      <dgm:prSet/>
      <dgm:spPr/>
      <dgm:t>
        <a:bodyPr/>
        <a:lstStyle/>
        <a:p>
          <a:endParaRPr lang="en-US"/>
        </a:p>
      </dgm:t>
    </dgm:pt>
    <dgm:pt modelId="{9821E5F6-0594-4BDB-B1FC-42D15116888D}">
      <dgm:prSet/>
      <dgm:spPr/>
      <dgm:t>
        <a:bodyPr/>
        <a:lstStyle/>
        <a:p>
          <a:r>
            <a:rPr lang="ko-KR"/>
            <a:t>활성 </a:t>
          </a:r>
          <a:r>
            <a:rPr lang="en-US"/>
            <a:t>&lt; - &gt;  OFF </a:t>
          </a:r>
          <a:r>
            <a:rPr lang="ko-KR"/>
            <a:t>관계</a:t>
          </a:r>
          <a:endParaRPr lang="en-US"/>
        </a:p>
      </dgm:t>
    </dgm:pt>
    <dgm:pt modelId="{B0337CC3-302E-4269-A056-40972815A51E}" type="parTrans" cxnId="{25FBD797-3613-4688-A83B-BE46D85059F1}">
      <dgm:prSet/>
      <dgm:spPr/>
      <dgm:t>
        <a:bodyPr/>
        <a:lstStyle/>
        <a:p>
          <a:endParaRPr lang="en-US"/>
        </a:p>
      </dgm:t>
    </dgm:pt>
    <dgm:pt modelId="{3BC5B66A-0517-47E6-A2D9-BC0CB9548D7A}" type="sibTrans" cxnId="{25FBD797-3613-4688-A83B-BE46D85059F1}">
      <dgm:prSet/>
      <dgm:spPr/>
      <dgm:t>
        <a:bodyPr/>
        <a:lstStyle/>
        <a:p>
          <a:endParaRPr lang="en-US"/>
        </a:p>
      </dgm:t>
    </dgm:pt>
    <dgm:pt modelId="{F396A5CD-EDBE-4821-B599-7502285D0D81}">
      <dgm:prSet/>
      <dgm:spPr/>
      <dgm:t>
        <a:bodyPr/>
        <a:lstStyle/>
        <a:p>
          <a:r>
            <a:rPr lang="en-US"/>
            <a:t>SW</a:t>
          </a:r>
          <a:r>
            <a:rPr lang="ko-KR"/>
            <a:t>로 활성 </a:t>
          </a:r>
          <a:r>
            <a:rPr lang="en-US"/>
            <a:t>&lt; - &gt; OFF </a:t>
          </a:r>
          <a:r>
            <a:rPr lang="ko-KR"/>
            <a:t>로 제어가 가능하다</a:t>
          </a:r>
          <a:r>
            <a:rPr lang="en-US"/>
            <a:t>.</a:t>
          </a:r>
        </a:p>
      </dgm:t>
    </dgm:pt>
    <dgm:pt modelId="{64C03AE5-9BA5-4252-B8B8-E7431B2E2635}" type="parTrans" cxnId="{308044EC-2142-4C42-BA4B-19A35884D504}">
      <dgm:prSet/>
      <dgm:spPr/>
      <dgm:t>
        <a:bodyPr/>
        <a:lstStyle/>
        <a:p>
          <a:endParaRPr lang="en-US"/>
        </a:p>
      </dgm:t>
    </dgm:pt>
    <dgm:pt modelId="{57532C4B-FC05-4DCB-8781-EB45D60C1D5C}" type="sibTrans" cxnId="{308044EC-2142-4C42-BA4B-19A35884D504}">
      <dgm:prSet/>
      <dgm:spPr/>
      <dgm:t>
        <a:bodyPr/>
        <a:lstStyle/>
        <a:p>
          <a:endParaRPr lang="en-US"/>
        </a:p>
      </dgm:t>
    </dgm:pt>
    <dgm:pt modelId="{400056B1-3242-4A43-9A5A-AED3676D0DD1}">
      <dgm:prSet/>
      <dgm:spPr/>
      <dgm:t>
        <a:bodyPr/>
        <a:lstStyle/>
        <a:p>
          <a:r>
            <a:rPr lang="en-US" dirty="0"/>
            <a:t>Application Sub System</a:t>
          </a:r>
          <a:r>
            <a:rPr lang="ko-KR" dirty="0"/>
            <a:t>에서 접근 가능</a:t>
          </a:r>
          <a:endParaRPr lang="en-US" dirty="0"/>
        </a:p>
      </dgm:t>
    </dgm:pt>
    <dgm:pt modelId="{8610493C-C59D-4DD8-A61B-2830A538D4B1}" type="parTrans" cxnId="{4990B348-B442-4635-AB0F-DF7CF759307A}">
      <dgm:prSet/>
      <dgm:spPr/>
      <dgm:t>
        <a:bodyPr/>
        <a:lstStyle/>
        <a:p>
          <a:endParaRPr lang="en-US"/>
        </a:p>
      </dgm:t>
    </dgm:pt>
    <dgm:pt modelId="{C7FEB246-C161-4F9F-A45D-4735F601CE61}" type="sibTrans" cxnId="{4990B348-B442-4635-AB0F-DF7CF759307A}">
      <dgm:prSet/>
      <dgm:spPr/>
      <dgm:t>
        <a:bodyPr/>
        <a:lstStyle/>
        <a:p>
          <a:endParaRPr lang="en-US"/>
        </a:p>
      </dgm:t>
    </dgm:pt>
    <dgm:pt modelId="{A1EB7CA1-90CE-4A16-A04A-C4BF7948A7F9}">
      <dgm:prSet/>
      <dgm:spPr/>
      <dgm:t>
        <a:bodyPr/>
        <a:lstStyle/>
        <a:p>
          <a:r>
            <a:rPr lang="ko-KR"/>
            <a:t>부팅 이벤트</a:t>
          </a:r>
          <a:endParaRPr lang="en-US"/>
        </a:p>
      </dgm:t>
    </dgm:pt>
    <dgm:pt modelId="{A2238ABB-882B-4534-9737-3A8B0868B785}" type="parTrans" cxnId="{22AC6C27-DCD2-41CD-A41A-25F418F1D7D8}">
      <dgm:prSet/>
      <dgm:spPr/>
      <dgm:t>
        <a:bodyPr/>
        <a:lstStyle/>
        <a:p>
          <a:endParaRPr lang="en-US"/>
        </a:p>
      </dgm:t>
    </dgm:pt>
    <dgm:pt modelId="{EC66E47E-6070-4852-83B2-AA657F5AF159}" type="sibTrans" cxnId="{22AC6C27-DCD2-41CD-A41A-25F418F1D7D8}">
      <dgm:prSet/>
      <dgm:spPr/>
      <dgm:t>
        <a:bodyPr/>
        <a:lstStyle/>
        <a:p>
          <a:endParaRPr lang="en-US"/>
        </a:p>
      </dgm:t>
    </dgm:pt>
    <dgm:pt modelId="{1EF53153-A87E-41C0-89A4-8BBA818947B6}">
      <dgm:prSet/>
      <dgm:spPr/>
      <dgm:t>
        <a:bodyPr/>
        <a:lstStyle/>
        <a:p>
          <a:r>
            <a:rPr lang="en-US"/>
            <a:t>SYS_CTRL R-Edge </a:t>
          </a:r>
          <a:r>
            <a:rPr lang="ko-KR"/>
            <a:t>가 </a:t>
          </a:r>
          <a:r>
            <a:rPr lang="en-US"/>
            <a:t>20ms </a:t>
          </a:r>
          <a:r>
            <a:rPr lang="ko-KR"/>
            <a:t>이상 유지될 경우</a:t>
          </a:r>
          <a:endParaRPr lang="en-US"/>
        </a:p>
      </dgm:t>
    </dgm:pt>
    <dgm:pt modelId="{51857DEE-7D7C-42D8-AB5C-F769EA959475}" type="parTrans" cxnId="{4667844C-4607-4EEA-A888-1596740E23AE}">
      <dgm:prSet/>
      <dgm:spPr/>
      <dgm:t>
        <a:bodyPr/>
        <a:lstStyle/>
        <a:p>
          <a:endParaRPr lang="en-US"/>
        </a:p>
      </dgm:t>
    </dgm:pt>
    <dgm:pt modelId="{5CD8B292-D1D4-4333-8C9C-AA273A1315E4}" type="sibTrans" cxnId="{4667844C-4607-4EEA-A888-1596740E23AE}">
      <dgm:prSet/>
      <dgm:spPr/>
      <dgm:t>
        <a:bodyPr/>
        <a:lstStyle/>
        <a:p>
          <a:endParaRPr lang="en-US"/>
        </a:p>
      </dgm:t>
    </dgm:pt>
    <dgm:pt modelId="{509C96A6-BD53-44EF-BE05-A5B607FEC5B3}">
      <dgm:prSet/>
      <dgm:spPr/>
      <dgm:t>
        <a:bodyPr/>
        <a:lstStyle/>
        <a:p>
          <a:r>
            <a:rPr lang="en-US"/>
            <a:t>VCHG R-Edge</a:t>
          </a:r>
          <a:r>
            <a:rPr lang="ko-KR"/>
            <a:t>가 </a:t>
          </a:r>
          <a:r>
            <a:rPr lang="en-US"/>
            <a:t>20ms </a:t>
          </a:r>
          <a:r>
            <a:rPr lang="ko-KR"/>
            <a:t>이상 유지될 경우</a:t>
          </a:r>
          <a:endParaRPr lang="en-US"/>
        </a:p>
      </dgm:t>
    </dgm:pt>
    <dgm:pt modelId="{7EDA6AB0-4537-4A6A-BC46-F3BE5E15C72C}" type="parTrans" cxnId="{2CE36070-12B4-4CD0-81E8-8F96B0A33458}">
      <dgm:prSet/>
      <dgm:spPr/>
      <dgm:t>
        <a:bodyPr/>
        <a:lstStyle/>
        <a:p>
          <a:endParaRPr lang="en-US"/>
        </a:p>
      </dgm:t>
    </dgm:pt>
    <dgm:pt modelId="{1A9E63DB-AE9B-457E-9AE9-A2CDA0EC7835}" type="sibTrans" cxnId="{2CE36070-12B4-4CD0-81E8-8F96B0A33458}">
      <dgm:prSet/>
      <dgm:spPr/>
      <dgm:t>
        <a:bodyPr/>
        <a:lstStyle/>
        <a:p>
          <a:endParaRPr lang="en-US"/>
        </a:p>
      </dgm:t>
    </dgm:pt>
    <dgm:pt modelId="{89C201ED-BA70-4118-ACB3-E271CE97A89D}" type="pres">
      <dgm:prSet presAssocID="{71FEF37D-82EB-41F4-AFD8-473B5649BE5D}" presName="linear" presStyleCnt="0">
        <dgm:presLayoutVars>
          <dgm:animLvl val="lvl"/>
          <dgm:resizeHandles val="exact"/>
        </dgm:presLayoutVars>
      </dgm:prSet>
      <dgm:spPr/>
    </dgm:pt>
    <dgm:pt modelId="{3D0EE8BD-0F2D-4FAC-8F45-4279E7856262}" type="pres">
      <dgm:prSet presAssocID="{5DF27833-895E-4FAA-ADA1-06781E2F74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61220F-E38C-4FDB-B8D6-F959A467B736}" type="pres">
      <dgm:prSet presAssocID="{5DF27833-895E-4FAA-ADA1-06781E2F7498}" presName="childText" presStyleLbl="revTx" presStyleIdx="0" presStyleCnt="3">
        <dgm:presLayoutVars>
          <dgm:bulletEnabled val="1"/>
        </dgm:presLayoutVars>
      </dgm:prSet>
      <dgm:spPr/>
    </dgm:pt>
    <dgm:pt modelId="{C7052E63-F003-45A0-A858-26765AC377F3}" type="pres">
      <dgm:prSet presAssocID="{9821E5F6-0594-4BDB-B1FC-42D1511688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FD8634-F84E-4BEA-B2C0-54157A01A3D2}" type="pres">
      <dgm:prSet presAssocID="{9821E5F6-0594-4BDB-B1FC-42D15116888D}" presName="childText" presStyleLbl="revTx" presStyleIdx="1" presStyleCnt="3">
        <dgm:presLayoutVars>
          <dgm:bulletEnabled val="1"/>
        </dgm:presLayoutVars>
      </dgm:prSet>
      <dgm:spPr/>
    </dgm:pt>
    <dgm:pt modelId="{5F6C3958-7F16-4D39-B904-E6A95EC79669}" type="pres">
      <dgm:prSet presAssocID="{A1EB7CA1-90CE-4A16-A04A-C4BF7948A7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D6F48D-40C8-41CD-A6F9-22B8B8680CB8}" type="pres">
      <dgm:prSet presAssocID="{A1EB7CA1-90CE-4A16-A04A-C4BF7948A7F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BE41707-B3ED-456D-9697-8D05A90742AB}" srcId="{71FEF37D-82EB-41F4-AFD8-473B5649BE5D}" destId="{5DF27833-895E-4FAA-ADA1-06781E2F7498}" srcOrd="0" destOrd="0" parTransId="{0AF37917-3807-400B-8F23-FBA9BDB2E7D0}" sibTransId="{5B2B69E0-D3AD-4106-BDB3-AA56CF475F1E}"/>
    <dgm:cxn modelId="{AF403F11-B1D4-4620-9494-F10480ECC88E}" type="presOf" srcId="{400056B1-3242-4A43-9A5A-AED3676D0DD1}" destId="{F4FD8634-F84E-4BEA-B2C0-54157A01A3D2}" srcOrd="0" destOrd="1" presId="urn:microsoft.com/office/officeart/2005/8/layout/vList2"/>
    <dgm:cxn modelId="{22AC6C27-DCD2-41CD-A41A-25F418F1D7D8}" srcId="{71FEF37D-82EB-41F4-AFD8-473B5649BE5D}" destId="{A1EB7CA1-90CE-4A16-A04A-C4BF7948A7F9}" srcOrd="2" destOrd="0" parTransId="{A2238ABB-882B-4534-9737-3A8B0868B785}" sibTransId="{EC66E47E-6070-4852-83B2-AA657F5AF159}"/>
    <dgm:cxn modelId="{23BD9637-85E8-4A9C-BD6D-F8DA5B581B96}" type="presOf" srcId="{F396A5CD-EDBE-4821-B599-7502285D0D81}" destId="{F4FD8634-F84E-4BEA-B2C0-54157A01A3D2}" srcOrd="0" destOrd="0" presId="urn:microsoft.com/office/officeart/2005/8/layout/vList2"/>
    <dgm:cxn modelId="{4990B348-B442-4635-AB0F-DF7CF759307A}" srcId="{9821E5F6-0594-4BDB-B1FC-42D15116888D}" destId="{400056B1-3242-4A43-9A5A-AED3676D0DD1}" srcOrd="1" destOrd="0" parTransId="{8610493C-C59D-4DD8-A61B-2830A538D4B1}" sibTransId="{C7FEB246-C161-4F9F-A45D-4735F601CE61}"/>
    <dgm:cxn modelId="{FAA6EF68-EF20-4DC5-A763-E600911586E1}" type="presOf" srcId="{5DF27833-895E-4FAA-ADA1-06781E2F7498}" destId="{3D0EE8BD-0F2D-4FAC-8F45-4279E7856262}" srcOrd="0" destOrd="0" presId="urn:microsoft.com/office/officeart/2005/8/layout/vList2"/>
    <dgm:cxn modelId="{4667844C-4607-4EEA-A888-1596740E23AE}" srcId="{A1EB7CA1-90CE-4A16-A04A-C4BF7948A7F9}" destId="{1EF53153-A87E-41C0-89A4-8BBA818947B6}" srcOrd="0" destOrd="0" parTransId="{51857DEE-7D7C-42D8-AB5C-F769EA959475}" sibTransId="{5CD8B292-D1D4-4333-8C9C-AA273A1315E4}"/>
    <dgm:cxn modelId="{2CE36070-12B4-4CD0-81E8-8F96B0A33458}" srcId="{A1EB7CA1-90CE-4A16-A04A-C4BF7948A7F9}" destId="{509C96A6-BD53-44EF-BE05-A5B607FEC5B3}" srcOrd="1" destOrd="0" parTransId="{7EDA6AB0-4537-4A6A-BC46-F3BE5E15C72C}" sibTransId="{1A9E63DB-AE9B-457E-9AE9-A2CDA0EC7835}"/>
    <dgm:cxn modelId="{8ED6C686-C3F0-4CEC-8B57-4C2156A5A717}" type="presOf" srcId="{509C96A6-BD53-44EF-BE05-A5B607FEC5B3}" destId="{A5D6F48D-40C8-41CD-A6F9-22B8B8680CB8}" srcOrd="0" destOrd="1" presId="urn:microsoft.com/office/officeart/2005/8/layout/vList2"/>
    <dgm:cxn modelId="{3810C58A-20C2-49E6-86AD-2455FD556FE5}" type="presOf" srcId="{A1EB7CA1-90CE-4A16-A04A-C4BF7948A7F9}" destId="{5F6C3958-7F16-4D39-B904-E6A95EC79669}" srcOrd="0" destOrd="0" presId="urn:microsoft.com/office/officeart/2005/8/layout/vList2"/>
    <dgm:cxn modelId="{84962C94-4C32-4209-BAB4-600003D66B0D}" srcId="{5DF27833-895E-4FAA-ADA1-06781E2F7498}" destId="{42522A87-ED16-4BF6-B0A2-504DC2249B00}" srcOrd="1" destOrd="0" parTransId="{C4893F0C-5B54-4CEB-88BD-E8A10AD8FC35}" sibTransId="{69698E17-45C7-49A1-BF3C-1051C5586E4F}"/>
    <dgm:cxn modelId="{25FBD797-3613-4688-A83B-BE46D85059F1}" srcId="{71FEF37D-82EB-41F4-AFD8-473B5649BE5D}" destId="{9821E5F6-0594-4BDB-B1FC-42D15116888D}" srcOrd="1" destOrd="0" parTransId="{B0337CC3-302E-4269-A056-40972815A51E}" sibTransId="{3BC5B66A-0517-47E6-A2D9-BC0CB9548D7A}"/>
    <dgm:cxn modelId="{AA234E9B-F85A-45C4-96F8-BDE2EEA2CD20}" type="presOf" srcId="{42522A87-ED16-4BF6-B0A2-504DC2249B00}" destId="{9E61220F-E38C-4FDB-B8D6-F959A467B736}" srcOrd="0" destOrd="1" presId="urn:microsoft.com/office/officeart/2005/8/layout/vList2"/>
    <dgm:cxn modelId="{E946A5A0-62C1-41F6-89A4-DE2935327441}" type="presOf" srcId="{38489F43-F5A7-4BC1-9C4D-6AAAD3B82CD0}" destId="{9E61220F-E38C-4FDB-B8D6-F959A467B736}" srcOrd="0" destOrd="0" presId="urn:microsoft.com/office/officeart/2005/8/layout/vList2"/>
    <dgm:cxn modelId="{B8ACA3BA-2283-46A4-9757-0F630CD138CE}" srcId="{5DF27833-895E-4FAA-ADA1-06781E2F7498}" destId="{38489F43-F5A7-4BC1-9C4D-6AAAD3B82CD0}" srcOrd="0" destOrd="0" parTransId="{4C86B52C-7D25-4027-8A72-05A61CF3AD6C}" sibTransId="{F2F8FB04-8E8B-473C-AE4A-2ABAECA71789}"/>
    <dgm:cxn modelId="{BBBAE3C2-CA48-48BD-B3C5-9E0F012662AF}" type="presOf" srcId="{71FEF37D-82EB-41F4-AFD8-473B5649BE5D}" destId="{89C201ED-BA70-4118-ACB3-E271CE97A89D}" srcOrd="0" destOrd="0" presId="urn:microsoft.com/office/officeart/2005/8/layout/vList2"/>
    <dgm:cxn modelId="{8058F0D9-9D89-4F6E-911F-E9624E078219}" type="presOf" srcId="{1EF53153-A87E-41C0-89A4-8BBA818947B6}" destId="{A5D6F48D-40C8-41CD-A6F9-22B8B8680CB8}" srcOrd="0" destOrd="0" presId="urn:microsoft.com/office/officeart/2005/8/layout/vList2"/>
    <dgm:cxn modelId="{308044EC-2142-4C42-BA4B-19A35884D504}" srcId="{9821E5F6-0594-4BDB-B1FC-42D15116888D}" destId="{F396A5CD-EDBE-4821-B599-7502285D0D81}" srcOrd="0" destOrd="0" parTransId="{64C03AE5-9BA5-4252-B8B8-E7431B2E2635}" sibTransId="{57532C4B-FC05-4DCB-8781-EB45D60C1D5C}"/>
    <dgm:cxn modelId="{453306ED-73EA-40F1-822A-852BC6ABC309}" type="presOf" srcId="{9821E5F6-0594-4BDB-B1FC-42D15116888D}" destId="{C7052E63-F003-45A0-A858-26765AC377F3}" srcOrd="0" destOrd="0" presId="urn:microsoft.com/office/officeart/2005/8/layout/vList2"/>
    <dgm:cxn modelId="{74A6013C-FE7E-45A1-AEEC-AF8D671DEDE7}" type="presParOf" srcId="{89C201ED-BA70-4118-ACB3-E271CE97A89D}" destId="{3D0EE8BD-0F2D-4FAC-8F45-4279E7856262}" srcOrd="0" destOrd="0" presId="urn:microsoft.com/office/officeart/2005/8/layout/vList2"/>
    <dgm:cxn modelId="{283AF625-781B-4801-A1BC-39E27B3483F4}" type="presParOf" srcId="{89C201ED-BA70-4118-ACB3-E271CE97A89D}" destId="{9E61220F-E38C-4FDB-B8D6-F959A467B736}" srcOrd="1" destOrd="0" presId="urn:microsoft.com/office/officeart/2005/8/layout/vList2"/>
    <dgm:cxn modelId="{A575D059-9834-4A42-90D4-A5D1865E470A}" type="presParOf" srcId="{89C201ED-BA70-4118-ACB3-E271CE97A89D}" destId="{C7052E63-F003-45A0-A858-26765AC377F3}" srcOrd="2" destOrd="0" presId="urn:microsoft.com/office/officeart/2005/8/layout/vList2"/>
    <dgm:cxn modelId="{5962C53C-3B71-4A67-9158-18AD875D1083}" type="presParOf" srcId="{89C201ED-BA70-4118-ACB3-E271CE97A89D}" destId="{F4FD8634-F84E-4BEA-B2C0-54157A01A3D2}" srcOrd="3" destOrd="0" presId="urn:microsoft.com/office/officeart/2005/8/layout/vList2"/>
    <dgm:cxn modelId="{FBB04901-3CBA-4519-A42B-F5289BFA18E8}" type="presParOf" srcId="{89C201ED-BA70-4118-ACB3-E271CE97A89D}" destId="{5F6C3958-7F16-4D39-B904-E6A95EC79669}" srcOrd="4" destOrd="0" presId="urn:microsoft.com/office/officeart/2005/8/layout/vList2"/>
    <dgm:cxn modelId="{98BC8E38-6154-49AB-A0CA-448459DB6948}" type="presParOf" srcId="{89C201ED-BA70-4118-ACB3-E271CE97A89D}" destId="{A5D6F48D-40C8-41CD-A6F9-22B8B8680CB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6F2EF6-2D28-434B-9847-253CE9CA5069}" type="doc">
      <dgm:prSet loTypeId="urn:microsoft.com/office/officeart/2005/8/layout/hierarchy3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FE751B-2255-4C00-B93B-75F21E100696}">
      <dgm:prSet custT="1"/>
      <dgm:spPr/>
      <dgm:t>
        <a:bodyPr/>
        <a:lstStyle/>
        <a:p>
          <a:r>
            <a:rPr lang="ko-KR" sz="2400" b="1"/>
            <a:t>세류충전</a:t>
          </a:r>
          <a:endParaRPr lang="en-US" sz="2400" b="1"/>
        </a:p>
      </dgm:t>
    </dgm:pt>
    <dgm:pt modelId="{EF5A6D9E-9BC8-41AF-AEE0-6A0CD6CAB15F}" type="parTrans" cxnId="{27262EB8-6981-42B0-9FF4-5CA6FC03B83F}">
      <dgm:prSet/>
      <dgm:spPr/>
      <dgm:t>
        <a:bodyPr/>
        <a:lstStyle/>
        <a:p>
          <a:endParaRPr lang="en-US"/>
        </a:p>
      </dgm:t>
    </dgm:pt>
    <dgm:pt modelId="{EEB1DA5D-278A-44A5-A5D4-5F19A1EEEFD5}" type="sibTrans" cxnId="{27262EB8-6981-42B0-9FF4-5CA6FC03B83F}">
      <dgm:prSet/>
      <dgm:spPr/>
      <dgm:t>
        <a:bodyPr/>
        <a:lstStyle/>
        <a:p>
          <a:endParaRPr lang="en-US"/>
        </a:p>
      </dgm:t>
    </dgm:pt>
    <dgm:pt modelId="{F58A39B8-A99B-4EA3-B09E-7E7446BD4FF6}">
      <dgm:prSet custT="1"/>
      <dgm:spPr/>
      <dgm:t>
        <a:bodyPr/>
        <a:lstStyle/>
        <a:p>
          <a:r>
            <a:rPr lang="ko-KR" sz="2400" b="1"/>
            <a:t>프리차징</a:t>
          </a:r>
          <a:endParaRPr lang="en-US" sz="2400" b="1"/>
        </a:p>
      </dgm:t>
    </dgm:pt>
    <dgm:pt modelId="{96099E62-306D-493C-888E-FA7136CBA135}" type="parTrans" cxnId="{AD3C21F6-7AEA-4670-8089-1D0620A0B47E}">
      <dgm:prSet/>
      <dgm:spPr/>
      <dgm:t>
        <a:bodyPr/>
        <a:lstStyle/>
        <a:p>
          <a:endParaRPr lang="en-US"/>
        </a:p>
      </dgm:t>
    </dgm:pt>
    <dgm:pt modelId="{06D804FC-F23E-4A82-9214-0FD5EDAAD75D}" type="sibTrans" cxnId="{AD3C21F6-7AEA-4670-8089-1D0620A0B47E}">
      <dgm:prSet/>
      <dgm:spPr/>
      <dgm:t>
        <a:bodyPr/>
        <a:lstStyle/>
        <a:p>
          <a:endParaRPr lang="en-US"/>
        </a:p>
      </dgm:t>
    </dgm:pt>
    <dgm:pt modelId="{2AFA0B88-8678-4181-84B4-F8A3D78E0A6C}">
      <dgm:prSet custT="1"/>
      <dgm:spPr/>
      <dgm:t>
        <a:bodyPr/>
        <a:lstStyle/>
        <a:p>
          <a:r>
            <a:rPr lang="ko-KR" sz="2400" b="1" dirty="0"/>
            <a:t>고속 충전</a:t>
          </a:r>
          <a:endParaRPr lang="en-US" altLang="ko-KR" sz="2400" b="1" dirty="0"/>
        </a:p>
        <a:p>
          <a:r>
            <a:rPr lang="ko-KR" sz="2400" b="1" dirty="0"/>
            <a:t>정 전류</a:t>
          </a:r>
          <a:endParaRPr lang="en-US" sz="2400" b="1" dirty="0"/>
        </a:p>
      </dgm:t>
    </dgm:pt>
    <dgm:pt modelId="{A9B9121B-14EA-4F8B-B10E-5931629AC398}" type="parTrans" cxnId="{5220FA35-92AC-4197-B7AF-1006F5CF5643}">
      <dgm:prSet/>
      <dgm:spPr/>
      <dgm:t>
        <a:bodyPr/>
        <a:lstStyle/>
        <a:p>
          <a:endParaRPr lang="en-US"/>
        </a:p>
      </dgm:t>
    </dgm:pt>
    <dgm:pt modelId="{6B8CACEF-1BA4-4381-8AA7-1124BA771DE3}" type="sibTrans" cxnId="{5220FA35-92AC-4197-B7AF-1006F5CF5643}">
      <dgm:prSet/>
      <dgm:spPr/>
      <dgm:t>
        <a:bodyPr/>
        <a:lstStyle/>
        <a:p>
          <a:endParaRPr lang="en-US"/>
        </a:p>
      </dgm:t>
    </dgm:pt>
    <dgm:pt modelId="{60BCF349-FEF0-43D4-98D1-2DB157A8A6B4}">
      <dgm:prSet custT="1"/>
      <dgm:spPr/>
      <dgm:t>
        <a:bodyPr/>
        <a:lstStyle/>
        <a:p>
          <a:r>
            <a:rPr lang="ko-KR" sz="2400" b="1" dirty="0"/>
            <a:t>고속 충전</a:t>
          </a:r>
          <a:endParaRPr lang="en-US" altLang="ko-KR" sz="2400" b="1" dirty="0"/>
        </a:p>
        <a:p>
          <a:r>
            <a:rPr lang="ko-KR" sz="2400" b="1" dirty="0"/>
            <a:t>정 전압</a:t>
          </a:r>
          <a:endParaRPr lang="en-US" sz="2400" b="1" dirty="0"/>
        </a:p>
      </dgm:t>
    </dgm:pt>
    <dgm:pt modelId="{0DED4B01-602A-4D4F-BD33-ABE7DF39053F}" type="parTrans" cxnId="{355123C5-EBBE-4845-8EE1-B3CB987CD1DF}">
      <dgm:prSet/>
      <dgm:spPr/>
      <dgm:t>
        <a:bodyPr/>
        <a:lstStyle/>
        <a:p>
          <a:endParaRPr lang="en-US"/>
        </a:p>
      </dgm:t>
    </dgm:pt>
    <dgm:pt modelId="{89092336-F32A-454D-9E24-FDEA59135E58}" type="sibTrans" cxnId="{355123C5-EBBE-4845-8EE1-B3CB987CD1DF}">
      <dgm:prSet/>
      <dgm:spPr/>
      <dgm:t>
        <a:bodyPr/>
        <a:lstStyle/>
        <a:p>
          <a:endParaRPr lang="en-US"/>
        </a:p>
      </dgm:t>
    </dgm:pt>
    <dgm:pt modelId="{9911BA51-098C-481A-835C-7005CF2F1222}">
      <dgm:prSet custT="1"/>
      <dgm:spPr/>
      <dgm:t>
        <a:bodyPr/>
        <a:lstStyle/>
        <a:p>
          <a:r>
            <a:rPr lang="ko-KR" sz="2400" b="1"/>
            <a:t>대기상태</a:t>
          </a:r>
          <a:endParaRPr lang="en-US" sz="2400" b="1"/>
        </a:p>
      </dgm:t>
    </dgm:pt>
    <dgm:pt modelId="{648FC1A0-A2E3-43E0-9E88-F28264AE87A1}" type="parTrans" cxnId="{C1407BBD-2C81-4370-AC30-292EDBB16D88}">
      <dgm:prSet/>
      <dgm:spPr/>
      <dgm:t>
        <a:bodyPr/>
        <a:lstStyle/>
        <a:p>
          <a:endParaRPr lang="en-US"/>
        </a:p>
      </dgm:t>
    </dgm:pt>
    <dgm:pt modelId="{7A6435E0-B4B7-47F0-81AF-DB78DFB67779}" type="sibTrans" cxnId="{C1407BBD-2C81-4370-AC30-292EDBB16D88}">
      <dgm:prSet/>
      <dgm:spPr/>
      <dgm:t>
        <a:bodyPr/>
        <a:lstStyle/>
        <a:p>
          <a:endParaRPr lang="en-US"/>
        </a:p>
      </dgm:t>
    </dgm:pt>
    <dgm:pt modelId="{0FD3DED1-E1FB-49C9-B47A-F1906B7F7137}" type="pres">
      <dgm:prSet presAssocID="{D96F2EF6-2D28-434B-9847-253CE9CA50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E4114D-F142-4D26-90ED-01C04056848E}" type="pres">
      <dgm:prSet presAssocID="{D9FE751B-2255-4C00-B93B-75F21E100696}" presName="root" presStyleCnt="0"/>
      <dgm:spPr/>
    </dgm:pt>
    <dgm:pt modelId="{0CD6A0E8-1636-4315-877A-6F8283DA37CA}" type="pres">
      <dgm:prSet presAssocID="{D9FE751B-2255-4C00-B93B-75F21E100696}" presName="rootComposite" presStyleCnt="0"/>
      <dgm:spPr/>
    </dgm:pt>
    <dgm:pt modelId="{FE6C2753-9EDD-4481-91C9-E910EED4C389}" type="pres">
      <dgm:prSet presAssocID="{D9FE751B-2255-4C00-B93B-75F21E100696}" presName="rootText" presStyleLbl="node1" presStyleIdx="0" presStyleCnt="5" custScaleX="142568" custScaleY="172931"/>
      <dgm:spPr/>
    </dgm:pt>
    <dgm:pt modelId="{059F6212-743B-4021-8AFC-9F52242751B3}" type="pres">
      <dgm:prSet presAssocID="{D9FE751B-2255-4C00-B93B-75F21E100696}" presName="rootConnector" presStyleLbl="node1" presStyleIdx="0" presStyleCnt="5"/>
      <dgm:spPr/>
    </dgm:pt>
    <dgm:pt modelId="{3FD3A5B2-03A2-4A78-8E04-754569C5A45C}" type="pres">
      <dgm:prSet presAssocID="{D9FE751B-2255-4C00-B93B-75F21E100696}" presName="childShape" presStyleCnt="0"/>
      <dgm:spPr/>
    </dgm:pt>
    <dgm:pt modelId="{48CD83B2-C1AF-4F70-A27E-48C7E0B5D7E6}" type="pres">
      <dgm:prSet presAssocID="{F58A39B8-A99B-4EA3-B09E-7E7446BD4FF6}" presName="root" presStyleCnt="0"/>
      <dgm:spPr/>
    </dgm:pt>
    <dgm:pt modelId="{51A23F9E-B6EB-4703-9E2F-6D1E8F6C1B6A}" type="pres">
      <dgm:prSet presAssocID="{F58A39B8-A99B-4EA3-B09E-7E7446BD4FF6}" presName="rootComposite" presStyleCnt="0"/>
      <dgm:spPr/>
    </dgm:pt>
    <dgm:pt modelId="{11C9A66E-FD19-47C6-BF23-B11EFA7FB0BC}" type="pres">
      <dgm:prSet presAssocID="{F58A39B8-A99B-4EA3-B09E-7E7446BD4FF6}" presName="rootText" presStyleLbl="node1" presStyleIdx="1" presStyleCnt="5" custScaleX="142568" custScaleY="172931"/>
      <dgm:spPr/>
    </dgm:pt>
    <dgm:pt modelId="{36A253DB-1408-4C05-BBB9-7C496A47E1E4}" type="pres">
      <dgm:prSet presAssocID="{F58A39B8-A99B-4EA3-B09E-7E7446BD4FF6}" presName="rootConnector" presStyleLbl="node1" presStyleIdx="1" presStyleCnt="5"/>
      <dgm:spPr/>
    </dgm:pt>
    <dgm:pt modelId="{58AD4F18-CCDA-4E16-AA41-77925D6B01D0}" type="pres">
      <dgm:prSet presAssocID="{F58A39B8-A99B-4EA3-B09E-7E7446BD4FF6}" presName="childShape" presStyleCnt="0"/>
      <dgm:spPr/>
    </dgm:pt>
    <dgm:pt modelId="{2FB7AC5C-1CD4-4357-8498-783D945F33EA}" type="pres">
      <dgm:prSet presAssocID="{2AFA0B88-8678-4181-84B4-F8A3D78E0A6C}" presName="root" presStyleCnt="0"/>
      <dgm:spPr/>
    </dgm:pt>
    <dgm:pt modelId="{751EAF51-E488-466A-BC27-51DEB5E22B69}" type="pres">
      <dgm:prSet presAssocID="{2AFA0B88-8678-4181-84B4-F8A3D78E0A6C}" presName="rootComposite" presStyleCnt="0"/>
      <dgm:spPr/>
    </dgm:pt>
    <dgm:pt modelId="{70FC6453-D78B-43AD-B732-ACBC121DCB73}" type="pres">
      <dgm:prSet presAssocID="{2AFA0B88-8678-4181-84B4-F8A3D78E0A6C}" presName="rootText" presStyleLbl="node1" presStyleIdx="2" presStyleCnt="5" custScaleX="142568" custScaleY="172931"/>
      <dgm:spPr/>
    </dgm:pt>
    <dgm:pt modelId="{C0140C35-1ABB-4259-A698-0500E225B175}" type="pres">
      <dgm:prSet presAssocID="{2AFA0B88-8678-4181-84B4-F8A3D78E0A6C}" presName="rootConnector" presStyleLbl="node1" presStyleIdx="2" presStyleCnt="5"/>
      <dgm:spPr/>
    </dgm:pt>
    <dgm:pt modelId="{6692D3F4-BEE5-42FD-B308-B52040705540}" type="pres">
      <dgm:prSet presAssocID="{2AFA0B88-8678-4181-84B4-F8A3D78E0A6C}" presName="childShape" presStyleCnt="0"/>
      <dgm:spPr/>
    </dgm:pt>
    <dgm:pt modelId="{9290B616-48AA-47AE-83FD-88AE2B99D106}" type="pres">
      <dgm:prSet presAssocID="{60BCF349-FEF0-43D4-98D1-2DB157A8A6B4}" presName="root" presStyleCnt="0"/>
      <dgm:spPr/>
    </dgm:pt>
    <dgm:pt modelId="{B266EB3F-B937-46FC-BFB5-39E1298DAFAC}" type="pres">
      <dgm:prSet presAssocID="{60BCF349-FEF0-43D4-98D1-2DB157A8A6B4}" presName="rootComposite" presStyleCnt="0"/>
      <dgm:spPr/>
    </dgm:pt>
    <dgm:pt modelId="{DE84D913-9622-4C89-904D-42378DF15711}" type="pres">
      <dgm:prSet presAssocID="{60BCF349-FEF0-43D4-98D1-2DB157A8A6B4}" presName="rootText" presStyleLbl="node1" presStyleIdx="3" presStyleCnt="5" custScaleX="142568" custScaleY="172931"/>
      <dgm:spPr/>
    </dgm:pt>
    <dgm:pt modelId="{25277684-A913-43BE-9E9C-5AE867AE1D3F}" type="pres">
      <dgm:prSet presAssocID="{60BCF349-FEF0-43D4-98D1-2DB157A8A6B4}" presName="rootConnector" presStyleLbl="node1" presStyleIdx="3" presStyleCnt="5"/>
      <dgm:spPr/>
    </dgm:pt>
    <dgm:pt modelId="{265AE2BA-A6F1-4F37-8549-5FC74F4A7180}" type="pres">
      <dgm:prSet presAssocID="{60BCF349-FEF0-43D4-98D1-2DB157A8A6B4}" presName="childShape" presStyleCnt="0"/>
      <dgm:spPr/>
    </dgm:pt>
    <dgm:pt modelId="{5D649AFD-2E14-4929-A80F-96F6D38599AE}" type="pres">
      <dgm:prSet presAssocID="{9911BA51-098C-481A-835C-7005CF2F1222}" presName="root" presStyleCnt="0"/>
      <dgm:spPr/>
    </dgm:pt>
    <dgm:pt modelId="{4937B634-A88B-4B4B-A522-E1752A23BB61}" type="pres">
      <dgm:prSet presAssocID="{9911BA51-098C-481A-835C-7005CF2F1222}" presName="rootComposite" presStyleCnt="0"/>
      <dgm:spPr/>
    </dgm:pt>
    <dgm:pt modelId="{C14A5C28-A407-4808-86AF-07AF72D9CAB4}" type="pres">
      <dgm:prSet presAssocID="{9911BA51-098C-481A-835C-7005CF2F1222}" presName="rootText" presStyleLbl="node1" presStyleIdx="4" presStyleCnt="5" custScaleX="142568" custScaleY="172931"/>
      <dgm:spPr/>
    </dgm:pt>
    <dgm:pt modelId="{4716504A-3DC5-4D30-9974-24779D37028E}" type="pres">
      <dgm:prSet presAssocID="{9911BA51-098C-481A-835C-7005CF2F1222}" presName="rootConnector" presStyleLbl="node1" presStyleIdx="4" presStyleCnt="5"/>
      <dgm:spPr/>
    </dgm:pt>
    <dgm:pt modelId="{B0068C55-1B17-4C3D-AEF3-F6C87A02F0A3}" type="pres">
      <dgm:prSet presAssocID="{9911BA51-098C-481A-835C-7005CF2F1222}" presName="childShape" presStyleCnt="0"/>
      <dgm:spPr/>
    </dgm:pt>
  </dgm:ptLst>
  <dgm:cxnLst>
    <dgm:cxn modelId="{3696FE04-4E55-4CD7-A112-03AAF062CD2E}" type="presOf" srcId="{D96F2EF6-2D28-434B-9847-253CE9CA5069}" destId="{0FD3DED1-E1FB-49C9-B47A-F1906B7F7137}" srcOrd="0" destOrd="0" presId="urn:microsoft.com/office/officeart/2005/8/layout/hierarchy3"/>
    <dgm:cxn modelId="{9650011E-D2D0-4604-89E5-8797145CA9D4}" type="presOf" srcId="{D9FE751B-2255-4C00-B93B-75F21E100696}" destId="{FE6C2753-9EDD-4481-91C9-E910EED4C389}" srcOrd="0" destOrd="0" presId="urn:microsoft.com/office/officeart/2005/8/layout/hierarchy3"/>
    <dgm:cxn modelId="{5220FA35-92AC-4197-B7AF-1006F5CF5643}" srcId="{D96F2EF6-2D28-434B-9847-253CE9CA5069}" destId="{2AFA0B88-8678-4181-84B4-F8A3D78E0A6C}" srcOrd="2" destOrd="0" parTransId="{A9B9121B-14EA-4F8B-B10E-5931629AC398}" sibTransId="{6B8CACEF-1BA4-4381-8AA7-1124BA771DE3}"/>
    <dgm:cxn modelId="{7DF74D3D-64A0-4286-B4D5-D42B7E636473}" type="presOf" srcId="{D9FE751B-2255-4C00-B93B-75F21E100696}" destId="{059F6212-743B-4021-8AFC-9F52242751B3}" srcOrd="1" destOrd="0" presId="urn:microsoft.com/office/officeart/2005/8/layout/hierarchy3"/>
    <dgm:cxn modelId="{1E822B61-694A-4179-AF2E-FBEB97F65722}" type="presOf" srcId="{F58A39B8-A99B-4EA3-B09E-7E7446BD4FF6}" destId="{11C9A66E-FD19-47C6-BF23-B11EFA7FB0BC}" srcOrd="0" destOrd="0" presId="urn:microsoft.com/office/officeart/2005/8/layout/hierarchy3"/>
    <dgm:cxn modelId="{474EC566-563D-4301-A9A6-D4F92794DDB5}" type="presOf" srcId="{2AFA0B88-8678-4181-84B4-F8A3D78E0A6C}" destId="{C0140C35-1ABB-4259-A698-0500E225B175}" srcOrd="1" destOrd="0" presId="urn:microsoft.com/office/officeart/2005/8/layout/hierarchy3"/>
    <dgm:cxn modelId="{3B56E050-EDE7-4E70-A088-A46C160EBF6F}" type="presOf" srcId="{9911BA51-098C-481A-835C-7005CF2F1222}" destId="{C14A5C28-A407-4808-86AF-07AF72D9CAB4}" srcOrd="0" destOrd="0" presId="urn:microsoft.com/office/officeart/2005/8/layout/hierarchy3"/>
    <dgm:cxn modelId="{75145F57-73AA-4E31-96CD-36439012B593}" type="presOf" srcId="{F58A39B8-A99B-4EA3-B09E-7E7446BD4FF6}" destId="{36A253DB-1408-4C05-BBB9-7C496A47E1E4}" srcOrd="1" destOrd="0" presId="urn:microsoft.com/office/officeart/2005/8/layout/hierarchy3"/>
    <dgm:cxn modelId="{1FED657F-AC90-4911-B986-432E431414B9}" type="presOf" srcId="{9911BA51-098C-481A-835C-7005CF2F1222}" destId="{4716504A-3DC5-4D30-9974-24779D37028E}" srcOrd="1" destOrd="0" presId="urn:microsoft.com/office/officeart/2005/8/layout/hierarchy3"/>
    <dgm:cxn modelId="{A477B5A4-56F0-4BFB-9CA9-C33794984152}" type="presOf" srcId="{2AFA0B88-8678-4181-84B4-F8A3D78E0A6C}" destId="{70FC6453-D78B-43AD-B732-ACBC121DCB73}" srcOrd="0" destOrd="0" presId="urn:microsoft.com/office/officeart/2005/8/layout/hierarchy3"/>
    <dgm:cxn modelId="{27262EB8-6981-42B0-9FF4-5CA6FC03B83F}" srcId="{D96F2EF6-2D28-434B-9847-253CE9CA5069}" destId="{D9FE751B-2255-4C00-B93B-75F21E100696}" srcOrd="0" destOrd="0" parTransId="{EF5A6D9E-9BC8-41AF-AEE0-6A0CD6CAB15F}" sibTransId="{EEB1DA5D-278A-44A5-A5D4-5F19A1EEEFD5}"/>
    <dgm:cxn modelId="{C1407BBD-2C81-4370-AC30-292EDBB16D88}" srcId="{D96F2EF6-2D28-434B-9847-253CE9CA5069}" destId="{9911BA51-098C-481A-835C-7005CF2F1222}" srcOrd="4" destOrd="0" parTransId="{648FC1A0-A2E3-43E0-9E88-F28264AE87A1}" sibTransId="{7A6435E0-B4B7-47F0-81AF-DB78DFB67779}"/>
    <dgm:cxn modelId="{355123C5-EBBE-4845-8EE1-B3CB987CD1DF}" srcId="{D96F2EF6-2D28-434B-9847-253CE9CA5069}" destId="{60BCF349-FEF0-43D4-98D1-2DB157A8A6B4}" srcOrd="3" destOrd="0" parTransId="{0DED4B01-602A-4D4F-BD33-ABE7DF39053F}" sibTransId="{89092336-F32A-454D-9E24-FDEA59135E58}"/>
    <dgm:cxn modelId="{407A24E6-83E8-47E1-AA17-3FC4EC7C4D12}" type="presOf" srcId="{60BCF349-FEF0-43D4-98D1-2DB157A8A6B4}" destId="{DE84D913-9622-4C89-904D-42378DF15711}" srcOrd="0" destOrd="0" presId="urn:microsoft.com/office/officeart/2005/8/layout/hierarchy3"/>
    <dgm:cxn modelId="{AD3C21F6-7AEA-4670-8089-1D0620A0B47E}" srcId="{D96F2EF6-2D28-434B-9847-253CE9CA5069}" destId="{F58A39B8-A99B-4EA3-B09E-7E7446BD4FF6}" srcOrd="1" destOrd="0" parTransId="{96099E62-306D-493C-888E-FA7136CBA135}" sibTransId="{06D804FC-F23E-4A82-9214-0FD5EDAAD75D}"/>
    <dgm:cxn modelId="{14508DF7-FA18-4461-AD76-79F8C699A958}" type="presOf" srcId="{60BCF349-FEF0-43D4-98D1-2DB157A8A6B4}" destId="{25277684-A913-43BE-9E9C-5AE867AE1D3F}" srcOrd="1" destOrd="0" presId="urn:microsoft.com/office/officeart/2005/8/layout/hierarchy3"/>
    <dgm:cxn modelId="{5143471D-B599-4301-B3C6-2B32389B6FE8}" type="presParOf" srcId="{0FD3DED1-E1FB-49C9-B47A-F1906B7F7137}" destId="{AAE4114D-F142-4D26-90ED-01C04056848E}" srcOrd="0" destOrd="0" presId="urn:microsoft.com/office/officeart/2005/8/layout/hierarchy3"/>
    <dgm:cxn modelId="{B08D1062-C707-4FC6-9384-D8387979E4F9}" type="presParOf" srcId="{AAE4114D-F142-4D26-90ED-01C04056848E}" destId="{0CD6A0E8-1636-4315-877A-6F8283DA37CA}" srcOrd="0" destOrd="0" presId="urn:microsoft.com/office/officeart/2005/8/layout/hierarchy3"/>
    <dgm:cxn modelId="{262FA964-7281-4F35-A130-E28020FBB6BB}" type="presParOf" srcId="{0CD6A0E8-1636-4315-877A-6F8283DA37CA}" destId="{FE6C2753-9EDD-4481-91C9-E910EED4C389}" srcOrd="0" destOrd="0" presId="urn:microsoft.com/office/officeart/2005/8/layout/hierarchy3"/>
    <dgm:cxn modelId="{133E70B2-1D41-41B5-8D40-5F5C35E3EA4D}" type="presParOf" srcId="{0CD6A0E8-1636-4315-877A-6F8283DA37CA}" destId="{059F6212-743B-4021-8AFC-9F52242751B3}" srcOrd="1" destOrd="0" presId="urn:microsoft.com/office/officeart/2005/8/layout/hierarchy3"/>
    <dgm:cxn modelId="{0A608F17-C256-4B67-8933-8B73C1075DFF}" type="presParOf" srcId="{AAE4114D-F142-4D26-90ED-01C04056848E}" destId="{3FD3A5B2-03A2-4A78-8E04-754569C5A45C}" srcOrd="1" destOrd="0" presId="urn:microsoft.com/office/officeart/2005/8/layout/hierarchy3"/>
    <dgm:cxn modelId="{9B6093B2-7B8A-4F90-BDE3-841224C9145A}" type="presParOf" srcId="{0FD3DED1-E1FB-49C9-B47A-F1906B7F7137}" destId="{48CD83B2-C1AF-4F70-A27E-48C7E0B5D7E6}" srcOrd="1" destOrd="0" presId="urn:microsoft.com/office/officeart/2005/8/layout/hierarchy3"/>
    <dgm:cxn modelId="{78567E79-6F5B-42A4-908E-BF084578E272}" type="presParOf" srcId="{48CD83B2-C1AF-4F70-A27E-48C7E0B5D7E6}" destId="{51A23F9E-B6EB-4703-9E2F-6D1E8F6C1B6A}" srcOrd="0" destOrd="0" presId="urn:microsoft.com/office/officeart/2005/8/layout/hierarchy3"/>
    <dgm:cxn modelId="{5889FB8A-2537-4EAD-9975-B5795648C373}" type="presParOf" srcId="{51A23F9E-B6EB-4703-9E2F-6D1E8F6C1B6A}" destId="{11C9A66E-FD19-47C6-BF23-B11EFA7FB0BC}" srcOrd="0" destOrd="0" presId="urn:microsoft.com/office/officeart/2005/8/layout/hierarchy3"/>
    <dgm:cxn modelId="{3F62BEC0-E55C-43A7-87C7-FBDD4FB3E1E4}" type="presParOf" srcId="{51A23F9E-B6EB-4703-9E2F-6D1E8F6C1B6A}" destId="{36A253DB-1408-4C05-BBB9-7C496A47E1E4}" srcOrd="1" destOrd="0" presId="urn:microsoft.com/office/officeart/2005/8/layout/hierarchy3"/>
    <dgm:cxn modelId="{93ADF07A-31E5-4286-AB1B-454047813BD7}" type="presParOf" srcId="{48CD83B2-C1AF-4F70-A27E-48C7E0B5D7E6}" destId="{58AD4F18-CCDA-4E16-AA41-77925D6B01D0}" srcOrd="1" destOrd="0" presId="urn:microsoft.com/office/officeart/2005/8/layout/hierarchy3"/>
    <dgm:cxn modelId="{1FCF0296-BF80-4205-AFED-8321A2FEE3B1}" type="presParOf" srcId="{0FD3DED1-E1FB-49C9-B47A-F1906B7F7137}" destId="{2FB7AC5C-1CD4-4357-8498-783D945F33EA}" srcOrd="2" destOrd="0" presId="urn:microsoft.com/office/officeart/2005/8/layout/hierarchy3"/>
    <dgm:cxn modelId="{B082BDEC-2994-4DC4-8BC3-1986B04A19D1}" type="presParOf" srcId="{2FB7AC5C-1CD4-4357-8498-783D945F33EA}" destId="{751EAF51-E488-466A-BC27-51DEB5E22B69}" srcOrd="0" destOrd="0" presId="urn:microsoft.com/office/officeart/2005/8/layout/hierarchy3"/>
    <dgm:cxn modelId="{6171FE62-2B1C-4F6B-8FE7-A265FF22DB28}" type="presParOf" srcId="{751EAF51-E488-466A-BC27-51DEB5E22B69}" destId="{70FC6453-D78B-43AD-B732-ACBC121DCB73}" srcOrd="0" destOrd="0" presId="urn:microsoft.com/office/officeart/2005/8/layout/hierarchy3"/>
    <dgm:cxn modelId="{158B83DA-44F3-4642-BD2B-FCF9DF9A40F2}" type="presParOf" srcId="{751EAF51-E488-466A-BC27-51DEB5E22B69}" destId="{C0140C35-1ABB-4259-A698-0500E225B175}" srcOrd="1" destOrd="0" presId="urn:microsoft.com/office/officeart/2005/8/layout/hierarchy3"/>
    <dgm:cxn modelId="{E2033A4C-7829-4817-A871-D5B4252BEB80}" type="presParOf" srcId="{2FB7AC5C-1CD4-4357-8498-783D945F33EA}" destId="{6692D3F4-BEE5-42FD-B308-B52040705540}" srcOrd="1" destOrd="0" presId="urn:microsoft.com/office/officeart/2005/8/layout/hierarchy3"/>
    <dgm:cxn modelId="{B86D8249-169B-491E-ABD7-F1F35458D59A}" type="presParOf" srcId="{0FD3DED1-E1FB-49C9-B47A-F1906B7F7137}" destId="{9290B616-48AA-47AE-83FD-88AE2B99D106}" srcOrd="3" destOrd="0" presId="urn:microsoft.com/office/officeart/2005/8/layout/hierarchy3"/>
    <dgm:cxn modelId="{F7DE7D4D-562F-4F28-87A7-1931CD8EAF04}" type="presParOf" srcId="{9290B616-48AA-47AE-83FD-88AE2B99D106}" destId="{B266EB3F-B937-46FC-BFB5-39E1298DAFAC}" srcOrd="0" destOrd="0" presId="urn:microsoft.com/office/officeart/2005/8/layout/hierarchy3"/>
    <dgm:cxn modelId="{38995D0D-CEFE-40AB-8ADF-40B7555B925F}" type="presParOf" srcId="{B266EB3F-B937-46FC-BFB5-39E1298DAFAC}" destId="{DE84D913-9622-4C89-904D-42378DF15711}" srcOrd="0" destOrd="0" presId="urn:microsoft.com/office/officeart/2005/8/layout/hierarchy3"/>
    <dgm:cxn modelId="{3F76AF19-3192-45E9-815C-6AC4E025276A}" type="presParOf" srcId="{B266EB3F-B937-46FC-BFB5-39E1298DAFAC}" destId="{25277684-A913-43BE-9E9C-5AE867AE1D3F}" srcOrd="1" destOrd="0" presId="urn:microsoft.com/office/officeart/2005/8/layout/hierarchy3"/>
    <dgm:cxn modelId="{3B03AD25-03E7-46AE-AFDB-A746A668D257}" type="presParOf" srcId="{9290B616-48AA-47AE-83FD-88AE2B99D106}" destId="{265AE2BA-A6F1-4F37-8549-5FC74F4A7180}" srcOrd="1" destOrd="0" presId="urn:microsoft.com/office/officeart/2005/8/layout/hierarchy3"/>
    <dgm:cxn modelId="{2B93CB52-D33A-4FDC-8A26-4E8CCAB27271}" type="presParOf" srcId="{0FD3DED1-E1FB-49C9-B47A-F1906B7F7137}" destId="{5D649AFD-2E14-4929-A80F-96F6D38599AE}" srcOrd="4" destOrd="0" presId="urn:microsoft.com/office/officeart/2005/8/layout/hierarchy3"/>
    <dgm:cxn modelId="{67A24385-D532-4ED1-A846-A65EC406D253}" type="presParOf" srcId="{5D649AFD-2E14-4929-A80F-96F6D38599AE}" destId="{4937B634-A88B-4B4B-A522-E1752A23BB61}" srcOrd="0" destOrd="0" presId="urn:microsoft.com/office/officeart/2005/8/layout/hierarchy3"/>
    <dgm:cxn modelId="{9F930BCC-CC2B-41C7-A39E-C09F90990B5B}" type="presParOf" srcId="{4937B634-A88B-4B4B-A522-E1752A23BB61}" destId="{C14A5C28-A407-4808-86AF-07AF72D9CAB4}" srcOrd="0" destOrd="0" presId="urn:microsoft.com/office/officeart/2005/8/layout/hierarchy3"/>
    <dgm:cxn modelId="{51587385-DF31-4392-A9BF-FC3207756696}" type="presParOf" srcId="{4937B634-A88B-4B4B-A522-E1752A23BB61}" destId="{4716504A-3DC5-4D30-9974-24779D37028E}" srcOrd="1" destOrd="0" presId="urn:microsoft.com/office/officeart/2005/8/layout/hierarchy3"/>
    <dgm:cxn modelId="{2F0EE71E-98FA-48CA-A2FD-17E4440B39FE}" type="presParOf" srcId="{5D649AFD-2E14-4929-A80F-96F6D38599AE}" destId="{B0068C55-1B17-4C3D-AEF3-F6C87A02F0A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F686F4-8BE0-40A7-9FFB-394F6F6676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908E1E-CDAE-4F57-8DD9-7BCCBC63CF4B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충전 관련해 </a:t>
          </a:r>
          <a:r>
            <a:rPr lang="ko-KR" dirty="0" err="1"/>
            <a:t>프리차징</a:t>
          </a:r>
          <a:r>
            <a:rPr lang="en-US" dirty="0"/>
            <a:t>, </a:t>
          </a:r>
          <a:r>
            <a:rPr lang="ko-KR" dirty="0"/>
            <a:t>고속 충전 단계에 대해서 별도의 시간 제한을 설정 할 수 있다</a:t>
          </a:r>
          <a:r>
            <a:rPr lang="en-US" dirty="0"/>
            <a:t>.</a:t>
          </a:r>
        </a:p>
      </dgm:t>
    </dgm:pt>
    <dgm:pt modelId="{502AA775-9A66-4C5A-B890-E2AF33E35743}" type="parTrans" cxnId="{1A1356B9-F5AF-470C-A12B-7AA0903A26B1}">
      <dgm:prSet/>
      <dgm:spPr/>
      <dgm:t>
        <a:bodyPr/>
        <a:lstStyle/>
        <a:p>
          <a:endParaRPr lang="en-US"/>
        </a:p>
      </dgm:t>
    </dgm:pt>
    <dgm:pt modelId="{5089693C-41FD-4D76-96A3-86EDFD0F055A}" type="sibTrans" cxnId="{1A1356B9-F5AF-470C-A12B-7AA0903A26B1}">
      <dgm:prSet/>
      <dgm:spPr/>
      <dgm:t>
        <a:bodyPr/>
        <a:lstStyle/>
        <a:p>
          <a:endParaRPr lang="en-US"/>
        </a:p>
      </dgm:t>
    </dgm:pt>
    <dgm:pt modelId="{4EC3CD81-1D5F-4BD9-9FE2-0FCD6F946241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타임아웃이 활성화 된 경우 어떤 이유로든 제한 시간을 초과하면 충전기가 비 활성화 된다</a:t>
          </a:r>
          <a:r>
            <a:rPr lang="en-US" dirty="0"/>
            <a:t>.</a:t>
          </a:r>
        </a:p>
      </dgm:t>
    </dgm:pt>
    <dgm:pt modelId="{8070D213-3F99-472D-BD9A-549A9BDE727B}" type="parTrans" cxnId="{9C6BAB8D-0DEF-482A-A7C6-5555C833FB54}">
      <dgm:prSet/>
      <dgm:spPr/>
      <dgm:t>
        <a:bodyPr/>
        <a:lstStyle/>
        <a:p>
          <a:endParaRPr lang="en-US"/>
        </a:p>
      </dgm:t>
    </dgm:pt>
    <dgm:pt modelId="{0E544DF9-F8D3-4F19-B8A9-3EF9FC483EF8}" type="sibTrans" cxnId="{9C6BAB8D-0DEF-482A-A7C6-5555C833FB54}">
      <dgm:prSet/>
      <dgm:spPr/>
      <dgm:t>
        <a:bodyPr/>
        <a:lstStyle/>
        <a:p>
          <a:endParaRPr lang="en-US"/>
        </a:p>
      </dgm:t>
    </dgm:pt>
    <dgm:pt modelId="{E560ED66-2172-4C01-9397-B7ED4D79C17C}" type="pres">
      <dgm:prSet presAssocID="{B3F686F4-8BE0-40A7-9FFB-394F6F667658}" presName="root" presStyleCnt="0">
        <dgm:presLayoutVars>
          <dgm:dir/>
          <dgm:resizeHandles val="exact"/>
        </dgm:presLayoutVars>
      </dgm:prSet>
      <dgm:spPr/>
    </dgm:pt>
    <dgm:pt modelId="{745891C4-2997-418C-805B-E317230CC96D}" type="pres">
      <dgm:prSet presAssocID="{94908E1E-CDAE-4F57-8DD9-7BCCBC63CF4B}" presName="compNode" presStyleCnt="0"/>
      <dgm:spPr/>
    </dgm:pt>
    <dgm:pt modelId="{EBA11C49-2DF8-40EB-9944-AE38590D2027}" type="pres">
      <dgm:prSet presAssocID="{94908E1E-CDAE-4F57-8DD9-7BCCBC63CF4B}" presName="bgRect" presStyleLbl="bgShp" presStyleIdx="0" presStyleCnt="2" custLinFactNeighborX="4937"/>
      <dgm:spPr/>
    </dgm:pt>
    <dgm:pt modelId="{2CB44667-F1DD-4E0D-BF46-F729442DE855}" type="pres">
      <dgm:prSet presAssocID="{94908E1E-CDAE-4F57-8DD9-7BCCBC63CF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4FC56C59-08B3-4FF0-8574-600020A0DB92}" type="pres">
      <dgm:prSet presAssocID="{94908E1E-CDAE-4F57-8DD9-7BCCBC63CF4B}" presName="spaceRect" presStyleCnt="0"/>
      <dgm:spPr/>
    </dgm:pt>
    <dgm:pt modelId="{75DBC2B1-C84F-4DDB-95C9-514CA1C0C1BA}" type="pres">
      <dgm:prSet presAssocID="{94908E1E-CDAE-4F57-8DD9-7BCCBC63CF4B}" presName="parTx" presStyleLbl="revTx" presStyleIdx="0" presStyleCnt="2" custScaleX="125273">
        <dgm:presLayoutVars>
          <dgm:chMax val="0"/>
          <dgm:chPref val="0"/>
        </dgm:presLayoutVars>
      </dgm:prSet>
      <dgm:spPr/>
    </dgm:pt>
    <dgm:pt modelId="{560EA6C7-E754-4578-B11B-9B29C179C3AF}" type="pres">
      <dgm:prSet presAssocID="{5089693C-41FD-4D76-96A3-86EDFD0F055A}" presName="sibTrans" presStyleCnt="0"/>
      <dgm:spPr/>
    </dgm:pt>
    <dgm:pt modelId="{7E2B2A7D-BE6A-4BDB-9347-08296482EABD}" type="pres">
      <dgm:prSet presAssocID="{4EC3CD81-1D5F-4BD9-9FE2-0FCD6F946241}" presName="compNode" presStyleCnt="0"/>
      <dgm:spPr/>
    </dgm:pt>
    <dgm:pt modelId="{0463D6A7-734F-47A1-9499-1080D6EC2532}" type="pres">
      <dgm:prSet presAssocID="{4EC3CD81-1D5F-4BD9-9FE2-0FCD6F946241}" presName="bgRect" presStyleLbl="bgShp" presStyleIdx="1" presStyleCnt="2" custLinFactNeighborX="4937"/>
      <dgm:spPr/>
    </dgm:pt>
    <dgm:pt modelId="{9C156814-9AB1-4353-9780-3E07FFE3335E}" type="pres">
      <dgm:prSet presAssocID="{4EC3CD81-1D5F-4BD9-9FE2-0FCD6F9462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06717783-5D2C-4356-865D-AFCF4A6A14F3}" type="pres">
      <dgm:prSet presAssocID="{4EC3CD81-1D5F-4BD9-9FE2-0FCD6F946241}" presName="spaceRect" presStyleCnt="0"/>
      <dgm:spPr/>
    </dgm:pt>
    <dgm:pt modelId="{553F5EBF-D352-49CF-9D64-472FCB68D5BF}" type="pres">
      <dgm:prSet presAssocID="{4EC3CD81-1D5F-4BD9-9FE2-0FCD6F9462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354222-03AD-4B94-BFB5-F3253D5AE7E2}" type="presOf" srcId="{4EC3CD81-1D5F-4BD9-9FE2-0FCD6F946241}" destId="{553F5EBF-D352-49CF-9D64-472FCB68D5BF}" srcOrd="0" destOrd="0" presId="urn:microsoft.com/office/officeart/2018/2/layout/IconVerticalSolidList"/>
    <dgm:cxn modelId="{9C6BAB8D-0DEF-482A-A7C6-5555C833FB54}" srcId="{B3F686F4-8BE0-40A7-9FFB-394F6F667658}" destId="{4EC3CD81-1D5F-4BD9-9FE2-0FCD6F946241}" srcOrd="1" destOrd="0" parTransId="{8070D213-3F99-472D-BD9A-549A9BDE727B}" sibTransId="{0E544DF9-F8D3-4F19-B8A9-3EF9FC483EF8}"/>
    <dgm:cxn modelId="{1A1356B9-F5AF-470C-A12B-7AA0903A26B1}" srcId="{B3F686F4-8BE0-40A7-9FFB-394F6F667658}" destId="{94908E1E-CDAE-4F57-8DD9-7BCCBC63CF4B}" srcOrd="0" destOrd="0" parTransId="{502AA775-9A66-4C5A-B890-E2AF33E35743}" sibTransId="{5089693C-41FD-4D76-96A3-86EDFD0F055A}"/>
    <dgm:cxn modelId="{B3BAD1CA-C48C-49FE-B601-9B3492CA9A11}" type="presOf" srcId="{B3F686F4-8BE0-40A7-9FFB-394F6F667658}" destId="{E560ED66-2172-4C01-9397-B7ED4D79C17C}" srcOrd="0" destOrd="0" presId="urn:microsoft.com/office/officeart/2018/2/layout/IconVerticalSolidList"/>
    <dgm:cxn modelId="{1BA6E4FA-6FEF-40A1-BC03-4A0E9C8BB6DC}" type="presOf" srcId="{94908E1E-CDAE-4F57-8DD9-7BCCBC63CF4B}" destId="{75DBC2B1-C84F-4DDB-95C9-514CA1C0C1BA}" srcOrd="0" destOrd="0" presId="urn:microsoft.com/office/officeart/2018/2/layout/IconVerticalSolidList"/>
    <dgm:cxn modelId="{5C034ECF-869E-4EB3-8102-5BA9E6F682CA}" type="presParOf" srcId="{E560ED66-2172-4C01-9397-B7ED4D79C17C}" destId="{745891C4-2997-418C-805B-E317230CC96D}" srcOrd="0" destOrd="0" presId="urn:microsoft.com/office/officeart/2018/2/layout/IconVerticalSolidList"/>
    <dgm:cxn modelId="{92C09184-F577-4A1F-97FA-E5E49AB7156B}" type="presParOf" srcId="{745891C4-2997-418C-805B-E317230CC96D}" destId="{EBA11C49-2DF8-40EB-9944-AE38590D2027}" srcOrd="0" destOrd="0" presId="urn:microsoft.com/office/officeart/2018/2/layout/IconVerticalSolidList"/>
    <dgm:cxn modelId="{FA4F505C-1811-4167-B22D-5379F6370E69}" type="presParOf" srcId="{745891C4-2997-418C-805B-E317230CC96D}" destId="{2CB44667-F1DD-4E0D-BF46-F729442DE855}" srcOrd="1" destOrd="0" presId="urn:microsoft.com/office/officeart/2018/2/layout/IconVerticalSolidList"/>
    <dgm:cxn modelId="{EDBDA066-4A4B-4C79-8B34-5D0130E33E34}" type="presParOf" srcId="{745891C4-2997-418C-805B-E317230CC96D}" destId="{4FC56C59-08B3-4FF0-8574-600020A0DB92}" srcOrd="2" destOrd="0" presId="urn:microsoft.com/office/officeart/2018/2/layout/IconVerticalSolidList"/>
    <dgm:cxn modelId="{44556305-54AC-416D-BF04-F6623D7EAE93}" type="presParOf" srcId="{745891C4-2997-418C-805B-E317230CC96D}" destId="{75DBC2B1-C84F-4DDB-95C9-514CA1C0C1BA}" srcOrd="3" destOrd="0" presId="urn:microsoft.com/office/officeart/2018/2/layout/IconVerticalSolidList"/>
    <dgm:cxn modelId="{54A1CFF3-5CE3-4E1E-873C-744AD5576756}" type="presParOf" srcId="{E560ED66-2172-4C01-9397-B7ED4D79C17C}" destId="{560EA6C7-E754-4578-B11B-9B29C179C3AF}" srcOrd="1" destOrd="0" presId="urn:microsoft.com/office/officeart/2018/2/layout/IconVerticalSolidList"/>
    <dgm:cxn modelId="{834D662B-B3D9-4798-9E20-C14DB03A94BA}" type="presParOf" srcId="{E560ED66-2172-4C01-9397-B7ED4D79C17C}" destId="{7E2B2A7D-BE6A-4BDB-9347-08296482EABD}" srcOrd="2" destOrd="0" presId="urn:microsoft.com/office/officeart/2018/2/layout/IconVerticalSolidList"/>
    <dgm:cxn modelId="{1FEAF0FB-FEB1-4D74-A920-F506C922EF98}" type="presParOf" srcId="{7E2B2A7D-BE6A-4BDB-9347-08296482EABD}" destId="{0463D6A7-734F-47A1-9499-1080D6EC2532}" srcOrd="0" destOrd="0" presId="urn:microsoft.com/office/officeart/2018/2/layout/IconVerticalSolidList"/>
    <dgm:cxn modelId="{6BE5E531-BFAD-4CA0-A96D-7F3A614790F6}" type="presParOf" srcId="{7E2B2A7D-BE6A-4BDB-9347-08296482EABD}" destId="{9C156814-9AB1-4353-9780-3E07FFE3335E}" srcOrd="1" destOrd="0" presId="urn:microsoft.com/office/officeart/2018/2/layout/IconVerticalSolidList"/>
    <dgm:cxn modelId="{B3E851D0-5527-4B01-8AD3-AC8D35F7ECD0}" type="presParOf" srcId="{7E2B2A7D-BE6A-4BDB-9347-08296482EABD}" destId="{06717783-5D2C-4356-865D-AFCF4A6A14F3}" srcOrd="2" destOrd="0" presId="urn:microsoft.com/office/officeart/2018/2/layout/IconVerticalSolidList"/>
    <dgm:cxn modelId="{E2ABE871-EA51-44B6-A987-61426313C71C}" type="presParOf" srcId="{7E2B2A7D-BE6A-4BDB-9347-08296482EABD}" destId="{553F5EBF-D352-49CF-9D64-472FCB68D5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8C48-8189-47EE-B9CE-D02675779770}">
      <dsp:nvSpPr>
        <dsp:cNvPr id="0" name=""/>
        <dsp:cNvSpPr/>
      </dsp:nvSpPr>
      <dsp:spPr>
        <a:xfrm>
          <a:off x="0" y="3424788"/>
          <a:ext cx="2644139" cy="7492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8051" tIns="149352" rIns="18805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</a:t>
          </a:r>
          <a:r>
            <a:rPr lang="ko-KR" altLang="en-US" sz="2100" kern="1200" dirty="0"/>
            <a:t>일반 충전기 동작</a:t>
          </a:r>
          <a:endParaRPr lang="en-US" sz="2100" kern="1200" dirty="0"/>
        </a:p>
      </dsp:txBody>
      <dsp:txXfrm>
        <a:off x="0" y="3424788"/>
        <a:ext cx="2644139" cy="749260"/>
      </dsp:txXfrm>
    </dsp:sp>
    <dsp:sp modelId="{5372E51B-B9EF-4266-AECE-41F03D1E3A8A}">
      <dsp:nvSpPr>
        <dsp:cNvPr id="0" name=""/>
        <dsp:cNvSpPr/>
      </dsp:nvSpPr>
      <dsp:spPr>
        <a:xfrm>
          <a:off x="2644139" y="3424788"/>
          <a:ext cx="7932418" cy="7492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907" tIns="190500" rIns="16090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충전기 관련해 </a:t>
          </a:r>
          <a:r>
            <a:rPr lang="en-US" altLang="ko-KR" sz="1500" kern="1200" dirty="0"/>
            <a:t>FW</a:t>
          </a:r>
          <a:r>
            <a:rPr lang="ko-KR" altLang="en-US" sz="1500" kern="1200" dirty="0"/>
            <a:t>가 관여하는 부분 설명</a:t>
          </a:r>
          <a:endParaRPr lang="en-US" sz="1500" kern="1200" dirty="0"/>
        </a:p>
      </dsp:txBody>
      <dsp:txXfrm>
        <a:off x="2644139" y="3424788"/>
        <a:ext cx="7932418" cy="749260"/>
      </dsp:txXfrm>
    </dsp:sp>
    <dsp:sp modelId="{AC82DFB3-9AA6-413E-A71A-A7F800CFD5EB}">
      <dsp:nvSpPr>
        <dsp:cNvPr id="0" name=""/>
        <dsp:cNvSpPr/>
      </dsp:nvSpPr>
      <dsp:spPr>
        <a:xfrm rot="10800000">
          <a:off x="0" y="2283665"/>
          <a:ext cx="2644139" cy="11523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accent2">
              <a:hueOff val="843311"/>
              <a:satOff val="-15954"/>
              <a:lumOff val="-1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8051" tIns="149352" rIns="18805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2. </a:t>
          </a:r>
          <a:r>
            <a:rPr lang="ko-KR" altLang="en-US" sz="2100" kern="1200" dirty="0"/>
            <a:t>시스템 </a:t>
          </a:r>
          <a:r>
            <a:rPr lang="ko-KR" sz="2100" kern="1200" dirty="0"/>
            <a:t>파워 상태</a:t>
          </a:r>
          <a:endParaRPr lang="en-US" sz="2100" kern="1200" dirty="0"/>
        </a:p>
      </dsp:txBody>
      <dsp:txXfrm rot="-10800000">
        <a:off x="0" y="2283665"/>
        <a:ext cx="2644139" cy="749035"/>
      </dsp:txXfrm>
    </dsp:sp>
    <dsp:sp modelId="{5213EBA4-2634-4031-BC09-DD427E20BA0C}">
      <dsp:nvSpPr>
        <dsp:cNvPr id="0" name=""/>
        <dsp:cNvSpPr/>
      </dsp:nvSpPr>
      <dsp:spPr>
        <a:xfrm>
          <a:off x="2644139" y="2283665"/>
          <a:ext cx="7932418" cy="749035"/>
        </a:xfrm>
        <a:prstGeom prst="rect">
          <a:avLst/>
        </a:prstGeom>
        <a:solidFill>
          <a:schemeClr val="accent2">
            <a:tint val="40000"/>
            <a:alpha val="90000"/>
            <a:hueOff val="1174712"/>
            <a:satOff val="-19832"/>
            <a:lumOff val="-123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74712"/>
              <a:satOff val="-19832"/>
              <a:lumOff val="-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907" tIns="190500" rIns="16090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시스템 파워의 상태 전이도 설명</a:t>
          </a:r>
          <a:endParaRPr lang="en-US" sz="1500" kern="1200" dirty="0"/>
        </a:p>
      </dsp:txBody>
      <dsp:txXfrm>
        <a:off x="2644139" y="2283665"/>
        <a:ext cx="7932418" cy="749035"/>
      </dsp:txXfrm>
    </dsp:sp>
    <dsp:sp modelId="{3682D93F-D336-4EF9-A154-1EE0C8D72E04}">
      <dsp:nvSpPr>
        <dsp:cNvPr id="0" name=""/>
        <dsp:cNvSpPr/>
      </dsp:nvSpPr>
      <dsp:spPr>
        <a:xfrm rot="10800000">
          <a:off x="0" y="1142542"/>
          <a:ext cx="2644139" cy="11523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accent2">
              <a:hueOff val="1686623"/>
              <a:satOff val="-31908"/>
              <a:lumOff val="-2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8051" tIns="149352" rIns="18805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SW</a:t>
          </a:r>
          <a:r>
            <a:rPr lang="ko-KR" sz="2100" kern="1200" dirty="0"/>
            <a:t> 구조</a:t>
          </a:r>
          <a:r>
            <a:rPr lang="en-US" altLang="ko-KR" sz="2100" kern="1200" dirty="0"/>
            <a:t> (</a:t>
          </a:r>
          <a:r>
            <a:rPr lang="en-US" sz="2100" kern="1200" dirty="0"/>
            <a:t>FW</a:t>
          </a:r>
          <a:r>
            <a:rPr lang="en-US" altLang="ko-KR" sz="2100" kern="1200" dirty="0"/>
            <a:t>)</a:t>
          </a:r>
          <a:endParaRPr lang="en-US" sz="2100" kern="1200" dirty="0"/>
        </a:p>
      </dsp:txBody>
      <dsp:txXfrm rot="-10800000">
        <a:off x="0" y="1142542"/>
        <a:ext cx="2644139" cy="749035"/>
      </dsp:txXfrm>
    </dsp:sp>
    <dsp:sp modelId="{D2575C94-AC93-4CEE-B926-A668A5180648}">
      <dsp:nvSpPr>
        <dsp:cNvPr id="0" name=""/>
        <dsp:cNvSpPr/>
      </dsp:nvSpPr>
      <dsp:spPr>
        <a:xfrm>
          <a:off x="2644139" y="1142542"/>
          <a:ext cx="7932418" cy="749035"/>
        </a:xfrm>
        <a:prstGeom prst="rect">
          <a:avLst/>
        </a:prstGeom>
        <a:solidFill>
          <a:schemeClr val="accent2">
            <a:tint val="40000"/>
            <a:alpha val="90000"/>
            <a:hueOff val="2349425"/>
            <a:satOff val="-39664"/>
            <a:lumOff val="-247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349425"/>
              <a:satOff val="-39664"/>
              <a:lumOff val="-2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907" tIns="190500" rIns="16090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SW Framework Architecture</a:t>
          </a:r>
          <a:r>
            <a:rPr lang="ko-KR" altLang="en-US" sz="1500" b="0" kern="1200" dirty="0"/>
            <a:t>를 통해 리뷰할 시스템이 코드의 어디에 있는지 소개</a:t>
          </a:r>
          <a:endParaRPr lang="en-US" sz="1500" b="0" kern="1200" dirty="0"/>
        </a:p>
      </dsp:txBody>
      <dsp:txXfrm>
        <a:off x="2644139" y="1142542"/>
        <a:ext cx="7932418" cy="749035"/>
      </dsp:txXfrm>
    </dsp:sp>
    <dsp:sp modelId="{FA8C7D8B-1D2C-4C51-9C49-C850738EAC85}">
      <dsp:nvSpPr>
        <dsp:cNvPr id="0" name=""/>
        <dsp:cNvSpPr/>
      </dsp:nvSpPr>
      <dsp:spPr>
        <a:xfrm rot="10800000">
          <a:off x="0" y="1419"/>
          <a:ext cx="2644139" cy="115236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8051" tIns="149352" rIns="18805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0. </a:t>
          </a:r>
          <a:r>
            <a:rPr lang="ko-KR" altLang="en-US" sz="2100" kern="1200" dirty="0"/>
            <a:t>코어 구조</a:t>
          </a:r>
          <a:endParaRPr lang="en-US" sz="2100" kern="1200" dirty="0"/>
        </a:p>
      </dsp:txBody>
      <dsp:txXfrm rot="-10800000">
        <a:off x="0" y="1419"/>
        <a:ext cx="2644139" cy="749035"/>
      </dsp:txXfrm>
    </dsp:sp>
    <dsp:sp modelId="{67124C28-129F-4AE2-9046-98BE4F2C45B2}">
      <dsp:nvSpPr>
        <dsp:cNvPr id="0" name=""/>
        <dsp:cNvSpPr/>
      </dsp:nvSpPr>
      <dsp:spPr>
        <a:xfrm>
          <a:off x="2644139" y="1419"/>
          <a:ext cx="7932418" cy="749035"/>
        </a:xfrm>
        <a:prstGeom prst="rect">
          <a:avLst/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907" tIns="190500" rIns="160907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뒤에서 리뷰할 시스템이 어디서 돌아가는지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그 코어가 어떤 기능들을 담당하는지 개요</a:t>
          </a:r>
          <a:endParaRPr lang="en-US" sz="1500" kern="1200" dirty="0"/>
        </a:p>
      </dsp:txBody>
      <dsp:txXfrm>
        <a:off x="2644139" y="1419"/>
        <a:ext cx="7932418" cy="749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DE835-BF7B-44FE-BEF1-C4ADDD9CA857}">
      <dsp:nvSpPr>
        <dsp:cNvPr id="0" name=""/>
        <dsp:cNvSpPr/>
      </dsp:nvSpPr>
      <dsp:spPr>
        <a:xfrm>
          <a:off x="0" y="246189"/>
          <a:ext cx="6839001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782" tIns="291592" rIns="5307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Clock</a:t>
          </a:r>
          <a:r>
            <a:rPr lang="ko-KR" sz="1400" kern="1200" dirty="0"/>
            <a:t> 이 필요한 하위 시스템이 없는 경우 </a:t>
          </a:r>
          <a:r>
            <a:rPr lang="en-US" sz="1400" kern="1200" dirty="0"/>
            <a:t>HW  Wake UP </a:t>
          </a:r>
          <a:r>
            <a:rPr lang="ko-KR" sz="1400" kern="1200" dirty="0"/>
            <a:t>소스를 구성하고 상태를 딥 슬립 모드로 전환한다</a:t>
          </a:r>
          <a:r>
            <a:rPr lang="en-US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개발자가 제어 불가</a:t>
          </a:r>
          <a:endParaRPr lang="en-US" sz="1400" kern="1200" dirty="0"/>
        </a:p>
      </dsp:txBody>
      <dsp:txXfrm>
        <a:off x="0" y="246189"/>
        <a:ext cx="6839001" cy="1278900"/>
      </dsp:txXfrm>
    </dsp:sp>
    <dsp:sp modelId="{EBAC5750-E88C-4F68-A605-11829D389878}">
      <dsp:nvSpPr>
        <dsp:cNvPr id="0" name=""/>
        <dsp:cNvSpPr/>
      </dsp:nvSpPr>
      <dsp:spPr>
        <a:xfrm>
          <a:off x="341950" y="39549"/>
          <a:ext cx="47873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49" tIns="0" rIns="180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시스템 매니저 </a:t>
          </a:r>
          <a:r>
            <a:rPr lang="en-US" sz="1400" kern="1200" dirty="0"/>
            <a:t>(Sub System)</a:t>
          </a:r>
        </a:p>
      </dsp:txBody>
      <dsp:txXfrm>
        <a:off x="362125" y="59724"/>
        <a:ext cx="4746950" cy="372930"/>
      </dsp:txXfrm>
    </dsp:sp>
    <dsp:sp modelId="{B9ABA3AF-2CE7-42A1-854E-7573291E8B20}">
      <dsp:nvSpPr>
        <dsp:cNvPr id="0" name=""/>
        <dsp:cNvSpPr/>
      </dsp:nvSpPr>
      <dsp:spPr>
        <a:xfrm>
          <a:off x="0" y="1807329"/>
          <a:ext cx="6839001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782" tIns="291592" rIns="5307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SYS_CTRL</a:t>
          </a:r>
          <a:r>
            <a:rPr lang="ko-KR" sz="1400" kern="1200" dirty="0"/>
            <a:t>의 </a:t>
          </a:r>
          <a:r>
            <a:rPr lang="en-US" altLang="ko-KR" sz="1400" kern="1200" dirty="0"/>
            <a:t>R-Edge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VCHG</a:t>
          </a:r>
          <a:r>
            <a:rPr lang="ko-KR" sz="1400" kern="1200" dirty="0"/>
            <a:t>의 </a:t>
          </a:r>
          <a:r>
            <a:rPr lang="en-US" sz="1400" kern="1200" dirty="0"/>
            <a:t>R-Edge / F-Edge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400" kern="1200"/>
            <a:t>모든 </a:t>
          </a:r>
          <a:r>
            <a:rPr lang="en-US" sz="1400" kern="1200"/>
            <a:t>PIO / Digital Interface </a:t>
          </a:r>
          <a:r>
            <a:rPr lang="ko-KR" sz="1400" kern="1200"/>
            <a:t>의 활동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400" kern="1200" dirty="0"/>
            <a:t>타이머</a:t>
          </a:r>
          <a:r>
            <a:rPr lang="en-US" altLang="ko-KR" sz="1400" kern="1200" dirty="0"/>
            <a:t> (</a:t>
          </a:r>
          <a:r>
            <a:rPr lang="ko-KR" altLang="en-US" sz="1400" kern="1200" dirty="0"/>
            <a:t>시간 정확도 </a:t>
          </a:r>
          <a:r>
            <a:rPr lang="en-US" altLang="ko-KR" sz="1400" kern="1200" dirty="0"/>
            <a:t>20%)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LED </a:t>
          </a:r>
          <a:r>
            <a:rPr lang="ko-KR" sz="1400" kern="1200" dirty="0"/>
            <a:t>패드의 디지털 활동 </a:t>
          </a:r>
          <a:r>
            <a:rPr lang="en-US" sz="1400" kern="1200" dirty="0"/>
            <a:t>(Digital Input</a:t>
          </a:r>
          <a:r>
            <a:rPr lang="ko-KR" sz="1400" kern="1200" dirty="0"/>
            <a:t>만 해당</a:t>
          </a:r>
          <a:r>
            <a:rPr lang="en-US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400" kern="1200" dirty="0"/>
            <a:t>디버그 인터페이스의 활동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USB </a:t>
          </a:r>
          <a:r>
            <a:rPr lang="ko-KR" sz="1400" kern="1200" dirty="0"/>
            <a:t>장치 </a:t>
          </a:r>
          <a:r>
            <a:rPr lang="en-US" sz="1400" kern="1200" dirty="0"/>
            <a:t>I/O</a:t>
          </a:r>
        </a:p>
      </dsp:txBody>
      <dsp:txXfrm>
        <a:off x="0" y="1807329"/>
        <a:ext cx="6839001" cy="2646000"/>
      </dsp:txXfrm>
    </dsp:sp>
    <dsp:sp modelId="{21542B47-AD23-4FB5-ADFA-8E9D3BC108D0}">
      <dsp:nvSpPr>
        <dsp:cNvPr id="0" name=""/>
        <dsp:cNvSpPr/>
      </dsp:nvSpPr>
      <dsp:spPr>
        <a:xfrm>
          <a:off x="341950" y="1600689"/>
          <a:ext cx="47873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49" tIns="0" rIns="180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Deep Sleep </a:t>
          </a:r>
          <a:r>
            <a:rPr lang="en-US" sz="1400" kern="1200" dirty="0"/>
            <a:t>HW</a:t>
          </a:r>
          <a:r>
            <a:rPr lang="ko-KR" sz="1400" kern="1200" dirty="0"/>
            <a:t> </a:t>
          </a:r>
          <a:r>
            <a:rPr lang="en-US" sz="1400" kern="1200" dirty="0"/>
            <a:t>Wake</a:t>
          </a:r>
          <a:r>
            <a:rPr lang="ko-KR" sz="1400" kern="1200" dirty="0"/>
            <a:t> </a:t>
          </a:r>
          <a:r>
            <a:rPr lang="en-US" sz="1400" kern="1200" dirty="0"/>
            <a:t>Up</a:t>
          </a:r>
          <a:r>
            <a:rPr lang="ko-KR" sz="1400" kern="1200" dirty="0"/>
            <a:t> 소스</a:t>
          </a:r>
          <a:endParaRPr lang="en-US" sz="1400" kern="1200" dirty="0"/>
        </a:p>
      </dsp:txBody>
      <dsp:txXfrm>
        <a:off x="362125" y="1620864"/>
        <a:ext cx="4746950" cy="372930"/>
      </dsp:txXfrm>
    </dsp:sp>
    <dsp:sp modelId="{9F98A4C1-9CD5-4B6A-A111-AD87B1E20659}">
      <dsp:nvSpPr>
        <dsp:cNvPr id="0" name=""/>
        <dsp:cNvSpPr/>
      </dsp:nvSpPr>
      <dsp:spPr>
        <a:xfrm>
          <a:off x="0" y="4735569"/>
          <a:ext cx="6839001" cy="68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782" tIns="291592" rIns="530782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Deep </a:t>
          </a:r>
          <a:r>
            <a:rPr lang="ko-KR" altLang="en-US" sz="1400" kern="1200" dirty="0"/>
            <a:t>슬립의 진입</a:t>
          </a:r>
          <a:r>
            <a:rPr lang="en-US" altLang="ko-KR" sz="1400" kern="1200" dirty="0"/>
            <a:t> / </a:t>
          </a:r>
          <a:r>
            <a:rPr lang="ko-KR" altLang="en-US" sz="1400" kern="1200" dirty="0"/>
            <a:t>종료 등 상태 최 하위 단계를 관리한다</a:t>
          </a:r>
          <a:endParaRPr lang="en-US" sz="1400" kern="1200" dirty="0"/>
        </a:p>
      </dsp:txBody>
      <dsp:txXfrm>
        <a:off x="0" y="4735569"/>
        <a:ext cx="6839001" cy="683550"/>
      </dsp:txXfrm>
    </dsp:sp>
    <dsp:sp modelId="{7F82C29C-FDC7-469A-A31F-F5468810DBE9}">
      <dsp:nvSpPr>
        <dsp:cNvPr id="0" name=""/>
        <dsp:cNvSpPr/>
      </dsp:nvSpPr>
      <dsp:spPr>
        <a:xfrm>
          <a:off x="341950" y="4528929"/>
          <a:ext cx="47873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49" tIns="0" rIns="180949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Boot </a:t>
          </a:r>
          <a:r>
            <a:rPr lang="ko-KR" altLang="en-US" sz="1400" kern="1200" dirty="0"/>
            <a:t>매니저 </a:t>
          </a:r>
          <a:r>
            <a:rPr lang="en-US" altLang="ko-KR" sz="1400" kern="1200" dirty="0"/>
            <a:t>(Sub System)</a:t>
          </a:r>
          <a:endParaRPr lang="en-US" sz="1400" kern="1200" dirty="0"/>
        </a:p>
      </dsp:txBody>
      <dsp:txXfrm>
        <a:off x="362125" y="4549104"/>
        <a:ext cx="4746950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FC651-CF30-481E-8874-23F86CFD031D}">
      <dsp:nvSpPr>
        <dsp:cNvPr id="0" name=""/>
        <dsp:cNvSpPr/>
      </dsp:nvSpPr>
      <dsp:spPr>
        <a:xfrm>
          <a:off x="0" y="307019"/>
          <a:ext cx="6275035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012" tIns="312420" rIns="4870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SW</a:t>
          </a:r>
          <a:r>
            <a:rPr lang="ko-KR" altLang="en-US" sz="1500" kern="1200" dirty="0"/>
            <a:t>로 활성 </a:t>
          </a:r>
          <a:r>
            <a:rPr lang="en-US" altLang="ko-KR" sz="1500" kern="1200" dirty="0"/>
            <a:t>&lt; -- &gt;</a:t>
          </a:r>
          <a:r>
            <a:rPr lang="ko-KR" altLang="en-US" sz="1500" kern="1200" dirty="0"/>
            <a:t> 휴면 상태로의 상태 변경을 제어하고 </a:t>
          </a:r>
          <a:r>
            <a:rPr lang="en-US" altLang="ko-KR" sz="1500" kern="1200" dirty="0"/>
            <a:t>HW Wakeup </a:t>
          </a:r>
          <a:r>
            <a:rPr lang="ko-KR" altLang="en-US" sz="1500" kern="1200" dirty="0"/>
            <a:t>소스를 구성한다</a:t>
          </a:r>
          <a:r>
            <a:rPr lang="en-US" altLang="ko-KR" sz="1500" kern="1200" dirty="0"/>
            <a:t>.</a:t>
          </a:r>
          <a:endParaRPr lang="en-US" sz="1500" kern="1200" dirty="0"/>
        </a:p>
      </dsp:txBody>
      <dsp:txXfrm>
        <a:off x="0" y="307019"/>
        <a:ext cx="6275035" cy="1039500"/>
      </dsp:txXfrm>
    </dsp:sp>
    <dsp:sp modelId="{F5C9FF22-5284-40CC-8638-3E1AB0EF769E}">
      <dsp:nvSpPr>
        <dsp:cNvPr id="0" name=""/>
        <dsp:cNvSpPr/>
      </dsp:nvSpPr>
      <dsp:spPr>
        <a:xfrm>
          <a:off x="313751" y="85619"/>
          <a:ext cx="439252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027" tIns="0" rIns="1660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Application Sub System</a:t>
          </a:r>
        </a:p>
      </dsp:txBody>
      <dsp:txXfrm>
        <a:off x="335367" y="107235"/>
        <a:ext cx="4349292" cy="399568"/>
      </dsp:txXfrm>
    </dsp:sp>
    <dsp:sp modelId="{1C99BF65-F31F-4196-A9A3-917D583C04D2}">
      <dsp:nvSpPr>
        <dsp:cNvPr id="0" name=""/>
        <dsp:cNvSpPr/>
      </dsp:nvSpPr>
      <dsp:spPr>
        <a:xfrm>
          <a:off x="0" y="1648920"/>
          <a:ext cx="6275035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012" tIns="312420" rIns="4870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SYS_CTRL</a:t>
          </a:r>
          <a:r>
            <a:rPr lang="ko-KR" sz="1500" kern="1200"/>
            <a:t>의 </a:t>
          </a:r>
          <a:r>
            <a:rPr lang="en-US" sz="1500" kern="1200"/>
            <a:t>R-Edge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VCHG</a:t>
          </a:r>
          <a:r>
            <a:rPr lang="ko-KR" sz="1500" kern="1200"/>
            <a:t>의 </a:t>
          </a:r>
          <a:r>
            <a:rPr lang="en-US" sz="1500" kern="1200"/>
            <a:t>R-Eege / F-Edge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PIO</a:t>
          </a:r>
          <a:r>
            <a:rPr lang="ko-KR" sz="1500" kern="1200"/>
            <a:t> 활동</a:t>
          </a:r>
          <a:r>
            <a:rPr lang="en-US" sz="1500" kern="1200"/>
            <a:t>[8:1]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타이머 </a:t>
          </a:r>
          <a:r>
            <a:rPr lang="en-US" sz="1500" kern="1200"/>
            <a:t>(</a:t>
          </a:r>
          <a:r>
            <a:rPr lang="ko-KR" sz="1500" kern="1200"/>
            <a:t>휴면시 시간 정확도는 </a:t>
          </a:r>
          <a:r>
            <a:rPr lang="en-US" sz="1500" kern="1200"/>
            <a:t>±20%</a:t>
          </a:r>
          <a:r>
            <a:rPr lang="ko-KR" sz="1500" kern="1200"/>
            <a:t>임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LED </a:t>
          </a:r>
          <a:r>
            <a:rPr lang="ko-KR" sz="1500" kern="1200"/>
            <a:t>동작 </a:t>
          </a:r>
          <a:r>
            <a:rPr lang="en-US" sz="1500" kern="1200"/>
            <a:t>(Digital Input)</a:t>
          </a:r>
        </a:p>
      </dsp:txBody>
      <dsp:txXfrm>
        <a:off x="0" y="1648920"/>
        <a:ext cx="6275035" cy="2126250"/>
      </dsp:txXfrm>
    </dsp:sp>
    <dsp:sp modelId="{CEC1EDB2-8F3B-4265-9210-83B467EF94F9}">
      <dsp:nvSpPr>
        <dsp:cNvPr id="0" name=""/>
        <dsp:cNvSpPr/>
      </dsp:nvSpPr>
      <dsp:spPr>
        <a:xfrm>
          <a:off x="313751" y="1427520"/>
          <a:ext cx="439252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027" tIns="0" rIns="1660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Dormant HW Wake</a:t>
          </a:r>
          <a:r>
            <a:rPr lang="ko-KR" sz="1500" kern="1200"/>
            <a:t> </a:t>
          </a:r>
          <a:r>
            <a:rPr lang="en-US" sz="1500" kern="1200"/>
            <a:t>Up</a:t>
          </a:r>
          <a:r>
            <a:rPr lang="ko-KR" sz="1500" kern="1200"/>
            <a:t> 소스</a:t>
          </a:r>
          <a:endParaRPr lang="en-US" sz="1500" kern="1200"/>
        </a:p>
      </dsp:txBody>
      <dsp:txXfrm>
        <a:off x="335367" y="1449136"/>
        <a:ext cx="4349292" cy="399568"/>
      </dsp:txXfrm>
    </dsp:sp>
    <dsp:sp modelId="{DFA82186-DEF8-4D64-B228-393CDCC17CBD}">
      <dsp:nvSpPr>
        <dsp:cNvPr id="0" name=""/>
        <dsp:cNvSpPr/>
      </dsp:nvSpPr>
      <dsp:spPr>
        <a:xfrm>
          <a:off x="0" y="4077570"/>
          <a:ext cx="6275035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012" tIns="312420" rIns="48701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진입</a:t>
          </a:r>
          <a:r>
            <a:rPr lang="en-US" sz="1500" kern="1200"/>
            <a:t> / </a:t>
          </a:r>
          <a:r>
            <a:rPr lang="ko-KR" sz="1500" kern="1200"/>
            <a:t>종료 등 상태 최 하위 단계를 관리한다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Deep </a:t>
          </a:r>
          <a:r>
            <a:rPr lang="ko-KR" sz="1500" kern="1200"/>
            <a:t>슬립과 동일함</a:t>
          </a:r>
          <a:endParaRPr lang="en-US" sz="1500" kern="1200"/>
        </a:p>
      </dsp:txBody>
      <dsp:txXfrm>
        <a:off x="0" y="4077570"/>
        <a:ext cx="6275035" cy="1086750"/>
      </dsp:txXfrm>
    </dsp:sp>
    <dsp:sp modelId="{E8E4B986-40EB-4A78-8D5A-02760CDCF045}">
      <dsp:nvSpPr>
        <dsp:cNvPr id="0" name=""/>
        <dsp:cNvSpPr/>
      </dsp:nvSpPr>
      <dsp:spPr>
        <a:xfrm>
          <a:off x="313751" y="3856170"/>
          <a:ext cx="439252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027" tIns="0" rIns="16602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Boot </a:t>
          </a:r>
          <a:r>
            <a:rPr lang="ko-KR" sz="1500" kern="1200"/>
            <a:t>매니저 </a:t>
          </a:r>
          <a:r>
            <a:rPr lang="en-US" sz="1500" kern="1200"/>
            <a:t>(Sub System)</a:t>
          </a:r>
        </a:p>
      </dsp:txBody>
      <dsp:txXfrm>
        <a:off x="335367" y="3877786"/>
        <a:ext cx="4349292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EE8BD-0F2D-4FAC-8F45-4279E7856262}">
      <dsp:nvSpPr>
        <dsp:cNvPr id="0" name=""/>
        <dsp:cNvSpPr/>
      </dsp:nvSpPr>
      <dsp:spPr>
        <a:xfrm>
          <a:off x="0" y="8733"/>
          <a:ext cx="10576558" cy="62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꺼짐 상태</a:t>
          </a:r>
          <a:endParaRPr lang="en-US" sz="2000" kern="1200"/>
        </a:p>
      </dsp:txBody>
      <dsp:txXfrm>
        <a:off x="30271" y="39004"/>
        <a:ext cx="10516016" cy="559558"/>
      </dsp:txXfrm>
    </dsp:sp>
    <dsp:sp modelId="{9E61220F-E38C-4FDB-B8D6-F959A467B736}">
      <dsp:nvSpPr>
        <dsp:cNvPr id="0" name=""/>
        <dsp:cNvSpPr/>
      </dsp:nvSpPr>
      <dsp:spPr>
        <a:xfrm>
          <a:off x="0" y="628834"/>
          <a:ext cx="10576558" cy="76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806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600" kern="1200"/>
            <a:t>말 그대로 장치가 꺼져 있는 상태를 말함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600" kern="1200" dirty="0"/>
            <a:t>단</a:t>
          </a:r>
          <a:r>
            <a:rPr lang="en-US" sz="1600" kern="1200" dirty="0"/>
            <a:t> </a:t>
          </a:r>
          <a:r>
            <a:rPr lang="ko-KR" sz="1600" kern="1200" dirty="0"/>
            <a:t>이것은 </a:t>
          </a:r>
          <a:r>
            <a:rPr lang="en-US" sz="1600" kern="1200" dirty="0"/>
            <a:t>No Power </a:t>
          </a:r>
          <a:r>
            <a:rPr lang="ko-KR" sz="1600" kern="1200" dirty="0"/>
            <a:t>상태와는 확연히 다르다</a:t>
          </a:r>
          <a:r>
            <a:rPr lang="en-US" sz="1600" kern="1200" dirty="0"/>
            <a:t>. </a:t>
          </a:r>
          <a:r>
            <a:rPr lang="ko-KR" sz="1600" kern="1200" dirty="0"/>
            <a:t>배터리가 연결되어 있기 때문이다</a:t>
          </a:r>
          <a:r>
            <a:rPr lang="en-US" sz="1600" kern="1200" dirty="0"/>
            <a:t>.</a:t>
          </a:r>
        </a:p>
      </dsp:txBody>
      <dsp:txXfrm>
        <a:off x="0" y="628834"/>
        <a:ext cx="10576558" cy="765899"/>
      </dsp:txXfrm>
    </dsp:sp>
    <dsp:sp modelId="{C7052E63-F003-45A0-A858-26765AC377F3}">
      <dsp:nvSpPr>
        <dsp:cNvPr id="0" name=""/>
        <dsp:cNvSpPr/>
      </dsp:nvSpPr>
      <dsp:spPr>
        <a:xfrm>
          <a:off x="0" y="1394734"/>
          <a:ext cx="10576558" cy="620100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활성 </a:t>
          </a:r>
          <a:r>
            <a:rPr lang="en-US" sz="2000" kern="1200"/>
            <a:t>&lt; - &gt;  OFF </a:t>
          </a:r>
          <a:r>
            <a:rPr lang="ko-KR" sz="2000" kern="1200"/>
            <a:t>관계</a:t>
          </a:r>
          <a:endParaRPr lang="en-US" sz="2000" kern="1200"/>
        </a:p>
      </dsp:txBody>
      <dsp:txXfrm>
        <a:off x="30271" y="1425005"/>
        <a:ext cx="10516016" cy="559558"/>
      </dsp:txXfrm>
    </dsp:sp>
    <dsp:sp modelId="{F4FD8634-F84E-4BEA-B2C0-54157A01A3D2}">
      <dsp:nvSpPr>
        <dsp:cNvPr id="0" name=""/>
        <dsp:cNvSpPr/>
      </dsp:nvSpPr>
      <dsp:spPr>
        <a:xfrm>
          <a:off x="0" y="2014834"/>
          <a:ext cx="10576558" cy="76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806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SW</a:t>
          </a:r>
          <a:r>
            <a:rPr lang="ko-KR" sz="1600" kern="1200"/>
            <a:t>로 활성 </a:t>
          </a:r>
          <a:r>
            <a:rPr lang="en-US" sz="1600" kern="1200"/>
            <a:t>&lt; - &gt; OFF </a:t>
          </a:r>
          <a:r>
            <a:rPr lang="ko-KR" sz="1600" kern="1200"/>
            <a:t>로 제어가 가능하다</a:t>
          </a:r>
          <a:r>
            <a:rPr lang="en-US" sz="1600" kern="120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Application Sub System</a:t>
          </a:r>
          <a:r>
            <a:rPr lang="ko-KR" sz="1600" kern="1200" dirty="0"/>
            <a:t>에서 접근 가능</a:t>
          </a:r>
          <a:endParaRPr lang="en-US" sz="1600" kern="1200" dirty="0"/>
        </a:p>
      </dsp:txBody>
      <dsp:txXfrm>
        <a:off x="0" y="2014834"/>
        <a:ext cx="10576558" cy="765899"/>
      </dsp:txXfrm>
    </dsp:sp>
    <dsp:sp modelId="{5F6C3958-7F16-4D39-B904-E6A95EC79669}">
      <dsp:nvSpPr>
        <dsp:cNvPr id="0" name=""/>
        <dsp:cNvSpPr/>
      </dsp:nvSpPr>
      <dsp:spPr>
        <a:xfrm>
          <a:off x="0" y="2780733"/>
          <a:ext cx="10576558" cy="62010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부팅 이벤트</a:t>
          </a:r>
          <a:endParaRPr lang="en-US" sz="2000" kern="1200"/>
        </a:p>
      </dsp:txBody>
      <dsp:txXfrm>
        <a:off x="30271" y="2811004"/>
        <a:ext cx="10516016" cy="559558"/>
      </dsp:txXfrm>
    </dsp:sp>
    <dsp:sp modelId="{A5D6F48D-40C8-41CD-A6F9-22B8B8680CB8}">
      <dsp:nvSpPr>
        <dsp:cNvPr id="0" name=""/>
        <dsp:cNvSpPr/>
      </dsp:nvSpPr>
      <dsp:spPr>
        <a:xfrm>
          <a:off x="0" y="3400833"/>
          <a:ext cx="10576558" cy="76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806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SYS_CTRL R-Edge </a:t>
          </a:r>
          <a:r>
            <a:rPr lang="ko-KR" sz="1600" kern="1200"/>
            <a:t>가 </a:t>
          </a:r>
          <a:r>
            <a:rPr lang="en-US" sz="1600" kern="1200"/>
            <a:t>20ms </a:t>
          </a:r>
          <a:r>
            <a:rPr lang="ko-KR" sz="1600" kern="1200"/>
            <a:t>이상 유지될 경우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VCHG R-Edge</a:t>
          </a:r>
          <a:r>
            <a:rPr lang="ko-KR" sz="1600" kern="1200"/>
            <a:t>가 </a:t>
          </a:r>
          <a:r>
            <a:rPr lang="en-US" sz="1600" kern="1200"/>
            <a:t>20ms </a:t>
          </a:r>
          <a:r>
            <a:rPr lang="ko-KR" sz="1600" kern="1200"/>
            <a:t>이상 유지될 경우</a:t>
          </a:r>
          <a:endParaRPr lang="en-US" sz="1600" kern="1200"/>
        </a:p>
      </dsp:txBody>
      <dsp:txXfrm>
        <a:off x="0" y="3400833"/>
        <a:ext cx="10576558" cy="7658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C2753-9EDD-4481-91C9-E910EED4C389}">
      <dsp:nvSpPr>
        <dsp:cNvPr id="0" name=""/>
        <dsp:cNvSpPr/>
      </dsp:nvSpPr>
      <dsp:spPr>
        <a:xfrm>
          <a:off x="4325" y="355585"/>
          <a:ext cx="1853556" cy="11241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/>
            <a:t>세류충전</a:t>
          </a:r>
          <a:endParaRPr lang="en-US" sz="2400" b="1" kern="1200"/>
        </a:p>
      </dsp:txBody>
      <dsp:txXfrm>
        <a:off x="37250" y="388510"/>
        <a:ext cx="1787706" cy="1058306"/>
      </dsp:txXfrm>
    </dsp:sp>
    <dsp:sp modelId="{11C9A66E-FD19-47C6-BF23-B11EFA7FB0BC}">
      <dsp:nvSpPr>
        <dsp:cNvPr id="0" name=""/>
        <dsp:cNvSpPr/>
      </dsp:nvSpPr>
      <dsp:spPr>
        <a:xfrm>
          <a:off x="2182913" y="355585"/>
          <a:ext cx="1853556" cy="11241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/>
            <a:t>프리차징</a:t>
          </a:r>
          <a:endParaRPr lang="en-US" sz="2400" b="1" kern="1200"/>
        </a:p>
      </dsp:txBody>
      <dsp:txXfrm>
        <a:off x="2215838" y="388510"/>
        <a:ext cx="1787706" cy="1058306"/>
      </dsp:txXfrm>
    </dsp:sp>
    <dsp:sp modelId="{70FC6453-D78B-43AD-B732-ACBC121DCB73}">
      <dsp:nvSpPr>
        <dsp:cNvPr id="0" name=""/>
        <dsp:cNvSpPr/>
      </dsp:nvSpPr>
      <dsp:spPr>
        <a:xfrm>
          <a:off x="4361500" y="355585"/>
          <a:ext cx="1853556" cy="11241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고속 충전</a:t>
          </a:r>
          <a:endParaRPr lang="en-US" altLang="ko-KR" sz="2400" b="1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정 전류</a:t>
          </a:r>
          <a:endParaRPr lang="en-US" sz="2400" b="1" kern="1200" dirty="0"/>
        </a:p>
      </dsp:txBody>
      <dsp:txXfrm>
        <a:off x="4394425" y="388510"/>
        <a:ext cx="1787706" cy="1058306"/>
      </dsp:txXfrm>
    </dsp:sp>
    <dsp:sp modelId="{DE84D913-9622-4C89-904D-42378DF15711}">
      <dsp:nvSpPr>
        <dsp:cNvPr id="0" name=""/>
        <dsp:cNvSpPr/>
      </dsp:nvSpPr>
      <dsp:spPr>
        <a:xfrm>
          <a:off x="6540087" y="355585"/>
          <a:ext cx="1853556" cy="11241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고속 충전</a:t>
          </a:r>
          <a:endParaRPr lang="en-US" altLang="ko-KR" sz="2400" b="1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정 전압</a:t>
          </a:r>
          <a:endParaRPr lang="en-US" sz="2400" b="1" kern="1200" dirty="0"/>
        </a:p>
      </dsp:txBody>
      <dsp:txXfrm>
        <a:off x="6573012" y="388510"/>
        <a:ext cx="1787706" cy="1058306"/>
      </dsp:txXfrm>
    </dsp:sp>
    <dsp:sp modelId="{C14A5C28-A407-4808-86AF-07AF72D9CAB4}">
      <dsp:nvSpPr>
        <dsp:cNvPr id="0" name=""/>
        <dsp:cNvSpPr/>
      </dsp:nvSpPr>
      <dsp:spPr>
        <a:xfrm>
          <a:off x="8718675" y="355585"/>
          <a:ext cx="1853556" cy="11241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/>
            <a:t>대기상태</a:t>
          </a:r>
          <a:endParaRPr lang="en-US" sz="2400" b="1" kern="1200"/>
        </a:p>
      </dsp:txBody>
      <dsp:txXfrm>
        <a:off x="8751600" y="388510"/>
        <a:ext cx="1787706" cy="10583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11C49-2DF8-40EB-9944-AE38590D2027}">
      <dsp:nvSpPr>
        <dsp:cNvPr id="0" name=""/>
        <dsp:cNvSpPr/>
      </dsp:nvSpPr>
      <dsp:spPr>
        <a:xfrm>
          <a:off x="0" y="763011"/>
          <a:ext cx="6611939" cy="1391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44667-F1DD-4E0D-BF46-F729442DE855}">
      <dsp:nvSpPr>
        <dsp:cNvPr id="0" name=""/>
        <dsp:cNvSpPr/>
      </dsp:nvSpPr>
      <dsp:spPr>
        <a:xfrm>
          <a:off x="106624" y="1076182"/>
          <a:ext cx="765526" cy="76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BC2B1-C84F-4DDB-95C9-514CA1C0C1BA}">
      <dsp:nvSpPr>
        <dsp:cNvPr id="0" name=""/>
        <dsp:cNvSpPr/>
      </dsp:nvSpPr>
      <dsp:spPr>
        <a:xfrm>
          <a:off x="661216" y="763011"/>
          <a:ext cx="6265138" cy="139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14730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충전 관련해 </a:t>
          </a:r>
          <a:r>
            <a:rPr lang="ko-KR" sz="1800" kern="1200" dirty="0" err="1"/>
            <a:t>프리차징</a:t>
          </a:r>
          <a:r>
            <a:rPr lang="en-US" sz="1800" kern="1200" dirty="0"/>
            <a:t>, </a:t>
          </a:r>
          <a:r>
            <a:rPr lang="ko-KR" sz="1800" kern="1200" dirty="0"/>
            <a:t>고속 충전 단계에 대해서 별도의 시간 제한을 설정 할 수 있다</a:t>
          </a:r>
          <a:r>
            <a:rPr lang="en-US" sz="1800" kern="1200" dirty="0"/>
            <a:t>.</a:t>
          </a:r>
        </a:p>
      </dsp:txBody>
      <dsp:txXfrm>
        <a:off x="661216" y="763011"/>
        <a:ext cx="6265138" cy="1391867"/>
      </dsp:txXfrm>
    </dsp:sp>
    <dsp:sp modelId="{0463D6A7-734F-47A1-9499-1080D6EC2532}">
      <dsp:nvSpPr>
        <dsp:cNvPr id="0" name=""/>
        <dsp:cNvSpPr/>
      </dsp:nvSpPr>
      <dsp:spPr>
        <a:xfrm>
          <a:off x="0" y="2502845"/>
          <a:ext cx="6611939" cy="1391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56814-9AB1-4353-9780-3E07FFE3335E}">
      <dsp:nvSpPr>
        <dsp:cNvPr id="0" name=""/>
        <dsp:cNvSpPr/>
      </dsp:nvSpPr>
      <dsp:spPr>
        <a:xfrm>
          <a:off x="106624" y="2816016"/>
          <a:ext cx="765526" cy="76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F5EBF-D352-49CF-9D64-472FCB68D5BF}">
      <dsp:nvSpPr>
        <dsp:cNvPr id="0" name=""/>
        <dsp:cNvSpPr/>
      </dsp:nvSpPr>
      <dsp:spPr>
        <a:xfrm>
          <a:off x="1293191" y="2502845"/>
          <a:ext cx="5001187" cy="139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14730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타임아웃이 활성화 된 경우 어떤 이유로든 제한 시간을 초과하면 충전기가 비 활성화 된다</a:t>
          </a:r>
          <a:r>
            <a:rPr lang="en-US" sz="1800" kern="1200" dirty="0"/>
            <a:t>.</a:t>
          </a:r>
        </a:p>
      </dsp:txBody>
      <dsp:txXfrm>
        <a:off x="1293191" y="2502845"/>
        <a:ext cx="5001187" cy="139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6714E-FB26-47D8-B5EB-D2806A37016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672F3-02DF-49FA-BC38-8517EBCD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3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 엔진은 다양한 응용 프로그램에서 목표를 실행할 수 있는 일반적인 엔진입니다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모듈에 의해 생성된 로그의 가독성을 향상시키기 위해 응용 프로그램은 목표 </a:t>
            </a:r>
            <a:r>
              <a:rPr lang="en-US" altLang="ko-KR" dirty="0"/>
              <a:t>ID/</a:t>
            </a:r>
            <a:r>
              <a:rPr lang="ko-KR" altLang="en-US" dirty="0"/>
              <a:t>명을 정의하는 응용 프로그램별 열거의 이름을 지정할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형식 지정자 </a:t>
            </a:r>
            <a:r>
              <a:rPr lang="en-US" altLang="ko-KR" dirty="0"/>
              <a:t>GOAL_ID_FS</a:t>
            </a:r>
            <a:r>
              <a:rPr lang="ko-KR" altLang="en-US" dirty="0"/>
              <a:t>는 로그에 목표 </a:t>
            </a:r>
            <a:r>
              <a:rPr lang="en-US" altLang="ko-KR" dirty="0"/>
              <a:t>ID</a:t>
            </a:r>
            <a:r>
              <a:rPr lang="ko-KR" altLang="en-US" dirty="0"/>
              <a:t>를 인쇄할 때 이 모듈에서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어플리케이션 레이어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 err="1"/>
              <a:t>이어버드</a:t>
            </a:r>
            <a:r>
              <a:rPr lang="ko-KR" altLang="en-US" dirty="0"/>
              <a:t> 기능 </a:t>
            </a:r>
            <a:r>
              <a:rPr lang="en-US" altLang="ko-KR" dirty="0"/>
              <a:t>/ </a:t>
            </a:r>
            <a:r>
              <a:rPr lang="ko-KR" altLang="en-US" dirty="0"/>
              <a:t>레거시 코드 </a:t>
            </a:r>
            <a:r>
              <a:rPr lang="en-US" altLang="ko-KR" dirty="0"/>
              <a:t>/ </a:t>
            </a:r>
            <a:r>
              <a:rPr lang="ko-KR" altLang="en-US" dirty="0" err="1"/>
              <a:t>이어버드</a:t>
            </a:r>
            <a:r>
              <a:rPr lang="ko-KR" altLang="en-US" dirty="0"/>
              <a:t> 설정</a:t>
            </a:r>
            <a:r>
              <a:rPr lang="en-US" altLang="ko-KR" dirty="0"/>
              <a:t> / </a:t>
            </a:r>
            <a:r>
              <a:rPr lang="ko-KR" altLang="en-US" dirty="0"/>
              <a:t>각종 </a:t>
            </a:r>
            <a:r>
              <a:rPr lang="en-US" altLang="ko-KR" dirty="0"/>
              <a:t>GPIO </a:t>
            </a:r>
            <a:r>
              <a:rPr lang="ko-KR" altLang="en-US" dirty="0"/>
              <a:t>제어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토플로지</a:t>
            </a:r>
            <a:r>
              <a:rPr lang="ko-KR" altLang="en-US" dirty="0"/>
              <a:t> 레이어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양쪽 </a:t>
            </a:r>
            <a:r>
              <a:rPr lang="ko-KR" altLang="en-US" dirty="0" err="1"/>
              <a:t>이어버드의</a:t>
            </a:r>
            <a:r>
              <a:rPr lang="ko-KR" altLang="en-US" dirty="0"/>
              <a:t> 피어 </a:t>
            </a:r>
            <a:r>
              <a:rPr lang="en-US" altLang="ko-KR" dirty="0"/>
              <a:t>2 </a:t>
            </a:r>
            <a:r>
              <a:rPr lang="ko-KR" altLang="en-US" dirty="0"/>
              <a:t>피어 컨트롤을 위한 </a:t>
            </a:r>
            <a:r>
              <a:rPr lang="ko-KR" altLang="en-US" dirty="0" err="1"/>
              <a:t>토플로지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피어</a:t>
            </a:r>
            <a:r>
              <a:rPr lang="en-US" altLang="ko-KR" dirty="0"/>
              <a:t> </a:t>
            </a:r>
            <a:r>
              <a:rPr lang="ko-KR" altLang="en-US" dirty="0"/>
              <a:t>라이프 사이클 관리</a:t>
            </a:r>
            <a:r>
              <a:rPr lang="en-US" altLang="ko-KR" dirty="0"/>
              <a:t>, </a:t>
            </a:r>
            <a:r>
              <a:rPr lang="ko-KR" altLang="en-US" dirty="0"/>
              <a:t>헤드셋 라이프사이클 관리</a:t>
            </a:r>
            <a:r>
              <a:rPr lang="en-US" altLang="ko-KR" dirty="0"/>
              <a:t>, A2DP </a:t>
            </a:r>
            <a:r>
              <a:rPr lang="ko-KR" altLang="en-US" dirty="0" err="1"/>
              <a:t>미러링</a:t>
            </a:r>
            <a:r>
              <a:rPr lang="en-US" altLang="ko-KR" dirty="0"/>
              <a:t>, </a:t>
            </a:r>
            <a:r>
              <a:rPr lang="en-US" altLang="ko-KR" dirty="0" err="1"/>
              <a:t>eSCO</a:t>
            </a:r>
            <a:r>
              <a:rPr lang="en-US" altLang="ko-KR" dirty="0"/>
              <a:t> </a:t>
            </a:r>
            <a:r>
              <a:rPr lang="ko-KR" altLang="en-US" dirty="0" err="1"/>
              <a:t>미러링</a:t>
            </a:r>
            <a:r>
              <a:rPr lang="en-US" altLang="ko-KR" dirty="0"/>
              <a:t>(</a:t>
            </a:r>
            <a:r>
              <a:rPr lang="ko-KR" altLang="en-US" dirty="0"/>
              <a:t>확장된 동기식 연결지향</a:t>
            </a:r>
            <a:r>
              <a:rPr lang="en-US" altLang="ko-KR" dirty="0"/>
              <a:t>), </a:t>
            </a:r>
            <a:r>
              <a:rPr lang="ko-KR" altLang="en-US" dirty="0"/>
              <a:t>다이나믹 핸드오버</a:t>
            </a:r>
            <a:r>
              <a:rPr lang="en-US" altLang="ko-KR" dirty="0"/>
              <a:t>, </a:t>
            </a:r>
            <a:r>
              <a:rPr lang="ko-KR" altLang="en-US" dirty="0"/>
              <a:t>블루투스 주소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서비스 레이어</a:t>
            </a:r>
            <a:endParaRPr lang="en-US" altLang="ko-KR" dirty="0"/>
          </a:p>
          <a:p>
            <a:r>
              <a:rPr lang="en-US" altLang="ko-KR" dirty="0"/>
              <a:t>&gt;&gt; QCC3040</a:t>
            </a:r>
            <a:r>
              <a:rPr lang="ko-KR" altLang="en-US" dirty="0"/>
              <a:t>에서 지원하는 </a:t>
            </a:r>
            <a:r>
              <a:rPr lang="ko-KR" altLang="en-US" dirty="0" err="1"/>
              <a:t>기능등을</a:t>
            </a:r>
            <a:r>
              <a:rPr lang="ko-KR" altLang="en-US" dirty="0"/>
              <a:t> 정의함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98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파워 상태별로 </a:t>
            </a:r>
            <a:r>
              <a:rPr lang="ko-KR" altLang="en-US" dirty="0" err="1"/>
              <a:t>이런게</a:t>
            </a:r>
            <a:r>
              <a:rPr lang="ko-KR" altLang="en-US" dirty="0"/>
              <a:t> </a:t>
            </a:r>
            <a:r>
              <a:rPr lang="ko-KR" altLang="en-US" dirty="0" err="1"/>
              <a:t>있다라며</a:t>
            </a:r>
            <a:r>
              <a:rPr lang="ko-KR" altLang="en-US" dirty="0"/>
              <a:t> 바로 넘어간다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파워 상태는 아키텍처의 시스템 </a:t>
            </a:r>
            <a:r>
              <a:rPr lang="ko-KR" altLang="en-US" dirty="0" err="1"/>
              <a:t>매니져에서</a:t>
            </a:r>
            <a:r>
              <a:rPr lang="ko-KR" altLang="en-US" dirty="0"/>
              <a:t> 관리가 되며</a:t>
            </a:r>
            <a:endParaRPr lang="en-US" altLang="ko-KR" dirty="0"/>
          </a:p>
          <a:p>
            <a:r>
              <a:rPr lang="en-US" altLang="ko-KR" dirty="0"/>
              <a:t>SW</a:t>
            </a:r>
            <a:r>
              <a:rPr lang="ko-KR" altLang="en-US" dirty="0"/>
              <a:t> 레이어 상에서는 도메인 레이어에 해당한다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0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4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3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&gt;&gt; QCC3040 VFBGA</a:t>
            </a:r>
            <a:r>
              <a:rPr lang="ko-KR" altLang="en-US" dirty="0"/>
              <a:t>는 디지털 파워 아일랜드를 사용합니다</a:t>
            </a:r>
            <a:r>
              <a:rPr lang="en-US" altLang="ko-KR" dirty="0"/>
              <a:t>. </a:t>
            </a:r>
            <a:r>
              <a:rPr lang="ko-KR" altLang="en-US" dirty="0"/>
              <a:t>딥 슬립 상태 전류는 활성 상태 또는 상태 유지 상태에 따라 크게 달라집니다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01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부트 매니저란 뭐하는 놈인가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&gt;&gt; </a:t>
            </a:r>
            <a:r>
              <a:rPr lang="ko-KR" altLang="en-US" dirty="0"/>
              <a:t>낮은 수준의 모든 </a:t>
            </a:r>
            <a:r>
              <a:rPr lang="ko-KR" altLang="en-US" dirty="0" err="1"/>
              <a:t>하우스키핑</a:t>
            </a:r>
            <a:r>
              <a:rPr lang="ko-KR" altLang="en-US" dirty="0"/>
              <a:t> 기능 수행</a:t>
            </a:r>
          </a:p>
          <a:p>
            <a:r>
              <a:rPr lang="en-US" altLang="ko-KR" dirty="0"/>
              <a:t>&gt;&gt; </a:t>
            </a:r>
            <a:r>
              <a:rPr lang="ko-KR" altLang="en-US" dirty="0"/>
              <a:t>칩 부팅 관리</a:t>
            </a:r>
          </a:p>
          <a:p>
            <a:r>
              <a:rPr lang="en-US" altLang="ko-KR" dirty="0"/>
              <a:t>&gt;&gt; Deep Sleep </a:t>
            </a:r>
            <a:r>
              <a:rPr lang="ko-KR" altLang="en-US" dirty="0"/>
              <a:t>및 휴면 상태 진입</a:t>
            </a:r>
            <a:r>
              <a:rPr lang="en-US" altLang="ko-KR" dirty="0"/>
              <a:t>/</a:t>
            </a:r>
            <a:r>
              <a:rPr lang="ko-KR" altLang="en-US" dirty="0"/>
              <a:t>종료 등 상태 최하위 단계 관리</a:t>
            </a:r>
            <a:endParaRPr lang="en-US" altLang="ko-KR" dirty="0"/>
          </a:p>
          <a:p>
            <a:r>
              <a:rPr lang="en-US" altLang="ko-KR" dirty="0"/>
              <a:t>-----------</a:t>
            </a:r>
          </a:p>
          <a:p>
            <a:r>
              <a:rPr lang="ko-KR" altLang="en-US" dirty="0"/>
              <a:t>시스템 매니저란 뭐하는 놈이고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ROM</a:t>
            </a:r>
            <a:r>
              <a:rPr lang="ko-KR" altLang="en-US" dirty="0"/>
              <a:t>에서 실행</a:t>
            </a:r>
          </a:p>
          <a:p>
            <a:r>
              <a:rPr lang="ko-KR" altLang="en-US" dirty="0"/>
              <a:t>■ 시스템 내 리소스 할당 제어</a:t>
            </a:r>
          </a:p>
          <a:p>
            <a:r>
              <a:rPr lang="ko-KR" altLang="en-US" dirty="0"/>
              <a:t>■ 메시지 전송 및 다른 하위 시스템과의 상호 작용을 사용하여 펌웨어 작동 조정</a:t>
            </a:r>
          </a:p>
          <a:p>
            <a:endParaRPr lang="ko-KR" altLang="en-US" dirty="0"/>
          </a:p>
          <a:p>
            <a:r>
              <a:rPr lang="ko-KR" altLang="en-US" dirty="0"/>
              <a:t>칩 수준 절전 모드는 시스템 관리자가 조정합니다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하위 시스템은 시스템 매니저에게 절전 모드임을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 매니저는 장치 전원을 최소화하도록 하위 시스템에 대한 클럭 및</a:t>
            </a:r>
            <a:r>
              <a:rPr lang="en-US" altLang="ko-KR" dirty="0"/>
              <a:t>/</a:t>
            </a:r>
            <a:r>
              <a:rPr lang="ko-KR" altLang="en-US" dirty="0"/>
              <a:t>또는 전원을 개별적으로 비활성화할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 매니저는 트랜잭션 버스를 사용하여 하드웨어의 서브시스템에 분배되는 </a:t>
            </a:r>
            <a:r>
              <a:rPr lang="en-US" altLang="ko-KR" dirty="0"/>
              <a:t>1MHz </a:t>
            </a:r>
            <a:r>
              <a:rPr lang="ko-KR" altLang="en-US" dirty="0"/>
              <a:t>시스템 타이머를 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시스템 시간은 저전력 상태에서 전류를 최적화하기 위해 </a:t>
            </a:r>
            <a:r>
              <a:rPr lang="en-US" altLang="ko-KR" dirty="0"/>
              <a:t>20ppm, 250ppm </a:t>
            </a:r>
            <a:r>
              <a:rPr lang="ko-KR" altLang="en-US" dirty="0"/>
              <a:t>및 </a:t>
            </a:r>
            <a:r>
              <a:rPr lang="en-US" altLang="ko-KR" dirty="0"/>
              <a:t>20% </a:t>
            </a:r>
            <a:r>
              <a:rPr lang="ko-KR" altLang="en-US" dirty="0"/>
              <a:t>모드가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6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비고</a:t>
            </a:r>
            <a:r>
              <a:rPr lang="en-US" altLang="ko-KR" dirty="0"/>
              <a:t> : </a:t>
            </a:r>
            <a:r>
              <a:rPr lang="ko-KR" altLang="en-US" dirty="0"/>
              <a:t>거의 사용하지 않는 상태이다</a:t>
            </a:r>
            <a:r>
              <a:rPr lang="en-US" altLang="ko-KR" dirty="0"/>
              <a:t>. OFF</a:t>
            </a:r>
            <a:r>
              <a:rPr lang="ko-KR" altLang="en-US" dirty="0"/>
              <a:t>가 안 될 때만 들어가는 모드임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59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3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정리해 보면 개발자가 제어할 수 있는 모드는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Dormant, OFF,</a:t>
            </a:r>
            <a:r>
              <a:rPr lang="ko-KR" altLang="en-US" dirty="0"/>
              <a:t> </a:t>
            </a:r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POWER 3</a:t>
            </a:r>
            <a:r>
              <a:rPr lang="ko-KR" altLang="en-US" dirty="0"/>
              <a:t>가지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8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06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좌측부터 순서대로 나열하였다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고속 충전 모드로 들어갈 때 마지막 충전 완료 지점에 다가갈 때 충전 전류는 서서히 감소 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FW</a:t>
            </a:r>
            <a:r>
              <a:rPr lang="ko-KR" altLang="en-US" dirty="0"/>
              <a:t>에서 설정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대기 상태에서 일정 전압으로 내려가면 충전기가 고속 충전 단계로 들어가 다시 충전 한다</a:t>
            </a:r>
            <a:r>
              <a:rPr lang="en-US" altLang="ko-KR" dirty="0"/>
              <a:t>. </a:t>
            </a:r>
            <a:r>
              <a:rPr lang="ko-KR" altLang="en-US" dirty="0"/>
              <a:t>이후 대기상태가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펌웨어에 정의되어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10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오류들이 있으며 기타 오류들은 코드 및 어플리케이션 노트에 더 자세이 있다</a:t>
            </a:r>
            <a:r>
              <a:rPr lang="en-US" altLang="ko-KR" dirty="0"/>
              <a:t>. </a:t>
            </a:r>
            <a:r>
              <a:rPr lang="ko-KR" altLang="en-US" dirty="0"/>
              <a:t>이를 살펴봐야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93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02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FW </a:t>
            </a:r>
            <a:r>
              <a:rPr lang="ko-KR" altLang="en-US" dirty="0"/>
              <a:t>과전압 기준 </a:t>
            </a:r>
            <a:r>
              <a:rPr lang="en-US" altLang="ko-KR" dirty="0"/>
              <a:t>: 4.55 </a:t>
            </a:r>
            <a:r>
              <a:rPr lang="ko-KR" altLang="en-US" dirty="0"/>
              <a:t>또는 </a:t>
            </a:r>
            <a:r>
              <a:rPr lang="en-US" altLang="ko-KR"/>
              <a:t>4.65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일부 배터리 보호 회로는 충전기 재설정 중에 셀 방전이 더 이상 발생하지 않도록 하는 등 배터리 보호 회로를 재설정하고 충전을 복원하기 위한 추가 단계를 수행해야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02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설정은 </a:t>
            </a:r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Charge monitor,</a:t>
            </a:r>
            <a:r>
              <a:rPr lang="ko-KR" altLang="en-US" dirty="0"/>
              <a:t> </a:t>
            </a:r>
            <a:r>
              <a:rPr lang="en-US" altLang="ko-KR" dirty="0" err="1"/>
              <a:t>earbud_region</a:t>
            </a:r>
            <a:r>
              <a:rPr lang="en-US" altLang="ko-KR" dirty="0"/>
              <a:t> config </a:t>
            </a:r>
            <a:r>
              <a:rPr lang="ko-KR" altLang="en-US" dirty="0"/>
              <a:t>파일에 설정되어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06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07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QTIL</a:t>
            </a:r>
            <a:r>
              <a:rPr lang="ko-KR" altLang="en-US" dirty="0"/>
              <a:t>은 모든 응용 프로그램이 배터리 보호 </a:t>
            </a:r>
            <a:r>
              <a:rPr lang="en-US" altLang="ko-KR" dirty="0"/>
              <a:t>IC(</a:t>
            </a:r>
            <a:r>
              <a:rPr lang="ko-KR" altLang="en-US" dirty="0"/>
              <a:t>보통 배터리 팩에 내장되거나 배터리가 </a:t>
            </a:r>
            <a:r>
              <a:rPr lang="en-US" altLang="ko-KR" dirty="0"/>
              <a:t>PCB</a:t>
            </a:r>
            <a:r>
              <a:rPr lang="ko-KR" altLang="en-US" dirty="0"/>
              <a:t>에 연결된 직후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차 보호 수준으로 포함할 것을 강력히 권장하며</a:t>
            </a:r>
            <a:r>
              <a:rPr lang="en-US" altLang="ko-KR" dirty="0"/>
              <a:t>, </a:t>
            </a:r>
            <a:r>
              <a:rPr lang="ko-KR" altLang="en-US" dirty="0"/>
              <a:t>이는 종종 </a:t>
            </a:r>
            <a:r>
              <a:rPr lang="en-US" altLang="ko-KR" dirty="0"/>
              <a:t>IEC62368</a:t>
            </a:r>
            <a:r>
              <a:rPr lang="ko-KR" altLang="en-US" dirty="0"/>
              <a:t>과 같은 표준에서 요구됩니다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보호소자는 일반적으로 전압이 너무 낮게 떨어지거나 너무 높게 되면 배터리 셀을 차단하고</a:t>
            </a:r>
            <a:r>
              <a:rPr lang="en-US" altLang="ko-KR" dirty="0"/>
              <a:t>, </a:t>
            </a:r>
            <a:r>
              <a:rPr lang="ko-KR" altLang="en-US" dirty="0"/>
              <a:t>또한 </a:t>
            </a:r>
            <a:r>
              <a:rPr lang="en-US" altLang="ko-KR" dirty="0"/>
              <a:t>QCC3040 VFBGA</a:t>
            </a:r>
            <a:r>
              <a:rPr lang="ko-KR" altLang="en-US" dirty="0"/>
              <a:t>와 셀의 연결부에서의 과전류로부터 보호한다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0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  <a:p>
            <a:r>
              <a:rPr lang="en-US" altLang="ko-KR" dirty="0"/>
              <a:t>&gt;&gt; </a:t>
            </a:r>
            <a:r>
              <a:rPr lang="ko-KR" altLang="en-US" dirty="0"/>
              <a:t>딥 슬립 및 휴면 모드에서 바이패스 </a:t>
            </a:r>
            <a:r>
              <a:rPr lang="en-US" altLang="ko-KR" dirty="0"/>
              <a:t>LDO </a:t>
            </a:r>
            <a:r>
              <a:rPr lang="ko-KR" altLang="en-US" dirty="0" err="1"/>
              <a:t>레귤레이터는</a:t>
            </a:r>
            <a:r>
              <a:rPr lang="ko-KR" altLang="en-US" dirty="0"/>
              <a:t> 저전력 모드로 전환되어 조절이 감소하고 전류 용량이 감소합니다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&gt;&gt; </a:t>
            </a:r>
            <a:r>
              <a:rPr lang="ko-KR" altLang="en-US" dirty="0"/>
              <a:t>이 저전력 모드는 전체 시스템 전력 소비를 줄여주며</a:t>
            </a:r>
            <a:r>
              <a:rPr lang="en-US" altLang="ko-KR" dirty="0"/>
              <a:t>, </a:t>
            </a:r>
            <a:r>
              <a:rPr lang="ko-KR" altLang="en-US" dirty="0"/>
              <a:t>필요하지 않은 경우 비활성화할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01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6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가볍게 지원하는 기능과 </a:t>
            </a:r>
            <a:r>
              <a:rPr lang="ko-KR" altLang="en-US" dirty="0" err="1"/>
              <a:t>개발자프로서세</a:t>
            </a:r>
            <a:r>
              <a:rPr lang="en-US" altLang="ko-KR" dirty="0"/>
              <a:t>, </a:t>
            </a:r>
            <a:r>
              <a:rPr lang="ko-KR" altLang="en-US" dirty="0"/>
              <a:t>펌웨어 프로세서 차이 서술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4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뭘 볼 것 인가 서술 할 예정</a:t>
            </a:r>
            <a:endParaRPr lang="en-US" altLang="ko-KR" dirty="0"/>
          </a:p>
          <a:p>
            <a:r>
              <a:rPr lang="en-US" altLang="ko-KR" dirty="0"/>
              <a:t>APP </a:t>
            </a:r>
            <a:r>
              <a:rPr lang="ko-KR" altLang="en-US" dirty="0"/>
              <a:t>서브시스템 기능</a:t>
            </a:r>
            <a:endParaRPr lang="en-US" altLang="ko-KR" dirty="0"/>
          </a:p>
          <a:p>
            <a:r>
              <a:rPr lang="en-US" altLang="ko-KR" dirty="0"/>
              <a:t>&gt;&gt;</a:t>
            </a:r>
            <a:r>
              <a:rPr lang="ko-KR" altLang="en-US" dirty="0"/>
              <a:t> 듀얼 코어 애플리케이션 서브시스템 </a:t>
            </a:r>
            <a:r>
              <a:rPr lang="en-US" altLang="ko-KR" dirty="0"/>
              <a:t>32MHz </a:t>
            </a:r>
            <a:r>
              <a:rPr lang="ko-KR" altLang="en-US" dirty="0"/>
              <a:t>작동</a:t>
            </a:r>
          </a:p>
          <a:p>
            <a:r>
              <a:rPr lang="en-US" altLang="ko-KR" dirty="0"/>
              <a:t>&gt;&gt; 32</a:t>
            </a:r>
            <a:r>
              <a:rPr lang="ko-KR" altLang="en-US" dirty="0"/>
              <a:t>비트 펌웨어 프로세서</a:t>
            </a:r>
            <a:r>
              <a:rPr lang="en-US" altLang="ko-KR" dirty="0"/>
              <a:t>(</a:t>
            </a:r>
            <a:r>
              <a:rPr lang="ko-KR" altLang="en-US" dirty="0"/>
              <a:t>시스템용 프로세서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실행하는 것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&gt;&gt; </a:t>
            </a:r>
            <a:r>
              <a:rPr lang="ko-KR" altLang="en-US" dirty="0"/>
              <a:t>블루투스 상부 스택</a:t>
            </a:r>
          </a:p>
          <a:p>
            <a:r>
              <a:rPr lang="en-US" altLang="ko-KR" dirty="0"/>
              <a:t>&gt;&gt;</a:t>
            </a:r>
            <a:r>
              <a:rPr lang="ko-KR" altLang="en-US" dirty="0"/>
              <a:t> 프로필</a:t>
            </a:r>
          </a:p>
          <a:p>
            <a:r>
              <a:rPr lang="en-US" altLang="ko-KR" dirty="0"/>
              <a:t>&gt;&gt; House-keeping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2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 x 32 MHz CPU / </a:t>
            </a:r>
            <a:r>
              <a:rPr lang="ko-KR" altLang="en-US" dirty="0"/>
              <a:t>코어</a:t>
            </a:r>
            <a:r>
              <a:rPr lang="en-US" altLang="ko-KR" dirty="0"/>
              <a:t>(Kalimba DSP </a:t>
            </a:r>
            <a:r>
              <a:rPr lang="ko-KR" altLang="en-US" dirty="0"/>
              <a:t>아키텍처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슬립</a:t>
            </a:r>
            <a:r>
              <a:rPr lang="en-US" altLang="ko-KR" dirty="0"/>
              <a:t>. </a:t>
            </a:r>
            <a:r>
              <a:rPr lang="ko-KR" altLang="en-US" dirty="0"/>
              <a:t>인터럽트</a:t>
            </a:r>
            <a:r>
              <a:rPr lang="en-US" altLang="ko-KR" dirty="0"/>
              <a:t>, </a:t>
            </a:r>
            <a:r>
              <a:rPr lang="ko-KR" altLang="en-US" dirty="0"/>
              <a:t>타이머</a:t>
            </a:r>
            <a:r>
              <a:rPr lang="en-US" altLang="ko-KR" dirty="0"/>
              <a:t>, </a:t>
            </a:r>
            <a:r>
              <a:rPr lang="ko-KR" altLang="en-US" dirty="0"/>
              <a:t>제로 오버헤드 루프</a:t>
            </a:r>
            <a:endParaRPr lang="en-US" altLang="ko-KR" dirty="0"/>
          </a:p>
          <a:p>
            <a:r>
              <a:rPr lang="ko-KR" altLang="en-US" dirty="0"/>
              <a:t>캐시</a:t>
            </a:r>
            <a:r>
              <a:rPr lang="en-US" altLang="ko-KR" dirty="0"/>
              <a:t>	: 2 Way</a:t>
            </a:r>
            <a:r>
              <a:rPr lang="ko-KR" altLang="en-US" dirty="0"/>
              <a:t> 캐시 </a:t>
            </a:r>
            <a:r>
              <a:rPr lang="en-US" altLang="ko-KR" dirty="0"/>
              <a:t>16KB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TCM	: 16KB</a:t>
            </a:r>
          </a:p>
          <a:p>
            <a:r>
              <a:rPr lang="ko-KR" altLang="en-US" dirty="0"/>
              <a:t>개별 </a:t>
            </a:r>
            <a:r>
              <a:rPr lang="en-US" altLang="ko-KR" dirty="0"/>
              <a:t>RAM	:</a:t>
            </a:r>
            <a:r>
              <a:rPr lang="ko-KR" altLang="en-US" dirty="0"/>
              <a:t> </a:t>
            </a:r>
            <a:r>
              <a:rPr lang="en-US" altLang="ko-KR" dirty="0"/>
              <a:t>40KB</a:t>
            </a:r>
          </a:p>
          <a:p>
            <a:r>
              <a:rPr lang="en-US" altLang="ko-KR" dirty="0"/>
              <a:t>----------</a:t>
            </a:r>
          </a:p>
          <a:p>
            <a:r>
              <a:rPr lang="en-US" altLang="ko-KR" dirty="0"/>
              <a:t>Shared RAM	: 32KB</a:t>
            </a:r>
            <a:r>
              <a:rPr lang="ko-KR" altLang="en-US" dirty="0"/>
              <a:t> 공유 버퍼</a:t>
            </a:r>
            <a:endParaRPr lang="en-US" altLang="ko-KR" dirty="0"/>
          </a:p>
          <a:p>
            <a:r>
              <a:rPr lang="en-US" altLang="ko-KR" dirty="0"/>
              <a:t>Serial</a:t>
            </a:r>
            <a:r>
              <a:rPr lang="ko-KR" altLang="en-US" dirty="0"/>
              <a:t> </a:t>
            </a:r>
            <a:r>
              <a:rPr lang="en-US" altLang="ko-KR" dirty="0"/>
              <a:t>Flash	: 32MB</a:t>
            </a:r>
          </a:p>
          <a:p>
            <a:r>
              <a:rPr lang="en-US" altLang="ko-KR" dirty="0"/>
              <a:t>----------</a:t>
            </a:r>
          </a:p>
          <a:p>
            <a:r>
              <a:rPr lang="en-US" altLang="ko-KR" dirty="0"/>
              <a:t>DMA </a:t>
            </a:r>
            <a:r>
              <a:rPr lang="ko-KR" altLang="en-US" dirty="0"/>
              <a:t>컨트롤러</a:t>
            </a:r>
            <a:r>
              <a:rPr lang="en-US" altLang="ko-KR" dirty="0"/>
              <a:t>   :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암호화 및 비교</a:t>
            </a:r>
            <a:r>
              <a:rPr lang="en-US" altLang="ko-KR" dirty="0"/>
              <a:t>, </a:t>
            </a:r>
            <a:r>
              <a:rPr lang="ko-KR" altLang="en-US" dirty="0"/>
              <a:t>플래시 및 원격 서브시스템에 대한 접근을 가속화 하는 </a:t>
            </a:r>
            <a:r>
              <a:rPr lang="en-US" altLang="ko-KR" dirty="0"/>
              <a:t>DMA </a:t>
            </a:r>
            <a:r>
              <a:rPr lang="ko-KR" altLang="en-US" dirty="0"/>
              <a:t>컨트롤 코어임</a:t>
            </a:r>
            <a:endParaRPr lang="en-US" altLang="ko-KR" dirty="0"/>
          </a:p>
          <a:p>
            <a:r>
              <a:rPr lang="ko-KR" altLang="en-US" dirty="0"/>
              <a:t>플래시 컨트롤러 </a:t>
            </a:r>
            <a:r>
              <a:rPr lang="en-US" altLang="ko-KR" dirty="0"/>
              <a:t>: </a:t>
            </a:r>
            <a:r>
              <a:rPr lang="ko-KR" altLang="en-US" dirty="0"/>
              <a:t>인라인 암호 해독을 사용하여 </a:t>
            </a:r>
            <a:r>
              <a:rPr lang="en-US" altLang="ko-KR" dirty="0"/>
              <a:t>32MHz</a:t>
            </a:r>
            <a:r>
              <a:rPr lang="ko-KR" altLang="en-US" dirty="0"/>
              <a:t>의 </a:t>
            </a:r>
            <a:r>
              <a:rPr lang="en-US" altLang="ko-KR" dirty="0"/>
              <a:t>SDR(</a:t>
            </a:r>
            <a:r>
              <a:rPr lang="ko-KR" altLang="en-US" dirty="0"/>
              <a:t>단일 데이터 전송 속도</a:t>
            </a:r>
            <a:r>
              <a:rPr lang="en-US" altLang="ko-KR" dirty="0"/>
              <a:t>)</a:t>
            </a:r>
            <a:r>
              <a:rPr lang="ko-KR" altLang="en-US" dirty="0"/>
              <a:t>에서 플래시를 지원하는 데이터 경로 장치입니다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플래시 메모리는 </a:t>
            </a:r>
            <a:r>
              <a:rPr lang="en-US" altLang="ko-KR" dirty="0"/>
              <a:t>QSPI </a:t>
            </a:r>
            <a:r>
              <a:rPr lang="ko-KR" altLang="en-US" dirty="0"/>
              <a:t>기반이다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서브 서브시스템 간의 메시징</a:t>
            </a:r>
            <a:r>
              <a:rPr lang="en-US" altLang="ko-KR" dirty="0"/>
              <a:t>, </a:t>
            </a:r>
            <a:r>
              <a:rPr lang="ko-KR" altLang="en-US" dirty="0"/>
              <a:t>제어 및 데이터 전송을 위한  원격 서브시스템 인터페이스를</a:t>
            </a:r>
            <a:r>
              <a:rPr lang="en-US" altLang="ko-KR" dirty="0"/>
              <a:t> </a:t>
            </a:r>
            <a:r>
              <a:rPr lang="ko-KR" altLang="en-US" dirty="0"/>
              <a:t>지원함</a:t>
            </a:r>
            <a:endParaRPr lang="en-US" altLang="ko-KR" dirty="0"/>
          </a:p>
          <a:p>
            <a:r>
              <a:rPr lang="en-US" altLang="ko-KR" dirty="0"/>
              <a:t>------</a:t>
            </a:r>
          </a:p>
          <a:p>
            <a:r>
              <a:rPr lang="ko-KR" altLang="en-US" dirty="0"/>
              <a:t>시스템 매니저에 의해 전원이 공급되고 재설정</a:t>
            </a:r>
            <a:r>
              <a:rPr lang="en-US" altLang="ko-KR" dirty="0"/>
              <a:t>(</a:t>
            </a:r>
            <a:r>
              <a:rPr lang="ko-KR" altLang="en-US" dirty="0"/>
              <a:t>변경</a:t>
            </a:r>
            <a:r>
              <a:rPr lang="en-US" altLang="ko-KR" dirty="0"/>
              <a:t>)</a:t>
            </a:r>
            <a:r>
              <a:rPr lang="ko-KR" altLang="en-US" dirty="0"/>
              <a:t>되지 않으며 클럭이 공급되면 자동으로 시작됩니다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서브시스템에는 파워 아일랜드가 있으며 각 </a:t>
            </a:r>
            <a:r>
              <a:rPr lang="en-US" altLang="ko-KR" dirty="0"/>
              <a:t>RAM </a:t>
            </a:r>
            <a:r>
              <a:rPr lang="ko-KR" altLang="en-US" dirty="0"/>
              <a:t>인스턴스는 전력을 최적화하기 위해 독립적으로 제어된다</a:t>
            </a:r>
            <a:r>
              <a:rPr lang="en-US" altLang="ko-KR" dirty="0"/>
              <a:t>. </a:t>
            </a:r>
            <a:r>
              <a:rPr lang="ko-KR" altLang="en-US" dirty="0"/>
              <a:t>이는 전력을 아끼는 역할을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3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 WAY</a:t>
            </a:r>
            <a:r>
              <a:rPr lang="ko-KR" altLang="en-US" b="1" dirty="0"/>
              <a:t> 캐시 설명</a:t>
            </a: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보통 캐시는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CPU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가 사용할 명령을 예측해 명령이 있는 </a:t>
            </a:r>
            <a:r>
              <a:rPr lang="ko-KR" altLang="en-US" dirty="0"/>
              <a:t>메모리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Direct mapping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을 해 놓는다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이 방식은 캐시의 한 위치에는 한 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Block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만 들어간다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예측을 하는 것 이기 때문에 예측이 맞거나 틀릴 수 있다</a:t>
            </a:r>
            <a:r>
              <a:rPr lang="en-US" altLang="ko-KR" dirty="0"/>
              <a:t>. </a:t>
            </a:r>
            <a:r>
              <a:rPr lang="ko-KR" altLang="en-US" dirty="0"/>
              <a:t>만약 계속 예측이 틀린다면 전체적으로 시스템 성능이 떨어진다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해결하기 위해 캐시의 </a:t>
            </a:r>
            <a:r>
              <a:rPr lang="en-US" altLang="ko-KR" dirty="0"/>
              <a:t>Block</a:t>
            </a:r>
            <a:r>
              <a:rPr lang="ko-KR" altLang="en-US" dirty="0"/>
              <a:t>을 묶어 하나의 </a:t>
            </a:r>
            <a:r>
              <a:rPr lang="en-US" altLang="ko-KR" dirty="0"/>
              <a:t>Set</a:t>
            </a:r>
            <a:r>
              <a:rPr lang="ko-KR" altLang="en-US" dirty="0"/>
              <a:t>을 구성한 방식을 취하였다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N-WAY </a:t>
            </a:r>
            <a:r>
              <a:rPr lang="ko-KR" altLang="en-US" dirty="0"/>
              <a:t>방식은 메모리에서 병렬로 찾기 때문에 예측 적중 시간이 빨라지진 않는다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대신 찾은 후 상호간의 데이터를 </a:t>
            </a:r>
            <a:r>
              <a:rPr lang="en-US" altLang="ko-KR" dirty="0"/>
              <a:t>Or Gate</a:t>
            </a:r>
            <a:r>
              <a:rPr lang="ko-KR" altLang="en-US" dirty="0"/>
              <a:t>로 연산해 판단하고 </a:t>
            </a:r>
            <a:r>
              <a:rPr lang="en-US" altLang="ko-KR" dirty="0"/>
              <a:t>MUX </a:t>
            </a:r>
            <a:r>
              <a:rPr lang="ko-KR" altLang="en-US" dirty="0"/>
              <a:t>를 통해 찾은 것을 선택한다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이러면 예측이 틀리는 것을 줄일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캐시 블록 </a:t>
            </a:r>
            <a:r>
              <a:rPr lang="en-US" altLang="ko-KR" dirty="0"/>
              <a:t>: </a:t>
            </a:r>
            <a:r>
              <a:rPr lang="ko-KR" altLang="en-US" dirty="0"/>
              <a:t>캐시메모리의</a:t>
            </a:r>
            <a:r>
              <a:rPr lang="en-US" altLang="ko-KR" dirty="0"/>
              <a:t> </a:t>
            </a:r>
            <a:r>
              <a:rPr lang="ko-KR" altLang="en-US" dirty="0"/>
              <a:t>데이터 그룹 단위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TCM</a:t>
            </a:r>
            <a:r>
              <a:rPr lang="ko-KR" altLang="en-US" dirty="0"/>
              <a:t> 메모리란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캐시는 </a:t>
            </a:r>
            <a:r>
              <a:rPr lang="en-US" altLang="ko-KR" dirty="0"/>
              <a:t>CPU</a:t>
            </a:r>
            <a:r>
              <a:rPr lang="ko-KR" altLang="en-US" dirty="0"/>
              <a:t>가 참조하는 데이터를 예측해 미리 캐시메모리에 넣는다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틀릴 경우 하위 메모리까지 내려가서 다시 가져오기 때문에 접근 시간이 보장이 안된다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TCM</a:t>
            </a:r>
            <a:r>
              <a:rPr lang="ko-KR" altLang="en-US" dirty="0"/>
              <a:t>은 캐시의 문제를 해결하기 위해 나온 것 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프로세서 코어에 붙어 있어 </a:t>
            </a:r>
            <a:r>
              <a:rPr lang="en-US" altLang="ko-KR" dirty="0" err="1"/>
              <a:t>tcm</a:t>
            </a:r>
            <a:r>
              <a:rPr lang="ko-KR" altLang="en-US" dirty="0"/>
              <a:t>에 있는 데이터는 접근 시간이 예측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인터럽트 처리 루틴 또는 캐시의 불확정성이 바람직하지 않은 실시간 태스크와 같이 시간이 중요한 루틴을 처리 하는데 사용 할 수 있으며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TCM</a:t>
            </a:r>
            <a:r>
              <a:rPr lang="ko-KR" altLang="en-US" dirty="0"/>
              <a:t>에 대한 접근은 일반적으로 단일 주기로 데이터를 캡처하거나 반환하도록 구성됩니다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예외 </a:t>
            </a:r>
            <a:r>
              <a:rPr lang="ko-KR" altLang="en-US" dirty="0" err="1"/>
              <a:t>핸들러와</a:t>
            </a:r>
            <a:r>
              <a:rPr lang="ko-KR" altLang="en-US" dirty="0"/>
              <a:t> 같은 시간이 중요한 루틴을 </a:t>
            </a:r>
            <a:r>
              <a:rPr lang="en-US" altLang="ko-KR" dirty="0"/>
              <a:t>TCM</a:t>
            </a:r>
            <a:r>
              <a:rPr lang="ko-KR" altLang="en-US" dirty="0"/>
              <a:t>에 저장함으로써 프로세서는 외부 메모리에서 초기 코드 </a:t>
            </a:r>
            <a:r>
              <a:rPr lang="ko-KR" altLang="en-US" dirty="0" err="1"/>
              <a:t>페치를</a:t>
            </a:r>
            <a:r>
              <a:rPr lang="ko-KR" altLang="en-US" dirty="0"/>
              <a:t> 기다릴 필요 없이 서브루틴에 즉시 액세스할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실시간 중요한 </a:t>
            </a:r>
            <a:r>
              <a:rPr lang="ko-KR" altLang="en-US" dirty="0" err="1"/>
              <a:t>서비스루틴</a:t>
            </a:r>
            <a:r>
              <a:rPr lang="ko-KR" altLang="en-US" dirty="0"/>
              <a:t> 처리에 유리하다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2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6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GAIA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&gt;&gt; </a:t>
            </a:r>
            <a:r>
              <a:rPr lang="ko-KR" altLang="en-US" dirty="0"/>
              <a:t>일반 애플리케이션 인터페이스 아키텍처</a:t>
            </a:r>
            <a:r>
              <a:rPr lang="en-US" altLang="ko-KR" dirty="0"/>
              <a:t>(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Generic Application Interface Architecture</a:t>
            </a:r>
            <a:r>
              <a:rPr lang="en-US" altLang="ko-KR" dirty="0"/>
              <a:t>),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&gt;&gt; </a:t>
            </a:r>
            <a:r>
              <a:rPr lang="ko-KR" altLang="en-US" dirty="0" err="1"/>
              <a:t>온칩</a:t>
            </a:r>
            <a:r>
              <a:rPr lang="ko-KR" altLang="en-US" dirty="0"/>
              <a:t> 애플리케이션에 대한 호스트 애플리케이션 액세스를 지원하는 엔드 투 엔드 시스템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 err="1"/>
              <a:t>Kymera</a:t>
            </a:r>
            <a:r>
              <a:rPr lang="en-US" altLang="ko-KR" dirty="0"/>
              <a:t> : </a:t>
            </a:r>
            <a:r>
              <a:rPr lang="ko-KR" altLang="en-US" dirty="0" err="1"/>
              <a:t>퀄컴사의</a:t>
            </a:r>
            <a:r>
              <a:rPr lang="ko-KR" altLang="en-US" dirty="0"/>
              <a:t> </a:t>
            </a:r>
            <a:r>
              <a:rPr lang="en-US" altLang="ko-KR" dirty="0"/>
              <a:t>DSP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672F3-02DF-49FA-BC38-8517EBCD25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3.svg"/><Relationship Id="rId9" Type="http://schemas.microsoft.com/office/2007/relationships/diagramDrawing" Target="../diagrams/drawin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4D1CA9E-ADA2-EFBD-6705-FC2CABD0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altLang="ko-KR" sz="7200" dirty="0">
                <a:solidFill>
                  <a:schemeClr val="accent1"/>
                </a:solidFill>
              </a:rPr>
              <a:t>QCC3040</a:t>
            </a:r>
            <a:r>
              <a:rPr lang="ko-KR" altLang="en-US" sz="7200" dirty="0">
                <a:solidFill>
                  <a:schemeClr val="accent1"/>
                </a:solidFill>
              </a:rPr>
              <a:t> 기능 리뷰</a:t>
            </a:r>
            <a:br>
              <a:rPr lang="en-US" altLang="ko-KR" sz="7200" dirty="0">
                <a:solidFill>
                  <a:schemeClr val="accent1"/>
                </a:solidFill>
              </a:rPr>
            </a:br>
            <a:endParaRPr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0DF09E-4510-123F-8B7E-124FB291C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</a:rPr>
              <a:t>QCC POWER &amp; CHARGER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</a:rPr>
              <a:t>With FW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1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3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2" name="내용 개체 틀 41">
            <a:extLst>
              <a:ext uri="{FF2B5EF4-FFF2-40B4-BE49-F238E27FC236}">
                <a16:creationId xmlns:a16="http://schemas.microsoft.com/office/drawing/2014/main" id="{CE231ACB-90A1-0547-C3B7-E1F364E09BE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64953" y="643467"/>
            <a:ext cx="10462093" cy="5571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824919-56FF-FC3C-FD10-F050BCBE8B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52675"/>
            <a:ext cx="3500438" cy="1222375"/>
          </a:xfrm>
        </p:spPr>
        <p:txBody>
          <a:bodyPr>
            <a:normAutofit/>
          </a:bodyPr>
          <a:lstStyle/>
          <a:p>
            <a:br>
              <a:rPr lang="en-US" altLang="ko-KR" sz="2700"/>
            </a:b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1819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6DE756B-19CE-95CD-BBA6-0BB56DF4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시스템 </a:t>
            </a:r>
            <a:r>
              <a:rPr lang="ko-KR" altLang="ko-KR" dirty="0"/>
              <a:t>파워 상태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302080-3656-6477-A7B6-5079C3867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파워 상태와 </a:t>
            </a:r>
            <a:r>
              <a:rPr lang="ko-KR" altLang="en-US" dirty="0" err="1"/>
              <a:t>시스템간의</a:t>
            </a:r>
            <a:r>
              <a:rPr lang="ko-KR" altLang="en-US" dirty="0"/>
              <a:t> 관계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287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96F7E124-72AB-D072-863C-8F504B5E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파워 상태 </a:t>
            </a:r>
            <a:r>
              <a:rPr lang="en-US" altLang="ko-KR" dirty="0">
                <a:solidFill>
                  <a:schemeClr val="bg1"/>
                </a:solidFill>
              </a:rPr>
              <a:t>DIAGRAM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FF5F0A2-808F-1B06-35F5-08D9E81FE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67" y="818622"/>
            <a:ext cx="12108460" cy="34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AB93B3-A62D-BD39-B0B7-1E780C00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792245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latinLnBrk="0"/>
            <a:r>
              <a:rPr lang="en-US" altLang="ko-KR" sz="3600" dirty="0">
                <a:solidFill>
                  <a:schemeClr val="accent1"/>
                </a:solidFill>
              </a:rPr>
              <a:t>No Power / </a:t>
            </a:r>
            <a:r>
              <a:rPr lang="ko-KR" altLang="en-US" sz="3600" dirty="0">
                <a:solidFill>
                  <a:schemeClr val="accent1"/>
                </a:solidFill>
              </a:rPr>
              <a:t>활성화 </a:t>
            </a:r>
            <a:r>
              <a:rPr lang="en-US" altLang="ko-KR" sz="3600" dirty="0">
                <a:solidFill>
                  <a:schemeClr val="accent1"/>
                </a:solidFill>
              </a:rPr>
              <a:t>/ Shallow Sleep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8437BE-2F07-E018-1586-9D295B481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0487" y="1699588"/>
            <a:ext cx="7917688" cy="49899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1600" dirty="0"/>
              <a:t>NO POWER</a:t>
            </a:r>
          </a:p>
          <a:p>
            <a:pPr lvl="1" latinLnBrk="0">
              <a:lnSpc>
                <a:spcPct val="110000"/>
              </a:lnSpc>
            </a:pPr>
            <a:r>
              <a:rPr lang="ko-KR" altLang="en-US" dirty="0"/>
              <a:t>말 그대로 전원이 공급되지 않는 상태를 의미한다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r>
              <a:rPr lang="ko-KR" altLang="en-US" dirty="0"/>
              <a:t>배터리 연결이 되면 자동 부팅 후 활성화 상태로 바뀐다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endParaRPr lang="en-US" altLang="ko-KR" dirty="0"/>
          </a:p>
          <a:p>
            <a:pPr latinLnBrk="0">
              <a:lnSpc>
                <a:spcPct val="110000"/>
              </a:lnSpc>
            </a:pPr>
            <a:r>
              <a:rPr lang="ko-KR" altLang="en-US" sz="1600" b="1" dirty="0"/>
              <a:t>활성화</a:t>
            </a:r>
            <a:endParaRPr lang="en-US" altLang="ko-KR" sz="1600" b="1" dirty="0"/>
          </a:p>
          <a:p>
            <a:pPr lvl="1" latinLnBrk="0">
              <a:lnSpc>
                <a:spcPct val="110000"/>
              </a:lnSpc>
            </a:pPr>
            <a:r>
              <a:rPr lang="en-US" altLang="ko-KR" dirty="0"/>
              <a:t>on-chip clock</a:t>
            </a:r>
            <a:r>
              <a:rPr lang="ko-KR" altLang="en-US" dirty="0"/>
              <a:t>과 전원 공급 장치가 작동하며 </a:t>
            </a:r>
            <a:r>
              <a:rPr lang="en-US" altLang="ko-KR" dirty="0"/>
              <a:t>QCC3040 VFBGA</a:t>
            </a:r>
            <a:r>
              <a:rPr lang="ko-KR" altLang="en-US" dirty="0"/>
              <a:t>의 모든 기능을 사용할 수 있다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endParaRPr lang="en-US" altLang="ko-KR" dirty="0"/>
          </a:p>
          <a:p>
            <a:pPr latinLnBrk="0">
              <a:lnSpc>
                <a:spcPct val="110000"/>
              </a:lnSpc>
            </a:pPr>
            <a:r>
              <a:rPr lang="en-US" altLang="ko-KR" sz="1600" dirty="0"/>
              <a:t>Shallow Sleep (</a:t>
            </a:r>
            <a:r>
              <a:rPr lang="ko-KR" altLang="en-US" sz="1600" dirty="0"/>
              <a:t>얕은 잠</a:t>
            </a:r>
            <a:r>
              <a:rPr lang="en-US" altLang="ko-KR" sz="1600" dirty="0"/>
              <a:t>)</a:t>
            </a:r>
          </a:p>
          <a:p>
            <a:pPr lvl="1" latinLnBrk="0">
              <a:lnSpc>
                <a:spcPct val="110000"/>
              </a:lnSpc>
            </a:pPr>
            <a:r>
              <a:rPr lang="ko-KR" altLang="en-US" dirty="0"/>
              <a:t>기능적으로 활성 상태와 동일하다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endParaRPr lang="en-US" altLang="ko-KR" dirty="0"/>
          </a:p>
          <a:p>
            <a:pPr lvl="1" latinLnBrk="0">
              <a:lnSpc>
                <a:spcPct val="110000"/>
              </a:lnSpc>
            </a:pPr>
            <a:r>
              <a:rPr lang="ko-KR" altLang="en-US" dirty="0"/>
              <a:t>개별 서브 시스템은 전력을 절약하기 위해 얕은 절전 상태로 전환되는 시기를 독립적으로 제어할 수 있다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endParaRPr lang="en-US" altLang="ko-KR" dirty="0"/>
          </a:p>
          <a:p>
            <a:pPr lvl="1" latinLnBrk="0">
              <a:lnSpc>
                <a:spcPct val="110000"/>
              </a:lnSpc>
            </a:pPr>
            <a:r>
              <a:rPr lang="ko-KR" altLang="en-US" dirty="0"/>
              <a:t>이 상태에서 하위 시스템은 클럭 및 메모리 전원을 끄거나 줄일 수 있다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r>
              <a:rPr lang="ko-KR" altLang="en-US" dirty="0"/>
              <a:t>인간의 </a:t>
            </a:r>
            <a:r>
              <a:rPr lang="en-US" altLang="ko-KR" dirty="0"/>
              <a:t>REM</a:t>
            </a:r>
            <a:r>
              <a:rPr lang="ko-KR" altLang="en-US" dirty="0"/>
              <a:t>수면이라고 생각하면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20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AB93B3-A62D-BD39-B0B7-1E780C00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활성화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Shallow Sleep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6B194-E9C2-91F5-53F0-F93A130D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sz="1600" b="1" dirty="0"/>
          </a:p>
          <a:p>
            <a:r>
              <a:rPr lang="en-US" altLang="ko-KR" b="1" dirty="0"/>
              <a:t>Sub</a:t>
            </a:r>
            <a:r>
              <a:rPr lang="ko-KR" altLang="en-US" b="1" dirty="0"/>
              <a:t> 시스템과의</a:t>
            </a:r>
            <a:r>
              <a:rPr lang="ko-KR" altLang="en-US" sz="1600" b="1" dirty="0"/>
              <a:t> 관계</a:t>
            </a:r>
            <a:endParaRPr lang="en-US" altLang="ko-KR" sz="16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59886A-613F-7C9C-38E3-BFB6F62EB114}"/>
              </a:ext>
            </a:extLst>
          </p:cNvPr>
          <p:cNvSpPr/>
          <p:nvPr/>
        </p:nvSpPr>
        <p:spPr>
          <a:xfrm>
            <a:off x="5535828" y="1263553"/>
            <a:ext cx="1927654" cy="112078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Active</a:t>
            </a:r>
            <a:endParaRPr lang="ko-KR" altLang="en-US" sz="28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A6E03B-151F-CB50-7AD0-339EB822263B}"/>
              </a:ext>
            </a:extLst>
          </p:cNvPr>
          <p:cNvSpPr/>
          <p:nvPr/>
        </p:nvSpPr>
        <p:spPr>
          <a:xfrm>
            <a:off x="9051652" y="1263553"/>
            <a:ext cx="1927653" cy="11207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Shallow</a:t>
            </a:r>
            <a:endParaRPr lang="ko-KR" altLang="en-US" sz="2800" b="1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81E3E2E-CB16-3674-9338-F75D06C0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850" y="2783128"/>
            <a:ext cx="6839001" cy="281527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시스템 매니저 </a:t>
            </a:r>
            <a:r>
              <a:rPr lang="en-US" altLang="ko-KR" sz="2000" dirty="0"/>
              <a:t>(Sub System)</a:t>
            </a:r>
          </a:p>
          <a:p>
            <a:pPr lvl="1"/>
            <a:r>
              <a:rPr lang="en-US" altLang="ko-KR" sz="1800" dirty="0"/>
              <a:t>Active</a:t>
            </a:r>
            <a:r>
              <a:rPr lang="ko-KR" altLang="en-US" sz="1800" dirty="0"/>
              <a:t> </a:t>
            </a:r>
            <a:r>
              <a:rPr lang="en-US" altLang="ko-KR" sz="1800" dirty="0"/>
              <a:t>/ Shallow </a:t>
            </a:r>
            <a:r>
              <a:rPr lang="ko-KR" altLang="en-US" sz="1800" dirty="0"/>
              <a:t>사이의 상태 변화를 </a:t>
            </a:r>
            <a:r>
              <a:rPr lang="ko-KR" altLang="en-US" sz="1800" b="1" dirty="0"/>
              <a:t>독립적으로 제어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b="1" dirty="0">
                <a:solidFill>
                  <a:srgbClr val="FF0000"/>
                </a:solidFill>
              </a:rPr>
              <a:t>이는 개발자가 관여 할 수 없다</a:t>
            </a:r>
            <a:r>
              <a:rPr lang="en-US" altLang="ko-KR" sz="18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4" name="내용 개체 틀 9" descr="전송 단색으로 채워진">
            <a:extLst>
              <a:ext uri="{FF2B5EF4-FFF2-40B4-BE49-F238E27FC236}">
                <a16:creationId xmlns:a16="http://schemas.microsoft.com/office/drawing/2014/main" id="{48B74C91-7AF4-894B-55F8-79DF9455D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367" y="13667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AB93B3-A62D-BD39-B0B7-1E780C00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latinLnBrk="0"/>
            <a:r>
              <a:rPr lang="en-US" altLang="ko-KR" sz="3600">
                <a:solidFill>
                  <a:schemeClr val="accent1"/>
                </a:solidFill>
              </a:rPr>
              <a:t>Deep Sleep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8437BE-2F07-E018-1586-9D295B481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0487" y="2249046"/>
            <a:ext cx="6507698" cy="42600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atinLnBrk="0">
              <a:lnSpc>
                <a:spcPct val="110000"/>
              </a:lnSpc>
            </a:pPr>
            <a:r>
              <a:rPr lang="en-US" altLang="ko-KR" dirty="0"/>
              <a:t>DEEP SLEEP</a:t>
            </a:r>
          </a:p>
          <a:p>
            <a:pPr lvl="1" latinLnBrk="0">
              <a:lnSpc>
                <a:spcPct val="110000"/>
              </a:lnSpc>
            </a:pPr>
            <a:r>
              <a:rPr lang="ko-KR" altLang="en-US" sz="1800" dirty="0"/>
              <a:t>메인 디지털 파워 레일</a:t>
            </a:r>
            <a:r>
              <a:rPr lang="en-US" altLang="ko-KR" sz="1800" dirty="0"/>
              <a:t>(VDD_DIG_CORE)</a:t>
            </a:r>
            <a:r>
              <a:rPr lang="ko-KR" altLang="en-US" sz="1800" dirty="0"/>
              <a:t>은 유지된다</a:t>
            </a:r>
            <a:r>
              <a:rPr lang="en-US" altLang="ko-KR" sz="1800" dirty="0"/>
              <a:t>.</a:t>
            </a:r>
          </a:p>
          <a:p>
            <a:pPr lvl="2" latinLnBrk="0">
              <a:lnSpc>
                <a:spcPct val="110000"/>
              </a:lnSpc>
            </a:pPr>
            <a:r>
              <a:rPr lang="en-US" altLang="ko-KR" sz="1800" dirty="0"/>
              <a:t>VDD_DIG : </a:t>
            </a:r>
            <a:r>
              <a:rPr lang="ko-KR" altLang="en-US" sz="1800" dirty="0"/>
              <a:t>회로 쪽 참고 바람</a:t>
            </a:r>
            <a:endParaRPr lang="en-US" altLang="ko-KR" sz="1800" dirty="0"/>
          </a:p>
          <a:p>
            <a:pPr lvl="1" latinLnBrk="0">
              <a:lnSpc>
                <a:spcPct val="110000"/>
              </a:lnSpc>
            </a:pPr>
            <a:endParaRPr lang="en-US" altLang="ko-KR" sz="1800" dirty="0"/>
          </a:p>
          <a:p>
            <a:pPr lvl="1" latinLnBrk="0">
              <a:lnSpc>
                <a:spcPct val="110000"/>
              </a:lnSpc>
            </a:pPr>
            <a:r>
              <a:rPr lang="ko-KR" altLang="en-US" sz="1800" dirty="0"/>
              <a:t>일반적으로 디지털 전압은 </a:t>
            </a:r>
            <a:r>
              <a:rPr lang="en-US" altLang="ko-KR" sz="1800" dirty="0"/>
              <a:t>0.85V(</a:t>
            </a:r>
            <a:r>
              <a:rPr lang="en-US" altLang="ko-KR" sz="1800" dirty="0" err="1"/>
              <a:t>typ</a:t>
            </a:r>
            <a:r>
              <a:rPr lang="en-US" altLang="ko-KR" sz="1800" dirty="0"/>
              <a:t> v)</a:t>
            </a:r>
            <a:r>
              <a:rPr lang="ko-KR" altLang="en-US" sz="1800" dirty="0"/>
              <a:t>로 감소 </a:t>
            </a:r>
            <a:endParaRPr lang="en-US" altLang="ko-KR" sz="1800" dirty="0"/>
          </a:p>
          <a:p>
            <a:pPr lvl="2" latinLnBrk="0">
              <a:lnSpc>
                <a:spcPct val="110000"/>
              </a:lnSpc>
            </a:pPr>
            <a:r>
              <a:rPr lang="en-US" altLang="ko-KR" sz="1800" dirty="0"/>
              <a:t>(</a:t>
            </a:r>
            <a:r>
              <a:rPr lang="ko-KR" altLang="en-US" sz="1800" dirty="0"/>
              <a:t>누출전류감소</a:t>
            </a:r>
            <a:r>
              <a:rPr lang="en-US" altLang="ko-KR" sz="1800" dirty="0"/>
              <a:t>)</a:t>
            </a:r>
          </a:p>
          <a:p>
            <a:pPr lvl="1" latinLnBrk="0">
              <a:lnSpc>
                <a:spcPct val="110000"/>
              </a:lnSpc>
            </a:pPr>
            <a:endParaRPr lang="en-US" altLang="ko-KR" sz="1800" dirty="0"/>
          </a:p>
          <a:p>
            <a:pPr lvl="1" latinLnBrk="0">
              <a:lnSpc>
                <a:spcPct val="110000"/>
              </a:lnSpc>
            </a:pPr>
            <a:r>
              <a:rPr lang="ko-KR" altLang="en-US" sz="1800" dirty="0"/>
              <a:t>메인 디지털 클럭 중지 </a:t>
            </a:r>
            <a:r>
              <a:rPr lang="en-US" altLang="ko-KR" sz="1800" dirty="0"/>
              <a:t>/ </a:t>
            </a:r>
            <a:r>
              <a:rPr lang="ko-KR" altLang="en-US" sz="1800" dirty="0"/>
              <a:t>대부분의 기능은 멈춘다</a:t>
            </a:r>
            <a:r>
              <a:rPr lang="en-US" altLang="ko-KR" sz="1800" dirty="0"/>
              <a:t>.</a:t>
            </a:r>
          </a:p>
          <a:p>
            <a:pPr lvl="1" latinLnBrk="0">
              <a:lnSpc>
                <a:spcPct val="110000"/>
              </a:lnSpc>
            </a:pPr>
            <a:r>
              <a:rPr lang="ko-KR" altLang="en-US" sz="1800" dirty="0"/>
              <a:t>예외로 활성 상태 유지하는 기능</a:t>
            </a:r>
            <a:endParaRPr lang="en-US" altLang="ko-KR" sz="1800" dirty="0"/>
          </a:p>
          <a:p>
            <a:pPr lvl="2" latinLnBrk="0">
              <a:lnSpc>
                <a:spcPct val="110000"/>
              </a:lnSpc>
            </a:pPr>
            <a:r>
              <a:rPr lang="ko-KR" altLang="en-US" sz="1800" dirty="0"/>
              <a:t>부팅 관리자</a:t>
            </a:r>
            <a:endParaRPr lang="en-US" altLang="ko-KR" sz="1800" dirty="0"/>
          </a:p>
          <a:p>
            <a:pPr lvl="2" latinLnBrk="0">
              <a:lnSpc>
                <a:spcPct val="110000"/>
              </a:lnSpc>
            </a:pPr>
            <a:r>
              <a:rPr lang="en-US" altLang="ko-KR" sz="1800" dirty="0"/>
              <a:t>LED PWM </a:t>
            </a:r>
            <a:r>
              <a:rPr lang="ko-KR" altLang="en-US" sz="1800" dirty="0"/>
              <a:t>드라이버</a:t>
            </a:r>
            <a:endParaRPr lang="en-US" altLang="ko-KR" sz="1800" dirty="0"/>
          </a:p>
          <a:p>
            <a:pPr lvl="2" latinLnBrk="0">
              <a:lnSpc>
                <a:spcPct val="110000"/>
              </a:lnSpc>
            </a:pPr>
            <a:r>
              <a:rPr lang="en-US" altLang="ko-KR" sz="1800" dirty="0"/>
              <a:t>PIO </a:t>
            </a:r>
            <a:r>
              <a:rPr lang="ko-KR" altLang="en-US" sz="1800" dirty="0"/>
              <a:t>컨트롤러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864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AB93B3-A62D-BD39-B0B7-1E780C00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활성화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en-US" altLang="ko-KR" dirty="0"/>
              <a:t>Deep Sleep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6B194-E9C2-91F5-53F0-F93A130D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sz="1600" b="1" dirty="0"/>
          </a:p>
          <a:p>
            <a:r>
              <a:rPr lang="en-US" altLang="ko-KR" b="1" dirty="0"/>
              <a:t>Sub</a:t>
            </a:r>
            <a:r>
              <a:rPr lang="ko-KR" altLang="en-US" b="1" dirty="0"/>
              <a:t> 시스템과의</a:t>
            </a:r>
            <a:r>
              <a:rPr lang="ko-KR" altLang="en-US" sz="1600" b="1" dirty="0"/>
              <a:t> 관계</a:t>
            </a:r>
            <a:endParaRPr lang="en-US" altLang="ko-KR" sz="16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59886A-613F-7C9C-38E3-BFB6F62EB114}"/>
              </a:ext>
            </a:extLst>
          </p:cNvPr>
          <p:cNvSpPr/>
          <p:nvPr/>
        </p:nvSpPr>
        <p:spPr>
          <a:xfrm>
            <a:off x="5523471" y="139272"/>
            <a:ext cx="1927654" cy="112078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Active</a:t>
            </a:r>
            <a:endParaRPr lang="ko-KR" altLang="en-US" sz="28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A6E03B-151F-CB50-7AD0-339EB822263B}"/>
              </a:ext>
            </a:extLst>
          </p:cNvPr>
          <p:cNvSpPr/>
          <p:nvPr/>
        </p:nvSpPr>
        <p:spPr>
          <a:xfrm>
            <a:off x="9039295" y="139272"/>
            <a:ext cx="1927653" cy="11207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Deep</a:t>
            </a:r>
            <a:endParaRPr lang="ko-KR" altLang="en-US" sz="2800" b="1" dirty="0"/>
          </a:p>
        </p:txBody>
      </p:sp>
      <p:pic>
        <p:nvPicPr>
          <p:cNvPr id="14" name="내용 개체 틀 9" descr="전송 단색으로 채워진">
            <a:extLst>
              <a:ext uri="{FF2B5EF4-FFF2-40B4-BE49-F238E27FC236}">
                <a16:creationId xmlns:a16="http://schemas.microsoft.com/office/drawing/2014/main" id="{48B74C91-7AF4-894B-55F8-79DF9455D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8010" y="242466"/>
            <a:ext cx="914400" cy="914400"/>
          </a:xfrm>
          <a:prstGeom prst="rect">
            <a:avLst/>
          </a:prstGeom>
        </p:spPr>
      </p:pic>
      <p:graphicFrame>
        <p:nvGraphicFramePr>
          <p:cNvPr id="16" name="내용 개체 틀 12">
            <a:extLst>
              <a:ext uri="{FF2B5EF4-FFF2-40B4-BE49-F238E27FC236}">
                <a16:creationId xmlns:a16="http://schemas.microsoft.com/office/drawing/2014/main" id="{4A4C9040-5423-0084-5DD1-A95079C03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212117"/>
              </p:ext>
            </p:extLst>
          </p:nvPr>
        </p:nvGraphicFramePr>
        <p:xfrm>
          <a:off x="4825709" y="1260060"/>
          <a:ext cx="6839001" cy="545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0343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AB93B3-A62D-BD39-B0B7-1E780C00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latinLnBrk="0"/>
            <a:r>
              <a:rPr lang="en-US" altLang="ko-KR" sz="3600" dirty="0">
                <a:solidFill>
                  <a:schemeClr val="accent1"/>
                </a:solidFill>
              </a:rPr>
              <a:t>Dormant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8437BE-2F07-E018-1586-9D295B481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0487" y="2249045"/>
            <a:ext cx="6829029" cy="43442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1600" dirty="0"/>
              <a:t>Dormant (</a:t>
            </a:r>
            <a:r>
              <a:rPr lang="ko-KR" altLang="en-US" sz="1600" dirty="0"/>
              <a:t>휴면</a:t>
            </a:r>
            <a:r>
              <a:rPr lang="en-US" altLang="ko-KR" sz="1600" dirty="0"/>
              <a:t>)</a:t>
            </a:r>
          </a:p>
          <a:p>
            <a:pPr lvl="1" latinLnBrk="0">
              <a:lnSpc>
                <a:spcPct val="110000"/>
              </a:lnSpc>
            </a:pPr>
            <a:r>
              <a:rPr lang="en-US" altLang="ko-KR" dirty="0"/>
              <a:t>PMU</a:t>
            </a:r>
            <a:r>
              <a:rPr lang="ko-KR" altLang="en-US" dirty="0"/>
              <a:t>의 초 저전력 모드가 활성화 된다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r>
              <a:rPr lang="ko-KR" altLang="en-US" dirty="0"/>
              <a:t>메인 디지털 파워 레일</a:t>
            </a:r>
            <a:r>
              <a:rPr lang="en-US" altLang="ko-KR" dirty="0"/>
              <a:t>(VDD_DIG_CORE)</a:t>
            </a:r>
            <a:r>
              <a:rPr lang="ko-KR" altLang="en-US" dirty="0"/>
              <a:t>가 꺼진다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endParaRPr lang="en-US" altLang="ko-KR" dirty="0"/>
          </a:p>
          <a:p>
            <a:pPr lvl="1" latinLnBrk="0">
              <a:lnSpc>
                <a:spcPct val="110000"/>
              </a:lnSpc>
            </a:pPr>
            <a:r>
              <a:rPr lang="ko-KR" altLang="en-US" dirty="0"/>
              <a:t>이 모드는 전력 소비를 줄이지만 사용 가능한 장치의 기능을 제한한다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endParaRPr lang="en-US" altLang="ko-KR" dirty="0"/>
          </a:p>
          <a:p>
            <a:pPr lvl="1" latinLnBrk="0">
              <a:lnSpc>
                <a:spcPct val="110000"/>
              </a:lnSpc>
            </a:pPr>
            <a:r>
              <a:rPr lang="ko-KR" altLang="en-US" dirty="0"/>
              <a:t>휴면 상태에서는 </a:t>
            </a:r>
            <a:r>
              <a:rPr lang="en-US" altLang="ko-KR" dirty="0"/>
              <a:t>1.8V SMPS</a:t>
            </a:r>
            <a:r>
              <a:rPr lang="ko-KR" altLang="en-US" dirty="0"/>
              <a:t>가 </a:t>
            </a:r>
            <a:r>
              <a:rPr lang="en-US" altLang="ko-KR" dirty="0"/>
              <a:t>Ultra Low Power (ULP) </a:t>
            </a:r>
            <a:r>
              <a:rPr lang="ko-KR" altLang="en-US" dirty="0"/>
              <a:t>모드로 동작 한다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endParaRPr lang="en-US" altLang="ko-KR" dirty="0"/>
          </a:p>
          <a:p>
            <a:pPr lvl="1" latinLnBrk="0">
              <a:lnSpc>
                <a:spcPct val="110000"/>
              </a:lnSpc>
            </a:pPr>
            <a:r>
              <a:rPr lang="en-US" altLang="ko-KR" dirty="0"/>
              <a:t>PIO[8 : 1]</a:t>
            </a:r>
            <a:r>
              <a:rPr lang="ko-KR" altLang="en-US" dirty="0"/>
              <a:t>을 제외한 모든  </a:t>
            </a:r>
            <a:r>
              <a:rPr lang="en-US" altLang="ko-KR" dirty="0"/>
              <a:t>PIO </a:t>
            </a:r>
            <a:r>
              <a:rPr lang="ko-KR" altLang="en-US" dirty="0"/>
              <a:t>핀이 재설정 상태로 유지된다</a:t>
            </a:r>
            <a:r>
              <a:rPr lang="en-US" altLang="ko-KR" dirty="0"/>
              <a:t>.</a:t>
            </a:r>
          </a:p>
          <a:p>
            <a:pPr lvl="1" latinLnBrk="0">
              <a:lnSpc>
                <a:spcPct val="110000"/>
              </a:lnSpc>
            </a:pPr>
            <a:endParaRPr lang="en-US" altLang="ko-KR" dirty="0"/>
          </a:p>
          <a:p>
            <a:pPr lvl="1" latinLnBrk="0">
              <a:lnSpc>
                <a:spcPct val="110000"/>
              </a:lnSpc>
            </a:pPr>
            <a:r>
              <a:rPr lang="ko-KR" altLang="en-US" dirty="0"/>
              <a:t>휴면 상태 사용을 고려 할 경우 </a:t>
            </a:r>
            <a:r>
              <a:rPr lang="en-US" altLang="ko-KR" dirty="0"/>
              <a:t>QTIL</a:t>
            </a:r>
            <a:r>
              <a:rPr lang="ko-KR" altLang="en-US" dirty="0"/>
              <a:t>은 </a:t>
            </a:r>
            <a:r>
              <a:rPr lang="en-US" altLang="ko-KR" dirty="0"/>
              <a:t>PIO </a:t>
            </a:r>
            <a:r>
              <a:rPr lang="ko-KR" altLang="en-US" dirty="0"/>
              <a:t>풀과 외부 회로의 누출 전류를 최소화 할 것을 권장한다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45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4E68E1A-867E-9079-A92A-A6F08BA3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900" dirty="0"/>
              <a:t>활성화</a:t>
            </a:r>
            <a:br>
              <a:rPr lang="en-US" altLang="ko-KR" sz="2900" dirty="0"/>
            </a:br>
            <a:r>
              <a:rPr lang="en-US" altLang="ko-KR" sz="2900" dirty="0"/>
              <a:t>&amp;</a:t>
            </a:r>
            <a:br>
              <a:rPr lang="en-US" altLang="ko-KR" sz="2900" dirty="0"/>
            </a:br>
            <a:r>
              <a:rPr lang="en-US" altLang="ko-KR" sz="2900" dirty="0"/>
              <a:t>Dormant</a:t>
            </a:r>
            <a:endParaRPr lang="ko-KR" altLang="en-US" sz="2900" dirty="0"/>
          </a:p>
        </p:txBody>
      </p:sp>
      <p:graphicFrame>
        <p:nvGraphicFramePr>
          <p:cNvPr id="12" name="내용 개체 틀 5">
            <a:extLst>
              <a:ext uri="{FF2B5EF4-FFF2-40B4-BE49-F238E27FC236}">
                <a16:creationId xmlns:a16="http://schemas.microsoft.com/office/drawing/2014/main" id="{D1797CE9-4DD2-2AB1-D8DA-9F31131A6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794923"/>
              </p:ext>
            </p:extLst>
          </p:nvPr>
        </p:nvGraphicFramePr>
        <p:xfrm>
          <a:off x="5107692" y="1365594"/>
          <a:ext cx="6275035" cy="52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B125BA0-B8C9-F2EB-9F3D-917E297EB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Sub</a:t>
            </a:r>
            <a:r>
              <a:rPr lang="ko-KR" altLang="en-US" b="1" dirty="0"/>
              <a:t> 시스템과의</a:t>
            </a:r>
            <a:r>
              <a:rPr lang="ko-KR" altLang="en-US" sz="1600" b="1" dirty="0"/>
              <a:t> 관계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B633E2-F471-5C3B-244A-4D9C3A02F789}"/>
              </a:ext>
            </a:extLst>
          </p:cNvPr>
          <p:cNvSpPr/>
          <p:nvPr/>
        </p:nvSpPr>
        <p:spPr>
          <a:xfrm>
            <a:off x="5523471" y="139272"/>
            <a:ext cx="1927654" cy="112078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Active</a:t>
            </a:r>
            <a:endParaRPr lang="ko-KR" altLang="en-US" sz="2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A90C9F-B3E4-5D18-5678-F9408F919101}"/>
              </a:ext>
            </a:extLst>
          </p:cNvPr>
          <p:cNvSpPr/>
          <p:nvPr/>
        </p:nvSpPr>
        <p:spPr>
          <a:xfrm>
            <a:off x="9039295" y="139272"/>
            <a:ext cx="1927653" cy="11207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Dormant</a:t>
            </a:r>
            <a:endParaRPr lang="ko-KR" altLang="en-US" sz="2400" b="1" dirty="0"/>
          </a:p>
        </p:txBody>
      </p:sp>
      <p:pic>
        <p:nvPicPr>
          <p:cNvPr id="10" name="내용 개체 틀 9" descr="전송 단색으로 채워진">
            <a:extLst>
              <a:ext uri="{FF2B5EF4-FFF2-40B4-BE49-F238E27FC236}">
                <a16:creationId xmlns:a16="http://schemas.microsoft.com/office/drawing/2014/main" id="{69222839-F90A-A56F-02A1-4D95E957E7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8010" y="2424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3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제목 11">
            <a:extLst>
              <a:ext uri="{FF2B5EF4-FFF2-40B4-BE49-F238E27FC236}">
                <a16:creationId xmlns:a16="http://schemas.microsoft.com/office/drawing/2014/main" id="{243B91BC-EA2B-3CD8-778B-216B5F42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OFF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7" name="내용 개체 틀 12">
            <a:extLst>
              <a:ext uri="{FF2B5EF4-FFF2-40B4-BE49-F238E27FC236}">
                <a16:creationId xmlns:a16="http://schemas.microsoft.com/office/drawing/2014/main" id="{10C9E7BB-812A-5A0E-2CA3-813B341A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46293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355A3E7-ACEE-7567-63AC-0FACD6B7532F}"/>
              </a:ext>
            </a:extLst>
          </p:cNvPr>
          <p:cNvSpPr/>
          <p:nvPr/>
        </p:nvSpPr>
        <p:spPr>
          <a:xfrm>
            <a:off x="5897709" y="5384291"/>
            <a:ext cx="1927654" cy="112078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Active</a:t>
            </a:r>
            <a:endParaRPr lang="ko-KR" altLang="en-US" sz="2800" b="1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0678015-7967-AA84-A8AE-C1D2C7EA8E2C}"/>
              </a:ext>
            </a:extLst>
          </p:cNvPr>
          <p:cNvSpPr/>
          <p:nvPr/>
        </p:nvSpPr>
        <p:spPr>
          <a:xfrm>
            <a:off x="9413533" y="5384291"/>
            <a:ext cx="1927653" cy="11207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OFF</a:t>
            </a:r>
            <a:endParaRPr lang="ko-KR" altLang="en-US" sz="2800" b="1" dirty="0"/>
          </a:p>
        </p:txBody>
      </p:sp>
      <p:pic>
        <p:nvPicPr>
          <p:cNvPr id="70" name="내용 개체 틀 9" descr="전송 단색으로 채워진">
            <a:extLst>
              <a:ext uri="{FF2B5EF4-FFF2-40B4-BE49-F238E27FC236}">
                <a16:creationId xmlns:a16="http://schemas.microsoft.com/office/drawing/2014/main" id="{9FB74237-96AA-6EA6-7CA6-F1943A9A8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2248" y="54874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3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0A93349B-6D58-49A2-D0CE-109DCB41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INDEX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내용 개체 틀 6">
            <a:extLst>
              <a:ext uri="{FF2B5EF4-FFF2-40B4-BE49-F238E27FC236}">
                <a16:creationId xmlns:a16="http://schemas.microsoft.com/office/drawing/2014/main" id="{E1E6C6C9-0060-CF35-EC4C-84064138B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15584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042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6DE756B-19CE-95CD-BBA6-0BB56DF4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ko-KR" altLang="en-US" dirty="0"/>
              <a:t>충전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302080-3656-6477-A7B6-5079C3867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충전관련 </a:t>
            </a:r>
            <a:r>
              <a:rPr lang="en-US" altLang="ko-KR" dirty="0"/>
              <a:t>FW </a:t>
            </a:r>
            <a:r>
              <a:rPr lang="ko-KR" altLang="en-US" dirty="0"/>
              <a:t>처리하는 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7247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6C1E8B9D-2EA0-B69C-4B46-B695B9A9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125112"/>
            <a:ext cx="8673427" cy="1048945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solidFill>
                  <a:schemeClr val="tx1"/>
                </a:solidFill>
              </a:rPr>
              <a:t>충전 모드 종류</a:t>
            </a:r>
          </a:p>
        </p:txBody>
      </p:sp>
      <p:graphicFrame>
        <p:nvGraphicFramePr>
          <p:cNvPr id="10" name="내용 개체 틀 7">
            <a:extLst>
              <a:ext uri="{FF2B5EF4-FFF2-40B4-BE49-F238E27FC236}">
                <a16:creationId xmlns:a16="http://schemas.microsoft.com/office/drawing/2014/main" id="{815F1438-B14C-1832-B28A-2661FD9A4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85235"/>
              </p:ext>
            </p:extLst>
          </p:nvPr>
        </p:nvGraphicFramePr>
        <p:xfrm>
          <a:off x="807722" y="4968790"/>
          <a:ext cx="10576558" cy="1835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79E4DBE-EC34-6F85-FDC8-97D844EA3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52" y="868517"/>
            <a:ext cx="7183096" cy="4423146"/>
          </a:xfrm>
          <a:prstGeom prst="rect">
            <a:avLst/>
          </a:prstGeom>
        </p:spPr>
      </p:pic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F0DE5373-230E-023E-72C7-3A37E21990D7}"/>
              </a:ext>
            </a:extLst>
          </p:cNvPr>
          <p:cNvSpPr/>
          <p:nvPr/>
        </p:nvSpPr>
        <p:spPr>
          <a:xfrm>
            <a:off x="6793914" y="1164794"/>
            <a:ext cx="2490537" cy="1271254"/>
          </a:xfrm>
          <a:prstGeom prst="donut">
            <a:avLst>
              <a:gd name="adj" fmla="val 5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3F58361C-74BC-85BE-AB91-4EDE9E8AF03F}"/>
              </a:ext>
            </a:extLst>
          </p:cNvPr>
          <p:cNvSpPr/>
          <p:nvPr/>
        </p:nvSpPr>
        <p:spPr>
          <a:xfrm rot="5400000">
            <a:off x="6018344" y="2813733"/>
            <a:ext cx="2490537" cy="2244794"/>
          </a:xfrm>
          <a:prstGeom prst="donut">
            <a:avLst>
              <a:gd name="adj" fmla="val 1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E77D5C92-50BC-8360-B9D0-807FA2599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67" y="568335"/>
            <a:ext cx="10860004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78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E87F3685-FF54-BF36-AF48-E884C583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1900" b="1" dirty="0"/>
              <a:t>충전 상태 및 오류</a:t>
            </a:r>
            <a:br>
              <a:rPr lang="en-US" altLang="ko-KR" sz="1900" b="1" dirty="0"/>
            </a:br>
            <a:endParaRPr lang="en-US" altLang="ko-KR" sz="1900" b="1" dirty="0"/>
          </a:p>
        </p:txBody>
      </p:sp>
    </p:spTree>
    <p:extLst>
      <p:ext uri="{BB962C8B-B14F-4D97-AF65-F5344CB8AC3E}">
        <p14:creationId xmlns:p14="http://schemas.microsoft.com/office/powerpoint/2010/main" val="271180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61CB0F8-23D7-BBEE-BF85-66BB0EDE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2200" dirty="0">
                <a:solidFill>
                  <a:schemeClr val="bg1"/>
                </a:solidFill>
              </a:rPr>
              <a:t>충전 </a:t>
            </a:r>
            <a:r>
              <a:rPr lang="ko-KR" altLang="en-US" sz="2200" dirty="0" err="1">
                <a:solidFill>
                  <a:schemeClr val="bg1"/>
                </a:solidFill>
              </a:rPr>
              <a:t>헤드룸</a:t>
            </a:r>
            <a:br>
              <a:rPr lang="en-US" altLang="ko-KR" sz="2200" dirty="0">
                <a:solidFill>
                  <a:schemeClr val="bg1"/>
                </a:solidFill>
              </a:rPr>
            </a:br>
            <a:endParaRPr lang="en-US" altLang="ko-KR" sz="2200" dirty="0">
              <a:solidFill>
                <a:schemeClr val="bg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4CE49-9325-1DCD-1027-871841A1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9237" y="6003836"/>
            <a:ext cx="8673427" cy="405405"/>
          </a:xfrm>
        </p:spPr>
        <p:txBody>
          <a:bodyPr vert="horz" lIns="91440" tIns="0" rIns="91440" bIns="45720" rtlCol="0"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altLang="ko-KR">
                <a:solidFill>
                  <a:schemeClr val="bg1"/>
                </a:solidFill>
              </a:rPr>
              <a:t>Dropout Voltage </a:t>
            </a:r>
            <a:r>
              <a:rPr lang="ko-KR" altLang="en-US">
                <a:solidFill>
                  <a:schemeClr val="bg1"/>
                </a:solidFill>
              </a:rPr>
              <a:t>라고 보통 불림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99DF1DF-55A5-9B08-2D6E-CF7E5C255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777633"/>
              </p:ext>
            </p:extLst>
          </p:nvPr>
        </p:nvGraphicFramePr>
        <p:xfrm>
          <a:off x="643467" y="748235"/>
          <a:ext cx="10914061" cy="36219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8628">
                  <a:extLst>
                    <a:ext uri="{9D8B030D-6E8A-4147-A177-3AD203B41FA5}">
                      <a16:colId xmlns:a16="http://schemas.microsoft.com/office/drawing/2014/main" val="2710087778"/>
                    </a:ext>
                  </a:extLst>
                </a:gridCol>
                <a:gridCol w="5013938">
                  <a:extLst>
                    <a:ext uri="{9D8B030D-6E8A-4147-A177-3AD203B41FA5}">
                      <a16:colId xmlns:a16="http://schemas.microsoft.com/office/drawing/2014/main" val="2436721286"/>
                    </a:ext>
                  </a:extLst>
                </a:gridCol>
                <a:gridCol w="4221495">
                  <a:extLst>
                    <a:ext uri="{9D8B030D-6E8A-4147-A177-3AD203B41FA5}">
                      <a16:colId xmlns:a16="http://schemas.microsoft.com/office/drawing/2014/main" val="2591257559"/>
                    </a:ext>
                  </a:extLst>
                </a:gridCol>
              </a:tblGrid>
              <a:tr h="44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헤드룸</a:t>
                      </a:r>
                    </a:p>
                  </a:txBody>
                  <a:tcPr marL="101740" marR="101740" marT="50870" marB="508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상태 서술</a:t>
                      </a:r>
                    </a:p>
                  </a:txBody>
                  <a:tcPr marL="101740" marR="101740" marT="50870" marB="508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충전 동작</a:t>
                      </a:r>
                    </a:p>
                  </a:txBody>
                  <a:tcPr marL="101740" marR="101740" marT="50870" marB="50870"/>
                </a:tc>
                <a:extLst>
                  <a:ext uri="{0D108BD9-81ED-4DB2-BD59-A6C34878D82A}">
                    <a16:rowId xmlns:a16="http://schemas.microsoft.com/office/drawing/2014/main" val="3967709967"/>
                  </a:ext>
                </a:extLst>
              </a:tr>
              <a:tr h="447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NORMAL</a:t>
                      </a:r>
                      <a:endParaRPr lang="ko-KR" altLang="en-US" sz="2000"/>
                    </a:p>
                  </a:txBody>
                  <a:tcPr marL="101740" marR="101740" marT="50870" marB="508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VCHG-VBAT &gt;= 550mV</a:t>
                      </a:r>
                      <a:endParaRPr lang="ko-KR" altLang="en-US" sz="2000" dirty="0"/>
                    </a:p>
                  </a:txBody>
                  <a:tcPr marL="101740" marR="101740" marT="50870" marB="508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정상 작동</a:t>
                      </a:r>
                    </a:p>
                  </a:txBody>
                  <a:tcPr marL="101740" marR="101740" marT="50870" marB="50870" anchor="ctr"/>
                </a:tc>
                <a:extLst>
                  <a:ext uri="{0D108BD9-81ED-4DB2-BD59-A6C34878D82A}">
                    <a16:rowId xmlns:a16="http://schemas.microsoft.com/office/drawing/2014/main" val="3980849767"/>
                  </a:ext>
                </a:extLst>
              </a:tr>
              <a:tr h="1668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REDUCED</a:t>
                      </a:r>
                      <a:endParaRPr lang="ko-KR" altLang="en-US" sz="2000"/>
                    </a:p>
                  </a:txBody>
                  <a:tcPr marL="101740" marR="101740" marT="50870" marB="508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550mv &gt;= VCHG-VBAT &gt;= ERROR_VAL</a:t>
                      </a:r>
                      <a:endParaRPr lang="ko-KR" altLang="en-US" sz="2000" dirty="0"/>
                    </a:p>
                  </a:txBody>
                  <a:tcPr marL="101740" marR="101740" marT="50870" marB="508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작동하지만 충전 전류가 감소됨 </a:t>
                      </a:r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NORMAL </a:t>
                      </a:r>
                      <a:r>
                        <a:rPr lang="ko-KR" altLang="en-US" sz="2000" dirty="0"/>
                        <a:t>영역으로 다시 상승하면 정상 작동함</a:t>
                      </a:r>
                    </a:p>
                  </a:txBody>
                  <a:tcPr marL="101740" marR="101740" marT="50870" marB="50870" anchor="ctr"/>
                </a:tc>
                <a:extLst>
                  <a:ext uri="{0D108BD9-81ED-4DB2-BD59-A6C34878D82A}">
                    <a16:rowId xmlns:a16="http://schemas.microsoft.com/office/drawing/2014/main" val="3896150639"/>
                  </a:ext>
                </a:extLst>
              </a:tr>
              <a:tr h="1058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ERROR</a:t>
                      </a:r>
                      <a:endParaRPr lang="ko-KR" altLang="en-US" sz="2000"/>
                    </a:p>
                  </a:txBody>
                  <a:tcPr marL="101740" marR="101740" marT="50870" marB="508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VCHG-VBAT &lt; HEADROOM_ERROOR</a:t>
                      </a:r>
                      <a:endParaRPr lang="ko-KR" altLang="en-US" sz="2000"/>
                    </a:p>
                  </a:txBody>
                  <a:tcPr marL="101740" marR="101740" marT="50870" marB="508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작업을 중지하고 </a:t>
                      </a:r>
                      <a:r>
                        <a:rPr lang="en-US" altLang="ko-KR" sz="2000" dirty="0"/>
                        <a:t>HEADROOM_ERROR </a:t>
                      </a:r>
                      <a:r>
                        <a:rPr lang="ko-KR" altLang="en-US" sz="2000" dirty="0"/>
                        <a:t>보고</a:t>
                      </a:r>
                    </a:p>
                  </a:txBody>
                  <a:tcPr marL="101740" marR="101740" marT="50870" marB="50870" anchor="ctr"/>
                </a:tc>
                <a:extLst>
                  <a:ext uri="{0D108BD9-81ED-4DB2-BD59-A6C34878D82A}">
                    <a16:rowId xmlns:a16="http://schemas.microsoft.com/office/drawing/2014/main" val="256153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217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BF06F207-CEE9-1FFE-3BEC-B4F455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97695"/>
            <a:ext cx="10488547" cy="119091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충전 과전압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High Voltage">
            <a:extLst>
              <a:ext uri="{FF2B5EF4-FFF2-40B4-BE49-F238E27FC236}">
                <a16:creationId xmlns:a16="http://schemas.microsoft.com/office/drawing/2014/main" id="{F9EFE536-6F6B-9623-ADC1-CC8F2AB28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3337" y="2416047"/>
            <a:ext cx="3346704" cy="3346704"/>
          </a:xfrm>
          <a:prstGeom prst="rect">
            <a:avLst/>
          </a:prstGeom>
          <a:ln w="12700">
            <a:noFill/>
          </a:ln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72514DC-7040-CBCA-75B9-1BE357FF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560" y="1082843"/>
            <a:ext cx="5903540" cy="55406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충전 보호회로가 있음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과전압 </a:t>
            </a:r>
            <a:r>
              <a:rPr lang="ko-KR" altLang="en-US" sz="1800" dirty="0" err="1"/>
              <a:t>감지시</a:t>
            </a:r>
            <a:r>
              <a:rPr lang="ko-KR" altLang="en-US" sz="1800" dirty="0"/>
              <a:t> </a:t>
            </a:r>
            <a:r>
              <a:rPr lang="en-US" altLang="ko-KR" sz="1800" dirty="0"/>
              <a:t>VBAT_OVERVOLT_ERROR</a:t>
            </a:r>
            <a:r>
              <a:rPr lang="ko-KR" altLang="en-US" sz="1800" dirty="0"/>
              <a:t>를 보고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과전압 오류 검출은 매우 민감하다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BAT</a:t>
            </a:r>
            <a:r>
              <a:rPr lang="ko-KR" altLang="en-US" dirty="0"/>
              <a:t> 보호회로가 재 충전 할 때도 바로 작동 할 수 있음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배터리를 충전기에서 효과적으로 분리할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배터리를 과전압으로 인해 충전기에 분리 된 경우 재 연결 준비 과정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충전기를 비 활성화 </a:t>
            </a:r>
            <a:r>
              <a:rPr lang="en-US" altLang="ko-KR" sz="1800" dirty="0"/>
              <a:t>-&gt; </a:t>
            </a:r>
            <a:r>
              <a:rPr lang="ko-KR" altLang="en-US" sz="1800" dirty="0"/>
              <a:t>다시 활성화 명령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800" dirty="0"/>
              <a:t>&gt;&gt;  </a:t>
            </a:r>
            <a:r>
              <a:rPr lang="ko-KR" altLang="en-US" sz="1800" dirty="0"/>
              <a:t>다시 충전을 시작할 수 있다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91219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FF93A52E-647D-470D-8DEF-3E0527F1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CC8120-877B-4487-A5B8-BC103CBB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4FB249A7-5F6F-4DD1-96FD-493062D1B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8C2D0D8B-9978-478E-89FB-91B144434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784E2ECB-5C66-43FF-ACFB-8D42C58C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D13CD93-8644-4A98-A584-10AC08218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B438EFD5-DAFC-46D4-B70F-E4F0CC2D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5A261180-C889-41D9-8A84-9E3F49FA1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6DC6FB4C-7171-4EA6-9F70-AFE777DA2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16D8CA9D-CFF7-4BC4-9948-BE4E6FDA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873A0B86-79F1-479C-8C5C-E228C5E8E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96F56767-F3CF-47D2-A7BE-D1209949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8CB4A1F6-52AD-4C89-A9A3-541E7273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11D4709-5BBA-4E50-B5D1-B0B4AC2E2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AC830EF2-0A36-41D4-AC29-394A57EB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6F5C6B2F-03D9-4925-9434-07D56172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3D428C44-5E09-48B6-8727-617E14B2C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05A3425B-A0CC-4B15-989F-46824EFD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91153898-69A9-4A05-ADFE-8FD1E0B36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9F258938-A716-44A2-94E8-B07D51AA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D9BB5DF8-B858-4C47-B6CA-DFB85EB3F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6752E0C3-0BCE-4C77-B159-EAEEDACD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CEE7DA20-D247-4B16-8F1E-DF2804C41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910019-1077-407F-84B7-71C4E8D70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12605" y="1699589"/>
            <a:ext cx="3674476" cy="3470421"/>
            <a:chOff x="697883" y="1816768"/>
            <a:chExt cx="3674476" cy="347042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9611EC-21BB-462D-AD20-3AABAE13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22">
              <a:extLst>
                <a:ext uri="{FF2B5EF4-FFF2-40B4-BE49-F238E27FC236}">
                  <a16:creationId xmlns:a16="http://schemas.microsoft.com/office/drawing/2014/main" id="{939FF147-FDDB-40D1-954F-165FF6B7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150523E-B5D4-4360-9E06-2A48C878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32272FF-4778-0C03-BE42-C4E826C9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ko-KR" altLang="en-US"/>
              <a:t>충전 타임아웃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DD8FD26-AD50-C227-4D13-6362DA57D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169299"/>
              </p:ext>
            </p:extLst>
          </p:nvPr>
        </p:nvGraphicFramePr>
        <p:xfrm>
          <a:off x="509587" y="1125537"/>
          <a:ext cx="6611939" cy="465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819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81FEFD-9F01-2C4F-180C-A719779D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ko-KR" altLang="en-US" sz="4400">
                <a:solidFill>
                  <a:schemeClr val="tx1"/>
                </a:solidFill>
              </a:rPr>
              <a:t>배터리 전압 측정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4F40233F-3246-90A1-84DD-CD0D0EB6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6518274" cy="4171278"/>
          </a:xfrm>
        </p:spPr>
        <p:txBody>
          <a:bodyPr>
            <a:normAutofit/>
          </a:bodyPr>
          <a:lstStyle/>
          <a:p>
            <a:r>
              <a:rPr lang="en-US" altLang="ko-KR"/>
              <a:t>SW</a:t>
            </a:r>
            <a:r>
              <a:rPr lang="ko-KR" altLang="en-US"/>
              <a:t>에서 </a:t>
            </a:r>
            <a:r>
              <a:rPr lang="en-US" altLang="ko-KR"/>
              <a:t>VBAT </a:t>
            </a:r>
            <a:r>
              <a:rPr lang="ko-KR" altLang="en-US"/>
              <a:t>핀의 배터리 전압을 측정할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일반적으로 사용자에게 충전 레벨 표시를 하는데 사용된다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해당 기능은 충전기 시스템 기능의 일부로 사용되는 하드웨어 전압 감지 방법과는 </a:t>
            </a:r>
            <a:r>
              <a:rPr lang="ko-KR" altLang="en-US" b="1"/>
              <a:t>독립적으로 작동한다</a:t>
            </a:r>
            <a:r>
              <a:rPr lang="en-US" altLang="ko-KR" b="1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005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310DA4-C906-5693-1673-84DC8AA9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>
                <a:solidFill>
                  <a:schemeClr val="accent1"/>
                </a:solidFill>
              </a:rPr>
              <a:t>배터리 보호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1BCB8-57B7-9F46-A1F1-2A235090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914" y="2248158"/>
            <a:ext cx="9476948" cy="3802762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Li-ion </a:t>
            </a:r>
            <a:r>
              <a:rPr lang="ko-KR" altLang="en-US" sz="1600" dirty="0"/>
              <a:t>배터리를 장시간 방전하면 </a:t>
            </a:r>
            <a:r>
              <a:rPr lang="ko-KR" altLang="en-US" sz="1600" dirty="0" err="1"/>
              <a:t>비가역적인</a:t>
            </a:r>
            <a:r>
              <a:rPr lang="ko-KR" altLang="en-US" sz="1600" dirty="0"/>
              <a:t> 손상을 초래하여 이후의 충전 사이클에서 과도한 발열을 초래할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이를 방지하려면 일반적으로 </a:t>
            </a:r>
            <a:r>
              <a:rPr lang="en-US" altLang="ko-KR" sz="1600" dirty="0"/>
              <a:t>3.0V</a:t>
            </a:r>
            <a:r>
              <a:rPr lang="ko-KR" altLang="en-US" sz="1600" dirty="0"/>
              <a:t>에서 장치를 </a:t>
            </a:r>
            <a:r>
              <a:rPr lang="ko-KR" altLang="en-US" sz="1600" dirty="0" err="1"/>
              <a:t>꺼야한다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SW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VBAT </a:t>
            </a:r>
            <a:r>
              <a:rPr lang="ko-KR" altLang="en-US" sz="1400" dirty="0"/>
              <a:t>을 주기적으로 읽을 수 있다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셀 배터리 보호 스위치가 열려 충전이 시작되면 </a:t>
            </a:r>
            <a:r>
              <a:rPr lang="en-US" altLang="ko-KR" sz="1600" dirty="0"/>
              <a:t>VBAT_OVERVOLT_ERROR </a:t>
            </a:r>
            <a:r>
              <a:rPr lang="ko-KR" altLang="en-US" sz="1600" dirty="0"/>
              <a:t>오류가 나타날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719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14D0E-079F-4D5B-8FB8-CD05D63C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차징</a:t>
            </a:r>
            <a:r>
              <a:rPr lang="ko-KR" altLang="en-US" dirty="0"/>
              <a:t>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EA55-D740-C96A-F1D7-49E7F10B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45168"/>
            <a:ext cx="6889069" cy="617220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스위칭 </a:t>
            </a:r>
            <a:r>
              <a:rPr lang="ko-KR" altLang="en-US" sz="2000" b="1" dirty="0" err="1"/>
              <a:t>레귤레이터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개의 스위치 모드 </a:t>
            </a:r>
            <a:r>
              <a:rPr lang="ko-KR" altLang="en-US" sz="1800" dirty="0" err="1"/>
              <a:t>레귤레이터가</a:t>
            </a:r>
            <a:r>
              <a:rPr lang="ko-KR" altLang="en-US" sz="1800" dirty="0"/>
              <a:t> 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SW</a:t>
            </a:r>
            <a:r>
              <a:rPr lang="ko-KR" altLang="en-US" sz="1800" dirty="0"/>
              <a:t> 제어 하에 </a:t>
            </a:r>
            <a:r>
              <a:rPr lang="en-US" altLang="ko-KR" sz="1800" dirty="0"/>
              <a:t>VBAT </a:t>
            </a:r>
            <a:r>
              <a:rPr lang="ko-KR" altLang="en-US" sz="1800" dirty="0"/>
              <a:t>또는 </a:t>
            </a:r>
            <a:r>
              <a:rPr lang="en-US" altLang="ko-KR" sz="1800" dirty="0"/>
              <a:t>VCHG</a:t>
            </a:r>
            <a:r>
              <a:rPr lang="ko-KR" altLang="en-US" sz="1800" dirty="0"/>
              <a:t>로부터 전원을 공급받는다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Bypass LDO</a:t>
            </a:r>
          </a:p>
          <a:p>
            <a:pPr lvl="1"/>
            <a:r>
              <a:rPr lang="en-US" altLang="ko-KR" sz="1800" dirty="0"/>
              <a:t> 3.3V</a:t>
            </a:r>
            <a:r>
              <a:rPr lang="ko-KR" altLang="en-US" sz="1800" dirty="0"/>
              <a:t>가 필요한 회로에는 </a:t>
            </a:r>
            <a:r>
              <a:rPr lang="en-US" altLang="ko-KR" sz="1800" dirty="0"/>
              <a:t>Bypass LDO </a:t>
            </a:r>
            <a:r>
              <a:rPr lang="ko-KR" altLang="en-US" sz="1800" dirty="0"/>
              <a:t>가 포함되어 있다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SW</a:t>
            </a:r>
            <a:r>
              <a:rPr lang="ko-KR" altLang="en-US" sz="1800" dirty="0"/>
              <a:t> 제어 하에 </a:t>
            </a:r>
            <a:r>
              <a:rPr lang="en-US" altLang="ko-KR" sz="1800" dirty="0"/>
              <a:t>VBAT </a:t>
            </a:r>
            <a:r>
              <a:rPr lang="ko-KR" altLang="en-US" sz="1800" dirty="0"/>
              <a:t>또는 </a:t>
            </a:r>
            <a:r>
              <a:rPr lang="en-US" altLang="ko-KR" sz="1800" dirty="0"/>
              <a:t>VCHG</a:t>
            </a:r>
            <a:r>
              <a:rPr lang="ko-KR" altLang="en-US" sz="1800" dirty="0"/>
              <a:t>로부터 전원을 공급받는다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출력 전압이 가변적이다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600" dirty="0"/>
              <a:t>USB</a:t>
            </a:r>
            <a:r>
              <a:rPr lang="ko-KR" altLang="en-US" sz="1600" dirty="0"/>
              <a:t> </a:t>
            </a:r>
            <a:r>
              <a:rPr lang="en-US" altLang="ko-KR" sz="1600" dirty="0"/>
              <a:t>(VCHG) : 3.3V</a:t>
            </a:r>
          </a:p>
          <a:p>
            <a:pPr lvl="2"/>
            <a:r>
              <a:rPr lang="en-US" altLang="ko-KR" sz="1600" dirty="0"/>
              <a:t>VBAT : 2.9V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LDO </a:t>
            </a:r>
            <a:r>
              <a:rPr lang="ko-KR" altLang="en-US" sz="1800" dirty="0"/>
              <a:t>출력을 외부 주변 장치에서 사용 가능함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3702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565C7-5F46-6711-8E92-BF72CFC33716}"/>
              </a:ext>
            </a:extLst>
          </p:cNvPr>
          <p:cNvSpPr txBox="1"/>
          <p:nvPr/>
        </p:nvSpPr>
        <p:spPr>
          <a:xfrm>
            <a:off x="2016369" y="1997839"/>
            <a:ext cx="8159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END</a:t>
            </a:r>
            <a:r>
              <a:rPr lang="ko-KR" altLang="en-US" sz="6000" dirty="0"/>
              <a:t> </a:t>
            </a:r>
            <a:r>
              <a:rPr lang="en-US" altLang="ko-KR" sz="6000" dirty="0"/>
              <a:t>OF</a:t>
            </a:r>
            <a:r>
              <a:rPr lang="ko-KR" altLang="en-US" sz="6000" dirty="0"/>
              <a:t> </a:t>
            </a:r>
            <a:r>
              <a:rPr lang="en-US" altLang="ko-KR" sz="6000" dirty="0"/>
              <a:t>PAGE</a:t>
            </a:r>
          </a:p>
          <a:p>
            <a:pPr algn="ctr"/>
            <a:endParaRPr lang="en-US" altLang="ko-KR" sz="6000" dirty="0"/>
          </a:p>
          <a:p>
            <a:pPr algn="ctr"/>
            <a:r>
              <a:rPr lang="en-US" altLang="ko-KR" sz="6000" dirty="0"/>
              <a:t>Thank 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464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6DE756B-19CE-95CD-BBA6-0BB56DF4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코어</a:t>
            </a:r>
            <a:r>
              <a:rPr lang="en-US" altLang="ko-KR"/>
              <a:t> </a:t>
            </a:r>
            <a:r>
              <a:rPr lang="ko-KR" altLang="en-US"/>
              <a:t>구조</a:t>
            </a:r>
            <a:r>
              <a:rPr lang="en-US" altLang="ko-KR"/>
              <a:t> 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A280C97-CDF5-F5E4-ABBB-7FD845F37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 서브시스템</a:t>
            </a:r>
          </a:p>
        </p:txBody>
      </p:sp>
    </p:spTree>
    <p:extLst>
      <p:ext uri="{BB962C8B-B14F-4D97-AF65-F5344CB8AC3E}">
        <p14:creationId xmlns:p14="http://schemas.microsoft.com/office/powerpoint/2010/main" val="62758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D80194B-D1AF-405D-B088-65FE2AC6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3" y="5496552"/>
            <a:ext cx="12180353" cy="1369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53416A0-D066-471E-908D-8E53BC00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1" y="-6705"/>
            <a:ext cx="12194122" cy="5568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BB4DC1-BD07-F008-86F7-CAE21743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71" y="488966"/>
            <a:ext cx="4867765" cy="468522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29E530B-5460-1140-5A3F-F9DF4485D4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6341052" y="568758"/>
            <a:ext cx="5367528" cy="45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컴퓨터, 노트북이(가) 표시된 사진&#10;&#10;자동 생성된 설명">
            <a:extLst>
              <a:ext uri="{FF2B5EF4-FFF2-40B4-BE49-F238E27FC236}">
                <a16:creationId xmlns:a16="http://schemas.microsoft.com/office/drawing/2014/main" id="{81514D8E-ABB4-3904-9FB6-CE170DA978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2" r="1" b="1"/>
          <a:stretch/>
        </p:blipFill>
        <p:spPr>
          <a:xfrm>
            <a:off x="342920" y="10"/>
            <a:ext cx="12191980" cy="685799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B3F3A22-AFB3-56D2-0432-542BE98454E9}"/>
              </a:ext>
            </a:extLst>
          </p:cNvPr>
          <p:cNvSpPr/>
          <p:nvPr/>
        </p:nvSpPr>
        <p:spPr>
          <a:xfrm>
            <a:off x="1762124" y="133350"/>
            <a:ext cx="8839201" cy="1295400"/>
          </a:xfrm>
          <a:prstGeom prst="frame">
            <a:avLst>
              <a:gd name="adj1" fmla="val 4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0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6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E38B4B9-55BF-E2A5-52C9-B2700E0C5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32910" y="2510851"/>
            <a:ext cx="11531273" cy="1817184"/>
          </a:xfrm>
          <a:prstGeom prst="rect">
            <a:avLst/>
          </a:prstGeom>
        </p:spPr>
      </p:pic>
      <p:pic>
        <p:nvPicPr>
          <p:cNvPr id="69" name="그래픽 68" descr="아래쪽 화살표 단색으로 채워진">
            <a:extLst>
              <a:ext uri="{FF2B5EF4-FFF2-40B4-BE49-F238E27FC236}">
                <a16:creationId xmlns:a16="http://schemas.microsoft.com/office/drawing/2014/main" id="{47ADC81E-E740-98A7-4ECD-148C71E91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777045" y="2622210"/>
            <a:ext cx="393669" cy="3936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28264F-C67E-EDDD-3010-79CCDC29C393}"/>
              </a:ext>
            </a:extLst>
          </p:cNvPr>
          <p:cNvSpPr txBox="1"/>
          <p:nvPr/>
        </p:nvSpPr>
        <p:spPr>
          <a:xfrm>
            <a:off x="1912002" y="211342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직접 접근 제어 불가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6DA61-EF0D-0065-FD5E-B9F441A50DD1}"/>
              </a:ext>
            </a:extLst>
          </p:cNvPr>
          <p:cNvSpPr txBox="1"/>
          <p:nvPr/>
        </p:nvSpPr>
        <p:spPr>
          <a:xfrm>
            <a:off x="1661329" y="505356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개발자가 제어하는 곳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7D0825BC-ACB7-2750-A540-D8E54526E177}"/>
              </a:ext>
            </a:extLst>
          </p:cNvPr>
          <p:cNvSpPr/>
          <p:nvPr/>
        </p:nvSpPr>
        <p:spPr>
          <a:xfrm>
            <a:off x="6853764" y="3848056"/>
            <a:ext cx="1222343" cy="3936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2" name="그래픽 71" descr="아래쪽 화살표 단색으로 채워진">
            <a:extLst>
              <a:ext uri="{FF2B5EF4-FFF2-40B4-BE49-F238E27FC236}">
                <a16:creationId xmlns:a16="http://schemas.microsoft.com/office/drawing/2014/main" id="{D75169AA-00E8-CF28-2987-6BA7B5A83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9798" y="4270235"/>
            <a:ext cx="393669" cy="8248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17719E-FBBF-DA8F-FE40-49C27233C449}"/>
              </a:ext>
            </a:extLst>
          </p:cNvPr>
          <p:cNvSpPr txBox="1"/>
          <p:nvPr/>
        </p:nvSpPr>
        <p:spPr>
          <a:xfrm>
            <a:off x="4563586" y="5044459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FW / DEV </a:t>
            </a:r>
            <a:r>
              <a:rPr lang="ko-KR" altLang="en-US" dirty="0"/>
              <a:t>프로세서의 공유 메모리</a:t>
            </a:r>
          </a:p>
        </p:txBody>
      </p:sp>
      <p:pic>
        <p:nvPicPr>
          <p:cNvPr id="73" name="그래픽 72" descr="아래쪽 화살표 단색으로 채워진">
            <a:extLst>
              <a:ext uri="{FF2B5EF4-FFF2-40B4-BE49-F238E27FC236}">
                <a16:creationId xmlns:a16="http://schemas.microsoft.com/office/drawing/2014/main" id="{E06EC281-9177-3AB3-1139-3C42ED2E8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939257" y="2268140"/>
            <a:ext cx="393669" cy="921476"/>
          </a:xfrm>
          <a:prstGeom prst="rect">
            <a:avLst/>
          </a:prstGeom>
        </p:spPr>
      </p:pic>
      <p:sp>
        <p:nvSpPr>
          <p:cNvPr id="74" name="액자 73">
            <a:extLst>
              <a:ext uri="{FF2B5EF4-FFF2-40B4-BE49-F238E27FC236}">
                <a16:creationId xmlns:a16="http://schemas.microsoft.com/office/drawing/2014/main" id="{D624F5C8-251D-7D27-9049-33D97C5D74DC}"/>
              </a:ext>
            </a:extLst>
          </p:cNvPr>
          <p:cNvSpPr/>
          <p:nvPr/>
        </p:nvSpPr>
        <p:spPr>
          <a:xfrm>
            <a:off x="8139670" y="3231651"/>
            <a:ext cx="1992842" cy="824896"/>
          </a:xfrm>
          <a:prstGeom prst="frame">
            <a:avLst>
              <a:gd name="adj1" fmla="val 3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34107F-16B9-0DA1-3ACE-7E999E42EA28}"/>
              </a:ext>
            </a:extLst>
          </p:cNvPr>
          <p:cNvSpPr txBox="1"/>
          <p:nvPr/>
        </p:nvSpPr>
        <p:spPr>
          <a:xfrm>
            <a:off x="5268039" y="1772800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원격으로 접근중인 서브시스템에 대한 </a:t>
            </a:r>
            <a:r>
              <a:rPr lang="ko-KR" altLang="en-US" b="1" dirty="0">
                <a:solidFill>
                  <a:srgbClr val="FF0000"/>
                </a:solidFill>
              </a:rPr>
              <a:t>접근 가속을 지원함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3D170F-467B-5E36-C0B1-35FCB1D945A6}"/>
              </a:ext>
            </a:extLst>
          </p:cNvPr>
          <p:cNvSpPr txBox="1"/>
          <p:nvPr/>
        </p:nvSpPr>
        <p:spPr>
          <a:xfrm>
            <a:off x="7200425" y="5539830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32MHz</a:t>
            </a:r>
            <a:r>
              <a:rPr lang="ko-KR" altLang="en-US" dirty="0"/>
              <a:t>의 </a:t>
            </a:r>
            <a:r>
              <a:rPr lang="en-US" altLang="ko-KR" dirty="0"/>
              <a:t>SDR</a:t>
            </a:r>
            <a:r>
              <a:rPr lang="ko-KR" altLang="en-US" dirty="0"/>
              <a:t>에서 플래시메모리를 지원함</a:t>
            </a:r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86AFBD54-0D1D-CA86-278C-73CDFDB49C2A}"/>
              </a:ext>
            </a:extLst>
          </p:cNvPr>
          <p:cNvCxnSpPr>
            <a:cxnSpLocks/>
            <a:stCxn id="80" idx="4"/>
            <a:endCxn id="71" idx="0"/>
          </p:cNvCxnSpPr>
          <p:nvPr/>
        </p:nvCxnSpPr>
        <p:spPr>
          <a:xfrm rot="5400000">
            <a:off x="3838208" y="3345784"/>
            <a:ext cx="719690" cy="2695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91593E53-0F5F-E05D-D7B5-C960A4108A70}"/>
              </a:ext>
            </a:extLst>
          </p:cNvPr>
          <p:cNvSpPr/>
          <p:nvPr/>
        </p:nvSpPr>
        <p:spPr>
          <a:xfrm>
            <a:off x="4250870" y="3055349"/>
            <a:ext cx="2590237" cy="1278526"/>
          </a:xfrm>
          <a:prstGeom prst="donut">
            <a:avLst>
              <a:gd name="adj" fmla="val 3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원형: 비어 있음 81">
            <a:extLst>
              <a:ext uri="{FF2B5EF4-FFF2-40B4-BE49-F238E27FC236}">
                <a16:creationId xmlns:a16="http://schemas.microsoft.com/office/drawing/2014/main" id="{7BB67091-E5F0-5146-51B1-62619FC4B131}"/>
              </a:ext>
            </a:extLst>
          </p:cNvPr>
          <p:cNvSpPr/>
          <p:nvPr/>
        </p:nvSpPr>
        <p:spPr>
          <a:xfrm>
            <a:off x="10196579" y="3324225"/>
            <a:ext cx="1514344" cy="639748"/>
          </a:xfrm>
          <a:prstGeom prst="donut">
            <a:avLst>
              <a:gd name="adj" fmla="val 3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31BA9E8F-D78A-CAC2-4DEE-B1F6E0C75678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rot="5400000">
            <a:off x="9416152" y="4002230"/>
            <a:ext cx="1575857" cy="14993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8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32AF0733-EE8A-4F0A-AE3D-94C76559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프로세서 특이한점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3C9CB1BF-EB76-E2EC-B65C-B580E5AE6D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94236" y="1156421"/>
            <a:ext cx="5723116" cy="1676545"/>
          </a:xfr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559DED88-EAB2-775D-9B9D-0DFBBF79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9783" y="3049907"/>
            <a:ext cx="6272022" cy="3389529"/>
          </a:xfrm>
        </p:spPr>
        <p:txBody>
          <a:bodyPr/>
          <a:lstStyle/>
          <a:p>
            <a:r>
              <a:rPr lang="ko-KR" altLang="en-US" dirty="0"/>
              <a:t>캐시가 </a:t>
            </a:r>
            <a:r>
              <a:rPr lang="en-US" altLang="ko-KR" dirty="0"/>
              <a:t>2 way </a:t>
            </a:r>
            <a:r>
              <a:rPr lang="ko-KR" altLang="en-US" dirty="0"/>
              <a:t>로 구성된 것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Set-Associative Cache)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TCM </a:t>
            </a:r>
            <a:r>
              <a:rPr lang="ko-KR" altLang="en-US" dirty="0"/>
              <a:t>메모리를 넣은 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1C1A491-C3B8-BA4E-2CA4-AE520B8F5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236" y="3390074"/>
            <a:ext cx="3500828" cy="23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1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6DE756B-19CE-95CD-BBA6-0BB56DF4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SW </a:t>
            </a:r>
            <a:r>
              <a:rPr lang="ko-KR" altLang="en-US" dirty="0"/>
              <a:t>구조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302080-3656-6477-A7B6-5079C3867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en-US" altLang="ko-KR" dirty="0" err="1"/>
              <a:t>Framewokr</a:t>
            </a:r>
            <a:r>
              <a:rPr lang="en-US" altLang="ko-KR" dirty="0"/>
              <a:t> Architecture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002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212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4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6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E3AB52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223C7B0D-1437-1150-62EF-9C810E3DC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74" b="-1"/>
          <a:stretch/>
        </p:blipFill>
        <p:spPr>
          <a:xfrm>
            <a:off x="919334" y="643467"/>
            <a:ext cx="103533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3201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959</TotalTime>
  <Words>1984</Words>
  <Application>Microsoft Office PowerPoint</Application>
  <PresentationFormat>와이드스크린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Nanum Gothic</vt:lpstr>
      <vt:lpstr>맑은 고딕</vt:lpstr>
      <vt:lpstr>Arial</vt:lpstr>
      <vt:lpstr>Calibri Light</vt:lpstr>
      <vt:lpstr>Rockwell</vt:lpstr>
      <vt:lpstr>Wingdings</vt:lpstr>
      <vt:lpstr>아틀라스</vt:lpstr>
      <vt:lpstr>QCC3040 기능 리뷰 </vt:lpstr>
      <vt:lpstr>INDEX</vt:lpstr>
      <vt:lpstr>코어 구조  </vt:lpstr>
      <vt:lpstr>PowerPoint 프레젠테이션</vt:lpstr>
      <vt:lpstr>PowerPoint 프레젠테이션</vt:lpstr>
      <vt:lpstr>PowerPoint 프레젠테이션</vt:lpstr>
      <vt:lpstr>프로세서 특이한점 </vt:lpstr>
      <vt:lpstr>SW 구조  </vt:lpstr>
      <vt:lpstr>PowerPoint 프레젠테이션</vt:lpstr>
      <vt:lpstr> </vt:lpstr>
      <vt:lpstr>시스템 파워 상태 </vt:lpstr>
      <vt:lpstr>파워 상태 DIAGRAM</vt:lpstr>
      <vt:lpstr>No Power / 활성화 / Shallow Sleep</vt:lpstr>
      <vt:lpstr>활성화 &amp;  Shallow Sleep </vt:lpstr>
      <vt:lpstr>Deep Sleep</vt:lpstr>
      <vt:lpstr>활성화 &amp; Deep Sleep </vt:lpstr>
      <vt:lpstr>Dormant</vt:lpstr>
      <vt:lpstr>활성화 &amp; Dormant</vt:lpstr>
      <vt:lpstr>OFF</vt:lpstr>
      <vt:lpstr>충전 </vt:lpstr>
      <vt:lpstr>충전 모드 종류</vt:lpstr>
      <vt:lpstr>충전 상태 및 오류 </vt:lpstr>
      <vt:lpstr>충전 헤드룸 </vt:lpstr>
      <vt:lpstr>충전 과전압</vt:lpstr>
      <vt:lpstr>충전 타임아웃</vt:lpstr>
      <vt:lpstr>배터리 전압 측정</vt:lpstr>
      <vt:lpstr>배터리 보호</vt:lpstr>
      <vt:lpstr>차징 시스템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QCC3040 기능 리뷰</dc:title>
  <dc:creator>한지산</dc:creator>
  <cp:lastModifiedBy>한지산</cp:lastModifiedBy>
  <cp:revision>498</cp:revision>
  <dcterms:created xsi:type="dcterms:W3CDTF">2022-05-23T07:49:09Z</dcterms:created>
  <dcterms:modified xsi:type="dcterms:W3CDTF">2022-05-27T07:11:30Z</dcterms:modified>
</cp:coreProperties>
</file>