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638" r:id="rId2"/>
    <p:sldId id="649" r:id="rId3"/>
    <p:sldId id="654" r:id="rId4"/>
    <p:sldId id="655" r:id="rId5"/>
    <p:sldId id="652" r:id="rId6"/>
  </p:sldIdLst>
  <p:sldSz cx="10691813" cy="7559675"/>
  <p:notesSz cx="6797675" cy="9926638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  <p:embeddedFont>
      <p:font typeface="Poppins Medium" panose="00000600000000000000" pitchFamily="2" charset="0"/>
      <p:regular r:id="rId13"/>
      <p:italic r:id="rId14"/>
    </p:embeddedFont>
    <p:embeddedFont>
      <p:font typeface="Poppins SemiBold" panose="00000700000000000000" pitchFamily="2" charset="0"/>
      <p:bold r:id="rId15"/>
      <p:boldItalic r:id="rId16"/>
    </p:embeddedFon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2" userDrawn="1">
          <p15:clr>
            <a:srgbClr val="A4A3A4"/>
          </p15:clr>
        </p15:guide>
        <p15:guide id="2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4"/>
    <a:srgbClr val="5CBDB1"/>
    <a:srgbClr val="FCAB36"/>
    <a:srgbClr val="1F1F1F"/>
    <a:srgbClr val="353E4D"/>
    <a:srgbClr val="3A6BA9"/>
    <a:srgbClr val="3070B8"/>
    <a:srgbClr val="0233D0"/>
    <a:srgbClr val="454545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0" autoAdjust="0"/>
    <p:restoredTop sz="93735" autoAdjust="0"/>
  </p:normalViewPr>
  <p:slideViewPr>
    <p:cSldViewPr snapToGrid="0">
      <p:cViewPr>
        <p:scale>
          <a:sx n="125" d="100"/>
          <a:sy n="125" d="100"/>
        </p:scale>
        <p:origin x="144" y="-198"/>
      </p:cViewPr>
      <p:guideLst>
        <p:guide orient="horz" pos="782"/>
        <p:guide pos="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481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0EFFB4-10B1-4334-ABB8-022BE9ABC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D170A-CE60-4D88-A582-591175E9AD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166" y="0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B08048FB-4C59-4EB5-9894-9BD33308F687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2022-10-17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A136E-4E01-4C15-96AF-F910D1A8B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62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393A7-7CAD-403C-97A6-5D45B0402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166" y="9428562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289478B5-A9FD-4625-84E5-6FBBCEC98EF8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25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166" y="0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4C0E807-21AA-4C79-AF85-21FB6B293341}" type="datetimeFigureOut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39838"/>
            <a:ext cx="4738687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1" y="4777730"/>
            <a:ext cx="5438140" cy="3908475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62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166" y="9428562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D91359F-7CC0-4DC6-8797-F5B9D44DEFB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2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3CF492-43B3-46CD-8925-79A5F1853CF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4A43A1-F73B-4C82-8795-FA3A57C4A963}"/>
              </a:ext>
            </a:extLst>
          </p:cNvPr>
          <p:cNvSpPr/>
          <p:nvPr userDrawn="1"/>
        </p:nvSpPr>
        <p:spPr>
          <a:xfrm>
            <a:off x="593949" y="1558493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B6568A-30EB-4309-9EC5-EED397B85886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B9C85-A136-4518-B537-339565386948}"/>
              </a:ext>
            </a:extLst>
          </p:cNvPr>
          <p:cNvSpPr/>
          <p:nvPr userDrawn="1"/>
        </p:nvSpPr>
        <p:spPr>
          <a:xfrm>
            <a:off x="593033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56BBC2-EC21-4804-B198-7973A0FBD3E6}"/>
              </a:ext>
            </a:extLst>
          </p:cNvPr>
          <p:cNvSpPr/>
          <p:nvPr userDrawn="1"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C2D9FC-D20A-431B-83E9-2FE2A2D23E3A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E6967D-2A0C-427E-BA6A-8F244F75AD28}"/>
              </a:ext>
            </a:extLst>
          </p:cNvPr>
          <p:cNvSpPr/>
          <p:nvPr userDrawn="1"/>
        </p:nvSpPr>
        <p:spPr>
          <a:xfrm>
            <a:off x="593949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5A363-9EB4-4378-8636-CF82EE852DE2}"/>
              </a:ext>
            </a:extLst>
          </p:cNvPr>
          <p:cNvSpPr/>
          <p:nvPr userDrawn="1"/>
        </p:nvSpPr>
        <p:spPr>
          <a:xfrm>
            <a:off x="7065411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DB73DA-4CDB-4F17-9527-2B8ADE22995D}"/>
              </a:ext>
            </a:extLst>
          </p:cNvPr>
          <p:cNvSpPr/>
          <p:nvPr userDrawn="1"/>
        </p:nvSpPr>
        <p:spPr>
          <a:xfrm>
            <a:off x="3829680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629C63-714C-42AB-91E1-F2F092E9C5FF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F70B7F-D5AD-4C97-8467-3A499B47F5F1}"/>
              </a:ext>
            </a:extLst>
          </p:cNvPr>
          <p:cNvSpPr/>
          <p:nvPr userDrawn="1"/>
        </p:nvSpPr>
        <p:spPr>
          <a:xfrm>
            <a:off x="0" y="10275"/>
            <a:ext cx="5345906" cy="754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7B5FBC-44E8-4D4C-88F3-246DF4481B0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4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2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2361-8FE1-4137-A9EA-D46617EB2524}" type="datetime1">
              <a:rPr lang="ko-KR" altLang="en-US" smtClean="0"/>
              <a:t>2022-10-17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444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7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65" r:id="rId3"/>
    <p:sldLayoutId id="2147483666" r:id="rId4"/>
    <p:sldLayoutId id="2147483664" r:id="rId5"/>
    <p:sldLayoutId id="2147483669" r:id="rId6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429856-D08F-464D-98A5-2A61CB88E08E}"/>
              </a:ext>
            </a:extLst>
          </p:cNvPr>
          <p:cNvGrpSpPr/>
          <p:nvPr/>
        </p:nvGrpSpPr>
        <p:grpSpPr>
          <a:xfrm>
            <a:off x="-1" y="3247266"/>
            <a:ext cx="10691813" cy="3820423"/>
            <a:chOff x="0" y="2641601"/>
            <a:chExt cx="12192000" cy="36449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670912-E979-4BC9-A910-4A04D7237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1812" b="5801"/>
            <a:stretch/>
          </p:blipFill>
          <p:spPr>
            <a:xfrm>
              <a:off x="0" y="2641601"/>
              <a:ext cx="12192000" cy="36449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0B7955-0C9D-41EC-9AAF-7F5C8348F0B7}"/>
                </a:ext>
              </a:extLst>
            </p:cNvPr>
            <p:cNvSpPr/>
            <p:nvPr/>
          </p:nvSpPr>
          <p:spPr>
            <a:xfrm>
              <a:off x="0" y="2641601"/>
              <a:ext cx="12192000" cy="36449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38000"/>
                  </a:schemeClr>
                </a:gs>
                <a:gs pos="100000">
                  <a:schemeClr val="bg1">
                    <a:alpha val="26000"/>
                  </a:schemeClr>
                </a:gs>
                <a:gs pos="52000">
                  <a:schemeClr val="bg1">
                    <a:lumMod val="95000"/>
                    <a:alpha val="18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84EDCC-E582-4741-A1D8-D4712E651ACF}"/>
              </a:ext>
            </a:extLst>
          </p:cNvPr>
          <p:cNvSpPr txBox="1"/>
          <p:nvPr/>
        </p:nvSpPr>
        <p:spPr>
          <a:xfrm>
            <a:off x="299841" y="1299762"/>
            <a:ext cx="6476453" cy="47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56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allears_2</a:t>
            </a:r>
            <a:r>
              <a:rPr lang="en-US" altLang="ko-KR" sz="2456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nd</a:t>
            </a:r>
            <a:r>
              <a:rPr lang="en-US" altLang="ko-KR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 TEST BOARD BLOCK Diagram</a:t>
            </a: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24A2100-290A-457A-B1AD-23A3A683D878}"/>
              </a:ext>
            </a:extLst>
          </p:cNvPr>
          <p:cNvGrpSpPr/>
          <p:nvPr/>
        </p:nvGrpSpPr>
        <p:grpSpPr>
          <a:xfrm>
            <a:off x="4930894" y="7195482"/>
            <a:ext cx="830025" cy="211832"/>
            <a:chOff x="-3178995" y="-3821910"/>
            <a:chExt cx="1307774" cy="333760"/>
          </a:xfrm>
        </p:grpSpPr>
        <p:grpSp>
          <p:nvGrpSpPr>
            <p:cNvPr id="256" name="그래픽 45">
              <a:extLst>
                <a:ext uri="{FF2B5EF4-FFF2-40B4-BE49-F238E27FC236}">
                  <a16:creationId xmlns:a16="http://schemas.microsoft.com/office/drawing/2014/main" id="{826CAAAF-CACF-4B0D-B70C-6F8332EACB1F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258" name="그래픽 45">
                <a:extLst>
                  <a:ext uri="{FF2B5EF4-FFF2-40B4-BE49-F238E27FC236}">
                    <a16:creationId xmlns:a16="http://schemas.microsoft.com/office/drawing/2014/main" id="{CB4CE7DB-59D6-4863-BF52-7AEB6440A70A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59" name="그래픽 45">
                <a:extLst>
                  <a:ext uri="{FF2B5EF4-FFF2-40B4-BE49-F238E27FC236}">
                    <a16:creationId xmlns:a16="http://schemas.microsoft.com/office/drawing/2014/main" id="{58CC840B-303D-44A9-B93D-68BBCC97CAB3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60" name="그래픽 45">
                <a:extLst>
                  <a:ext uri="{FF2B5EF4-FFF2-40B4-BE49-F238E27FC236}">
                    <a16:creationId xmlns:a16="http://schemas.microsoft.com/office/drawing/2014/main" id="{960C2989-048B-422A-AA10-D9401CDEC68E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61" name="그래픽 45">
                <a:extLst>
                  <a:ext uri="{FF2B5EF4-FFF2-40B4-BE49-F238E27FC236}">
                    <a16:creationId xmlns:a16="http://schemas.microsoft.com/office/drawing/2014/main" id="{3821976B-6244-434F-BBF8-D609C3642747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grpSp>
            <p:nvGrpSpPr>
              <p:cNvPr id="262" name="그래픽 45">
                <a:extLst>
                  <a:ext uri="{FF2B5EF4-FFF2-40B4-BE49-F238E27FC236}">
                    <a16:creationId xmlns:a16="http://schemas.microsoft.com/office/drawing/2014/main" id="{6346E5DD-27FE-474E-A41C-64159EBCEE4A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263" name="그래픽 45">
                  <a:extLst>
                    <a:ext uri="{FF2B5EF4-FFF2-40B4-BE49-F238E27FC236}">
                      <a16:creationId xmlns:a16="http://schemas.microsoft.com/office/drawing/2014/main" id="{B7237F5B-2C89-4EE1-A7B5-C8154960A73D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264" name="그래픽 45">
                  <a:extLst>
                    <a:ext uri="{FF2B5EF4-FFF2-40B4-BE49-F238E27FC236}">
                      <a16:creationId xmlns:a16="http://schemas.microsoft.com/office/drawing/2014/main" id="{CED3F1DA-52E2-4BCD-BBC7-801D0BAD738F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265" name="그래픽 45">
                  <a:extLst>
                    <a:ext uri="{FF2B5EF4-FFF2-40B4-BE49-F238E27FC236}">
                      <a16:creationId xmlns:a16="http://schemas.microsoft.com/office/drawing/2014/main" id="{337D3C00-19E0-4582-A103-3E451261DCF7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</p:grpSp>
        </p:grpSp>
        <p:sp>
          <p:nvSpPr>
            <p:cNvPr id="257" name="그래픽 45">
              <a:extLst>
                <a:ext uri="{FF2B5EF4-FFF2-40B4-BE49-F238E27FC236}">
                  <a16:creationId xmlns:a16="http://schemas.microsoft.com/office/drawing/2014/main" id="{0DE84FDB-7B9A-4664-A19C-7EC4603C3934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2A4C50-3563-44A4-B2DC-384A7603AA06}"/>
              </a:ext>
            </a:extLst>
          </p:cNvPr>
          <p:cNvSpPr txBox="1"/>
          <p:nvPr/>
        </p:nvSpPr>
        <p:spPr>
          <a:xfrm>
            <a:off x="9601623" y="2927065"/>
            <a:ext cx="947696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798721" latinLnBrk="1">
              <a:spcBef>
                <a:spcPct val="20000"/>
              </a:spcBef>
              <a:defRPr/>
            </a:pPr>
            <a:r>
              <a:rPr lang="en-US" altLang="ko-KR" sz="1052" dirty="0" err="1">
                <a:solidFill>
                  <a:srgbClr val="353E4D"/>
                </a:solidFill>
                <a:ea typeface="+mj-ea"/>
                <a:cs typeface="Poppins" panose="00000500000000000000" pitchFamily="2" charset="0"/>
              </a:rPr>
              <a:t>Minsu</a:t>
            </a:r>
            <a:r>
              <a:rPr lang="en-US" altLang="ko-KR" sz="1052" dirty="0">
                <a:solidFill>
                  <a:srgbClr val="353E4D"/>
                </a:solidFill>
                <a:ea typeface="+mj-ea"/>
                <a:cs typeface="Poppins" panose="00000500000000000000" pitchFamily="2" charset="0"/>
              </a:rPr>
              <a:t> Yoon</a:t>
            </a:r>
          </a:p>
        </p:txBody>
      </p:sp>
    </p:spTree>
    <p:extLst>
      <p:ext uri="{BB962C8B-B14F-4D97-AF65-F5344CB8AC3E}">
        <p14:creationId xmlns:p14="http://schemas.microsoft.com/office/powerpoint/2010/main" val="421198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F847B0-25CE-99DF-3D03-9CFD4E4FA330}"/>
              </a:ext>
            </a:extLst>
          </p:cNvPr>
          <p:cNvSpPr/>
          <p:nvPr/>
        </p:nvSpPr>
        <p:spPr>
          <a:xfrm>
            <a:off x="4199170" y="1704129"/>
            <a:ext cx="2293472" cy="50902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MAIN Board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▶ 주요 회로 ◀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ST_MCU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시스템 제어용 스위치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Peak Detection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Step up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근접센서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상태체크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5470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+mn-ea"/>
                <a:cs typeface="Arial" panose="020B0604020202020204" pitchFamily="34" charset="0"/>
              </a:rPr>
              <a:t>allears_2</a:t>
            </a:r>
            <a:r>
              <a:rPr lang="en-US" altLang="ko-KR" sz="2400" b="1" baseline="30000" dirty="0" err="1">
                <a:latin typeface="+mn-ea"/>
                <a:cs typeface="Arial" panose="020B0604020202020204" pitchFamily="34" charset="0"/>
              </a:rPr>
              <a:t>nd</a:t>
            </a:r>
            <a:r>
              <a:rPr lang="en-US" altLang="ko-KR" sz="2400" b="1" baseline="30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+mn-ea"/>
                <a:cs typeface="Arial" panose="020B0604020202020204" pitchFamily="34" charset="0"/>
              </a:rPr>
              <a:t>Test Board Block Diagram </a:t>
            </a:r>
            <a:endParaRPr lang="ko-KR" altLang="en-US" sz="2400" b="1" dirty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5D07C8-688E-41D1-844F-468FDF6B1FFA}"/>
              </a:ext>
            </a:extLst>
          </p:cNvPr>
          <p:cNvSpPr/>
          <p:nvPr/>
        </p:nvSpPr>
        <p:spPr>
          <a:xfrm>
            <a:off x="7584384" y="1705225"/>
            <a:ext cx="2408975" cy="2225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Bluetooth Board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P/N: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QCC3040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VFBGA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디버깅용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USB_C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커넥터 적용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안테나 칩 적용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(3216),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안테나 튜닝예정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675928-6BD5-88DA-BC89-68F382A9BA9C}"/>
              </a:ext>
            </a:extLst>
          </p:cNvPr>
          <p:cNvSpPr/>
          <p:nvPr/>
        </p:nvSpPr>
        <p:spPr>
          <a:xfrm>
            <a:off x="7584384" y="4472096"/>
            <a:ext cx="2408038" cy="2225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Stim.CHIP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Board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P/N: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HV_PNS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외부 자극용 단자 커넥터 적용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채널 기준으로 함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3019A-E949-AAC1-433F-CDFDE5A9121E}"/>
              </a:ext>
            </a:extLst>
          </p:cNvPr>
          <p:cNvSpPr txBox="1"/>
          <p:nvPr/>
        </p:nvSpPr>
        <p:spPr>
          <a:xfrm>
            <a:off x="6601301" y="2151014"/>
            <a:ext cx="8697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err="1">
                <a:latin typeface="+mn-ea"/>
              </a:rPr>
              <a:t>UART_TX</a:t>
            </a:r>
            <a:r>
              <a:rPr lang="en-US" altLang="ko-KR" sz="700" b="1" dirty="0">
                <a:latin typeface="+mn-ea"/>
              </a:rPr>
              <a:t>/RX</a:t>
            </a:r>
            <a:endParaRPr lang="ko-KR" altLang="en-US" sz="700" b="1" dirty="0"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D153FE-A1C8-211A-9EB9-DBC1607A96E0}"/>
              </a:ext>
            </a:extLst>
          </p:cNvPr>
          <p:cNvCxnSpPr>
            <a:cxnSpLocks/>
          </p:cNvCxnSpPr>
          <p:nvPr/>
        </p:nvCxnSpPr>
        <p:spPr>
          <a:xfrm>
            <a:off x="6493255" y="2359956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353E00-1BB2-EE71-21D3-B82ADAC11C70}"/>
              </a:ext>
            </a:extLst>
          </p:cNvPr>
          <p:cNvSpPr/>
          <p:nvPr/>
        </p:nvSpPr>
        <p:spPr>
          <a:xfrm>
            <a:off x="698454" y="3023952"/>
            <a:ext cx="2414105" cy="1039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외부 스피커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5pi</a:t>
            </a:r>
            <a:r>
              <a:rPr lang="en-US" altLang="ko-KR" sz="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 ~ </a:t>
            </a:r>
            <a:r>
              <a:rPr lang="en-US" altLang="ko-KR" sz="800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10pi</a:t>
            </a:r>
            <a:endParaRPr lang="en-US" altLang="ko-KR" sz="800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HelveticaNeueLTStd-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16~32ohm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HelveticaNeueLTStd-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이어폰 단자 및 헤더 핀으로 적용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98FF7-FE4F-26CD-B39B-D45AD39C3C3E}"/>
              </a:ext>
            </a:extLst>
          </p:cNvPr>
          <p:cNvSpPr/>
          <p:nvPr/>
        </p:nvSpPr>
        <p:spPr>
          <a:xfrm>
            <a:off x="698455" y="4344535"/>
            <a:ext cx="2414104" cy="104023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Coin Battery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CP1254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/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77mAh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4.2 Vdc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까지 충전해서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71mAh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4.3Vdc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까지 충전하면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77mAh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가능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충전 전류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140mA_max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5906CD-29F9-CFB0-46D6-D2C3DA2FE589}"/>
              </a:ext>
            </a:extLst>
          </p:cNvPr>
          <p:cNvSpPr/>
          <p:nvPr/>
        </p:nvSpPr>
        <p:spPr>
          <a:xfrm>
            <a:off x="688915" y="5660430"/>
            <a:ext cx="2414104" cy="1040238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DC POWER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EXT_5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Vdc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방향성 있는 커넥터 적용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8E56F5-5993-8E8C-29AB-339979442EA8}"/>
              </a:ext>
            </a:extLst>
          </p:cNvPr>
          <p:cNvCxnSpPr>
            <a:cxnSpLocks/>
          </p:cNvCxnSpPr>
          <p:nvPr/>
        </p:nvCxnSpPr>
        <p:spPr>
          <a:xfrm flipH="1">
            <a:off x="6492642" y="2986216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E6D602-D8E7-EC5B-F3E1-29704FB61FA9}"/>
              </a:ext>
            </a:extLst>
          </p:cNvPr>
          <p:cNvSpPr txBox="1"/>
          <p:nvPr/>
        </p:nvSpPr>
        <p:spPr>
          <a:xfrm>
            <a:off x="6511314" y="2771690"/>
            <a:ext cx="10599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1.8 Vdc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B484A1-5BF9-F8C9-7F5C-B25ED01B18D6}"/>
              </a:ext>
            </a:extLst>
          </p:cNvPr>
          <p:cNvCxnSpPr>
            <a:cxnSpLocks/>
          </p:cNvCxnSpPr>
          <p:nvPr/>
        </p:nvCxnSpPr>
        <p:spPr>
          <a:xfrm>
            <a:off x="6493018" y="5500989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F3BDCD-9BFE-5EFA-ED9A-18CF69570778}"/>
              </a:ext>
            </a:extLst>
          </p:cNvPr>
          <p:cNvSpPr txBox="1"/>
          <p:nvPr/>
        </p:nvSpPr>
        <p:spPr>
          <a:xfrm>
            <a:off x="6515882" y="5283570"/>
            <a:ext cx="1061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Stim_Step</a:t>
            </a:r>
            <a:r>
              <a:rPr lang="en-US" altLang="ko-KR" sz="700" dirty="0">
                <a:latin typeface="+mn-ea"/>
              </a:rPr>
              <a:t>: </a:t>
            </a:r>
            <a:r>
              <a:rPr lang="en-US" altLang="ko-KR" sz="700" dirty="0" err="1">
                <a:latin typeface="+mn-ea"/>
              </a:rPr>
              <a:t>D0</a:t>
            </a:r>
            <a:r>
              <a:rPr lang="en-US" altLang="ko-KR" sz="700" dirty="0">
                <a:latin typeface="+mn-ea"/>
              </a:rPr>
              <a:t> ~ </a:t>
            </a:r>
            <a:r>
              <a:rPr lang="en-US" altLang="ko-KR" sz="700" dirty="0" err="1">
                <a:latin typeface="+mn-ea"/>
              </a:rPr>
              <a:t>D7</a:t>
            </a:r>
            <a:endParaRPr lang="ko-KR" altLang="en-US" sz="7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871F0C-B3B2-992E-D36C-F95935C2EA13}"/>
              </a:ext>
            </a:extLst>
          </p:cNvPr>
          <p:cNvSpPr/>
          <p:nvPr/>
        </p:nvSpPr>
        <p:spPr>
          <a:xfrm>
            <a:off x="695475" y="1707443"/>
            <a:ext cx="2408038" cy="1039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근접센서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VCNL36825T</a:t>
            </a:r>
            <a:r>
              <a:rPr lang="en-US" altLang="ko-KR" sz="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(1</a:t>
            </a:r>
            <a:r>
              <a:rPr lang="ko-KR" altLang="en-US" sz="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차 선정</a:t>
            </a:r>
            <a:r>
              <a:rPr lang="en-US" altLang="ko-KR" sz="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VDD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: 2.64 ~ 3.6 Vdc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Std-Roman"/>
              </a:rPr>
              <a:t>2.0 * 1.2 * 0.5 mm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328FD-8DA9-5C51-8F95-381CB365212F}"/>
              </a:ext>
            </a:extLst>
          </p:cNvPr>
          <p:cNvSpPr txBox="1"/>
          <p:nvPr/>
        </p:nvSpPr>
        <p:spPr>
          <a:xfrm>
            <a:off x="3098965" y="4535059"/>
            <a:ext cx="110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5 Vdc / </a:t>
            </a:r>
            <a:r>
              <a:rPr lang="en-US" altLang="ko-KR" sz="700" dirty="0" err="1">
                <a:latin typeface="+mn-ea"/>
              </a:rPr>
              <a:t>200mA_MAX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From. </a:t>
            </a:r>
            <a:r>
              <a:rPr lang="en-US" altLang="ko-KR" sz="700" dirty="0" err="1">
                <a:latin typeface="+mn-ea"/>
              </a:rPr>
              <a:t>Qcc3040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F34F90-503B-0BF8-BF3A-4572F69365F6}"/>
              </a:ext>
            </a:extLst>
          </p:cNvPr>
          <p:cNvCxnSpPr>
            <a:cxnSpLocks/>
          </p:cNvCxnSpPr>
          <p:nvPr/>
        </p:nvCxnSpPr>
        <p:spPr>
          <a:xfrm flipH="1">
            <a:off x="3106493" y="4864654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FF1808-34CD-EFF0-54A7-FF3C77A66B87}"/>
              </a:ext>
            </a:extLst>
          </p:cNvPr>
          <p:cNvCxnSpPr>
            <a:cxnSpLocks/>
          </p:cNvCxnSpPr>
          <p:nvPr/>
        </p:nvCxnSpPr>
        <p:spPr>
          <a:xfrm>
            <a:off x="6503729" y="5241918"/>
            <a:ext cx="1080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5A9D15-0BA3-7B93-2A4E-B3783BB7FFF4}"/>
              </a:ext>
            </a:extLst>
          </p:cNvPr>
          <p:cNvSpPr txBox="1"/>
          <p:nvPr/>
        </p:nvSpPr>
        <p:spPr>
          <a:xfrm>
            <a:off x="6511680" y="5026913"/>
            <a:ext cx="10655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CH1</a:t>
            </a:r>
            <a:r>
              <a:rPr lang="en-US" altLang="ko-KR" sz="700" dirty="0">
                <a:latin typeface="+mn-ea"/>
              </a:rPr>
              <a:t>/</a:t>
            </a:r>
            <a:r>
              <a:rPr lang="en-US" altLang="ko-KR" sz="700" dirty="0" err="1">
                <a:latin typeface="+mn-ea"/>
              </a:rPr>
              <a:t>CH2_SCDAC</a:t>
            </a:r>
            <a:endParaRPr lang="ko-KR" altLang="en-US" sz="7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F378D-4726-72A2-71FA-C09395944F62}"/>
              </a:ext>
            </a:extLst>
          </p:cNvPr>
          <p:cNvSpPr txBox="1"/>
          <p:nvPr/>
        </p:nvSpPr>
        <p:spPr>
          <a:xfrm>
            <a:off x="693192" y="1207738"/>
            <a:ext cx="760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- Bluetooth </a:t>
            </a:r>
            <a:r>
              <a:rPr lang="ko-KR" altLang="en-US" sz="1200" b="1" dirty="0">
                <a:latin typeface="+mn-ea"/>
              </a:rPr>
              <a:t>및 </a:t>
            </a:r>
            <a:r>
              <a:rPr lang="en-US" altLang="ko-KR" sz="1200" b="1" dirty="0" err="1">
                <a:latin typeface="+mn-ea"/>
              </a:rPr>
              <a:t>Stim.Chip</a:t>
            </a:r>
            <a:r>
              <a:rPr lang="en-US" altLang="ko-KR" sz="1200" b="1" dirty="0">
                <a:latin typeface="+mn-ea"/>
              </a:rPr>
              <a:t> Board</a:t>
            </a:r>
            <a:r>
              <a:rPr lang="ko-KR" altLang="en-US" sz="1200" b="1" dirty="0">
                <a:latin typeface="+mn-ea"/>
              </a:rPr>
              <a:t>는 </a:t>
            </a:r>
            <a:r>
              <a:rPr lang="en-US" altLang="ko-KR" sz="1200" b="1" dirty="0">
                <a:latin typeface="+mn-ea"/>
              </a:rPr>
              <a:t>Main Board</a:t>
            </a:r>
            <a:r>
              <a:rPr lang="ko-KR" altLang="en-US" sz="1200" b="1" dirty="0">
                <a:latin typeface="+mn-ea"/>
              </a:rPr>
              <a:t>에 장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ko-KR" altLang="en-US" sz="1200" b="1" dirty="0">
                <a:latin typeface="+mn-ea"/>
              </a:rPr>
              <a:t>탈착 가능하도록 설계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 err="1">
                <a:latin typeface="+mn-ea"/>
              </a:rPr>
              <a:t>인이어</a:t>
            </a:r>
            <a:r>
              <a:rPr lang="ko-KR" altLang="en-US" sz="1200" b="1" dirty="0">
                <a:latin typeface="+mn-ea"/>
              </a:rPr>
              <a:t> 한쪽 기준으로 설계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E530CC-2FB4-6DBC-F554-00419F1ECEBE}"/>
              </a:ext>
            </a:extLst>
          </p:cNvPr>
          <p:cNvCxnSpPr>
            <a:cxnSpLocks/>
          </p:cNvCxnSpPr>
          <p:nvPr/>
        </p:nvCxnSpPr>
        <p:spPr>
          <a:xfrm>
            <a:off x="6500262" y="4973100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63F9AC-8E9E-BBB3-228D-67C97FEA9C10}"/>
              </a:ext>
            </a:extLst>
          </p:cNvPr>
          <p:cNvSpPr txBox="1"/>
          <p:nvPr/>
        </p:nvSpPr>
        <p:spPr>
          <a:xfrm>
            <a:off x="6499649" y="4766110"/>
            <a:ext cx="10772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TRIM_A</a:t>
            </a:r>
            <a:endParaRPr lang="ko-KR" altLang="en-US" sz="7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0879BF-980B-76E2-2498-8EB869713B3F}"/>
              </a:ext>
            </a:extLst>
          </p:cNvPr>
          <p:cNvSpPr txBox="1"/>
          <p:nvPr/>
        </p:nvSpPr>
        <p:spPr>
          <a:xfrm>
            <a:off x="3089757" y="2043560"/>
            <a:ext cx="1102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I2C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956DBF4-A063-D4DF-1451-BAD4696C90CB}"/>
              </a:ext>
            </a:extLst>
          </p:cNvPr>
          <p:cNvCxnSpPr>
            <a:cxnSpLocks/>
          </p:cNvCxnSpPr>
          <p:nvPr/>
        </p:nvCxnSpPr>
        <p:spPr>
          <a:xfrm flipH="1">
            <a:off x="3096954" y="2243615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CADA461-8632-5BFE-8138-026A8B5221D3}"/>
              </a:ext>
            </a:extLst>
          </p:cNvPr>
          <p:cNvSpPr txBox="1"/>
          <p:nvPr/>
        </p:nvSpPr>
        <p:spPr>
          <a:xfrm>
            <a:off x="3089616" y="1834306"/>
            <a:ext cx="1102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3.3Vdc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102C3CF-F888-1D8E-C920-D832443A02AA}"/>
              </a:ext>
            </a:extLst>
          </p:cNvPr>
          <p:cNvCxnSpPr>
            <a:cxnSpLocks/>
          </p:cNvCxnSpPr>
          <p:nvPr/>
        </p:nvCxnSpPr>
        <p:spPr>
          <a:xfrm flipH="1">
            <a:off x="3088862" y="2034361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9D33D65-5700-EEEA-0A25-8464C32766FF}"/>
              </a:ext>
            </a:extLst>
          </p:cNvPr>
          <p:cNvCxnSpPr>
            <a:cxnSpLocks/>
          </p:cNvCxnSpPr>
          <p:nvPr/>
        </p:nvCxnSpPr>
        <p:spPr>
          <a:xfrm>
            <a:off x="3104528" y="2460803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760E6C-799B-89EA-4EBB-2E5D61118D67}"/>
              </a:ext>
            </a:extLst>
          </p:cNvPr>
          <p:cNvSpPr txBox="1"/>
          <p:nvPr/>
        </p:nvSpPr>
        <p:spPr>
          <a:xfrm>
            <a:off x="3088862" y="2260748"/>
            <a:ext cx="10951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GPIO(INT)</a:t>
            </a:r>
            <a:endParaRPr lang="ko-KR" altLang="en-US" sz="7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21073A-7A8E-F970-CA19-4F23D21258C1}"/>
              </a:ext>
            </a:extLst>
          </p:cNvPr>
          <p:cNvSpPr txBox="1"/>
          <p:nvPr/>
        </p:nvSpPr>
        <p:spPr>
          <a:xfrm>
            <a:off x="3113955" y="3533644"/>
            <a:ext cx="1102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SPK_N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1A8B4D8-1559-FA01-8155-AD7BF615B713}"/>
              </a:ext>
            </a:extLst>
          </p:cNvPr>
          <p:cNvCxnSpPr>
            <a:cxnSpLocks/>
          </p:cNvCxnSpPr>
          <p:nvPr/>
        </p:nvCxnSpPr>
        <p:spPr>
          <a:xfrm flipH="1">
            <a:off x="3114440" y="3744062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353E9F-0132-51F2-94D6-FB3AA3F44A89}"/>
              </a:ext>
            </a:extLst>
          </p:cNvPr>
          <p:cNvSpPr txBox="1"/>
          <p:nvPr/>
        </p:nvSpPr>
        <p:spPr>
          <a:xfrm>
            <a:off x="3113926" y="3144253"/>
            <a:ext cx="1102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SPK_P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C83C624-50F0-58B5-614D-0A9DB876E906}"/>
              </a:ext>
            </a:extLst>
          </p:cNvPr>
          <p:cNvCxnSpPr>
            <a:cxnSpLocks/>
          </p:cNvCxnSpPr>
          <p:nvPr/>
        </p:nvCxnSpPr>
        <p:spPr>
          <a:xfrm flipH="1">
            <a:off x="3113172" y="3344308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361FF8C-DBB4-50B2-3EC7-AE3D8D23200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03019" y="6180549"/>
            <a:ext cx="108506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3D408B-5DDC-91D1-A3C4-E96419DFD415}"/>
              </a:ext>
            </a:extLst>
          </p:cNvPr>
          <p:cNvSpPr txBox="1"/>
          <p:nvPr/>
        </p:nvSpPr>
        <p:spPr>
          <a:xfrm>
            <a:off x="3114548" y="5971102"/>
            <a:ext cx="10655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5 Vdc / to </a:t>
            </a:r>
            <a:r>
              <a:rPr lang="en-US" altLang="ko-KR" sz="700" dirty="0" err="1">
                <a:latin typeface="+mn-ea"/>
              </a:rPr>
              <a:t>Qcc3040</a:t>
            </a:r>
            <a:endParaRPr lang="ko-KR" altLang="en-US" sz="7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DF8215F-7A6F-C702-509F-4FE9CA34F5F5}"/>
              </a:ext>
            </a:extLst>
          </p:cNvPr>
          <p:cNvSpPr/>
          <p:nvPr/>
        </p:nvSpPr>
        <p:spPr>
          <a:xfrm>
            <a:off x="5689600" y="4867715"/>
            <a:ext cx="802429" cy="21002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GPIO_1ch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115EE90-A2F9-C02B-75CA-CD62F7B85DAD}"/>
              </a:ext>
            </a:extLst>
          </p:cNvPr>
          <p:cNvSpPr/>
          <p:nvPr/>
        </p:nvSpPr>
        <p:spPr>
          <a:xfrm>
            <a:off x="5688562" y="5132395"/>
            <a:ext cx="802429" cy="221162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GPIO_1ch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A694A8-5480-2ED5-9279-546ADE53ACB4}"/>
              </a:ext>
            </a:extLst>
          </p:cNvPr>
          <p:cNvSpPr/>
          <p:nvPr/>
        </p:nvSpPr>
        <p:spPr>
          <a:xfrm>
            <a:off x="5689133" y="5406657"/>
            <a:ext cx="802429" cy="187413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GPIO_8ch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70D02E-D91A-B960-38D1-DADD0C1C1E7D}"/>
              </a:ext>
            </a:extLst>
          </p:cNvPr>
          <p:cNvSpPr/>
          <p:nvPr/>
        </p:nvSpPr>
        <p:spPr>
          <a:xfrm>
            <a:off x="4201170" y="2361458"/>
            <a:ext cx="802429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GPIO_1ch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772631-0A10-4570-7E2B-249EB22F912F}"/>
              </a:ext>
            </a:extLst>
          </p:cNvPr>
          <p:cNvSpPr/>
          <p:nvPr/>
        </p:nvSpPr>
        <p:spPr>
          <a:xfrm>
            <a:off x="4205295" y="2146433"/>
            <a:ext cx="802429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SDA /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448C96C-5D45-28E3-151A-92EFD347BC04}"/>
              </a:ext>
            </a:extLst>
          </p:cNvPr>
          <p:cNvSpPr/>
          <p:nvPr/>
        </p:nvSpPr>
        <p:spPr>
          <a:xfrm>
            <a:off x="5683608" y="2267034"/>
            <a:ext cx="802429" cy="2000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 / RX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C3AF5F9-DA62-4390-3830-23C927E3146D}"/>
              </a:ext>
            </a:extLst>
          </p:cNvPr>
          <p:cNvCxnSpPr>
            <a:cxnSpLocks/>
          </p:cNvCxnSpPr>
          <p:nvPr/>
        </p:nvCxnSpPr>
        <p:spPr>
          <a:xfrm>
            <a:off x="6500262" y="4729260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BAAA66C-61D6-4D4E-45DD-48F58513D584}"/>
              </a:ext>
            </a:extLst>
          </p:cNvPr>
          <p:cNvSpPr txBox="1"/>
          <p:nvPr/>
        </p:nvSpPr>
        <p:spPr>
          <a:xfrm>
            <a:off x="6499649" y="4522270"/>
            <a:ext cx="10772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CH4_SW1~4</a:t>
            </a:r>
            <a:endParaRPr lang="ko-KR" altLang="en-US" sz="700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83D79AE-727F-E269-3E84-B640D7C7EDE0}"/>
              </a:ext>
            </a:extLst>
          </p:cNvPr>
          <p:cNvSpPr/>
          <p:nvPr/>
        </p:nvSpPr>
        <p:spPr>
          <a:xfrm>
            <a:off x="5697220" y="4623875"/>
            <a:ext cx="802429" cy="21002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PWM_4ch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7916F6B-0E2D-F0CA-E897-155412A4D521}"/>
              </a:ext>
            </a:extLst>
          </p:cNvPr>
          <p:cNvCxnSpPr>
            <a:cxnSpLocks/>
          </p:cNvCxnSpPr>
          <p:nvPr/>
        </p:nvCxnSpPr>
        <p:spPr>
          <a:xfrm flipH="1">
            <a:off x="6492642" y="3304033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C6933DE-D8D4-E610-8B7B-71C78FE441C8}"/>
              </a:ext>
            </a:extLst>
          </p:cNvPr>
          <p:cNvSpPr txBox="1"/>
          <p:nvPr/>
        </p:nvSpPr>
        <p:spPr>
          <a:xfrm>
            <a:off x="6515882" y="3090446"/>
            <a:ext cx="10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3.3 Vdc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706EE4-533F-E0F0-B010-26D95B95625F}"/>
              </a:ext>
            </a:extLst>
          </p:cNvPr>
          <p:cNvCxnSpPr>
            <a:cxnSpLocks/>
          </p:cNvCxnSpPr>
          <p:nvPr/>
        </p:nvCxnSpPr>
        <p:spPr>
          <a:xfrm>
            <a:off x="6493254" y="2671657"/>
            <a:ext cx="109112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8FCD2C2-62C6-AEBD-740A-2A8C9DF79CC3}"/>
              </a:ext>
            </a:extLst>
          </p:cNvPr>
          <p:cNvSpPr txBox="1"/>
          <p:nvPr/>
        </p:nvSpPr>
        <p:spPr>
          <a:xfrm>
            <a:off x="6505800" y="2457119"/>
            <a:ext cx="10655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5 Vdc / </a:t>
            </a:r>
            <a:r>
              <a:rPr lang="ko-KR" altLang="en-US" sz="700" dirty="0">
                <a:latin typeface="+mn-ea"/>
              </a:rPr>
              <a:t>충전전압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7D8C702-8258-FAF6-1C12-15587A74B6DC}"/>
              </a:ext>
            </a:extLst>
          </p:cNvPr>
          <p:cNvCxnSpPr>
            <a:cxnSpLocks/>
          </p:cNvCxnSpPr>
          <p:nvPr/>
        </p:nvCxnSpPr>
        <p:spPr>
          <a:xfrm>
            <a:off x="6492642" y="6026935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6BF9849-D1D3-34F2-3A74-F4338BC89331}"/>
              </a:ext>
            </a:extLst>
          </p:cNvPr>
          <p:cNvSpPr txBox="1"/>
          <p:nvPr/>
        </p:nvSpPr>
        <p:spPr>
          <a:xfrm>
            <a:off x="6511314" y="5812409"/>
            <a:ext cx="10599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1.8 Vdc</a:t>
            </a:r>
            <a:endParaRPr lang="ko-KR" altLang="en-US" sz="70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203831-BBB3-0919-2896-56EC4C5FCC37}"/>
              </a:ext>
            </a:extLst>
          </p:cNvPr>
          <p:cNvSpPr txBox="1"/>
          <p:nvPr/>
        </p:nvSpPr>
        <p:spPr>
          <a:xfrm>
            <a:off x="6515882" y="5544425"/>
            <a:ext cx="10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5.0 Vdc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6607C73-5932-F639-5126-2BB0400A4FB9}"/>
              </a:ext>
            </a:extLst>
          </p:cNvPr>
          <p:cNvCxnSpPr>
            <a:cxnSpLocks/>
          </p:cNvCxnSpPr>
          <p:nvPr/>
        </p:nvCxnSpPr>
        <p:spPr>
          <a:xfrm>
            <a:off x="6493254" y="5758096"/>
            <a:ext cx="109112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ED8FB90-1802-6FB5-DABF-7AC1EBFD238F}"/>
              </a:ext>
            </a:extLst>
          </p:cNvPr>
          <p:cNvCxnSpPr>
            <a:cxnSpLocks/>
          </p:cNvCxnSpPr>
          <p:nvPr/>
        </p:nvCxnSpPr>
        <p:spPr>
          <a:xfrm>
            <a:off x="6492642" y="6316495"/>
            <a:ext cx="1091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DBCFB7C-14AE-6621-3EC6-BC93CB0EFEB1}"/>
              </a:ext>
            </a:extLst>
          </p:cNvPr>
          <p:cNvSpPr txBox="1"/>
          <p:nvPr/>
        </p:nvSpPr>
        <p:spPr>
          <a:xfrm>
            <a:off x="6511314" y="6101969"/>
            <a:ext cx="10599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>
                <a:latin typeface="+mn-ea"/>
              </a:rPr>
              <a:t>VDDH</a:t>
            </a:r>
            <a:r>
              <a:rPr lang="en-US" altLang="ko-KR" sz="700" dirty="0">
                <a:latin typeface="+mn-ea"/>
              </a:rPr>
              <a:t>: 15~40 Vdc</a:t>
            </a:r>
            <a:endParaRPr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61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5470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+mn-ea"/>
                <a:cs typeface="Arial" panose="020B0604020202020204" pitchFamily="34" charset="0"/>
              </a:rPr>
              <a:t>allears_2</a:t>
            </a:r>
            <a:r>
              <a:rPr lang="en-US" altLang="ko-KR" sz="2400" b="1" baseline="30000" dirty="0" err="1">
                <a:latin typeface="+mn-ea"/>
                <a:cs typeface="Arial" panose="020B0604020202020204" pitchFamily="34" charset="0"/>
              </a:rPr>
              <a:t>nd</a:t>
            </a:r>
            <a:r>
              <a:rPr lang="en-US" altLang="ko-KR" sz="2400" b="1" baseline="30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+mn-ea"/>
                <a:cs typeface="Arial" panose="020B0604020202020204" pitchFamily="34" charset="0"/>
              </a:rPr>
              <a:t>Test Board Block Diagram </a:t>
            </a:r>
            <a:endParaRPr lang="ko-KR" altLang="en-US" sz="2400" b="1" dirty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6BB3D6-5479-45AE-9800-4A6BF6F803E5}"/>
              </a:ext>
            </a:extLst>
          </p:cNvPr>
          <p:cNvSpPr txBox="1"/>
          <p:nvPr/>
        </p:nvSpPr>
        <p:spPr>
          <a:xfrm>
            <a:off x="693192" y="1207738"/>
            <a:ext cx="566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- Charge Current </a:t>
            </a:r>
            <a:r>
              <a:rPr lang="ko-KR" altLang="en-US" sz="1600" b="1" dirty="0">
                <a:latin typeface="+mn-ea"/>
              </a:rPr>
              <a:t>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7170B0-3938-535A-97B9-2DE3EDB9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288" y="3798335"/>
            <a:ext cx="2600415" cy="25126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F0DDF0-634C-60D9-A6FE-FDF74F16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15" y="2636285"/>
            <a:ext cx="5860696" cy="30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6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5470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+mn-ea"/>
                <a:cs typeface="Arial" panose="020B0604020202020204" pitchFamily="34" charset="0"/>
              </a:rPr>
              <a:t>allears_2</a:t>
            </a:r>
            <a:r>
              <a:rPr lang="en-US" altLang="ko-KR" sz="2400" b="1" baseline="30000" dirty="0" err="1">
                <a:latin typeface="+mn-ea"/>
                <a:cs typeface="Arial" panose="020B0604020202020204" pitchFamily="34" charset="0"/>
              </a:rPr>
              <a:t>nd</a:t>
            </a:r>
            <a:r>
              <a:rPr lang="en-US" altLang="ko-KR" sz="2400" b="1" baseline="30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+mn-ea"/>
                <a:cs typeface="Arial" panose="020B0604020202020204" pitchFamily="34" charset="0"/>
              </a:rPr>
              <a:t>Test Board Block Diagram </a:t>
            </a:r>
            <a:endParaRPr lang="ko-KR" altLang="en-US" sz="2400" b="1" dirty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6BB3D6-5479-45AE-9800-4A6BF6F803E5}"/>
              </a:ext>
            </a:extLst>
          </p:cNvPr>
          <p:cNvSpPr txBox="1"/>
          <p:nvPr/>
        </p:nvSpPr>
        <p:spPr>
          <a:xfrm>
            <a:off x="693192" y="1207738"/>
            <a:ext cx="566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- </a:t>
            </a:r>
            <a:r>
              <a:rPr lang="ko-KR" altLang="en-US" sz="1600" b="1" dirty="0" err="1">
                <a:highlight>
                  <a:srgbClr val="FFFF00"/>
                </a:highlight>
                <a:latin typeface="+mn-ea"/>
              </a:rPr>
              <a:t>작성중</a:t>
            </a:r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……….</a:t>
            </a:r>
            <a:endParaRPr lang="ko-KR" altLang="en-US" sz="1600" b="1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24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텍스트 개체 틀 7">
            <a:extLst>
              <a:ext uri="{FF2B5EF4-FFF2-40B4-BE49-F238E27FC236}">
                <a16:creationId xmlns:a16="http://schemas.microsoft.com/office/drawing/2014/main" id="{ED27538C-C03F-4BCD-9209-558479B20A6C}"/>
              </a:ext>
            </a:extLst>
          </p:cNvPr>
          <p:cNvSpPr txBox="1">
            <a:spLocks/>
          </p:cNvSpPr>
          <p:nvPr/>
        </p:nvSpPr>
        <p:spPr>
          <a:xfrm>
            <a:off x="3914264" y="3425894"/>
            <a:ext cx="2863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ea typeface="나눔스퀘어 ExtraBold" panose="020B0600000101010101" pitchFamily="50" charset="-127"/>
                <a:cs typeface="Poppins Medium" panose="00000600000000000000" pitchFamily="2" charset="0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Thank you</a:t>
            </a:r>
          </a:p>
        </p:txBody>
      </p:sp>
      <p:sp>
        <p:nvSpPr>
          <p:cNvPr id="74" name="텍스트 개체 틀 8">
            <a:extLst>
              <a:ext uri="{FF2B5EF4-FFF2-40B4-BE49-F238E27FC236}">
                <a16:creationId xmlns:a16="http://schemas.microsoft.com/office/drawing/2014/main" id="{3E6DE444-63D4-4527-9934-BD63D9D0D385}"/>
              </a:ext>
            </a:extLst>
          </p:cNvPr>
          <p:cNvSpPr txBox="1">
            <a:spLocks/>
          </p:cNvSpPr>
          <p:nvPr/>
        </p:nvSpPr>
        <p:spPr>
          <a:xfrm>
            <a:off x="4977412" y="6954620"/>
            <a:ext cx="734175" cy="161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 algn="ctr" defTabSz="910742" rtl="0" eaLnBrk="1" latinLnBrk="1" hangingPunct="1">
              <a:spcBef>
                <a:spcPct val="20000"/>
              </a:spcBef>
              <a:buFontTx/>
              <a:buNone/>
              <a:defRPr lang="ko-KR" altLang="en-US" sz="1195" kern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8721" latinLnBrk="1">
              <a:spcBef>
                <a:spcPct val="20000"/>
              </a:spcBef>
              <a:defRPr/>
            </a:pPr>
            <a:r>
              <a:rPr lang="en-US" altLang="ko-KR" sz="1052" dirty="0" err="1">
                <a:solidFill>
                  <a:srgbClr val="353E4D"/>
                </a:solidFill>
                <a:latin typeface="+mn-ea"/>
                <a:ea typeface="+mn-ea"/>
                <a:cs typeface="Poppins" panose="00000500000000000000" pitchFamily="2" charset="0"/>
              </a:rPr>
              <a:t>Minsu</a:t>
            </a:r>
            <a:r>
              <a:rPr lang="en-US" altLang="ko-KR" sz="1052" dirty="0">
                <a:solidFill>
                  <a:srgbClr val="353E4D"/>
                </a:solidFill>
                <a:latin typeface="+mn-ea"/>
                <a:ea typeface="+mn-ea"/>
                <a:cs typeface="Poppins" panose="00000500000000000000" pitchFamily="2" charset="0"/>
              </a:rPr>
              <a:t> Yoon</a:t>
            </a:r>
          </a:p>
        </p:txBody>
      </p:sp>
      <p:grpSp>
        <p:nvGrpSpPr>
          <p:cNvPr id="75" name="그래픽 97">
            <a:extLst>
              <a:ext uri="{FF2B5EF4-FFF2-40B4-BE49-F238E27FC236}">
                <a16:creationId xmlns:a16="http://schemas.microsoft.com/office/drawing/2014/main" id="{A32CA95E-A828-4F98-9AD3-08F35F0880A1}"/>
              </a:ext>
            </a:extLst>
          </p:cNvPr>
          <p:cNvGrpSpPr/>
          <p:nvPr/>
        </p:nvGrpSpPr>
        <p:grpSpPr>
          <a:xfrm>
            <a:off x="5047838" y="6716303"/>
            <a:ext cx="596138" cy="161293"/>
            <a:chOff x="1269467" y="8729726"/>
            <a:chExt cx="1124426" cy="304228"/>
          </a:xfrm>
          <a:solidFill>
            <a:srgbClr val="353E4D"/>
          </a:solidFill>
        </p:grpSpPr>
        <p:sp>
          <p:nvSpPr>
            <p:cNvPr id="76" name="그래픽 97">
              <a:extLst>
                <a:ext uri="{FF2B5EF4-FFF2-40B4-BE49-F238E27FC236}">
                  <a16:creationId xmlns:a16="http://schemas.microsoft.com/office/drawing/2014/main" id="{EFE99ABB-5631-4A38-ADC7-6426C3688CF0}"/>
                </a:ext>
              </a:extLst>
            </p:cNvPr>
            <p:cNvSpPr/>
            <p:nvPr/>
          </p:nvSpPr>
          <p:spPr>
            <a:xfrm>
              <a:off x="1474921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781" y="183261"/>
                    <a:pt x="182690" y="155353"/>
                    <a:pt x="182690" y="120872"/>
                  </a:cubicBezTo>
                  <a:cubicBezTo>
                    <a:pt x="182690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77" name="그래픽 97">
              <a:extLst>
                <a:ext uri="{FF2B5EF4-FFF2-40B4-BE49-F238E27FC236}">
                  <a16:creationId xmlns:a16="http://schemas.microsoft.com/office/drawing/2014/main" id="{C591BDAA-E5AB-41A1-835B-3D8DA5B9DF12}"/>
                </a:ext>
              </a:extLst>
            </p:cNvPr>
            <p:cNvSpPr/>
            <p:nvPr/>
          </p:nvSpPr>
          <p:spPr>
            <a:xfrm>
              <a:off x="1269467" y="8729821"/>
              <a:ext cx="190023" cy="304133"/>
            </a:xfrm>
            <a:custGeom>
              <a:avLst/>
              <a:gdLst>
                <a:gd name="connsiteX0" fmla="*/ 190024 w 190023"/>
                <a:gd name="connsiteY0" fmla="*/ 274796 h 304133"/>
                <a:gd name="connsiteX1" fmla="*/ 160687 w 190023"/>
                <a:gd name="connsiteY1" fmla="*/ 245459 h 304133"/>
                <a:gd name="connsiteX2" fmla="*/ 160592 w 190023"/>
                <a:gd name="connsiteY2" fmla="*/ 245459 h 304133"/>
                <a:gd name="connsiteX3" fmla="*/ 160592 w 190023"/>
                <a:gd name="connsiteY3" fmla="*/ 245459 h 304133"/>
                <a:gd name="connsiteX4" fmla="*/ 98584 w 190023"/>
                <a:gd name="connsiteY4" fmla="*/ 183451 h 304133"/>
                <a:gd name="connsiteX5" fmla="*/ 98584 w 190023"/>
                <a:gd name="connsiteY5" fmla="*/ 120682 h 304133"/>
                <a:gd name="connsiteX6" fmla="*/ 160782 w 190023"/>
                <a:gd name="connsiteY6" fmla="*/ 120682 h 304133"/>
                <a:gd name="connsiteX7" fmla="*/ 189833 w 190023"/>
                <a:gd name="connsiteY7" fmla="*/ 91630 h 304133"/>
                <a:gd name="connsiteX8" fmla="*/ 160782 w 190023"/>
                <a:gd name="connsiteY8" fmla="*/ 62579 h 304133"/>
                <a:gd name="connsiteX9" fmla="*/ 98584 w 190023"/>
                <a:gd name="connsiteY9" fmla="*/ 62579 h 304133"/>
                <a:gd name="connsiteX10" fmla="*/ 98584 w 190023"/>
                <a:gd name="connsiteY10" fmla="*/ 29051 h 304133"/>
                <a:gd name="connsiteX11" fmla="*/ 69533 w 190023"/>
                <a:gd name="connsiteY11" fmla="*/ 0 h 304133"/>
                <a:gd name="connsiteX12" fmla="*/ 40481 w 190023"/>
                <a:gd name="connsiteY12" fmla="*/ 29051 h 304133"/>
                <a:gd name="connsiteX13" fmla="*/ 40481 w 190023"/>
                <a:gd name="connsiteY13" fmla="*/ 62579 h 304133"/>
                <a:gd name="connsiteX14" fmla="*/ 29051 w 190023"/>
                <a:gd name="connsiteY14" fmla="*/ 62579 h 304133"/>
                <a:gd name="connsiteX15" fmla="*/ 0 w 190023"/>
                <a:gd name="connsiteY15" fmla="*/ 91630 h 304133"/>
                <a:gd name="connsiteX16" fmla="*/ 29051 w 190023"/>
                <a:gd name="connsiteY16" fmla="*/ 120682 h 304133"/>
                <a:gd name="connsiteX17" fmla="*/ 40291 w 190023"/>
                <a:gd name="connsiteY17" fmla="*/ 120682 h 304133"/>
                <a:gd name="connsiteX18" fmla="*/ 40291 w 190023"/>
                <a:gd name="connsiteY18" fmla="*/ 183451 h 304133"/>
                <a:gd name="connsiteX19" fmla="*/ 160211 w 190023"/>
                <a:gd name="connsiteY19" fmla="*/ 304133 h 304133"/>
                <a:gd name="connsiteX20" fmla="*/ 160687 w 190023"/>
                <a:gd name="connsiteY20" fmla="*/ 304133 h 304133"/>
                <a:gd name="connsiteX21" fmla="*/ 160782 w 190023"/>
                <a:gd name="connsiteY21" fmla="*/ 304133 h 304133"/>
                <a:gd name="connsiteX22" fmla="*/ 161068 w 190023"/>
                <a:gd name="connsiteY22" fmla="*/ 304133 h 304133"/>
                <a:gd name="connsiteX23" fmla="*/ 161068 w 190023"/>
                <a:gd name="connsiteY23" fmla="*/ 304133 h 304133"/>
                <a:gd name="connsiteX24" fmla="*/ 190024 w 190023"/>
                <a:gd name="connsiteY24" fmla="*/ 274796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023" h="304133">
                  <a:moveTo>
                    <a:pt x="190024" y="274796"/>
                  </a:moveTo>
                  <a:cubicBezTo>
                    <a:pt x="190024" y="258604"/>
                    <a:pt x="176879" y="245459"/>
                    <a:pt x="160687" y="245459"/>
                  </a:cubicBezTo>
                  <a:cubicBezTo>
                    <a:pt x="160687" y="245459"/>
                    <a:pt x="160592" y="245459"/>
                    <a:pt x="160592" y="245459"/>
                  </a:cubicBezTo>
                  <a:lnTo>
                    <a:pt x="160592" y="245459"/>
                  </a:lnTo>
                  <a:cubicBezTo>
                    <a:pt x="126302" y="245459"/>
                    <a:pt x="98584" y="217646"/>
                    <a:pt x="98584" y="183451"/>
                  </a:cubicBezTo>
                  <a:lnTo>
                    <a:pt x="98584" y="120682"/>
                  </a:lnTo>
                  <a:lnTo>
                    <a:pt x="160782" y="120682"/>
                  </a:lnTo>
                  <a:cubicBezTo>
                    <a:pt x="176784" y="120682"/>
                    <a:pt x="189833" y="107632"/>
                    <a:pt x="189833" y="91630"/>
                  </a:cubicBezTo>
                  <a:cubicBezTo>
                    <a:pt x="189833" y="75628"/>
                    <a:pt x="176784" y="62579"/>
                    <a:pt x="160782" y="62579"/>
                  </a:cubicBezTo>
                  <a:lnTo>
                    <a:pt x="98584" y="62579"/>
                  </a:lnTo>
                  <a:lnTo>
                    <a:pt x="98584" y="29051"/>
                  </a:lnTo>
                  <a:cubicBezTo>
                    <a:pt x="98584" y="13049"/>
                    <a:pt x="85534" y="0"/>
                    <a:pt x="69533" y="0"/>
                  </a:cubicBezTo>
                  <a:cubicBezTo>
                    <a:pt x="53531" y="0"/>
                    <a:pt x="40481" y="13049"/>
                    <a:pt x="40481" y="29051"/>
                  </a:cubicBezTo>
                  <a:lnTo>
                    <a:pt x="40481" y="62579"/>
                  </a:lnTo>
                  <a:lnTo>
                    <a:pt x="29051" y="62579"/>
                  </a:lnTo>
                  <a:cubicBezTo>
                    <a:pt x="13049" y="62579"/>
                    <a:pt x="0" y="75628"/>
                    <a:pt x="0" y="91630"/>
                  </a:cubicBezTo>
                  <a:cubicBezTo>
                    <a:pt x="0" y="107632"/>
                    <a:pt x="13049" y="120682"/>
                    <a:pt x="29051" y="120682"/>
                  </a:cubicBezTo>
                  <a:lnTo>
                    <a:pt x="40291" y="120682"/>
                  </a:lnTo>
                  <a:lnTo>
                    <a:pt x="40291" y="183451"/>
                  </a:lnTo>
                  <a:cubicBezTo>
                    <a:pt x="40291" y="249841"/>
                    <a:pt x="93917" y="303752"/>
                    <a:pt x="160211" y="304133"/>
                  </a:cubicBezTo>
                  <a:cubicBezTo>
                    <a:pt x="160401" y="304133"/>
                    <a:pt x="160496" y="304133"/>
                    <a:pt x="160687" y="304133"/>
                  </a:cubicBezTo>
                  <a:cubicBezTo>
                    <a:pt x="160782" y="304133"/>
                    <a:pt x="160782" y="304133"/>
                    <a:pt x="160782" y="304133"/>
                  </a:cubicBezTo>
                  <a:cubicBezTo>
                    <a:pt x="160877" y="304133"/>
                    <a:pt x="160973" y="304133"/>
                    <a:pt x="161068" y="304133"/>
                  </a:cubicBezTo>
                  <a:lnTo>
                    <a:pt x="161068" y="304133"/>
                  </a:lnTo>
                  <a:cubicBezTo>
                    <a:pt x="177070" y="303847"/>
                    <a:pt x="190024" y="290893"/>
                    <a:pt x="190024" y="27479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78" name="그래픽 97">
              <a:extLst>
                <a:ext uri="{FF2B5EF4-FFF2-40B4-BE49-F238E27FC236}">
                  <a16:creationId xmlns:a16="http://schemas.microsoft.com/office/drawing/2014/main" id="{0D6BE7BC-EE07-4FD8-ACF1-F8D42F134F50}"/>
                </a:ext>
              </a:extLst>
            </p:cNvPr>
            <p:cNvSpPr/>
            <p:nvPr/>
          </p:nvSpPr>
          <p:spPr>
            <a:xfrm>
              <a:off x="1730572" y="8729726"/>
              <a:ext cx="241553" cy="304037"/>
            </a:xfrm>
            <a:custGeom>
              <a:avLst/>
              <a:gdLst>
                <a:gd name="connsiteX0" fmla="*/ 212503 w 241553"/>
                <a:gd name="connsiteY0" fmla="*/ 0 h 304037"/>
                <a:gd name="connsiteX1" fmla="*/ 183451 w 241553"/>
                <a:gd name="connsiteY1" fmla="*/ 29051 h 304037"/>
                <a:gd name="connsiteX2" fmla="*/ 183451 w 241553"/>
                <a:gd name="connsiteY2" fmla="*/ 80105 h 304037"/>
                <a:gd name="connsiteX3" fmla="*/ 120777 w 241553"/>
                <a:gd name="connsiteY3" fmla="*/ 62484 h 304037"/>
                <a:gd name="connsiteX4" fmla="*/ 0 w 241553"/>
                <a:gd name="connsiteY4" fmla="*/ 183261 h 304037"/>
                <a:gd name="connsiteX5" fmla="*/ 120777 w 241553"/>
                <a:gd name="connsiteY5" fmla="*/ 304038 h 304037"/>
                <a:gd name="connsiteX6" fmla="*/ 241554 w 241553"/>
                <a:gd name="connsiteY6" fmla="*/ 183261 h 304037"/>
                <a:gd name="connsiteX7" fmla="*/ 241554 w 241553"/>
                <a:gd name="connsiteY7" fmla="*/ 29051 h 304037"/>
                <a:gd name="connsiteX8" fmla="*/ 212503 w 241553"/>
                <a:gd name="connsiteY8" fmla="*/ 0 h 304037"/>
                <a:gd name="connsiteX9" fmla="*/ 120301 w 241553"/>
                <a:gd name="connsiteY9" fmla="*/ 245650 h 304037"/>
                <a:gd name="connsiteX10" fmla="*/ 57912 w 241553"/>
                <a:gd name="connsiteY10" fmla="*/ 183261 h 304037"/>
                <a:gd name="connsiteX11" fmla="*/ 120301 w 241553"/>
                <a:gd name="connsiteY11" fmla="*/ 120872 h 304037"/>
                <a:gd name="connsiteX12" fmla="*/ 182689 w 241553"/>
                <a:gd name="connsiteY12" fmla="*/ 183261 h 304037"/>
                <a:gd name="connsiteX13" fmla="*/ 120301 w 241553"/>
                <a:gd name="connsiteY13" fmla="*/ 245650 h 3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53" h="304037">
                  <a:moveTo>
                    <a:pt x="212503" y="0"/>
                  </a:moveTo>
                  <a:cubicBezTo>
                    <a:pt x="196501" y="0"/>
                    <a:pt x="183451" y="13049"/>
                    <a:pt x="183451" y="29051"/>
                  </a:cubicBezTo>
                  <a:lnTo>
                    <a:pt x="183451" y="80105"/>
                  </a:lnTo>
                  <a:cubicBezTo>
                    <a:pt x="165164" y="68961"/>
                    <a:pt x="143732" y="62484"/>
                    <a:pt x="120777" y="62484"/>
                  </a:cubicBezTo>
                  <a:cubicBezTo>
                    <a:pt x="54102" y="62484"/>
                    <a:pt x="0" y="116586"/>
                    <a:pt x="0" y="183261"/>
                  </a:cubicBezTo>
                  <a:cubicBezTo>
                    <a:pt x="0" y="249936"/>
                    <a:pt x="54102" y="304038"/>
                    <a:pt x="120777" y="304038"/>
                  </a:cubicBezTo>
                  <a:cubicBezTo>
                    <a:pt x="187452" y="304038"/>
                    <a:pt x="241554" y="249936"/>
                    <a:pt x="241554" y="183261"/>
                  </a:cubicBezTo>
                  <a:lnTo>
                    <a:pt x="241554" y="29051"/>
                  </a:lnTo>
                  <a:cubicBezTo>
                    <a:pt x="241554" y="13049"/>
                    <a:pt x="228505" y="0"/>
                    <a:pt x="212503" y="0"/>
                  </a:cubicBezTo>
                  <a:moveTo>
                    <a:pt x="120301" y="245650"/>
                  </a:moveTo>
                  <a:cubicBezTo>
                    <a:pt x="85916" y="245650"/>
                    <a:pt x="57912" y="217742"/>
                    <a:pt x="57912" y="183261"/>
                  </a:cubicBezTo>
                  <a:cubicBezTo>
                    <a:pt x="57912" y="148781"/>
                    <a:pt x="85820" y="120872"/>
                    <a:pt x="120301" y="120872"/>
                  </a:cubicBezTo>
                  <a:cubicBezTo>
                    <a:pt x="154781" y="120872"/>
                    <a:pt x="182689" y="148781"/>
                    <a:pt x="182689" y="183261"/>
                  </a:cubicBezTo>
                  <a:cubicBezTo>
                    <a:pt x="182689" y="217742"/>
                    <a:pt x="154686" y="245650"/>
                    <a:pt x="120301" y="245650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79" name="그래픽 97">
              <a:extLst>
                <a:ext uri="{FF2B5EF4-FFF2-40B4-BE49-F238E27FC236}">
                  <a16:creationId xmlns:a16="http://schemas.microsoft.com/office/drawing/2014/main" id="{F6762460-2FB6-4EA3-B8C1-E52A529C7E61}"/>
                </a:ext>
              </a:extLst>
            </p:cNvPr>
            <p:cNvSpPr/>
            <p:nvPr/>
          </p:nvSpPr>
          <p:spPr>
            <a:xfrm>
              <a:off x="1987556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686" y="183261"/>
                    <a:pt x="182690" y="155353"/>
                    <a:pt x="182690" y="120872"/>
                  </a:cubicBezTo>
                  <a:cubicBezTo>
                    <a:pt x="182594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80" name="그래픽 97">
              <a:extLst>
                <a:ext uri="{FF2B5EF4-FFF2-40B4-BE49-F238E27FC236}">
                  <a16:creationId xmlns:a16="http://schemas.microsoft.com/office/drawing/2014/main" id="{3417BD73-9853-49A0-B7F2-EC297600B984}"/>
                </a:ext>
              </a:extLst>
            </p:cNvPr>
            <p:cNvSpPr/>
            <p:nvPr/>
          </p:nvSpPr>
          <p:spPr>
            <a:xfrm>
              <a:off x="2244064" y="8792114"/>
              <a:ext cx="149828" cy="241554"/>
            </a:xfrm>
            <a:custGeom>
              <a:avLst/>
              <a:gdLst>
                <a:gd name="connsiteX0" fmla="*/ 120396 w 149828"/>
                <a:gd name="connsiteY0" fmla="*/ 183166 h 241554"/>
                <a:gd name="connsiteX1" fmla="*/ 120206 w 149828"/>
                <a:gd name="connsiteY1" fmla="*/ 183166 h 241554"/>
                <a:gd name="connsiteX2" fmla="*/ 120206 w 149828"/>
                <a:gd name="connsiteY2" fmla="*/ 183166 h 241554"/>
                <a:gd name="connsiteX3" fmla="*/ 57912 w 149828"/>
                <a:gd name="connsiteY3" fmla="*/ 120777 h 241554"/>
                <a:gd name="connsiteX4" fmla="*/ 120301 w 149828"/>
                <a:gd name="connsiteY4" fmla="*/ 58388 h 241554"/>
                <a:gd name="connsiteX5" fmla="*/ 120777 w 149828"/>
                <a:gd name="connsiteY5" fmla="*/ 58293 h 241554"/>
                <a:gd name="connsiteX6" fmla="*/ 149828 w 149828"/>
                <a:gd name="connsiteY6" fmla="*/ 29242 h 241554"/>
                <a:gd name="connsiteX7" fmla="*/ 120777 w 149828"/>
                <a:gd name="connsiteY7" fmla="*/ 191 h 241554"/>
                <a:gd name="connsiteX8" fmla="*/ 120777 w 149828"/>
                <a:gd name="connsiteY8" fmla="*/ 0 h 241554"/>
                <a:gd name="connsiteX9" fmla="*/ 0 w 149828"/>
                <a:gd name="connsiteY9" fmla="*/ 120777 h 241554"/>
                <a:gd name="connsiteX10" fmla="*/ 120777 w 149828"/>
                <a:gd name="connsiteY10" fmla="*/ 241554 h 241554"/>
                <a:gd name="connsiteX11" fmla="*/ 120777 w 149828"/>
                <a:gd name="connsiteY11" fmla="*/ 241173 h 241554"/>
                <a:gd name="connsiteX12" fmla="*/ 120396 w 149828"/>
                <a:gd name="connsiteY12" fmla="*/ 241173 h 241554"/>
                <a:gd name="connsiteX13" fmla="*/ 149447 w 149828"/>
                <a:gd name="connsiteY13" fmla="*/ 212122 h 241554"/>
                <a:gd name="connsiteX14" fmla="*/ 120396 w 149828"/>
                <a:gd name="connsiteY14" fmla="*/ 183166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28" h="241554">
                  <a:moveTo>
                    <a:pt x="120396" y="183166"/>
                  </a:moveTo>
                  <a:cubicBezTo>
                    <a:pt x="120301" y="183166"/>
                    <a:pt x="120206" y="183166"/>
                    <a:pt x="120206" y="183166"/>
                  </a:cubicBezTo>
                  <a:cubicBezTo>
                    <a:pt x="120206" y="183166"/>
                    <a:pt x="120206" y="183166"/>
                    <a:pt x="120206" y="183166"/>
                  </a:cubicBezTo>
                  <a:cubicBezTo>
                    <a:pt x="85820" y="183166"/>
                    <a:pt x="57912" y="155258"/>
                    <a:pt x="57912" y="120777"/>
                  </a:cubicBezTo>
                  <a:cubicBezTo>
                    <a:pt x="57912" y="86296"/>
                    <a:pt x="85820" y="58388"/>
                    <a:pt x="120301" y="58388"/>
                  </a:cubicBezTo>
                  <a:lnTo>
                    <a:pt x="120777" y="58293"/>
                  </a:lnTo>
                  <a:cubicBezTo>
                    <a:pt x="136779" y="58293"/>
                    <a:pt x="149828" y="45244"/>
                    <a:pt x="149828" y="29242"/>
                  </a:cubicBezTo>
                  <a:cubicBezTo>
                    <a:pt x="149828" y="13240"/>
                    <a:pt x="136779" y="191"/>
                    <a:pt x="120777" y="191"/>
                  </a:cubicBezTo>
                  <a:lnTo>
                    <a:pt x="120777" y="0"/>
                  </a:lnTo>
                  <a:cubicBezTo>
                    <a:pt x="54102" y="0"/>
                    <a:pt x="0" y="54102"/>
                    <a:pt x="0" y="120777"/>
                  </a:cubicBezTo>
                  <a:cubicBezTo>
                    <a:pt x="0" y="187452"/>
                    <a:pt x="54102" y="241554"/>
                    <a:pt x="120777" y="241554"/>
                  </a:cubicBezTo>
                  <a:lnTo>
                    <a:pt x="120777" y="241173"/>
                  </a:lnTo>
                  <a:cubicBezTo>
                    <a:pt x="120682" y="241173"/>
                    <a:pt x="120587" y="241173"/>
                    <a:pt x="120396" y="241173"/>
                  </a:cubicBezTo>
                  <a:cubicBezTo>
                    <a:pt x="136398" y="241173"/>
                    <a:pt x="149447" y="228124"/>
                    <a:pt x="149447" y="212122"/>
                  </a:cubicBezTo>
                  <a:cubicBezTo>
                    <a:pt x="149352" y="196215"/>
                    <a:pt x="136398" y="183261"/>
                    <a:pt x="120396" y="18316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</p:spTree>
    <p:extLst>
      <p:ext uri="{BB962C8B-B14F-4D97-AF65-F5344CB8AC3E}">
        <p14:creationId xmlns:p14="http://schemas.microsoft.com/office/powerpoint/2010/main" val="197220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토닥">
      <a:majorFont>
        <a:latin typeface="Poppins SemiBold"/>
        <a:ea typeface="나눔스퀘어 ExtraBold"/>
        <a:cs typeface=""/>
      </a:majorFont>
      <a:minorFont>
        <a:latin typeface="Poppins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67928</TotalTime>
  <Words>277</Words>
  <Application>Microsoft Office PowerPoint</Application>
  <PresentationFormat>사용자 지정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HelveticaNeueLTStd-Roman</vt:lpstr>
      <vt:lpstr>Poppins</vt:lpstr>
      <vt:lpstr>Poppins SemiBold</vt:lpstr>
      <vt:lpstr>Poppins Medium</vt:lpstr>
      <vt:lpstr>나눔스퀘어 Bold</vt:lpstr>
      <vt:lpstr>Arial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woojin ahn</dc:creator>
  <cp:lastModifiedBy>윤민수</cp:lastModifiedBy>
  <cp:revision>2481</cp:revision>
  <cp:lastPrinted>2021-07-14T04:44:51Z</cp:lastPrinted>
  <dcterms:created xsi:type="dcterms:W3CDTF">2019-01-06T07:03:34Z</dcterms:created>
  <dcterms:modified xsi:type="dcterms:W3CDTF">2022-10-17T08:35:10Z</dcterms:modified>
</cp:coreProperties>
</file>