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638" r:id="rId2"/>
    <p:sldId id="640" r:id="rId3"/>
    <p:sldId id="649" r:id="rId4"/>
    <p:sldId id="648" r:id="rId5"/>
    <p:sldId id="647" r:id="rId6"/>
    <p:sldId id="655" r:id="rId7"/>
    <p:sldId id="656" r:id="rId8"/>
    <p:sldId id="657" r:id="rId9"/>
    <p:sldId id="658" r:id="rId10"/>
    <p:sldId id="659" r:id="rId11"/>
  </p:sldIdLst>
  <p:sldSz cx="10691813" cy="7559675"/>
  <p:notesSz cx="6802438" cy="9934575"/>
  <p:embeddedFontLst>
    <p:embeddedFont>
      <p:font typeface="Poppins" panose="00000500000000000000" pitchFamily="2" charset="0"/>
      <p:regular r:id="rId14"/>
      <p:bold r:id="rId15"/>
      <p:italic r:id="rId16"/>
      <p:boldItalic r:id="rId17"/>
    </p:embeddedFont>
    <p:embeddedFont>
      <p:font typeface="Poppins Black" panose="00000A00000000000000" pitchFamily="2" charset="0"/>
      <p:bold r:id="rId18"/>
      <p:boldItalic r:id="rId19"/>
    </p:embeddedFont>
    <p:embeddedFont>
      <p:font typeface="Poppins ExtraBold" panose="00000900000000000000" pitchFamily="2" charset="0"/>
      <p:bold r:id="rId20"/>
      <p:boldItalic r:id="rId21"/>
    </p:embeddedFont>
    <p:embeddedFont>
      <p:font typeface="Poppins ExtraLight" panose="00000300000000000000" pitchFamily="2" charset="0"/>
      <p:regular r:id="rId22"/>
      <p:italic r:id="rId23"/>
    </p:embeddedFont>
    <p:embeddedFont>
      <p:font typeface="Poppins Light" panose="00000400000000000000" pitchFamily="2" charset="0"/>
      <p:regular r:id="rId24"/>
      <p:italic r:id="rId25"/>
    </p:embeddedFont>
    <p:embeddedFont>
      <p:font typeface="Poppins Medium" panose="00000600000000000000" pitchFamily="2" charset="0"/>
      <p:regular r:id="rId26"/>
      <p:italic r:id="rId27"/>
    </p:embeddedFont>
    <p:embeddedFont>
      <p:font typeface="Poppins SemiBold" panose="00000700000000000000" pitchFamily="2" charset="0"/>
      <p:bold r:id="rId28"/>
      <p:boldItalic r:id="rId29"/>
    </p:embeddedFont>
    <p:embeddedFont>
      <p:font typeface="Poppins Thin" panose="00000300000000000000" pitchFamily="2" charset="0"/>
      <p:regular r:id="rId30"/>
      <p:italic r:id="rId31"/>
    </p:embeddedFont>
    <p:embeddedFont>
      <p:font typeface="나눔스퀘어" panose="020B0600000101010101" pitchFamily="50" charset="-127"/>
      <p:regular r:id="rId32"/>
    </p:embeddedFont>
    <p:embeddedFont>
      <p:font typeface="나눔스퀘어 Bold" panose="020B0600000101010101" pitchFamily="50" charset="-127"/>
      <p:bold r:id="rId33"/>
    </p:embeddedFont>
    <p:embeddedFont>
      <p:font typeface="나눔스퀘어 ExtraBold" panose="020B0600000101010101" pitchFamily="50" charset="-127"/>
      <p:bold r:id="rId34"/>
    </p:embeddedFont>
    <p:embeddedFont>
      <p:font typeface="나눔스퀘어 Light" panose="020B0600000101010101" pitchFamily="50" charset="-127"/>
      <p:regular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2" userDrawn="1">
          <p15:clr>
            <a:srgbClr val="A4A3A4"/>
          </p15:clr>
        </p15:guide>
        <p15:guide id="2" pos="2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BDB1"/>
    <a:srgbClr val="004294"/>
    <a:srgbClr val="1F1F1F"/>
    <a:srgbClr val="353E4D"/>
    <a:srgbClr val="3A6BA9"/>
    <a:srgbClr val="3070B8"/>
    <a:srgbClr val="FCAB36"/>
    <a:srgbClr val="0233D0"/>
    <a:srgbClr val="454545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9E9AED-D868-4FBF-8D61-85C5D7D0EEF1}" v="161" dt="2021-07-05T05:10:55.9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0" autoAdjust="0"/>
    <p:restoredTop sz="93735" autoAdjust="0"/>
  </p:normalViewPr>
  <p:slideViewPr>
    <p:cSldViewPr snapToGrid="0">
      <p:cViewPr varScale="1">
        <p:scale>
          <a:sx n="101" d="100"/>
          <a:sy n="101" d="100"/>
        </p:scale>
        <p:origin x="1404" y="108"/>
      </p:cViewPr>
      <p:guideLst>
        <p:guide orient="horz" pos="782"/>
        <p:guide pos="2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4810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tableStyles" Target="tableStyles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80EFFB4-10B1-4334-ABB8-022BE9ABC3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FD170A-CE60-4D88-A582-591175E9AD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2863" y="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048FB-4C59-4EB5-9894-9BD33308F687}" type="datetimeFigureOut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2022-05-17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A136E-4E01-4C15-96AF-F910D1A8BE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610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6393A7-7CAD-403C-97A6-5D45B04023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2863" y="943610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478B5-A9FD-4625-84E5-6FBBCEC98EF8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‹#›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255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2863" y="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64C0E807-21AA-4C79-AF85-21FB6B293341}" type="datetimeFigureOut">
              <a:rPr lang="ko-KR" altLang="en-US" smtClean="0"/>
              <a:pPr/>
              <a:t>2022-05-17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43450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1550"/>
            <a:ext cx="5441950" cy="3911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610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2863" y="943610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ED91359F-7CC0-4DC6-8797-F5B9D44DEFB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274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5D7E0-FF86-4954-ABD5-81C1C9C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EA5F-24C8-4830-BB30-76AC6D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3CF492-43B3-46CD-8925-79A5F1853CF5}"/>
              </a:ext>
            </a:extLst>
          </p:cNvPr>
          <p:cNvSpPr/>
          <p:nvPr userDrawn="1"/>
        </p:nvSpPr>
        <p:spPr>
          <a:xfrm>
            <a:off x="523192" y="6995148"/>
            <a:ext cx="1435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Confidential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8412C-3D83-41AD-BC4A-854B1098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8BA-5588-4CF7-AD0C-19659FF953D5}" type="datetime1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5D7E0-FF86-4954-ABD5-81C1C9C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EA5F-24C8-4830-BB30-76AC6D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4A43A1-F73B-4C82-8795-FA3A57C4A963}"/>
              </a:ext>
            </a:extLst>
          </p:cNvPr>
          <p:cNvSpPr/>
          <p:nvPr userDrawn="1"/>
        </p:nvSpPr>
        <p:spPr>
          <a:xfrm>
            <a:off x="593949" y="1558493"/>
            <a:ext cx="9483742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B6568A-30EB-4309-9EC5-EED397B85886}"/>
              </a:ext>
            </a:extLst>
          </p:cNvPr>
          <p:cNvSpPr/>
          <p:nvPr userDrawn="1"/>
        </p:nvSpPr>
        <p:spPr>
          <a:xfrm>
            <a:off x="523192" y="6995148"/>
            <a:ext cx="1435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Confidential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8412C-3D83-41AD-BC4A-854B1098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8BA-5588-4CF7-AD0C-19659FF953D5}" type="datetime1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5D7E0-FF86-4954-ABD5-81C1C9C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EA5F-24C8-4830-BB30-76AC6D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EB9C85-A136-4518-B537-339565386948}"/>
              </a:ext>
            </a:extLst>
          </p:cNvPr>
          <p:cNvSpPr/>
          <p:nvPr userDrawn="1"/>
        </p:nvSpPr>
        <p:spPr>
          <a:xfrm>
            <a:off x="593033" y="1558493"/>
            <a:ext cx="4643919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56BBC2-EC21-4804-B198-7973A0FBD3E6}"/>
              </a:ext>
            </a:extLst>
          </p:cNvPr>
          <p:cNvSpPr/>
          <p:nvPr userDrawn="1"/>
        </p:nvSpPr>
        <p:spPr>
          <a:xfrm>
            <a:off x="5431821" y="1558493"/>
            <a:ext cx="4643919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C2D9FC-D20A-431B-83E9-2FE2A2D23E3A}"/>
              </a:ext>
            </a:extLst>
          </p:cNvPr>
          <p:cNvSpPr/>
          <p:nvPr userDrawn="1"/>
        </p:nvSpPr>
        <p:spPr>
          <a:xfrm>
            <a:off x="523192" y="6995148"/>
            <a:ext cx="1435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Confidential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4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8412C-3D83-41AD-BC4A-854B1098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8BA-5588-4CF7-AD0C-19659FF953D5}" type="datetime1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5D7E0-FF86-4954-ABD5-81C1C9C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EA5F-24C8-4830-BB30-76AC6D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E6967D-2A0C-427E-BA6A-8F244F75AD28}"/>
              </a:ext>
            </a:extLst>
          </p:cNvPr>
          <p:cNvSpPr/>
          <p:nvPr userDrawn="1"/>
        </p:nvSpPr>
        <p:spPr>
          <a:xfrm>
            <a:off x="593949" y="1558492"/>
            <a:ext cx="3012280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B5A363-9EB4-4378-8636-CF82EE852DE2}"/>
              </a:ext>
            </a:extLst>
          </p:cNvPr>
          <p:cNvSpPr/>
          <p:nvPr userDrawn="1"/>
        </p:nvSpPr>
        <p:spPr>
          <a:xfrm>
            <a:off x="7065411" y="1558492"/>
            <a:ext cx="3012280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DB73DA-4CDB-4F17-9527-2B8ADE22995D}"/>
              </a:ext>
            </a:extLst>
          </p:cNvPr>
          <p:cNvSpPr/>
          <p:nvPr userDrawn="1"/>
        </p:nvSpPr>
        <p:spPr>
          <a:xfrm>
            <a:off x="3829680" y="1558492"/>
            <a:ext cx="3012280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629C63-714C-42AB-91E1-F2F092E9C5FF}"/>
              </a:ext>
            </a:extLst>
          </p:cNvPr>
          <p:cNvSpPr/>
          <p:nvPr userDrawn="1"/>
        </p:nvSpPr>
        <p:spPr>
          <a:xfrm>
            <a:off x="523192" y="6995148"/>
            <a:ext cx="1435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Confidential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5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8412C-3D83-41AD-BC4A-854B1098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8BA-5588-4CF7-AD0C-19659FF953D5}" type="datetime1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5D7E0-FF86-4954-ABD5-81C1C9C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EA5F-24C8-4830-BB30-76AC6D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F70B7F-D5AD-4C97-8467-3A499B47F5F1}"/>
              </a:ext>
            </a:extLst>
          </p:cNvPr>
          <p:cNvSpPr/>
          <p:nvPr userDrawn="1"/>
        </p:nvSpPr>
        <p:spPr>
          <a:xfrm>
            <a:off x="0" y="10275"/>
            <a:ext cx="5345906" cy="7549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7B5FBC-44E8-4D4C-88F3-246DF4481B05}"/>
              </a:ext>
            </a:extLst>
          </p:cNvPr>
          <p:cNvSpPr/>
          <p:nvPr userDrawn="1"/>
        </p:nvSpPr>
        <p:spPr>
          <a:xfrm>
            <a:off x="523192" y="6995148"/>
            <a:ext cx="1435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Confidential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14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927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2361-8FE1-4137-A9EA-D46617EB2524}" type="datetime1">
              <a:rPr lang="ko-KR" altLang="en-US" smtClean="0"/>
              <a:t>2022-05-17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8444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3A3B6-6DE3-456D-BB18-C1D000A51A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37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8" r:id="rId2"/>
    <p:sldLayoutId id="2147483665" r:id="rId3"/>
    <p:sldLayoutId id="2147483666" r:id="rId4"/>
    <p:sldLayoutId id="2147483664" r:id="rId5"/>
    <p:sldLayoutId id="2147483669" r:id="rId6"/>
  </p:sldLayoutIdLst>
  <p:hf hdr="0" ftr="0" dt="0"/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429856-D08F-464D-98A5-2A61CB88E08E}"/>
              </a:ext>
            </a:extLst>
          </p:cNvPr>
          <p:cNvGrpSpPr/>
          <p:nvPr/>
        </p:nvGrpSpPr>
        <p:grpSpPr>
          <a:xfrm>
            <a:off x="-1" y="3247266"/>
            <a:ext cx="10691813" cy="3820423"/>
            <a:chOff x="0" y="2641601"/>
            <a:chExt cx="12192000" cy="36449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B670912-E979-4BC9-A910-4A04D72379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t="11812" b="5801"/>
            <a:stretch/>
          </p:blipFill>
          <p:spPr>
            <a:xfrm>
              <a:off x="0" y="2641601"/>
              <a:ext cx="12192000" cy="36449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10B7955-0C9D-41EC-9AAF-7F5C8348F0B7}"/>
                </a:ext>
              </a:extLst>
            </p:cNvPr>
            <p:cNvSpPr/>
            <p:nvPr/>
          </p:nvSpPr>
          <p:spPr>
            <a:xfrm>
              <a:off x="0" y="2641601"/>
              <a:ext cx="12192000" cy="364490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38000"/>
                  </a:schemeClr>
                </a:gs>
                <a:gs pos="100000">
                  <a:schemeClr val="bg1">
                    <a:alpha val="26000"/>
                  </a:schemeClr>
                </a:gs>
                <a:gs pos="52000">
                  <a:schemeClr val="bg1">
                    <a:lumMod val="95000"/>
                    <a:alpha val="18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D84EDCC-E582-4741-A1D8-D4712E651ACF}"/>
              </a:ext>
            </a:extLst>
          </p:cNvPr>
          <p:cNvSpPr txBox="1"/>
          <p:nvPr/>
        </p:nvSpPr>
        <p:spPr>
          <a:xfrm>
            <a:off x="299841" y="1299762"/>
            <a:ext cx="4259499" cy="848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56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Poppins SemiBold" panose="00000700000000000000" pitchFamily="2" charset="0"/>
              </a:rPr>
              <a:t>allears</a:t>
            </a:r>
            <a:r>
              <a:rPr lang="en-US" altLang="ko-KR" sz="2456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Poppins SemiBold" panose="00000700000000000000" pitchFamily="2" charset="0"/>
              </a:rPr>
              <a:t> medical</a:t>
            </a:r>
          </a:p>
          <a:p>
            <a:r>
              <a:rPr lang="en-US" altLang="ko-KR" sz="2456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Poppins SemiBold" panose="00000700000000000000" pitchFamily="2" charset="0"/>
              </a:rPr>
              <a:t>PWM Output MCU </a:t>
            </a:r>
            <a:r>
              <a:rPr lang="ko-KR" altLang="en-US" sz="2456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Poppins SemiBold" panose="00000700000000000000" pitchFamily="2" charset="0"/>
              </a:rPr>
              <a:t>개선 사항</a:t>
            </a:r>
            <a:endParaRPr lang="en-US" altLang="ko-KR" sz="2456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Poppins SemiBold" panose="00000700000000000000" pitchFamily="2" charset="0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2CEC007-E61F-4DEC-8E7A-FB37688B5C6B}"/>
              </a:ext>
            </a:extLst>
          </p:cNvPr>
          <p:cNvGrpSpPr/>
          <p:nvPr/>
        </p:nvGrpSpPr>
        <p:grpSpPr>
          <a:xfrm>
            <a:off x="6235746" y="8086880"/>
            <a:ext cx="1146856" cy="292692"/>
            <a:chOff x="-3178995" y="-3821910"/>
            <a:chExt cx="1307774" cy="333760"/>
          </a:xfrm>
        </p:grpSpPr>
        <p:grpSp>
          <p:nvGrpSpPr>
            <p:cNvPr id="48" name="그래픽 45">
              <a:extLst>
                <a:ext uri="{FF2B5EF4-FFF2-40B4-BE49-F238E27FC236}">
                  <a16:creationId xmlns:a16="http://schemas.microsoft.com/office/drawing/2014/main" id="{132991D6-76F4-4C23-A5E7-44B7936C634D}"/>
                </a:ext>
              </a:extLst>
            </p:cNvPr>
            <p:cNvGrpSpPr/>
            <p:nvPr/>
          </p:nvGrpSpPr>
          <p:grpSpPr>
            <a:xfrm>
              <a:off x="-2677538" y="-3763872"/>
              <a:ext cx="806317" cy="218221"/>
              <a:chOff x="-2677538" y="-3763872"/>
              <a:chExt cx="806317" cy="218221"/>
            </a:xfrm>
            <a:solidFill>
              <a:srgbClr val="353E4D"/>
            </a:solidFill>
          </p:grpSpPr>
          <p:sp>
            <p:nvSpPr>
              <p:cNvPr id="49" name="그래픽 45">
                <a:extLst>
                  <a:ext uri="{FF2B5EF4-FFF2-40B4-BE49-F238E27FC236}">
                    <a16:creationId xmlns:a16="http://schemas.microsoft.com/office/drawing/2014/main" id="{87318971-00A8-40FC-A22C-D8DAC4BCBDE6}"/>
                  </a:ext>
                </a:extLst>
              </p:cNvPr>
              <p:cNvSpPr/>
              <p:nvPr/>
            </p:nvSpPr>
            <p:spPr>
              <a:xfrm>
                <a:off x="-2530234" y="-3719087"/>
                <a:ext cx="173249" cy="173249"/>
              </a:xfrm>
              <a:custGeom>
                <a:avLst/>
                <a:gdLst>
                  <a:gd name="connsiteX0" fmla="*/ 173250 w 173249"/>
                  <a:gd name="connsiteY0" fmla="*/ 86625 h 173249"/>
                  <a:gd name="connsiteX1" fmla="*/ 86625 w 173249"/>
                  <a:gd name="connsiteY1" fmla="*/ 173250 h 173249"/>
                  <a:gd name="connsiteX2" fmla="*/ 0 w 173249"/>
                  <a:gd name="connsiteY2" fmla="*/ 86625 h 173249"/>
                  <a:gd name="connsiteX3" fmla="*/ 86625 w 173249"/>
                  <a:gd name="connsiteY3" fmla="*/ 0 h 173249"/>
                  <a:gd name="connsiteX4" fmla="*/ 173250 w 173249"/>
                  <a:gd name="connsiteY4" fmla="*/ 86625 h 173249"/>
                  <a:gd name="connsiteX5" fmla="*/ 86298 w 173249"/>
                  <a:gd name="connsiteY5" fmla="*/ 41933 h 173249"/>
                  <a:gd name="connsiteX6" fmla="*/ 41606 w 173249"/>
                  <a:gd name="connsiteY6" fmla="*/ 86625 h 173249"/>
                  <a:gd name="connsiteX7" fmla="*/ 86298 w 173249"/>
                  <a:gd name="connsiteY7" fmla="*/ 131316 h 173249"/>
                  <a:gd name="connsiteX8" fmla="*/ 130989 w 173249"/>
                  <a:gd name="connsiteY8" fmla="*/ 86625 h 173249"/>
                  <a:gd name="connsiteX9" fmla="*/ 86298 w 173249"/>
                  <a:gd name="connsiteY9" fmla="*/ 41933 h 17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249" h="173249">
                    <a:moveTo>
                      <a:pt x="173250" y="86625"/>
                    </a:moveTo>
                    <a:cubicBezTo>
                      <a:pt x="173250" y="134449"/>
                      <a:pt x="134495" y="173250"/>
                      <a:pt x="86625" y="173250"/>
                    </a:cubicBezTo>
                    <a:cubicBezTo>
                      <a:pt x="38755" y="173250"/>
                      <a:pt x="0" y="134495"/>
                      <a:pt x="0" y="86625"/>
                    </a:cubicBezTo>
                    <a:cubicBezTo>
                      <a:pt x="0" y="38801"/>
                      <a:pt x="38755" y="0"/>
                      <a:pt x="86625" y="0"/>
                    </a:cubicBezTo>
                    <a:cubicBezTo>
                      <a:pt x="134495" y="0"/>
                      <a:pt x="173250" y="38801"/>
                      <a:pt x="173250" y="86625"/>
                    </a:cubicBezTo>
                    <a:close/>
                    <a:moveTo>
                      <a:pt x="86298" y="41933"/>
                    </a:moveTo>
                    <a:cubicBezTo>
                      <a:pt x="61615" y="41933"/>
                      <a:pt x="41606" y="61942"/>
                      <a:pt x="41606" y="86625"/>
                    </a:cubicBezTo>
                    <a:cubicBezTo>
                      <a:pt x="41606" y="111308"/>
                      <a:pt x="61615" y="131316"/>
                      <a:pt x="86298" y="131316"/>
                    </a:cubicBezTo>
                    <a:cubicBezTo>
                      <a:pt x="110981" y="131316"/>
                      <a:pt x="130989" y="111308"/>
                      <a:pt x="130989" y="86625"/>
                    </a:cubicBezTo>
                    <a:cubicBezTo>
                      <a:pt x="130989" y="61942"/>
                      <a:pt x="110981" y="41933"/>
                      <a:pt x="86298" y="41933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/>
              </a:p>
            </p:txBody>
          </p:sp>
          <p:sp>
            <p:nvSpPr>
              <p:cNvPr id="50" name="그래픽 45">
                <a:extLst>
                  <a:ext uri="{FF2B5EF4-FFF2-40B4-BE49-F238E27FC236}">
                    <a16:creationId xmlns:a16="http://schemas.microsoft.com/office/drawing/2014/main" id="{3B1BAA05-F540-4422-BA66-66A2C2C84781}"/>
                  </a:ext>
                </a:extLst>
              </p:cNvPr>
              <p:cNvSpPr/>
              <p:nvPr/>
            </p:nvSpPr>
            <p:spPr>
              <a:xfrm>
                <a:off x="-2677538" y="-3763872"/>
                <a:ext cx="136271" cy="218221"/>
              </a:xfrm>
              <a:custGeom>
                <a:avLst/>
                <a:gdLst>
                  <a:gd name="connsiteX0" fmla="*/ 136272 w 136271"/>
                  <a:gd name="connsiteY0" fmla="*/ 197138 h 218221"/>
                  <a:gd name="connsiteX1" fmla="*/ 115235 w 136271"/>
                  <a:gd name="connsiteY1" fmla="*/ 176101 h 218221"/>
                  <a:gd name="connsiteX2" fmla="*/ 115188 w 136271"/>
                  <a:gd name="connsiteY2" fmla="*/ 176101 h 218221"/>
                  <a:gd name="connsiteX3" fmla="*/ 115188 w 136271"/>
                  <a:gd name="connsiteY3" fmla="*/ 176101 h 218221"/>
                  <a:gd name="connsiteX4" fmla="*/ 70684 w 136271"/>
                  <a:gd name="connsiteY4" fmla="*/ 131597 h 218221"/>
                  <a:gd name="connsiteX5" fmla="*/ 70637 w 136271"/>
                  <a:gd name="connsiteY5" fmla="*/ 86578 h 218221"/>
                  <a:gd name="connsiteX6" fmla="*/ 115235 w 136271"/>
                  <a:gd name="connsiteY6" fmla="*/ 86578 h 218221"/>
                  <a:gd name="connsiteX7" fmla="*/ 136085 w 136271"/>
                  <a:gd name="connsiteY7" fmla="*/ 65728 h 218221"/>
                  <a:gd name="connsiteX8" fmla="*/ 115235 w 136271"/>
                  <a:gd name="connsiteY8" fmla="*/ 44879 h 218221"/>
                  <a:gd name="connsiteX9" fmla="*/ 70637 w 136271"/>
                  <a:gd name="connsiteY9" fmla="*/ 44879 h 218221"/>
                  <a:gd name="connsiteX10" fmla="*/ 70637 w 136271"/>
                  <a:gd name="connsiteY10" fmla="*/ 20850 h 218221"/>
                  <a:gd name="connsiteX11" fmla="*/ 49787 w 136271"/>
                  <a:gd name="connsiteY11" fmla="*/ 0 h 218221"/>
                  <a:gd name="connsiteX12" fmla="*/ 28937 w 136271"/>
                  <a:gd name="connsiteY12" fmla="*/ 20850 h 218221"/>
                  <a:gd name="connsiteX13" fmla="*/ 28937 w 136271"/>
                  <a:gd name="connsiteY13" fmla="*/ 44879 h 218221"/>
                  <a:gd name="connsiteX14" fmla="*/ 20850 w 136271"/>
                  <a:gd name="connsiteY14" fmla="*/ 44879 h 218221"/>
                  <a:gd name="connsiteX15" fmla="*/ 0 w 136271"/>
                  <a:gd name="connsiteY15" fmla="*/ 65728 h 218221"/>
                  <a:gd name="connsiteX16" fmla="*/ 20850 w 136271"/>
                  <a:gd name="connsiteY16" fmla="*/ 86578 h 218221"/>
                  <a:gd name="connsiteX17" fmla="*/ 28937 w 136271"/>
                  <a:gd name="connsiteY17" fmla="*/ 86578 h 218221"/>
                  <a:gd name="connsiteX18" fmla="*/ 28937 w 136271"/>
                  <a:gd name="connsiteY18" fmla="*/ 131597 h 218221"/>
                  <a:gd name="connsiteX19" fmla="*/ 114908 w 136271"/>
                  <a:gd name="connsiteY19" fmla="*/ 218175 h 218221"/>
                  <a:gd name="connsiteX20" fmla="*/ 115235 w 136271"/>
                  <a:gd name="connsiteY20" fmla="*/ 218222 h 218221"/>
                  <a:gd name="connsiteX21" fmla="*/ 115328 w 136271"/>
                  <a:gd name="connsiteY21" fmla="*/ 218222 h 218221"/>
                  <a:gd name="connsiteX22" fmla="*/ 115515 w 136271"/>
                  <a:gd name="connsiteY22" fmla="*/ 218222 h 218221"/>
                  <a:gd name="connsiteX23" fmla="*/ 115515 w 136271"/>
                  <a:gd name="connsiteY23" fmla="*/ 218175 h 218221"/>
                  <a:gd name="connsiteX24" fmla="*/ 136272 w 136271"/>
                  <a:gd name="connsiteY24" fmla="*/ 197138 h 21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6271" h="218221">
                    <a:moveTo>
                      <a:pt x="136272" y="197138"/>
                    </a:moveTo>
                    <a:cubicBezTo>
                      <a:pt x="136272" y="185498"/>
                      <a:pt x="126829" y="176101"/>
                      <a:pt x="115235" y="176101"/>
                    </a:cubicBezTo>
                    <a:cubicBezTo>
                      <a:pt x="115235" y="176101"/>
                      <a:pt x="115188" y="176101"/>
                      <a:pt x="115188" y="176101"/>
                    </a:cubicBezTo>
                    <a:lnTo>
                      <a:pt x="115188" y="176101"/>
                    </a:lnTo>
                    <a:cubicBezTo>
                      <a:pt x="90599" y="176101"/>
                      <a:pt x="70684" y="156187"/>
                      <a:pt x="70684" y="131597"/>
                    </a:cubicBezTo>
                    <a:lnTo>
                      <a:pt x="70637" y="86578"/>
                    </a:lnTo>
                    <a:lnTo>
                      <a:pt x="115235" y="86578"/>
                    </a:lnTo>
                    <a:cubicBezTo>
                      <a:pt x="126735" y="86578"/>
                      <a:pt x="136085" y="77228"/>
                      <a:pt x="136085" y="65728"/>
                    </a:cubicBezTo>
                    <a:cubicBezTo>
                      <a:pt x="136085" y="54228"/>
                      <a:pt x="126735" y="44879"/>
                      <a:pt x="115235" y="44879"/>
                    </a:cubicBezTo>
                    <a:lnTo>
                      <a:pt x="70637" y="44879"/>
                    </a:lnTo>
                    <a:lnTo>
                      <a:pt x="70637" y="20850"/>
                    </a:lnTo>
                    <a:cubicBezTo>
                      <a:pt x="70637" y="9350"/>
                      <a:pt x="61287" y="0"/>
                      <a:pt x="49787" y="0"/>
                    </a:cubicBezTo>
                    <a:cubicBezTo>
                      <a:pt x="38287" y="0"/>
                      <a:pt x="28937" y="9350"/>
                      <a:pt x="28937" y="20850"/>
                    </a:cubicBezTo>
                    <a:lnTo>
                      <a:pt x="28937" y="44879"/>
                    </a:lnTo>
                    <a:lnTo>
                      <a:pt x="20850" y="44879"/>
                    </a:lnTo>
                    <a:cubicBezTo>
                      <a:pt x="9350" y="44879"/>
                      <a:pt x="0" y="54228"/>
                      <a:pt x="0" y="65728"/>
                    </a:cubicBezTo>
                    <a:cubicBezTo>
                      <a:pt x="0" y="77228"/>
                      <a:pt x="9350" y="86578"/>
                      <a:pt x="20850" y="86578"/>
                    </a:cubicBezTo>
                    <a:lnTo>
                      <a:pt x="28937" y="86578"/>
                    </a:lnTo>
                    <a:lnTo>
                      <a:pt x="28937" y="131597"/>
                    </a:lnTo>
                    <a:cubicBezTo>
                      <a:pt x="28937" y="179234"/>
                      <a:pt x="67365" y="217848"/>
                      <a:pt x="114908" y="218175"/>
                    </a:cubicBezTo>
                    <a:cubicBezTo>
                      <a:pt x="115001" y="218175"/>
                      <a:pt x="115095" y="218222"/>
                      <a:pt x="115235" y="218222"/>
                    </a:cubicBezTo>
                    <a:cubicBezTo>
                      <a:pt x="115282" y="218222"/>
                      <a:pt x="115282" y="218222"/>
                      <a:pt x="115328" y="218222"/>
                    </a:cubicBezTo>
                    <a:cubicBezTo>
                      <a:pt x="115375" y="218222"/>
                      <a:pt x="115469" y="218222"/>
                      <a:pt x="115515" y="218222"/>
                    </a:cubicBezTo>
                    <a:lnTo>
                      <a:pt x="115515" y="218175"/>
                    </a:lnTo>
                    <a:cubicBezTo>
                      <a:pt x="127016" y="217988"/>
                      <a:pt x="136272" y="208638"/>
                      <a:pt x="136272" y="197138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/>
              </a:p>
            </p:txBody>
          </p:sp>
          <p:sp>
            <p:nvSpPr>
              <p:cNvPr id="51" name="그래픽 45">
                <a:extLst>
                  <a:ext uri="{FF2B5EF4-FFF2-40B4-BE49-F238E27FC236}">
                    <a16:creationId xmlns:a16="http://schemas.microsoft.com/office/drawing/2014/main" id="{AA1E0EA9-A58B-486A-841F-6EF78AEAF834}"/>
                  </a:ext>
                </a:extLst>
              </p:cNvPr>
              <p:cNvSpPr/>
              <p:nvPr/>
            </p:nvSpPr>
            <p:spPr>
              <a:xfrm>
                <a:off x="-2346886" y="-3763872"/>
                <a:ext cx="173249" cy="218081"/>
              </a:xfrm>
              <a:custGeom>
                <a:avLst/>
                <a:gdLst>
                  <a:gd name="connsiteX0" fmla="*/ 152400 w 173249"/>
                  <a:gd name="connsiteY0" fmla="*/ 0 h 218081"/>
                  <a:gd name="connsiteX1" fmla="*/ 131550 w 173249"/>
                  <a:gd name="connsiteY1" fmla="*/ 20850 h 218081"/>
                  <a:gd name="connsiteX2" fmla="*/ 131550 w 173249"/>
                  <a:gd name="connsiteY2" fmla="*/ 57501 h 218081"/>
                  <a:gd name="connsiteX3" fmla="*/ 86625 w 173249"/>
                  <a:gd name="connsiteY3" fmla="*/ 44832 h 218081"/>
                  <a:gd name="connsiteX4" fmla="*/ 0 w 173249"/>
                  <a:gd name="connsiteY4" fmla="*/ 131457 h 218081"/>
                  <a:gd name="connsiteX5" fmla="*/ 86625 w 173249"/>
                  <a:gd name="connsiteY5" fmla="*/ 218082 h 218081"/>
                  <a:gd name="connsiteX6" fmla="*/ 173250 w 173249"/>
                  <a:gd name="connsiteY6" fmla="*/ 131457 h 218081"/>
                  <a:gd name="connsiteX7" fmla="*/ 173250 w 173249"/>
                  <a:gd name="connsiteY7" fmla="*/ 20850 h 218081"/>
                  <a:gd name="connsiteX8" fmla="*/ 152400 w 173249"/>
                  <a:gd name="connsiteY8" fmla="*/ 0 h 218081"/>
                  <a:gd name="connsiteX9" fmla="*/ 86251 w 173249"/>
                  <a:gd name="connsiteY9" fmla="*/ 176148 h 218081"/>
                  <a:gd name="connsiteX10" fmla="*/ 41559 w 173249"/>
                  <a:gd name="connsiteY10" fmla="*/ 131457 h 218081"/>
                  <a:gd name="connsiteX11" fmla="*/ 86251 w 173249"/>
                  <a:gd name="connsiteY11" fmla="*/ 86765 h 218081"/>
                  <a:gd name="connsiteX12" fmla="*/ 130943 w 173249"/>
                  <a:gd name="connsiteY12" fmla="*/ 131457 h 218081"/>
                  <a:gd name="connsiteX13" fmla="*/ 86251 w 173249"/>
                  <a:gd name="connsiteY13" fmla="*/ 176148 h 218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249" h="218081">
                    <a:moveTo>
                      <a:pt x="152400" y="0"/>
                    </a:moveTo>
                    <a:cubicBezTo>
                      <a:pt x="140900" y="0"/>
                      <a:pt x="131550" y="9350"/>
                      <a:pt x="131550" y="20850"/>
                    </a:cubicBezTo>
                    <a:lnTo>
                      <a:pt x="131550" y="57501"/>
                    </a:lnTo>
                    <a:cubicBezTo>
                      <a:pt x="118414" y="49507"/>
                      <a:pt x="103080" y="44832"/>
                      <a:pt x="86625" y="44832"/>
                    </a:cubicBezTo>
                    <a:cubicBezTo>
                      <a:pt x="38801" y="44832"/>
                      <a:pt x="0" y="83586"/>
                      <a:pt x="0" y="131457"/>
                    </a:cubicBezTo>
                    <a:cubicBezTo>
                      <a:pt x="0" y="179280"/>
                      <a:pt x="38755" y="218082"/>
                      <a:pt x="86625" y="218082"/>
                    </a:cubicBezTo>
                    <a:cubicBezTo>
                      <a:pt x="134495" y="218082"/>
                      <a:pt x="173250" y="179327"/>
                      <a:pt x="173250" y="131457"/>
                    </a:cubicBezTo>
                    <a:lnTo>
                      <a:pt x="173250" y="20850"/>
                    </a:lnTo>
                    <a:cubicBezTo>
                      <a:pt x="173250" y="9350"/>
                      <a:pt x="163900" y="0"/>
                      <a:pt x="152400" y="0"/>
                    </a:cubicBezTo>
                    <a:close/>
                    <a:moveTo>
                      <a:pt x="86251" y="176148"/>
                    </a:moveTo>
                    <a:cubicBezTo>
                      <a:pt x="61568" y="176148"/>
                      <a:pt x="41559" y="156140"/>
                      <a:pt x="41559" y="131457"/>
                    </a:cubicBezTo>
                    <a:cubicBezTo>
                      <a:pt x="41559" y="106773"/>
                      <a:pt x="61568" y="86765"/>
                      <a:pt x="86251" y="86765"/>
                    </a:cubicBezTo>
                    <a:cubicBezTo>
                      <a:pt x="110934" y="86765"/>
                      <a:pt x="130943" y="106773"/>
                      <a:pt x="130943" y="131457"/>
                    </a:cubicBezTo>
                    <a:cubicBezTo>
                      <a:pt x="130989" y="156140"/>
                      <a:pt x="110981" y="176148"/>
                      <a:pt x="86251" y="176148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/>
              </a:p>
            </p:txBody>
          </p:sp>
          <p:sp>
            <p:nvSpPr>
              <p:cNvPr id="52" name="그래픽 45">
                <a:extLst>
                  <a:ext uri="{FF2B5EF4-FFF2-40B4-BE49-F238E27FC236}">
                    <a16:creationId xmlns:a16="http://schemas.microsoft.com/office/drawing/2014/main" id="{ACE596D9-95CF-489C-9F81-0015CCD5955B}"/>
                  </a:ext>
                </a:extLst>
              </p:cNvPr>
              <p:cNvSpPr/>
              <p:nvPr/>
            </p:nvSpPr>
            <p:spPr>
              <a:xfrm>
                <a:off x="-2162604" y="-3719087"/>
                <a:ext cx="173249" cy="173249"/>
              </a:xfrm>
              <a:custGeom>
                <a:avLst/>
                <a:gdLst>
                  <a:gd name="connsiteX0" fmla="*/ 173250 w 173249"/>
                  <a:gd name="connsiteY0" fmla="*/ 86625 h 173249"/>
                  <a:gd name="connsiteX1" fmla="*/ 86625 w 173249"/>
                  <a:gd name="connsiteY1" fmla="*/ 173250 h 173249"/>
                  <a:gd name="connsiteX2" fmla="*/ 0 w 173249"/>
                  <a:gd name="connsiteY2" fmla="*/ 86625 h 173249"/>
                  <a:gd name="connsiteX3" fmla="*/ 86625 w 173249"/>
                  <a:gd name="connsiteY3" fmla="*/ 0 h 173249"/>
                  <a:gd name="connsiteX4" fmla="*/ 173250 w 173249"/>
                  <a:gd name="connsiteY4" fmla="*/ 86625 h 173249"/>
                  <a:gd name="connsiteX5" fmla="*/ 86251 w 173249"/>
                  <a:gd name="connsiteY5" fmla="*/ 41933 h 173249"/>
                  <a:gd name="connsiteX6" fmla="*/ 41559 w 173249"/>
                  <a:gd name="connsiteY6" fmla="*/ 86625 h 173249"/>
                  <a:gd name="connsiteX7" fmla="*/ 86251 w 173249"/>
                  <a:gd name="connsiteY7" fmla="*/ 131316 h 173249"/>
                  <a:gd name="connsiteX8" fmla="*/ 130943 w 173249"/>
                  <a:gd name="connsiteY8" fmla="*/ 86625 h 173249"/>
                  <a:gd name="connsiteX9" fmla="*/ 86251 w 173249"/>
                  <a:gd name="connsiteY9" fmla="*/ 41933 h 17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249" h="173249">
                    <a:moveTo>
                      <a:pt x="173250" y="86625"/>
                    </a:moveTo>
                    <a:cubicBezTo>
                      <a:pt x="173250" y="134449"/>
                      <a:pt x="134495" y="173250"/>
                      <a:pt x="86625" y="173250"/>
                    </a:cubicBezTo>
                    <a:cubicBezTo>
                      <a:pt x="38801" y="173250"/>
                      <a:pt x="0" y="134495"/>
                      <a:pt x="0" y="86625"/>
                    </a:cubicBezTo>
                    <a:cubicBezTo>
                      <a:pt x="0" y="38801"/>
                      <a:pt x="38755" y="0"/>
                      <a:pt x="86625" y="0"/>
                    </a:cubicBezTo>
                    <a:cubicBezTo>
                      <a:pt x="134449" y="47"/>
                      <a:pt x="173250" y="38801"/>
                      <a:pt x="173250" y="86625"/>
                    </a:cubicBezTo>
                    <a:close/>
                    <a:moveTo>
                      <a:pt x="86251" y="41933"/>
                    </a:moveTo>
                    <a:cubicBezTo>
                      <a:pt x="61568" y="41933"/>
                      <a:pt x="41559" y="61942"/>
                      <a:pt x="41559" y="86625"/>
                    </a:cubicBezTo>
                    <a:cubicBezTo>
                      <a:pt x="41559" y="111308"/>
                      <a:pt x="61568" y="131316"/>
                      <a:pt x="86251" y="131316"/>
                    </a:cubicBezTo>
                    <a:cubicBezTo>
                      <a:pt x="110934" y="131316"/>
                      <a:pt x="130943" y="111308"/>
                      <a:pt x="130943" y="86625"/>
                    </a:cubicBezTo>
                    <a:cubicBezTo>
                      <a:pt x="130989" y="61942"/>
                      <a:pt x="110981" y="41933"/>
                      <a:pt x="86251" y="41933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/>
              </a:p>
            </p:txBody>
          </p:sp>
          <p:grpSp>
            <p:nvGrpSpPr>
              <p:cNvPr id="53" name="그래픽 45">
                <a:extLst>
                  <a:ext uri="{FF2B5EF4-FFF2-40B4-BE49-F238E27FC236}">
                    <a16:creationId xmlns:a16="http://schemas.microsoft.com/office/drawing/2014/main" id="{D0E569D1-CCB6-4168-8826-80866E0D9C4A}"/>
                  </a:ext>
                </a:extLst>
              </p:cNvPr>
              <p:cNvGrpSpPr/>
              <p:nvPr/>
            </p:nvGrpSpPr>
            <p:grpSpPr>
              <a:xfrm>
                <a:off x="-1978695" y="-3719041"/>
                <a:ext cx="107474" cy="173249"/>
                <a:chOff x="-1978695" y="-3719041"/>
                <a:chExt cx="107474" cy="173249"/>
              </a:xfrm>
              <a:solidFill>
                <a:srgbClr val="353E4D"/>
              </a:solidFill>
            </p:grpSpPr>
            <p:sp>
              <p:nvSpPr>
                <p:cNvPr id="54" name="그래픽 45">
                  <a:extLst>
                    <a:ext uri="{FF2B5EF4-FFF2-40B4-BE49-F238E27FC236}">
                      <a16:creationId xmlns:a16="http://schemas.microsoft.com/office/drawing/2014/main" id="{0045E6C5-D97E-4DD8-9C4F-5355E531B2B8}"/>
                    </a:ext>
                  </a:extLst>
                </p:cNvPr>
                <p:cNvSpPr/>
                <p:nvPr/>
              </p:nvSpPr>
              <p:spPr>
                <a:xfrm>
                  <a:off x="-1892444" y="-3587724"/>
                  <a:ext cx="140" cy="4674"/>
                </a:xfrm>
                <a:custGeom>
                  <a:avLst/>
                  <a:gdLst>
                    <a:gd name="connsiteX0" fmla="*/ 0 w 140"/>
                    <a:gd name="connsiteY0" fmla="*/ 0 h 4674"/>
                    <a:gd name="connsiteX1" fmla="*/ 0 w 140"/>
                    <a:gd name="connsiteY1" fmla="*/ 0 h 4674"/>
                    <a:gd name="connsiteX2" fmla="*/ 140 w 140"/>
                    <a:gd name="connsiteY2" fmla="*/ 0 h 4674"/>
                    <a:gd name="connsiteX3" fmla="*/ 93 w 140"/>
                    <a:gd name="connsiteY3" fmla="*/ 0 h 4674"/>
                    <a:gd name="connsiteX4" fmla="*/ 0 w 140"/>
                    <a:gd name="connsiteY4" fmla="*/ 0 h 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" h="467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7" y="0"/>
                        <a:pt x="93" y="0"/>
                        <a:pt x="140" y="0"/>
                      </a:cubicBezTo>
                      <a:cubicBezTo>
                        <a:pt x="140" y="0"/>
                        <a:pt x="93" y="0"/>
                        <a:pt x="93" y="0"/>
                      </a:cubicBezTo>
                      <a:cubicBezTo>
                        <a:pt x="47" y="0"/>
                        <a:pt x="47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353E4D"/>
                </a:solidFill>
                <a:ln w="46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579"/>
                </a:p>
              </p:txBody>
            </p:sp>
            <p:sp>
              <p:nvSpPr>
                <p:cNvPr id="55" name="그래픽 45">
                  <a:extLst>
                    <a:ext uri="{FF2B5EF4-FFF2-40B4-BE49-F238E27FC236}">
                      <a16:creationId xmlns:a16="http://schemas.microsoft.com/office/drawing/2014/main" id="{81EC9AEB-DC17-4FF1-B98B-0792386D8A82}"/>
                    </a:ext>
                  </a:extLst>
                </p:cNvPr>
                <p:cNvSpPr/>
                <p:nvPr/>
              </p:nvSpPr>
              <p:spPr>
                <a:xfrm>
                  <a:off x="-1892304" y="-3587724"/>
                  <a:ext cx="187" cy="4674"/>
                </a:xfrm>
                <a:custGeom>
                  <a:avLst/>
                  <a:gdLst>
                    <a:gd name="connsiteX0" fmla="*/ 0 w 187"/>
                    <a:gd name="connsiteY0" fmla="*/ 0 h 4674"/>
                    <a:gd name="connsiteX1" fmla="*/ 187 w 187"/>
                    <a:gd name="connsiteY1" fmla="*/ 0 h 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7" h="4674">
                      <a:moveTo>
                        <a:pt x="0" y="0"/>
                      </a:moveTo>
                      <a:cubicBezTo>
                        <a:pt x="93" y="0"/>
                        <a:pt x="140" y="0"/>
                        <a:pt x="187" y="0"/>
                      </a:cubicBezTo>
                    </a:path>
                  </a:pathLst>
                </a:custGeom>
                <a:solidFill>
                  <a:srgbClr val="353E4D"/>
                </a:solidFill>
                <a:ln w="46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579"/>
                </a:p>
              </p:txBody>
            </p:sp>
            <p:sp>
              <p:nvSpPr>
                <p:cNvPr id="56" name="그래픽 45">
                  <a:extLst>
                    <a:ext uri="{FF2B5EF4-FFF2-40B4-BE49-F238E27FC236}">
                      <a16:creationId xmlns:a16="http://schemas.microsoft.com/office/drawing/2014/main" id="{36CD5E9A-79CD-4657-87D7-DB5F984F4CE3}"/>
                    </a:ext>
                  </a:extLst>
                </p:cNvPr>
                <p:cNvSpPr/>
                <p:nvPr/>
              </p:nvSpPr>
              <p:spPr>
                <a:xfrm>
                  <a:off x="-1978695" y="-3719041"/>
                  <a:ext cx="107474" cy="173249"/>
                </a:xfrm>
                <a:custGeom>
                  <a:avLst/>
                  <a:gdLst>
                    <a:gd name="connsiteX0" fmla="*/ 86391 w 107474"/>
                    <a:gd name="connsiteY0" fmla="*/ 131316 h 173249"/>
                    <a:gd name="connsiteX1" fmla="*/ 86251 w 107474"/>
                    <a:gd name="connsiteY1" fmla="*/ 131316 h 173249"/>
                    <a:gd name="connsiteX2" fmla="*/ 86251 w 107474"/>
                    <a:gd name="connsiteY2" fmla="*/ 131316 h 173249"/>
                    <a:gd name="connsiteX3" fmla="*/ 41559 w 107474"/>
                    <a:gd name="connsiteY3" fmla="*/ 86625 h 173249"/>
                    <a:gd name="connsiteX4" fmla="*/ 86251 w 107474"/>
                    <a:gd name="connsiteY4" fmla="*/ 41933 h 173249"/>
                    <a:gd name="connsiteX5" fmla="*/ 86625 w 107474"/>
                    <a:gd name="connsiteY5" fmla="*/ 41840 h 173249"/>
                    <a:gd name="connsiteX6" fmla="*/ 107475 w 107474"/>
                    <a:gd name="connsiteY6" fmla="*/ 20990 h 173249"/>
                    <a:gd name="connsiteX7" fmla="*/ 86625 w 107474"/>
                    <a:gd name="connsiteY7" fmla="*/ 140 h 173249"/>
                    <a:gd name="connsiteX8" fmla="*/ 86625 w 107474"/>
                    <a:gd name="connsiteY8" fmla="*/ 0 h 173249"/>
                    <a:gd name="connsiteX9" fmla="*/ 0 w 107474"/>
                    <a:gd name="connsiteY9" fmla="*/ 86625 h 173249"/>
                    <a:gd name="connsiteX10" fmla="*/ 86625 w 107474"/>
                    <a:gd name="connsiteY10" fmla="*/ 173250 h 173249"/>
                    <a:gd name="connsiteX11" fmla="*/ 86625 w 107474"/>
                    <a:gd name="connsiteY11" fmla="*/ 173016 h 173249"/>
                    <a:gd name="connsiteX12" fmla="*/ 86391 w 107474"/>
                    <a:gd name="connsiteY12" fmla="*/ 173063 h 173249"/>
                    <a:gd name="connsiteX13" fmla="*/ 107241 w 107474"/>
                    <a:gd name="connsiteY13" fmla="*/ 152213 h 173249"/>
                    <a:gd name="connsiteX14" fmla="*/ 86391 w 107474"/>
                    <a:gd name="connsiteY14" fmla="*/ 131316 h 173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7474" h="173249">
                      <a:moveTo>
                        <a:pt x="86391" y="131316"/>
                      </a:moveTo>
                      <a:cubicBezTo>
                        <a:pt x="86344" y="131316"/>
                        <a:pt x="86298" y="131316"/>
                        <a:pt x="86251" y="131316"/>
                      </a:cubicBezTo>
                      <a:cubicBezTo>
                        <a:pt x="86251" y="131316"/>
                        <a:pt x="86251" y="131316"/>
                        <a:pt x="86251" y="131316"/>
                      </a:cubicBezTo>
                      <a:cubicBezTo>
                        <a:pt x="61568" y="131316"/>
                        <a:pt x="41559" y="111308"/>
                        <a:pt x="41559" y="86625"/>
                      </a:cubicBezTo>
                      <a:cubicBezTo>
                        <a:pt x="41559" y="61942"/>
                        <a:pt x="61568" y="41933"/>
                        <a:pt x="86251" y="41933"/>
                      </a:cubicBezTo>
                      <a:lnTo>
                        <a:pt x="86625" y="41840"/>
                      </a:lnTo>
                      <a:cubicBezTo>
                        <a:pt x="98125" y="41840"/>
                        <a:pt x="107475" y="32490"/>
                        <a:pt x="107475" y="20990"/>
                      </a:cubicBezTo>
                      <a:cubicBezTo>
                        <a:pt x="107475" y="9490"/>
                        <a:pt x="98125" y="140"/>
                        <a:pt x="86625" y="140"/>
                      </a:cubicBezTo>
                      <a:lnTo>
                        <a:pt x="86625" y="0"/>
                      </a:lnTo>
                      <a:cubicBezTo>
                        <a:pt x="38801" y="0"/>
                        <a:pt x="0" y="38754"/>
                        <a:pt x="0" y="86625"/>
                      </a:cubicBezTo>
                      <a:cubicBezTo>
                        <a:pt x="0" y="134449"/>
                        <a:pt x="38755" y="173250"/>
                        <a:pt x="86625" y="173250"/>
                      </a:cubicBezTo>
                      <a:lnTo>
                        <a:pt x="86625" y="173016"/>
                      </a:lnTo>
                      <a:cubicBezTo>
                        <a:pt x="86531" y="173016"/>
                        <a:pt x="86438" y="173063"/>
                        <a:pt x="86391" y="173063"/>
                      </a:cubicBezTo>
                      <a:cubicBezTo>
                        <a:pt x="97891" y="173063"/>
                        <a:pt x="107241" y="163713"/>
                        <a:pt x="107241" y="152213"/>
                      </a:cubicBezTo>
                      <a:cubicBezTo>
                        <a:pt x="107194" y="140619"/>
                        <a:pt x="97891" y="131316"/>
                        <a:pt x="86391" y="131316"/>
                      </a:cubicBezTo>
                      <a:close/>
                    </a:path>
                  </a:pathLst>
                </a:custGeom>
                <a:solidFill>
                  <a:srgbClr val="353E4D"/>
                </a:solidFill>
                <a:ln w="46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579"/>
                </a:p>
              </p:txBody>
            </p:sp>
          </p:grpSp>
        </p:grpSp>
        <p:sp>
          <p:nvSpPr>
            <p:cNvPr id="57" name="그래픽 45">
              <a:extLst>
                <a:ext uri="{FF2B5EF4-FFF2-40B4-BE49-F238E27FC236}">
                  <a16:creationId xmlns:a16="http://schemas.microsoft.com/office/drawing/2014/main" id="{FC70FBFD-F234-4E0C-8A7C-189BBC15F6E8}"/>
                </a:ext>
              </a:extLst>
            </p:cNvPr>
            <p:cNvSpPr/>
            <p:nvPr/>
          </p:nvSpPr>
          <p:spPr>
            <a:xfrm>
              <a:off x="-3178995" y="-3821910"/>
              <a:ext cx="430572" cy="333760"/>
            </a:xfrm>
            <a:custGeom>
              <a:avLst/>
              <a:gdLst>
                <a:gd name="connsiteX0" fmla="*/ 426472 w 430572"/>
                <a:gd name="connsiteY0" fmla="*/ 90200 h 333760"/>
                <a:gd name="connsiteX1" fmla="*/ 413850 w 430572"/>
                <a:gd name="connsiteY1" fmla="*/ 92818 h 333760"/>
                <a:gd name="connsiteX2" fmla="*/ 350693 w 430572"/>
                <a:gd name="connsiteY2" fmla="*/ 140782 h 333760"/>
                <a:gd name="connsiteX3" fmla="*/ 348729 w 430572"/>
                <a:gd name="connsiteY3" fmla="*/ 138492 h 333760"/>
                <a:gd name="connsiteX4" fmla="*/ 368925 w 430572"/>
                <a:gd name="connsiteY4" fmla="*/ 107123 h 333760"/>
                <a:gd name="connsiteX5" fmla="*/ 389494 w 430572"/>
                <a:gd name="connsiteY5" fmla="*/ 57290 h 333760"/>
                <a:gd name="connsiteX6" fmla="*/ 389541 w 430572"/>
                <a:gd name="connsiteY6" fmla="*/ 57009 h 333760"/>
                <a:gd name="connsiteX7" fmla="*/ 389588 w 430572"/>
                <a:gd name="connsiteY7" fmla="*/ 55420 h 333760"/>
                <a:gd name="connsiteX8" fmla="*/ 380004 w 430572"/>
                <a:gd name="connsiteY8" fmla="*/ 46771 h 333760"/>
                <a:gd name="connsiteX9" fmla="*/ 371356 w 430572"/>
                <a:gd name="connsiteY9" fmla="*/ 56355 h 333760"/>
                <a:gd name="connsiteX10" fmla="*/ 346111 w 430572"/>
                <a:gd name="connsiteY10" fmla="*/ 136855 h 333760"/>
                <a:gd name="connsiteX11" fmla="*/ 342138 w 430572"/>
                <a:gd name="connsiteY11" fmla="*/ 136014 h 333760"/>
                <a:gd name="connsiteX12" fmla="*/ 341857 w 430572"/>
                <a:gd name="connsiteY12" fmla="*/ 136061 h 333760"/>
                <a:gd name="connsiteX13" fmla="*/ 341717 w 430572"/>
                <a:gd name="connsiteY13" fmla="*/ 134144 h 333760"/>
                <a:gd name="connsiteX14" fmla="*/ 337884 w 430572"/>
                <a:gd name="connsiteY14" fmla="*/ 101373 h 333760"/>
                <a:gd name="connsiteX15" fmla="*/ 322410 w 430572"/>
                <a:gd name="connsiteY15" fmla="*/ 49716 h 333760"/>
                <a:gd name="connsiteX16" fmla="*/ 322270 w 430572"/>
                <a:gd name="connsiteY16" fmla="*/ 49483 h 333760"/>
                <a:gd name="connsiteX17" fmla="*/ 321288 w 430572"/>
                <a:gd name="connsiteY17" fmla="*/ 48174 h 333760"/>
                <a:gd name="connsiteX18" fmla="*/ 308432 w 430572"/>
                <a:gd name="connsiteY18" fmla="*/ 47519 h 333760"/>
                <a:gd name="connsiteX19" fmla="*/ 307778 w 430572"/>
                <a:gd name="connsiteY19" fmla="*/ 60375 h 333760"/>
                <a:gd name="connsiteX20" fmla="*/ 338912 w 430572"/>
                <a:gd name="connsiteY20" fmla="*/ 136622 h 333760"/>
                <a:gd name="connsiteX21" fmla="*/ 332227 w 430572"/>
                <a:gd name="connsiteY21" fmla="*/ 145971 h 333760"/>
                <a:gd name="connsiteX22" fmla="*/ 338304 w 430572"/>
                <a:gd name="connsiteY22" fmla="*/ 155134 h 333760"/>
                <a:gd name="connsiteX23" fmla="*/ 337790 w 430572"/>
                <a:gd name="connsiteY23" fmla="*/ 157191 h 333760"/>
                <a:gd name="connsiteX24" fmla="*/ 315865 w 430572"/>
                <a:gd name="connsiteY24" fmla="*/ 213710 h 333760"/>
                <a:gd name="connsiteX25" fmla="*/ 300298 w 430572"/>
                <a:gd name="connsiteY25" fmla="*/ 235167 h 333760"/>
                <a:gd name="connsiteX26" fmla="*/ 262245 w 430572"/>
                <a:gd name="connsiteY26" fmla="*/ 267424 h 333760"/>
                <a:gd name="connsiteX27" fmla="*/ 232232 w 430572"/>
                <a:gd name="connsiteY27" fmla="*/ 283131 h 333760"/>
                <a:gd name="connsiteX28" fmla="*/ 206474 w 430572"/>
                <a:gd name="connsiteY28" fmla="*/ 291640 h 333760"/>
                <a:gd name="connsiteX29" fmla="*/ 151825 w 430572"/>
                <a:gd name="connsiteY29" fmla="*/ 293136 h 333760"/>
                <a:gd name="connsiteX30" fmla="*/ 123776 w 430572"/>
                <a:gd name="connsiteY30" fmla="*/ 284955 h 333760"/>
                <a:gd name="connsiteX31" fmla="*/ 80440 w 430572"/>
                <a:gd name="connsiteY31" fmla="*/ 256485 h 333760"/>
                <a:gd name="connsiteX32" fmla="*/ 61600 w 430572"/>
                <a:gd name="connsiteY32" fmla="*/ 233905 h 333760"/>
                <a:gd name="connsiteX33" fmla="*/ 47482 w 430572"/>
                <a:gd name="connsiteY33" fmla="*/ 206464 h 333760"/>
                <a:gd name="connsiteX34" fmla="*/ 41358 w 430572"/>
                <a:gd name="connsiteY34" fmla="*/ 143167 h 333760"/>
                <a:gd name="connsiteX35" fmla="*/ 64732 w 430572"/>
                <a:gd name="connsiteY35" fmla="*/ 84778 h 333760"/>
                <a:gd name="connsiteX36" fmla="*/ 93763 w 430572"/>
                <a:gd name="connsiteY36" fmla="*/ 58832 h 333760"/>
                <a:gd name="connsiteX37" fmla="*/ 154116 w 430572"/>
                <a:gd name="connsiteY37" fmla="*/ 41909 h 333760"/>
                <a:gd name="connsiteX38" fmla="*/ 205819 w 430572"/>
                <a:gd name="connsiteY38" fmla="*/ 53456 h 333760"/>
                <a:gd name="connsiteX39" fmla="*/ 234803 w 430572"/>
                <a:gd name="connsiteY39" fmla="*/ 75334 h 333760"/>
                <a:gd name="connsiteX40" fmla="*/ 259253 w 430572"/>
                <a:gd name="connsiteY40" fmla="*/ 122784 h 333760"/>
                <a:gd name="connsiteX41" fmla="*/ 251820 w 430572"/>
                <a:gd name="connsiteY41" fmla="*/ 177667 h 333760"/>
                <a:gd name="connsiteX42" fmla="*/ 236253 w 430572"/>
                <a:gd name="connsiteY42" fmla="*/ 199826 h 333760"/>
                <a:gd name="connsiteX43" fmla="*/ 201331 w 430572"/>
                <a:gd name="connsiteY43" fmla="*/ 221704 h 333760"/>
                <a:gd name="connsiteX44" fmla="*/ 172488 w 430572"/>
                <a:gd name="connsiteY44" fmla="*/ 224743 h 333760"/>
                <a:gd name="connsiteX45" fmla="*/ 148833 w 430572"/>
                <a:gd name="connsiteY45" fmla="*/ 218104 h 333760"/>
                <a:gd name="connsiteX46" fmla="*/ 130461 w 430572"/>
                <a:gd name="connsiteY46" fmla="*/ 205202 h 333760"/>
                <a:gd name="connsiteX47" fmla="*/ 112089 w 430572"/>
                <a:gd name="connsiteY47" fmla="*/ 174441 h 333760"/>
                <a:gd name="connsiteX48" fmla="*/ 111154 w 430572"/>
                <a:gd name="connsiteY48" fmla="*/ 169533 h 333760"/>
                <a:gd name="connsiteX49" fmla="*/ 119194 w 430572"/>
                <a:gd name="connsiteY49" fmla="*/ 130451 h 333760"/>
                <a:gd name="connsiteX50" fmla="*/ 124384 w 430572"/>
                <a:gd name="connsiteY50" fmla="*/ 123485 h 333760"/>
                <a:gd name="connsiteX51" fmla="*/ 144719 w 430572"/>
                <a:gd name="connsiteY51" fmla="*/ 111798 h 333760"/>
                <a:gd name="connsiteX52" fmla="*/ 162998 w 430572"/>
                <a:gd name="connsiteY52" fmla="*/ 111752 h 333760"/>
                <a:gd name="connsiteX53" fmla="*/ 186606 w 430572"/>
                <a:gd name="connsiteY53" fmla="*/ 129890 h 333760"/>
                <a:gd name="connsiteX54" fmla="*/ 189925 w 430572"/>
                <a:gd name="connsiteY54" fmla="*/ 145878 h 333760"/>
                <a:gd name="connsiteX55" fmla="*/ 187120 w 430572"/>
                <a:gd name="connsiteY55" fmla="*/ 107591 h 333760"/>
                <a:gd name="connsiteX56" fmla="*/ 169589 w 430572"/>
                <a:gd name="connsiteY56" fmla="*/ 91883 h 333760"/>
                <a:gd name="connsiteX57" fmla="*/ 143130 w 430572"/>
                <a:gd name="connsiteY57" fmla="*/ 86040 h 333760"/>
                <a:gd name="connsiteX58" fmla="*/ 112977 w 430572"/>
                <a:gd name="connsiteY58" fmla="*/ 94174 h 333760"/>
                <a:gd name="connsiteX59" fmla="*/ 93717 w 430572"/>
                <a:gd name="connsiteY59" fmla="*/ 109180 h 333760"/>
                <a:gd name="connsiteX60" fmla="*/ 74970 w 430572"/>
                <a:gd name="connsiteY60" fmla="*/ 182716 h 333760"/>
                <a:gd name="connsiteX61" fmla="*/ 103300 w 430572"/>
                <a:gd name="connsiteY61" fmla="*/ 232783 h 333760"/>
                <a:gd name="connsiteX62" fmla="*/ 131723 w 430572"/>
                <a:gd name="connsiteY62" fmla="*/ 252838 h 333760"/>
                <a:gd name="connsiteX63" fmla="*/ 168888 w 430572"/>
                <a:gd name="connsiteY63" fmla="*/ 263263 h 333760"/>
                <a:gd name="connsiteX64" fmla="*/ 212504 w 430572"/>
                <a:gd name="connsiteY64" fmla="*/ 258729 h 333760"/>
                <a:gd name="connsiteX65" fmla="*/ 264068 w 430572"/>
                <a:gd name="connsiteY65" fmla="*/ 226753 h 333760"/>
                <a:gd name="connsiteX66" fmla="*/ 286694 w 430572"/>
                <a:gd name="connsiteY66" fmla="*/ 194450 h 333760"/>
                <a:gd name="connsiteX67" fmla="*/ 297633 w 430572"/>
                <a:gd name="connsiteY67" fmla="*/ 160604 h 333760"/>
                <a:gd name="connsiteX68" fmla="*/ 297400 w 430572"/>
                <a:gd name="connsiteY68" fmla="*/ 115959 h 333760"/>
                <a:gd name="connsiteX69" fmla="*/ 264863 w 430572"/>
                <a:gd name="connsiteY69" fmla="*/ 47753 h 333760"/>
                <a:gd name="connsiteX70" fmla="*/ 224706 w 430572"/>
                <a:gd name="connsiteY70" fmla="*/ 15870 h 333760"/>
                <a:gd name="connsiteX71" fmla="*/ 128731 w 430572"/>
                <a:gd name="connsiteY71" fmla="*/ 2874 h 333760"/>
                <a:gd name="connsiteX72" fmla="*/ 55289 w 430572"/>
                <a:gd name="connsiteY72" fmla="*/ 38730 h 333760"/>
                <a:gd name="connsiteX73" fmla="*/ 11766 w 430572"/>
                <a:gd name="connsiteY73" fmla="*/ 98381 h 333760"/>
                <a:gd name="connsiteX74" fmla="*/ 3024 w 430572"/>
                <a:gd name="connsiteY74" fmla="*/ 192533 h 333760"/>
                <a:gd name="connsiteX75" fmla="*/ 11346 w 430572"/>
                <a:gd name="connsiteY75" fmla="*/ 220208 h 333760"/>
                <a:gd name="connsiteX76" fmla="*/ 30092 w 430572"/>
                <a:gd name="connsiteY76" fmla="*/ 256204 h 333760"/>
                <a:gd name="connsiteX77" fmla="*/ 53466 w 430572"/>
                <a:gd name="connsiteY77" fmla="*/ 284066 h 333760"/>
                <a:gd name="connsiteX78" fmla="*/ 108442 w 430572"/>
                <a:gd name="connsiteY78" fmla="*/ 320343 h 333760"/>
                <a:gd name="connsiteX79" fmla="*/ 145046 w 430572"/>
                <a:gd name="connsiteY79" fmla="*/ 331095 h 333760"/>
                <a:gd name="connsiteX80" fmla="*/ 175386 w 430572"/>
                <a:gd name="connsiteY80" fmla="*/ 333760 h 333760"/>
                <a:gd name="connsiteX81" fmla="*/ 217226 w 430572"/>
                <a:gd name="connsiteY81" fmla="*/ 328851 h 333760"/>
                <a:gd name="connsiteX82" fmla="*/ 246304 w 430572"/>
                <a:gd name="connsiteY82" fmla="*/ 319034 h 333760"/>
                <a:gd name="connsiteX83" fmla="*/ 333536 w 430572"/>
                <a:gd name="connsiteY83" fmla="*/ 221751 h 333760"/>
                <a:gd name="connsiteX84" fmla="*/ 343494 w 430572"/>
                <a:gd name="connsiteY84" fmla="*/ 155602 h 333760"/>
                <a:gd name="connsiteX85" fmla="*/ 352189 w 430572"/>
                <a:gd name="connsiteY85" fmla="*/ 145784 h 333760"/>
                <a:gd name="connsiteX86" fmla="*/ 352002 w 430572"/>
                <a:gd name="connsiteY86" fmla="*/ 143774 h 333760"/>
                <a:gd name="connsiteX87" fmla="*/ 381827 w 430572"/>
                <a:gd name="connsiteY87" fmla="*/ 132087 h 333760"/>
                <a:gd name="connsiteX88" fmla="*/ 427875 w 430572"/>
                <a:gd name="connsiteY88" fmla="*/ 104085 h 333760"/>
                <a:gd name="connsiteX89" fmla="*/ 428062 w 430572"/>
                <a:gd name="connsiteY89" fmla="*/ 103898 h 333760"/>
                <a:gd name="connsiteX90" fmla="*/ 429043 w 430572"/>
                <a:gd name="connsiteY90" fmla="*/ 102636 h 333760"/>
                <a:gd name="connsiteX91" fmla="*/ 426472 w 430572"/>
                <a:gd name="connsiteY91" fmla="*/ 90200 h 33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30572" h="333760">
                  <a:moveTo>
                    <a:pt x="426472" y="90200"/>
                  </a:moveTo>
                  <a:cubicBezTo>
                    <a:pt x="422265" y="87442"/>
                    <a:pt x="417356" y="89172"/>
                    <a:pt x="413850" y="92818"/>
                  </a:cubicBezTo>
                  <a:cubicBezTo>
                    <a:pt x="387203" y="120353"/>
                    <a:pt x="359949" y="135920"/>
                    <a:pt x="350693" y="140782"/>
                  </a:cubicBezTo>
                  <a:cubicBezTo>
                    <a:pt x="350179" y="139894"/>
                    <a:pt x="349477" y="139146"/>
                    <a:pt x="348729" y="138492"/>
                  </a:cubicBezTo>
                  <a:cubicBezTo>
                    <a:pt x="354947" y="129422"/>
                    <a:pt x="363175" y="117081"/>
                    <a:pt x="368925" y="107123"/>
                  </a:cubicBezTo>
                  <a:cubicBezTo>
                    <a:pt x="377667" y="91930"/>
                    <a:pt x="383651" y="79682"/>
                    <a:pt x="389494" y="57290"/>
                  </a:cubicBezTo>
                  <a:lnTo>
                    <a:pt x="389541" y="57009"/>
                  </a:lnTo>
                  <a:cubicBezTo>
                    <a:pt x="389588" y="56495"/>
                    <a:pt x="389634" y="55934"/>
                    <a:pt x="389588" y="55420"/>
                  </a:cubicBezTo>
                  <a:cubicBezTo>
                    <a:pt x="389307" y="50418"/>
                    <a:pt x="385053" y="46537"/>
                    <a:pt x="380004" y="46771"/>
                  </a:cubicBezTo>
                  <a:cubicBezTo>
                    <a:pt x="375002" y="47052"/>
                    <a:pt x="372057" y="51353"/>
                    <a:pt x="371356" y="56355"/>
                  </a:cubicBezTo>
                  <a:cubicBezTo>
                    <a:pt x="365465" y="99503"/>
                    <a:pt x="348636" y="132134"/>
                    <a:pt x="346111" y="136855"/>
                  </a:cubicBezTo>
                  <a:cubicBezTo>
                    <a:pt x="344896" y="136341"/>
                    <a:pt x="343587" y="136014"/>
                    <a:pt x="342138" y="136014"/>
                  </a:cubicBezTo>
                  <a:cubicBezTo>
                    <a:pt x="342044" y="136014"/>
                    <a:pt x="341951" y="136061"/>
                    <a:pt x="341857" y="136061"/>
                  </a:cubicBezTo>
                  <a:cubicBezTo>
                    <a:pt x="341811" y="135406"/>
                    <a:pt x="341764" y="134752"/>
                    <a:pt x="341717" y="134144"/>
                  </a:cubicBezTo>
                  <a:cubicBezTo>
                    <a:pt x="340829" y="123205"/>
                    <a:pt x="339707" y="112780"/>
                    <a:pt x="337884" y="101373"/>
                  </a:cubicBezTo>
                  <a:cubicBezTo>
                    <a:pt x="335079" y="84076"/>
                    <a:pt x="331993" y="70800"/>
                    <a:pt x="322410" y="49716"/>
                  </a:cubicBezTo>
                  <a:lnTo>
                    <a:pt x="322270" y="49483"/>
                  </a:lnTo>
                  <a:cubicBezTo>
                    <a:pt x="321989" y="49015"/>
                    <a:pt x="321662" y="48594"/>
                    <a:pt x="321288" y="48174"/>
                  </a:cubicBezTo>
                  <a:cubicBezTo>
                    <a:pt x="317922" y="44434"/>
                    <a:pt x="312172" y="44153"/>
                    <a:pt x="308432" y="47519"/>
                  </a:cubicBezTo>
                  <a:cubicBezTo>
                    <a:pt x="304692" y="50885"/>
                    <a:pt x="305160" y="56074"/>
                    <a:pt x="307778" y="60375"/>
                  </a:cubicBezTo>
                  <a:cubicBezTo>
                    <a:pt x="330498" y="97774"/>
                    <a:pt x="337930" y="131900"/>
                    <a:pt x="338912" y="136622"/>
                  </a:cubicBezTo>
                  <a:cubicBezTo>
                    <a:pt x="335032" y="137977"/>
                    <a:pt x="332227" y="141624"/>
                    <a:pt x="332227" y="145971"/>
                  </a:cubicBezTo>
                  <a:cubicBezTo>
                    <a:pt x="332227" y="150085"/>
                    <a:pt x="334752" y="153638"/>
                    <a:pt x="338304" y="155134"/>
                  </a:cubicBezTo>
                  <a:cubicBezTo>
                    <a:pt x="338164" y="155882"/>
                    <a:pt x="337977" y="156583"/>
                    <a:pt x="337790" y="157191"/>
                  </a:cubicBezTo>
                  <a:cubicBezTo>
                    <a:pt x="332788" y="183604"/>
                    <a:pt x="322784" y="202303"/>
                    <a:pt x="315865" y="213710"/>
                  </a:cubicBezTo>
                  <a:cubicBezTo>
                    <a:pt x="309367" y="224415"/>
                    <a:pt x="303056" y="232035"/>
                    <a:pt x="300298" y="235167"/>
                  </a:cubicBezTo>
                  <a:cubicBezTo>
                    <a:pt x="290995" y="245779"/>
                    <a:pt x="279729" y="255036"/>
                    <a:pt x="262245" y="267424"/>
                  </a:cubicBezTo>
                  <a:cubicBezTo>
                    <a:pt x="254625" y="272800"/>
                    <a:pt x="244247" y="278316"/>
                    <a:pt x="232232" y="283131"/>
                  </a:cubicBezTo>
                  <a:cubicBezTo>
                    <a:pt x="224238" y="286357"/>
                    <a:pt x="215590" y="289255"/>
                    <a:pt x="206474" y="291640"/>
                  </a:cubicBezTo>
                  <a:cubicBezTo>
                    <a:pt x="187961" y="295753"/>
                    <a:pt x="169589" y="296268"/>
                    <a:pt x="151825" y="293136"/>
                  </a:cubicBezTo>
                  <a:cubicBezTo>
                    <a:pt x="141306" y="291266"/>
                    <a:pt x="132144" y="288601"/>
                    <a:pt x="123776" y="284955"/>
                  </a:cubicBezTo>
                  <a:cubicBezTo>
                    <a:pt x="106713" y="277568"/>
                    <a:pt x="92548" y="268265"/>
                    <a:pt x="80440" y="256485"/>
                  </a:cubicBezTo>
                  <a:cubicBezTo>
                    <a:pt x="71231" y="247509"/>
                    <a:pt x="65060" y="239094"/>
                    <a:pt x="61600" y="233905"/>
                  </a:cubicBezTo>
                  <a:cubicBezTo>
                    <a:pt x="53326" y="221470"/>
                    <a:pt x="49025" y="210625"/>
                    <a:pt x="47482" y="206464"/>
                  </a:cubicBezTo>
                  <a:cubicBezTo>
                    <a:pt x="36964" y="177994"/>
                    <a:pt x="40096" y="152282"/>
                    <a:pt x="41358" y="143167"/>
                  </a:cubicBezTo>
                  <a:cubicBezTo>
                    <a:pt x="43135" y="129843"/>
                    <a:pt x="47342" y="106890"/>
                    <a:pt x="64732" y="84778"/>
                  </a:cubicBezTo>
                  <a:cubicBezTo>
                    <a:pt x="76186" y="70239"/>
                    <a:pt x="87779" y="62572"/>
                    <a:pt x="93763" y="58832"/>
                  </a:cubicBezTo>
                  <a:cubicBezTo>
                    <a:pt x="121532" y="41442"/>
                    <a:pt x="154116" y="41909"/>
                    <a:pt x="154116" y="41909"/>
                  </a:cubicBezTo>
                  <a:cubicBezTo>
                    <a:pt x="169589" y="41629"/>
                    <a:pt x="191514" y="46023"/>
                    <a:pt x="205819" y="53456"/>
                  </a:cubicBezTo>
                  <a:cubicBezTo>
                    <a:pt x="217273" y="59440"/>
                    <a:pt x="226763" y="66593"/>
                    <a:pt x="234803" y="75334"/>
                  </a:cubicBezTo>
                  <a:cubicBezTo>
                    <a:pt x="248267" y="90014"/>
                    <a:pt x="256261" y="105581"/>
                    <a:pt x="259253" y="122784"/>
                  </a:cubicBezTo>
                  <a:cubicBezTo>
                    <a:pt x="262665" y="142325"/>
                    <a:pt x="260235" y="160276"/>
                    <a:pt x="251820" y="177667"/>
                  </a:cubicBezTo>
                  <a:cubicBezTo>
                    <a:pt x="247893" y="185801"/>
                    <a:pt x="242657" y="193234"/>
                    <a:pt x="236253" y="199826"/>
                  </a:cubicBezTo>
                  <a:cubicBezTo>
                    <a:pt x="225687" y="210671"/>
                    <a:pt x="214281" y="217824"/>
                    <a:pt x="201331" y="221704"/>
                  </a:cubicBezTo>
                  <a:cubicBezTo>
                    <a:pt x="191514" y="224649"/>
                    <a:pt x="182071" y="225678"/>
                    <a:pt x="172488" y="224743"/>
                  </a:cubicBezTo>
                  <a:cubicBezTo>
                    <a:pt x="164120" y="223948"/>
                    <a:pt x="156172" y="221751"/>
                    <a:pt x="148833" y="218104"/>
                  </a:cubicBezTo>
                  <a:cubicBezTo>
                    <a:pt x="141867" y="214645"/>
                    <a:pt x="135650" y="210344"/>
                    <a:pt x="130461" y="205202"/>
                  </a:cubicBezTo>
                  <a:cubicBezTo>
                    <a:pt x="120690" y="195618"/>
                    <a:pt x="114707" y="185521"/>
                    <a:pt x="112089" y="174441"/>
                  </a:cubicBezTo>
                  <a:cubicBezTo>
                    <a:pt x="111715" y="172758"/>
                    <a:pt x="111434" y="171169"/>
                    <a:pt x="111154" y="169533"/>
                  </a:cubicBezTo>
                  <a:cubicBezTo>
                    <a:pt x="108816" y="155181"/>
                    <a:pt x="111434" y="142372"/>
                    <a:pt x="119194" y="130451"/>
                  </a:cubicBezTo>
                  <a:cubicBezTo>
                    <a:pt x="120831" y="127927"/>
                    <a:pt x="122560" y="125636"/>
                    <a:pt x="124384" y="123485"/>
                  </a:cubicBezTo>
                  <a:cubicBezTo>
                    <a:pt x="130274" y="117782"/>
                    <a:pt x="136351" y="113528"/>
                    <a:pt x="144719" y="111798"/>
                  </a:cubicBezTo>
                  <a:cubicBezTo>
                    <a:pt x="147057" y="111284"/>
                    <a:pt x="155471" y="110209"/>
                    <a:pt x="162998" y="111752"/>
                  </a:cubicBezTo>
                  <a:cubicBezTo>
                    <a:pt x="164681" y="112079"/>
                    <a:pt x="180902" y="116146"/>
                    <a:pt x="186606" y="129890"/>
                  </a:cubicBezTo>
                  <a:cubicBezTo>
                    <a:pt x="190299" y="138772"/>
                    <a:pt x="189224" y="145878"/>
                    <a:pt x="189925" y="145878"/>
                  </a:cubicBezTo>
                  <a:cubicBezTo>
                    <a:pt x="191094" y="145878"/>
                    <a:pt x="197451" y="124701"/>
                    <a:pt x="187120" y="107591"/>
                  </a:cubicBezTo>
                  <a:cubicBezTo>
                    <a:pt x="181557" y="98381"/>
                    <a:pt x="173329" y="93847"/>
                    <a:pt x="169589" y="91883"/>
                  </a:cubicBezTo>
                  <a:cubicBezTo>
                    <a:pt x="158603" y="85993"/>
                    <a:pt x="148459" y="85993"/>
                    <a:pt x="143130" y="86040"/>
                  </a:cubicBezTo>
                  <a:cubicBezTo>
                    <a:pt x="128310" y="86180"/>
                    <a:pt x="117652" y="91696"/>
                    <a:pt x="112977" y="94174"/>
                  </a:cubicBezTo>
                  <a:cubicBezTo>
                    <a:pt x="111387" y="95016"/>
                    <a:pt x="102038" y="100111"/>
                    <a:pt x="93717" y="109180"/>
                  </a:cubicBezTo>
                  <a:cubicBezTo>
                    <a:pt x="76653" y="127833"/>
                    <a:pt x="69968" y="156817"/>
                    <a:pt x="74970" y="182716"/>
                  </a:cubicBezTo>
                  <a:cubicBezTo>
                    <a:pt x="80113" y="209362"/>
                    <a:pt x="96334" y="225911"/>
                    <a:pt x="103300" y="232783"/>
                  </a:cubicBezTo>
                  <a:cubicBezTo>
                    <a:pt x="107367" y="236804"/>
                    <a:pt x="116951" y="245639"/>
                    <a:pt x="131723" y="252838"/>
                  </a:cubicBezTo>
                  <a:cubicBezTo>
                    <a:pt x="138128" y="255971"/>
                    <a:pt x="151264" y="261580"/>
                    <a:pt x="168888" y="263263"/>
                  </a:cubicBezTo>
                  <a:cubicBezTo>
                    <a:pt x="174545" y="263824"/>
                    <a:pt x="191701" y="265040"/>
                    <a:pt x="212504" y="258729"/>
                  </a:cubicBezTo>
                  <a:cubicBezTo>
                    <a:pt x="217740" y="257139"/>
                    <a:pt x="242096" y="249379"/>
                    <a:pt x="264068" y="226753"/>
                  </a:cubicBezTo>
                  <a:cubicBezTo>
                    <a:pt x="269584" y="221049"/>
                    <a:pt x="278981" y="210297"/>
                    <a:pt x="286694" y="194450"/>
                  </a:cubicBezTo>
                  <a:cubicBezTo>
                    <a:pt x="290294" y="187063"/>
                    <a:pt x="295062" y="175470"/>
                    <a:pt x="297633" y="160604"/>
                  </a:cubicBezTo>
                  <a:cubicBezTo>
                    <a:pt x="298522" y="155461"/>
                    <a:pt x="301186" y="138118"/>
                    <a:pt x="297400" y="115959"/>
                  </a:cubicBezTo>
                  <a:cubicBezTo>
                    <a:pt x="291229" y="80056"/>
                    <a:pt x="272249" y="56214"/>
                    <a:pt x="264863" y="47753"/>
                  </a:cubicBezTo>
                  <a:cubicBezTo>
                    <a:pt x="248875" y="29427"/>
                    <a:pt x="231998" y="19704"/>
                    <a:pt x="224706" y="15870"/>
                  </a:cubicBezTo>
                  <a:cubicBezTo>
                    <a:pt x="182024" y="-6569"/>
                    <a:pt x="140465" y="677"/>
                    <a:pt x="128731" y="2874"/>
                  </a:cubicBezTo>
                  <a:cubicBezTo>
                    <a:pt x="119942" y="4557"/>
                    <a:pt x="86891" y="11570"/>
                    <a:pt x="55289" y="38730"/>
                  </a:cubicBezTo>
                  <a:cubicBezTo>
                    <a:pt x="28222" y="61964"/>
                    <a:pt x="16067" y="88050"/>
                    <a:pt x="11766" y="98381"/>
                  </a:cubicBezTo>
                  <a:cubicBezTo>
                    <a:pt x="10972" y="100298"/>
                    <a:pt x="-6980" y="144896"/>
                    <a:pt x="3024" y="192533"/>
                  </a:cubicBezTo>
                  <a:cubicBezTo>
                    <a:pt x="5829" y="205856"/>
                    <a:pt x="10598" y="218291"/>
                    <a:pt x="11346" y="220208"/>
                  </a:cubicBezTo>
                  <a:cubicBezTo>
                    <a:pt x="18311" y="238159"/>
                    <a:pt x="26445" y="250828"/>
                    <a:pt x="30092" y="256204"/>
                  </a:cubicBezTo>
                  <a:cubicBezTo>
                    <a:pt x="35655" y="264479"/>
                    <a:pt x="43322" y="274249"/>
                    <a:pt x="53466" y="284066"/>
                  </a:cubicBezTo>
                  <a:cubicBezTo>
                    <a:pt x="64031" y="294304"/>
                    <a:pt x="82263" y="309404"/>
                    <a:pt x="108442" y="320343"/>
                  </a:cubicBezTo>
                  <a:cubicBezTo>
                    <a:pt x="123636" y="326654"/>
                    <a:pt x="136772" y="329599"/>
                    <a:pt x="145046" y="331095"/>
                  </a:cubicBezTo>
                  <a:cubicBezTo>
                    <a:pt x="151170" y="332171"/>
                    <a:pt x="161876" y="333760"/>
                    <a:pt x="175386" y="333760"/>
                  </a:cubicBezTo>
                  <a:cubicBezTo>
                    <a:pt x="193805" y="333807"/>
                    <a:pt x="208484" y="330955"/>
                    <a:pt x="217226" y="328851"/>
                  </a:cubicBezTo>
                  <a:cubicBezTo>
                    <a:pt x="218862" y="328477"/>
                    <a:pt x="232887" y="324971"/>
                    <a:pt x="246304" y="319034"/>
                  </a:cubicBezTo>
                  <a:cubicBezTo>
                    <a:pt x="273558" y="306880"/>
                    <a:pt x="315444" y="274483"/>
                    <a:pt x="333536" y="221751"/>
                  </a:cubicBezTo>
                  <a:cubicBezTo>
                    <a:pt x="342465" y="195665"/>
                    <a:pt x="344335" y="168317"/>
                    <a:pt x="343494" y="155602"/>
                  </a:cubicBezTo>
                  <a:cubicBezTo>
                    <a:pt x="348402" y="154994"/>
                    <a:pt x="352189" y="150833"/>
                    <a:pt x="352189" y="145784"/>
                  </a:cubicBezTo>
                  <a:cubicBezTo>
                    <a:pt x="352189" y="145083"/>
                    <a:pt x="352142" y="144429"/>
                    <a:pt x="352002" y="143774"/>
                  </a:cubicBezTo>
                  <a:cubicBezTo>
                    <a:pt x="362053" y="140268"/>
                    <a:pt x="371543" y="136622"/>
                    <a:pt x="381827" y="132087"/>
                  </a:cubicBezTo>
                  <a:cubicBezTo>
                    <a:pt x="397862" y="125028"/>
                    <a:pt x="409923" y="118670"/>
                    <a:pt x="427875" y="104085"/>
                  </a:cubicBezTo>
                  <a:lnTo>
                    <a:pt x="428062" y="103898"/>
                  </a:lnTo>
                  <a:cubicBezTo>
                    <a:pt x="428436" y="103524"/>
                    <a:pt x="428763" y="103103"/>
                    <a:pt x="429043" y="102636"/>
                  </a:cubicBezTo>
                  <a:cubicBezTo>
                    <a:pt x="431848" y="98615"/>
                    <a:pt x="430679" y="93005"/>
                    <a:pt x="426472" y="90200"/>
                  </a:cubicBezTo>
                  <a:close/>
                </a:path>
              </a:pathLst>
            </a:custGeom>
            <a:solidFill>
              <a:srgbClr val="004294"/>
            </a:solidFill>
            <a:ln w="4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D3CE52B-B761-4278-9B4B-5C7A61ACBEE3}"/>
              </a:ext>
            </a:extLst>
          </p:cNvPr>
          <p:cNvGrpSpPr/>
          <p:nvPr/>
        </p:nvGrpSpPr>
        <p:grpSpPr>
          <a:xfrm>
            <a:off x="5283023" y="7708518"/>
            <a:ext cx="727159" cy="671054"/>
            <a:chOff x="-2945454" y="-2452356"/>
            <a:chExt cx="678460" cy="626113"/>
          </a:xfrm>
        </p:grpSpPr>
        <p:sp>
          <p:nvSpPr>
            <p:cNvPr id="59" name="그래픽 45">
              <a:extLst>
                <a:ext uri="{FF2B5EF4-FFF2-40B4-BE49-F238E27FC236}">
                  <a16:creationId xmlns:a16="http://schemas.microsoft.com/office/drawing/2014/main" id="{63707CE8-DEF8-4CC2-8AD8-A0B65F97A7C1}"/>
                </a:ext>
              </a:extLst>
            </p:cNvPr>
            <p:cNvSpPr/>
            <p:nvPr/>
          </p:nvSpPr>
          <p:spPr>
            <a:xfrm>
              <a:off x="-2821430" y="-1972051"/>
              <a:ext cx="145761" cy="145715"/>
            </a:xfrm>
            <a:custGeom>
              <a:avLst/>
              <a:gdLst>
                <a:gd name="connsiteX0" fmla="*/ 145762 w 145761"/>
                <a:gd name="connsiteY0" fmla="*/ 72834 h 145715"/>
                <a:gd name="connsiteX1" fmla="*/ 72881 w 145761"/>
                <a:gd name="connsiteY1" fmla="*/ 145715 h 145715"/>
                <a:gd name="connsiteX2" fmla="*/ 0 w 145761"/>
                <a:gd name="connsiteY2" fmla="*/ 72834 h 145715"/>
                <a:gd name="connsiteX3" fmla="*/ 72881 w 145761"/>
                <a:gd name="connsiteY3" fmla="*/ 0 h 145715"/>
                <a:gd name="connsiteX4" fmla="*/ 145762 w 145761"/>
                <a:gd name="connsiteY4" fmla="*/ 72834 h 145715"/>
                <a:gd name="connsiteX5" fmla="*/ 72600 w 145761"/>
                <a:gd name="connsiteY5" fmla="*/ 35202 h 145715"/>
                <a:gd name="connsiteX6" fmla="*/ 34968 w 145761"/>
                <a:gd name="connsiteY6" fmla="*/ 72834 h 145715"/>
                <a:gd name="connsiteX7" fmla="*/ 72600 w 145761"/>
                <a:gd name="connsiteY7" fmla="*/ 110467 h 145715"/>
                <a:gd name="connsiteX8" fmla="*/ 110233 w 145761"/>
                <a:gd name="connsiteY8" fmla="*/ 72834 h 145715"/>
                <a:gd name="connsiteX9" fmla="*/ 72600 w 145761"/>
                <a:gd name="connsiteY9" fmla="*/ 35202 h 14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61" h="145715">
                  <a:moveTo>
                    <a:pt x="145762" y="72834"/>
                  </a:moveTo>
                  <a:cubicBezTo>
                    <a:pt x="145762" y="113085"/>
                    <a:pt x="113131" y="145715"/>
                    <a:pt x="72881" y="145715"/>
                  </a:cubicBezTo>
                  <a:cubicBezTo>
                    <a:pt x="32630" y="145715"/>
                    <a:pt x="0" y="113085"/>
                    <a:pt x="0" y="72834"/>
                  </a:cubicBezTo>
                  <a:cubicBezTo>
                    <a:pt x="0" y="32584"/>
                    <a:pt x="32630" y="0"/>
                    <a:pt x="72881" y="0"/>
                  </a:cubicBezTo>
                  <a:cubicBezTo>
                    <a:pt x="113131" y="0"/>
                    <a:pt x="145762" y="32584"/>
                    <a:pt x="145762" y="72834"/>
                  </a:cubicBezTo>
                  <a:moveTo>
                    <a:pt x="72600" y="35202"/>
                  </a:moveTo>
                  <a:cubicBezTo>
                    <a:pt x="51844" y="35202"/>
                    <a:pt x="34968" y="52031"/>
                    <a:pt x="34968" y="72834"/>
                  </a:cubicBezTo>
                  <a:cubicBezTo>
                    <a:pt x="34968" y="93591"/>
                    <a:pt x="51797" y="110467"/>
                    <a:pt x="72600" y="110467"/>
                  </a:cubicBezTo>
                  <a:cubicBezTo>
                    <a:pt x="93357" y="110467"/>
                    <a:pt x="110233" y="93637"/>
                    <a:pt x="110233" y="72834"/>
                  </a:cubicBezTo>
                  <a:cubicBezTo>
                    <a:pt x="110186" y="52031"/>
                    <a:pt x="93357" y="35202"/>
                    <a:pt x="72600" y="35202"/>
                  </a:cubicBezTo>
                </a:path>
              </a:pathLst>
            </a:custGeom>
            <a:solidFill>
              <a:srgbClr val="353E4D"/>
            </a:solidFill>
            <a:ln w="4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60" name="그래픽 45">
              <a:extLst>
                <a:ext uri="{FF2B5EF4-FFF2-40B4-BE49-F238E27FC236}">
                  <a16:creationId xmlns:a16="http://schemas.microsoft.com/office/drawing/2014/main" id="{12E5A73E-72F2-4733-A0BF-778398EBE113}"/>
                </a:ext>
              </a:extLst>
            </p:cNvPr>
            <p:cNvSpPr/>
            <p:nvPr/>
          </p:nvSpPr>
          <p:spPr>
            <a:xfrm>
              <a:off x="-2945454" y="-2009777"/>
              <a:ext cx="114720" cy="183534"/>
            </a:xfrm>
            <a:custGeom>
              <a:avLst/>
              <a:gdLst>
                <a:gd name="connsiteX0" fmla="*/ 114721 w 114720"/>
                <a:gd name="connsiteY0" fmla="*/ 165817 h 183534"/>
                <a:gd name="connsiteX1" fmla="*/ 97003 w 114720"/>
                <a:gd name="connsiteY1" fmla="*/ 148099 h 183534"/>
                <a:gd name="connsiteX2" fmla="*/ 96956 w 114720"/>
                <a:gd name="connsiteY2" fmla="*/ 148099 h 183534"/>
                <a:gd name="connsiteX3" fmla="*/ 96956 w 114720"/>
                <a:gd name="connsiteY3" fmla="*/ 148099 h 183534"/>
                <a:gd name="connsiteX4" fmla="*/ 59511 w 114720"/>
                <a:gd name="connsiteY4" fmla="*/ 110654 h 183534"/>
                <a:gd name="connsiteX5" fmla="*/ 59464 w 114720"/>
                <a:gd name="connsiteY5" fmla="*/ 72787 h 183534"/>
                <a:gd name="connsiteX6" fmla="*/ 96956 w 114720"/>
                <a:gd name="connsiteY6" fmla="*/ 72787 h 183534"/>
                <a:gd name="connsiteX7" fmla="*/ 114487 w 114720"/>
                <a:gd name="connsiteY7" fmla="*/ 55257 h 183534"/>
                <a:gd name="connsiteX8" fmla="*/ 96956 w 114720"/>
                <a:gd name="connsiteY8" fmla="*/ 37726 h 183534"/>
                <a:gd name="connsiteX9" fmla="*/ 59417 w 114720"/>
                <a:gd name="connsiteY9" fmla="*/ 37726 h 183534"/>
                <a:gd name="connsiteX10" fmla="*/ 59417 w 114720"/>
                <a:gd name="connsiteY10" fmla="*/ 17531 h 183534"/>
                <a:gd name="connsiteX11" fmla="*/ 41887 w 114720"/>
                <a:gd name="connsiteY11" fmla="*/ 0 h 183534"/>
                <a:gd name="connsiteX12" fmla="*/ 24356 w 114720"/>
                <a:gd name="connsiteY12" fmla="*/ 17531 h 183534"/>
                <a:gd name="connsiteX13" fmla="*/ 24356 w 114720"/>
                <a:gd name="connsiteY13" fmla="*/ 37726 h 183534"/>
                <a:gd name="connsiteX14" fmla="*/ 17531 w 114720"/>
                <a:gd name="connsiteY14" fmla="*/ 37726 h 183534"/>
                <a:gd name="connsiteX15" fmla="*/ 0 w 114720"/>
                <a:gd name="connsiteY15" fmla="*/ 55257 h 183534"/>
                <a:gd name="connsiteX16" fmla="*/ 17531 w 114720"/>
                <a:gd name="connsiteY16" fmla="*/ 72787 h 183534"/>
                <a:gd name="connsiteX17" fmla="*/ 24356 w 114720"/>
                <a:gd name="connsiteY17" fmla="*/ 72787 h 183534"/>
                <a:gd name="connsiteX18" fmla="*/ 24356 w 114720"/>
                <a:gd name="connsiteY18" fmla="*/ 110654 h 183534"/>
                <a:gd name="connsiteX19" fmla="*/ 96676 w 114720"/>
                <a:gd name="connsiteY19" fmla="*/ 183488 h 183534"/>
                <a:gd name="connsiteX20" fmla="*/ 96956 w 114720"/>
                <a:gd name="connsiteY20" fmla="*/ 183535 h 183534"/>
                <a:gd name="connsiteX21" fmla="*/ 97050 w 114720"/>
                <a:gd name="connsiteY21" fmla="*/ 183535 h 183534"/>
                <a:gd name="connsiteX22" fmla="*/ 97237 w 114720"/>
                <a:gd name="connsiteY22" fmla="*/ 183535 h 183534"/>
                <a:gd name="connsiteX23" fmla="*/ 97237 w 114720"/>
                <a:gd name="connsiteY23" fmla="*/ 183488 h 183534"/>
                <a:gd name="connsiteX24" fmla="*/ 114721 w 114720"/>
                <a:gd name="connsiteY24" fmla="*/ 165817 h 18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4720" h="183534">
                  <a:moveTo>
                    <a:pt x="114721" y="165817"/>
                  </a:moveTo>
                  <a:cubicBezTo>
                    <a:pt x="114721" y="156046"/>
                    <a:pt x="106774" y="148099"/>
                    <a:pt x="97003" y="148099"/>
                  </a:cubicBezTo>
                  <a:cubicBezTo>
                    <a:pt x="97003" y="148099"/>
                    <a:pt x="96956" y="148099"/>
                    <a:pt x="96956" y="148099"/>
                  </a:cubicBezTo>
                  <a:lnTo>
                    <a:pt x="96956" y="148099"/>
                  </a:lnTo>
                  <a:cubicBezTo>
                    <a:pt x="76294" y="148099"/>
                    <a:pt x="59511" y="131317"/>
                    <a:pt x="59511" y="110654"/>
                  </a:cubicBezTo>
                  <a:lnTo>
                    <a:pt x="59464" y="72787"/>
                  </a:lnTo>
                  <a:lnTo>
                    <a:pt x="96956" y="72787"/>
                  </a:lnTo>
                  <a:cubicBezTo>
                    <a:pt x="106633" y="72787"/>
                    <a:pt x="114487" y="64934"/>
                    <a:pt x="114487" y="55257"/>
                  </a:cubicBezTo>
                  <a:cubicBezTo>
                    <a:pt x="114487" y="45580"/>
                    <a:pt x="106633" y="37726"/>
                    <a:pt x="96956" y="37726"/>
                  </a:cubicBezTo>
                  <a:lnTo>
                    <a:pt x="59417" y="37726"/>
                  </a:lnTo>
                  <a:lnTo>
                    <a:pt x="59417" y="17531"/>
                  </a:lnTo>
                  <a:cubicBezTo>
                    <a:pt x="59417" y="7854"/>
                    <a:pt x="51564" y="0"/>
                    <a:pt x="41887" y="0"/>
                  </a:cubicBezTo>
                  <a:cubicBezTo>
                    <a:pt x="32210" y="0"/>
                    <a:pt x="24356" y="7854"/>
                    <a:pt x="24356" y="17531"/>
                  </a:cubicBezTo>
                  <a:lnTo>
                    <a:pt x="24356" y="37726"/>
                  </a:lnTo>
                  <a:lnTo>
                    <a:pt x="17531" y="37726"/>
                  </a:lnTo>
                  <a:cubicBezTo>
                    <a:pt x="7854" y="37726"/>
                    <a:pt x="0" y="45580"/>
                    <a:pt x="0" y="55257"/>
                  </a:cubicBezTo>
                  <a:cubicBezTo>
                    <a:pt x="0" y="64934"/>
                    <a:pt x="7854" y="72787"/>
                    <a:pt x="17531" y="72787"/>
                  </a:cubicBezTo>
                  <a:lnTo>
                    <a:pt x="24356" y="72787"/>
                  </a:lnTo>
                  <a:lnTo>
                    <a:pt x="24356" y="110654"/>
                  </a:lnTo>
                  <a:cubicBezTo>
                    <a:pt x="24356" y="150717"/>
                    <a:pt x="56706" y="183207"/>
                    <a:pt x="96676" y="183488"/>
                  </a:cubicBezTo>
                  <a:cubicBezTo>
                    <a:pt x="96769" y="183488"/>
                    <a:pt x="96863" y="183535"/>
                    <a:pt x="96956" y="183535"/>
                  </a:cubicBezTo>
                  <a:cubicBezTo>
                    <a:pt x="97003" y="183535"/>
                    <a:pt x="97003" y="183535"/>
                    <a:pt x="97050" y="183535"/>
                  </a:cubicBezTo>
                  <a:cubicBezTo>
                    <a:pt x="97097" y="183535"/>
                    <a:pt x="97143" y="183535"/>
                    <a:pt x="97237" y="183535"/>
                  </a:cubicBezTo>
                  <a:lnTo>
                    <a:pt x="97237" y="183488"/>
                  </a:lnTo>
                  <a:cubicBezTo>
                    <a:pt x="106914" y="183347"/>
                    <a:pt x="114721" y="175494"/>
                    <a:pt x="114721" y="165817"/>
                  </a:cubicBezTo>
                </a:path>
              </a:pathLst>
            </a:custGeom>
            <a:solidFill>
              <a:srgbClr val="353E4D"/>
            </a:solidFill>
            <a:ln w="4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61" name="그래픽 45">
              <a:extLst>
                <a:ext uri="{FF2B5EF4-FFF2-40B4-BE49-F238E27FC236}">
                  <a16:creationId xmlns:a16="http://schemas.microsoft.com/office/drawing/2014/main" id="{A49FA15B-75D2-4F96-AB56-BCE1CCBBBF96}"/>
                </a:ext>
              </a:extLst>
            </p:cNvPr>
            <p:cNvSpPr/>
            <p:nvPr/>
          </p:nvSpPr>
          <p:spPr>
            <a:xfrm>
              <a:off x="-2667207" y="-2009777"/>
              <a:ext cx="145715" cy="183394"/>
            </a:xfrm>
            <a:custGeom>
              <a:avLst/>
              <a:gdLst>
                <a:gd name="connsiteX0" fmla="*/ 128231 w 145715"/>
                <a:gd name="connsiteY0" fmla="*/ 0 h 183394"/>
                <a:gd name="connsiteX1" fmla="*/ 110700 w 145715"/>
                <a:gd name="connsiteY1" fmla="*/ 17531 h 183394"/>
                <a:gd name="connsiteX2" fmla="*/ 110700 w 145715"/>
                <a:gd name="connsiteY2" fmla="*/ 48338 h 183394"/>
                <a:gd name="connsiteX3" fmla="*/ 72881 w 145715"/>
                <a:gd name="connsiteY3" fmla="*/ 37679 h 183394"/>
                <a:gd name="connsiteX4" fmla="*/ 0 w 145715"/>
                <a:gd name="connsiteY4" fmla="*/ 110513 h 183394"/>
                <a:gd name="connsiteX5" fmla="*/ 72881 w 145715"/>
                <a:gd name="connsiteY5" fmla="*/ 183394 h 183394"/>
                <a:gd name="connsiteX6" fmla="*/ 145715 w 145715"/>
                <a:gd name="connsiteY6" fmla="*/ 110513 h 183394"/>
                <a:gd name="connsiteX7" fmla="*/ 145715 w 145715"/>
                <a:gd name="connsiteY7" fmla="*/ 17484 h 183394"/>
                <a:gd name="connsiteX8" fmla="*/ 128231 w 145715"/>
                <a:gd name="connsiteY8" fmla="*/ 0 h 183394"/>
                <a:gd name="connsiteX9" fmla="*/ 72600 w 145715"/>
                <a:gd name="connsiteY9" fmla="*/ 148146 h 183394"/>
                <a:gd name="connsiteX10" fmla="*/ 34968 w 145715"/>
                <a:gd name="connsiteY10" fmla="*/ 110513 h 183394"/>
                <a:gd name="connsiteX11" fmla="*/ 72600 w 145715"/>
                <a:gd name="connsiteY11" fmla="*/ 72881 h 183394"/>
                <a:gd name="connsiteX12" fmla="*/ 110233 w 145715"/>
                <a:gd name="connsiteY12" fmla="*/ 110513 h 183394"/>
                <a:gd name="connsiteX13" fmla="*/ 72600 w 145715"/>
                <a:gd name="connsiteY13" fmla="*/ 148146 h 1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5715" h="183394">
                  <a:moveTo>
                    <a:pt x="128231" y="0"/>
                  </a:moveTo>
                  <a:cubicBezTo>
                    <a:pt x="118554" y="0"/>
                    <a:pt x="110700" y="7854"/>
                    <a:pt x="110700" y="17531"/>
                  </a:cubicBezTo>
                  <a:lnTo>
                    <a:pt x="110700" y="48338"/>
                  </a:lnTo>
                  <a:cubicBezTo>
                    <a:pt x="99668" y="41606"/>
                    <a:pt x="86765" y="37679"/>
                    <a:pt x="72881" y="37679"/>
                  </a:cubicBezTo>
                  <a:cubicBezTo>
                    <a:pt x="32630" y="37679"/>
                    <a:pt x="0" y="70310"/>
                    <a:pt x="0" y="110513"/>
                  </a:cubicBezTo>
                  <a:cubicBezTo>
                    <a:pt x="0" y="150717"/>
                    <a:pt x="32630" y="183394"/>
                    <a:pt x="72881" y="183394"/>
                  </a:cubicBezTo>
                  <a:cubicBezTo>
                    <a:pt x="113131" y="183394"/>
                    <a:pt x="145715" y="150764"/>
                    <a:pt x="145715" y="110513"/>
                  </a:cubicBezTo>
                  <a:lnTo>
                    <a:pt x="145715" y="17484"/>
                  </a:lnTo>
                  <a:cubicBezTo>
                    <a:pt x="145762" y="7854"/>
                    <a:pt x="137908" y="0"/>
                    <a:pt x="128231" y="0"/>
                  </a:cubicBezTo>
                  <a:moveTo>
                    <a:pt x="72600" y="148146"/>
                  </a:moveTo>
                  <a:cubicBezTo>
                    <a:pt x="51844" y="148146"/>
                    <a:pt x="34968" y="131317"/>
                    <a:pt x="34968" y="110513"/>
                  </a:cubicBezTo>
                  <a:cubicBezTo>
                    <a:pt x="34968" y="89757"/>
                    <a:pt x="51797" y="72881"/>
                    <a:pt x="72600" y="72881"/>
                  </a:cubicBezTo>
                  <a:cubicBezTo>
                    <a:pt x="93357" y="72881"/>
                    <a:pt x="110233" y="89710"/>
                    <a:pt x="110233" y="110513"/>
                  </a:cubicBezTo>
                  <a:cubicBezTo>
                    <a:pt x="110186" y="131317"/>
                    <a:pt x="93357" y="148146"/>
                    <a:pt x="72600" y="148146"/>
                  </a:cubicBezTo>
                </a:path>
              </a:pathLst>
            </a:custGeom>
            <a:solidFill>
              <a:srgbClr val="353E4D"/>
            </a:solidFill>
            <a:ln w="4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62" name="그래픽 45">
              <a:extLst>
                <a:ext uri="{FF2B5EF4-FFF2-40B4-BE49-F238E27FC236}">
                  <a16:creationId xmlns:a16="http://schemas.microsoft.com/office/drawing/2014/main" id="{009147DB-48A6-4708-A8D1-D1E36512FD38}"/>
                </a:ext>
              </a:extLst>
            </p:cNvPr>
            <p:cNvSpPr/>
            <p:nvPr/>
          </p:nvSpPr>
          <p:spPr>
            <a:xfrm>
              <a:off x="-2512142" y="-1972051"/>
              <a:ext cx="145714" cy="145715"/>
            </a:xfrm>
            <a:custGeom>
              <a:avLst/>
              <a:gdLst>
                <a:gd name="connsiteX0" fmla="*/ 145715 w 145714"/>
                <a:gd name="connsiteY0" fmla="*/ 72834 h 145715"/>
                <a:gd name="connsiteX1" fmla="*/ 72881 w 145714"/>
                <a:gd name="connsiteY1" fmla="*/ 145715 h 145715"/>
                <a:gd name="connsiteX2" fmla="*/ 0 w 145714"/>
                <a:gd name="connsiteY2" fmla="*/ 72834 h 145715"/>
                <a:gd name="connsiteX3" fmla="*/ 72881 w 145714"/>
                <a:gd name="connsiteY3" fmla="*/ 0 h 145715"/>
                <a:gd name="connsiteX4" fmla="*/ 145715 w 145714"/>
                <a:gd name="connsiteY4" fmla="*/ 72834 h 145715"/>
                <a:gd name="connsiteX5" fmla="*/ 72554 w 145714"/>
                <a:gd name="connsiteY5" fmla="*/ 35202 h 145715"/>
                <a:gd name="connsiteX6" fmla="*/ 34921 w 145714"/>
                <a:gd name="connsiteY6" fmla="*/ 72834 h 145715"/>
                <a:gd name="connsiteX7" fmla="*/ 72554 w 145714"/>
                <a:gd name="connsiteY7" fmla="*/ 110467 h 145715"/>
                <a:gd name="connsiteX8" fmla="*/ 110186 w 145714"/>
                <a:gd name="connsiteY8" fmla="*/ 72834 h 145715"/>
                <a:gd name="connsiteX9" fmla="*/ 72554 w 145714"/>
                <a:gd name="connsiteY9" fmla="*/ 35202 h 14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14" h="145715">
                  <a:moveTo>
                    <a:pt x="145715" y="72834"/>
                  </a:moveTo>
                  <a:cubicBezTo>
                    <a:pt x="145715" y="113085"/>
                    <a:pt x="113085" y="145715"/>
                    <a:pt x="72881" y="145715"/>
                  </a:cubicBezTo>
                  <a:cubicBezTo>
                    <a:pt x="32630" y="145715"/>
                    <a:pt x="0" y="113085"/>
                    <a:pt x="0" y="72834"/>
                  </a:cubicBezTo>
                  <a:cubicBezTo>
                    <a:pt x="0" y="32584"/>
                    <a:pt x="32630" y="0"/>
                    <a:pt x="72881" y="0"/>
                  </a:cubicBezTo>
                  <a:cubicBezTo>
                    <a:pt x="113085" y="-47"/>
                    <a:pt x="145715" y="32584"/>
                    <a:pt x="145715" y="72834"/>
                  </a:cubicBezTo>
                  <a:moveTo>
                    <a:pt x="72554" y="35202"/>
                  </a:moveTo>
                  <a:cubicBezTo>
                    <a:pt x="51797" y="35202"/>
                    <a:pt x="34921" y="52031"/>
                    <a:pt x="34921" y="72834"/>
                  </a:cubicBezTo>
                  <a:cubicBezTo>
                    <a:pt x="34921" y="93591"/>
                    <a:pt x="51751" y="110467"/>
                    <a:pt x="72554" y="110467"/>
                  </a:cubicBezTo>
                  <a:cubicBezTo>
                    <a:pt x="93310" y="110467"/>
                    <a:pt x="110186" y="93637"/>
                    <a:pt x="110186" y="72834"/>
                  </a:cubicBezTo>
                  <a:cubicBezTo>
                    <a:pt x="110139" y="52031"/>
                    <a:pt x="93310" y="35202"/>
                    <a:pt x="72554" y="35202"/>
                  </a:cubicBezTo>
                </a:path>
              </a:pathLst>
            </a:custGeom>
            <a:solidFill>
              <a:srgbClr val="353E4D"/>
            </a:solidFill>
            <a:ln w="4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63" name="그래픽 45">
              <a:extLst>
                <a:ext uri="{FF2B5EF4-FFF2-40B4-BE49-F238E27FC236}">
                  <a16:creationId xmlns:a16="http://schemas.microsoft.com/office/drawing/2014/main" id="{61A44907-E6EC-4911-8BDF-006FDA68EE97}"/>
                </a:ext>
              </a:extLst>
            </p:cNvPr>
            <p:cNvSpPr/>
            <p:nvPr/>
          </p:nvSpPr>
          <p:spPr>
            <a:xfrm>
              <a:off x="-2357405" y="-1972144"/>
              <a:ext cx="90411" cy="145761"/>
            </a:xfrm>
            <a:custGeom>
              <a:avLst/>
              <a:gdLst>
                <a:gd name="connsiteX0" fmla="*/ 72647 w 90411"/>
                <a:gd name="connsiteY0" fmla="*/ 110513 h 145761"/>
                <a:gd name="connsiteX1" fmla="*/ 72507 w 90411"/>
                <a:gd name="connsiteY1" fmla="*/ 110513 h 145761"/>
                <a:gd name="connsiteX2" fmla="*/ 72507 w 90411"/>
                <a:gd name="connsiteY2" fmla="*/ 110513 h 145761"/>
                <a:gd name="connsiteX3" fmla="*/ 34921 w 90411"/>
                <a:gd name="connsiteY3" fmla="*/ 72881 h 145761"/>
                <a:gd name="connsiteX4" fmla="*/ 72554 w 90411"/>
                <a:gd name="connsiteY4" fmla="*/ 35248 h 145761"/>
                <a:gd name="connsiteX5" fmla="*/ 72881 w 90411"/>
                <a:gd name="connsiteY5" fmla="*/ 35202 h 145761"/>
                <a:gd name="connsiteX6" fmla="*/ 90412 w 90411"/>
                <a:gd name="connsiteY6" fmla="*/ 17671 h 145761"/>
                <a:gd name="connsiteX7" fmla="*/ 72881 w 90411"/>
                <a:gd name="connsiteY7" fmla="*/ 140 h 145761"/>
                <a:gd name="connsiteX8" fmla="*/ 72881 w 90411"/>
                <a:gd name="connsiteY8" fmla="*/ 0 h 145761"/>
                <a:gd name="connsiteX9" fmla="*/ 0 w 90411"/>
                <a:gd name="connsiteY9" fmla="*/ 72881 h 145761"/>
                <a:gd name="connsiteX10" fmla="*/ 72881 w 90411"/>
                <a:gd name="connsiteY10" fmla="*/ 145762 h 145761"/>
                <a:gd name="connsiteX11" fmla="*/ 72881 w 90411"/>
                <a:gd name="connsiteY11" fmla="*/ 145528 h 145761"/>
                <a:gd name="connsiteX12" fmla="*/ 72647 w 90411"/>
                <a:gd name="connsiteY12" fmla="*/ 145528 h 145761"/>
                <a:gd name="connsiteX13" fmla="*/ 90178 w 90411"/>
                <a:gd name="connsiteY13" fmla="*/ 127997 h 145761"/>
                <a:gd name="connsiteX14" fmla="*/ 72647 w 90411"/>
                <a:gd name="connsiteY14" fmla="*/ 110513 h 14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411" h="145761">
                  <a:moveTo>
                    <a:pt x="72647" y="110513"/>
                  </a:moveTo>
                  <a:cubicBezTo>
                    <a:pt x="72600" y="110513"/>
                    <a:pt x="72554" y="110513"/>
                    <a:pt x="72507" y="110513"/>
                  </a:cubicBezTo>
                  <a:cubicBezTo>
                    <a:pt x="72507" y="110513"/>
                    <a:pt x="72507" y="110513"/>
                    <a:pt x="72507" y="110513"/>
                  </a:cubicBezTo>
                  <a:cubicBezTo>
                    <a:pt x="51751" y="110513"/>
                    <a:pt x="34921" y="93684"/>
                    <a:pt x="34921" y="72881"/>
                  </a:cubicBezTo>
                  <a:cubicBezTo>
                    <a:pt x="34921" y="52125"/>
                    <a:pt x="51751" y="35248"/>
                    <a:pt x="72554" y="35248"/>
                  </a:cubicBezTo>
                  <a:lnTo>
                    <a:pt x="72881" y="35202"/>
                  </a:lnTo>
                  <a:cubicBezTo>
                    <a:pt x="82558" y="35202"/>
                    <a:pt x="90412" y="27348"/>
                    <a:pt x="90412" y="17671"/>
                  </a:cubicBezTo>
                  <a:cubicBezTo>
                    <a:pt x="90412" y="7994"/>
                    <a:pt x="82558" y="140"/>
                    <a:pt x="72881" y="140"/>
                  </a:cubicBezTo>
                  <a:lnTo>
                    <a:pt x="72881" y="0"/>
                  </a:lnTo>
                  <a:cubicBezTo>
                    <a:pt x="32630" y="0"/>
                    <a:pt x="0" y="32630"/>
                    <a:pt x="0" y="72881"/>
                  </a:cubicBezTo>
                  <a:cubicBezTo>
                    <a:pt x="0" y="113131"/>
                    <a:pt x="32630" y="145762"/>
                    <a:pt x="72881" y="145762"/>
                  </a:cubicBezTo>
                  <a:lnTo>
                    <a:pt x="72881" y="145528"/>
                  </a:lnTo>
                  <a:cubicBezTo>
                    <a:pt x="72787" y="145528"/>
                    <a:pt x="72741" y="145528"/>
                    <a:pt x="72647" y="145528"/>
                  </a:cubicBezTo>
                  <a:cubicBezTo>
                    <a:pt x="82324" y="145528"/>
                    <a:pt x="90178" y="137674"/>
                    <a:pt x="90178" y="127997"/>
                  </a:cubicBezTo>
                  <a:cubicBezTo>
                    <a:pt x="90131" y="118367"/>
                    <a:pt x="82277" y="110560"/>
                    <a:pt x="72647" y="110513"/>
                  </a:cubicBezTo>
                </a:path>
              </a:pathLst>
            </a:custGeom>
            <a:solidFill>
              <a:srgbClr val="353E4D"/>
            </a:solidFill>
            <a:ln w="4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64" name="그래픽 45">
              <a:extLst>
                <a:ext uri="{FF2B5EF4-FFF2-40B4-BE49-F238E27FC236}">
                  <a16:creationId xmlns:a16="http://schemas.microsoft.com/office/drawing/2014/main" id="{14291B2E-0687-44ED-8F74-3174358F48C9}"/>
                </a:ext>
              </a:extLst>
            </p:cNvPr>
            <p:cNvSpPr/>
            <p:nvPr/>
          </p:nvSpPr>
          <p:spPr>
            <a:xfrm>
              <a:off x="-2771494" y="-2452356"/>
              <a:ext cx="429176" cy="332767"/>
            </a:xfrm>
            <a:custGeom>
              <a:avLst/>
              <a:gdLst>
                <a:gd name="connsiteX0" fmla="*/ 425029 w 429176"/>
                <a:gd name="connsiteY0" fmla="*/ 89722 h 332767"/>
                <a:gd name="connsiteX1" fmla="*/ 412453 w 429176"/>
                <a:gd name="connsiteY1" fmla="*/ 92340 h 332767"/>
                <a:gd name="connsiteX2" fmla="*/ 349483 w 429176"/>
                <a:gd name="connsiteY2" fmla="*/ 140164 h 332767"/>
                <a:gd name="connsiteX3" fmla="*/ 347520 w 429176"/>
                <a:gd name="connsiteY3" fmla="*/ 137873 h 332767"/>
                <a:gd name="connsiteX4" fmla="*/ 367668 w 429176"/>
                <a:gd name="connsiteY4" fmla="*/ 106551 h 332767"/>
                <a:gd name="connsiteX5" fmla="*/ 388191 w 429176"/>
                <a:gd name="connsiteY5" fmla="*/ 56858 h 332767"/>
                <a:gd name="connsiteX6" fmla="*/ 388237 w 429176"/>
                <a:gd name="connsiteY6" fmla="*/ 56577 h 332767"/>
                <a:gd name="connsiteX7" fmla="*/ 388284 w 429176"/>
                <a:gd name="connsiteY7" fmla="*/ 54988 h 332767"/>
                <a:gd name="connsiteX8" fmla="*/ 378748 w 429176"/>
                <a:gd name="connsiteY8" fmla="*/ 46386 h 332767"/>
                <a:gd name="connsiteX9" fmla="*/ 370146 w 429176"/>
                <a:gd name="connsiteY9" fmla="*/ 55923 h 332767"/>
                <a:gd name="connsiteX10" fmla="*/ 344995 w 429176"/>
                <a:gd name="connsiteY10" fmla="*/ 136237 h 332767"/>
                <a:gd name="connsiteX11" fmla="*/ 341068 w 429176"/>
                <a:gd name="connsiteY11" fmla="*/ 135395 h 332767"/>
                <a:gd name="connsiteX12" fmla="*/ 340788 w 429176"/>
                <a:gd name="connsiteY12" fmla="*/ 135442 h 332767"/>
                <a:gd name="connsiteX13" fmla="*/ 340648 w 429176"/>
                <a:gd name="connsiteY13" fmla="*/ 133525 h 332767"/>
                <a:gd name="connsiteX14" fmla="*/ 336814 w 429176"/>
                <a:gd name="connsiteY14" fmla="*/ 100848 h 332767"/>
                <a:gd name="connsiteX15" fmla="*/ 321387 w 429176"/>
                <a:gd name="connsiteY15" fmla="*/ 49331 h 332767"/>
                <a:gd name="connsiteX16" fmla="*/ 321247 w 429176"/>
                <a:gd name="connsiteY16" fmla="*/ 49097 h 332767"/>
                <a:gd name="connsiteX17" fmla="*/ 320265 w 429176"/>
                <a:gd name="connsiteY17" fmla="*/ 47789 h 332767"/>
                <a:gd name="connsiteX18" fmla="*/ 307456 w 429176"/>
                <a:gd name="connsiteY18" fmla="*/ 47134 h 332767"/>
                <a:gd name="connsiteX19" fmla="*/ 306802 w 429176"/>
                <a:gd name="connsiteY19" fmla="*/ 59943 h 332767"/>
                <a:gd name="connsiteX20" fmla="*/ 337843 w 429176"/>
                <a:gd name="connsiteY20" fmla="*/ 135956 h 332767"/>
                <a:gd name="connsiteX21" fmla="*/ 331204 w 429176"/>
                <a:gd name="connsiteY21" fmla="*/ 145306 h 332767"/>
                <a:gd name="connsiteX22" fmla="*/ 337282 w 429176"/>
                <a:gd name="connsiteY22" fmla="*/ 154469 h 332767"/>
                <a:gd name="connsiteX23" fmla="*/ 336767 w 429176"/>
                <a:gd name="connsiteY23" fmla="*/ 156525 h 332767"/>
                <a:gd name="connsiteX24" fmla="*/ 314889 w 429176"/>
                <a:gd name="connsiteY24" fmla="*/ 212904 h 332767"/>
                <a:gd name="connsiteX25" fmla="*/ 299369 w 429176"/>
                <a:gd name="connsiteY25" fmla="*/ 234315 h 332767"/>
                <a:gd name="connsiteX26" fmla="*/ 261456 w 429176"/>
                <a:gd name="connsiteY26" fmla="*/ 266478 h 332767"/>
                <a:gd name="connsiteX27" fmla="*/ 231537 w 429176"/>
                <a:gd name="connsiteY27" fmla="*/ 282139 h 332767"/>
                <a:gd name="connsiteX28" fmla="*/ 205872 w 429176"/>
                <a:gd name="connsiteY28" fmla="*/ 290600 h 332767"/>
                <a:gd name="connsiteX29" fmla="*/ 151410 w 429176"/>
                <a:gd name="connsiteY29" fmla="*/ 292096 h 332767"/>
                <a:gd name="connsiteX30" fmla="*/ 123454 w 429176"/>
                <a:gd name="connsiteY30" fmla="*/ 283962 h 332767"/>
                <a:gd name="connsiteX31" fmla="*/ 80212 w 429176"/>
                <a:gd name="connsiteY31" fmla="*/ 255585 h 332767"/>
                <a:gd name="connsiteX32" fmla="*/ 61419 w 429176"/>
                <a:gd name="connsiteY32" fmla="*/ 233099 h 332767"/>
                <a:gd name="connsiteX33" fmla="*/ 47348 w 429176"/>
                <a:gd name="connsiteY33" fmla="*/ 205752 h 332767"/>
                <a:gd name="connsiteX34" fmla="*/ 41224 w 429176"/>
                <a:gd name="connsiteY34" fmla="*/ 142641 h 332767"/>
                <a:gd name="connsiteX35" fmla="*/ 64504 w 429176"/>
                <a:gd name="connsiteY35" fmla="*/ 84439 h 332767"/>
                <a:gd name="connsiteX36" fmla="*/ 93442 w 429176"/>
                <a:gd name="connsiteY36" fmla="*/ 58541 h 332767"/>
                <a:gd name="connsiteX37" fmla="*/ 153654 w 429176"/>
                <a:gd name="connsiteY37" fmla="*/ 41664 h 332767"/>
                <a:gd name="connsiteX38" fmla="*/ 205217 w 429176"/>
                <a:gd name="connsiteY38" fmla="*/ 53211 h 332767"/>
                <a:gd name="connsiteX39" fmla="*/ 234108 w 429176"/>
                <a:gd name="connsiteY39" fmla="*/ 75043 h 332767"/>
                <a:gd name="connsiteX40" fmla="*/ 258510 w 429176"/>
                <a:gd name="connsiteY40" fmla="*/ 122352 h 332767"/>
                <a:gd name="connsiteX41" fmla="*/ 251124 w 429176"/>
                <a:gd name="connsiteY41" fmla="*/ 177095 h 332767"/>
                <a:gd name="connsiteX42" fmla="*/ 235604 w 429176"/>
                <a:gd name="connsiteY42" fmla="*/ 199207 h 332767"/>
                <a:gd name="connsiteX43" fmla="*/ 200823 w 429176"/>
                <a:gd name="connsiteY43" fmla="*/ 221038 h 332767"/>
                <a:gd name="connsiteX44" fmla="*/ 172026 w 429176"/>
                <a:gd name="connsiteY44" fmla="*/ 224077 h 332767"/>
                <a:gd name="connsiteX45" fmla="*/ 148418 w 429176"/>
                <a:gd name="connsiteY45" fmla="*/ 217439 h 332767"/>
                <a:gd name="connsiteX46" fmla="*/ 130092 w 429176"/>
                <a:gd name="connsiteY46" fmla="*/ 204536 h 332767"/>
                <a:gd name="connsiteX47" fmla="*/ 111767 w 429176"/>
                <a:gd name="connsiteY47" fmla="*/ 173869 h 332767"/>
                <a:gd name="connsiteX48" fmla="*/ 110832 w 429176"/>
                <a:gd name="connsiteY48" fmla="*/ 168960 h 332767"/>
                <a:gd name="connsiteX49" fmla="*/ 118826 w 429176"/>
                <a:gd name="connsiteY49" fmla="*/ 130019 h 332767"/>
                <a:gd name="connsiteX50" fmla="*/ 123968 w 429176"/>
                <a:gd name="connsiteY50" fmla="*/ 123100 h 332767"/>
                <a:gd name="connsiteX51" fmla="*/ 144257 w 429176"/>
                <a:gd name="connsiteY51" fmla="*/ 111460 h 332767"/>
                <a:gd name="connsiteX52" fmla="*/ 162489 w 429176"/>
                <a:gd name="connsiteY52" fmla="*/ 111413 h 332767"/>
                <a:gd name="connsiteX53" fmla="*/ 186004 w 429176"/>
                <a:gd name="connsiteY53" fmla="*/ 129505 h 332767"/>
                <a:gd name="connsiteX54" fmla="*/ 189276 w 429176"/>
                <a:gd name="connsiteY54" fmla="*/ 145446 h 332767"/>
                <a:gd name="connsiteX55" fmla="*/ 186518 w 429176"/>
                <a:gd name="connsiteY55" fmla="*/ 107253 h 332767"/>
                <a:gd name="connsiteX56" fmla="*/ 169034 w 429176"/>
                <a:gd name="connsiteY56" fmla="*/ 91592 h 332767"/>
                <a:gd name="connsiteX57" fmla="*/ 142668 w 429176"/>
                <a:gd name="connsiteY57" fmla="*/ 85748 h 332767"/>
                <a:gd name="connsiteX58" fmla="*/ 112609 w 429176"/>
                <a:gd name="connsiteY58" fmla="*/ 93836 h 332767"/>
                <a:gd name="connsiteX59" fmla="*/ 93395 w 429176"/>
                <a:gd name="connsiteY59" fmla="*/ 108795 h 332767"/>
                <a:gd name="connsiteX60" fmla="*/ 74696 w 429176"/>
                <a:gd name="connsiteY60" fmla="*/ 182097 h 332767"/>
                <a:gd name="connsiteX61" fmla="*/ 102932 w 429176"/>
                <a:gd name="connsiteY61" fmla="*/ 232024 h 332767"/>
                <a:gd name="connsiteX62" fmla="*/ 131308 w 429176"/>
                <a:gd name="connsiteY62" fmla="*/ 252033 h 332767"/>
                <a:gd name="connsiteX63" fmla="*/ 168379 w 429176"/>
                <a:gd name="connsiteY63" fmla="*/ 262457 h 332767"/>
                <a:gd name="connsiteX64" fmla="*/ 211902 w 429176"/>
                <a:gd name="connsiteY64" fmla="*/ 257970 h 332767"/>
                <a:gd name="connsiteX65" fmla="*/ 263279 w 429176"/>
                <a:gd name="connsiteY65" fmla="*/ 226087 h 332767"/>
                <a:gd name="connsiteX66" fmla="*/ 285858 w 429176"/>
                <a:gd name="connsiteY66" fmla="*/ 193877 h 332767"/>
                <a:gd name="connsiteX67" fmla="*/ 296798 w 429176"/>
                <a:gd name="connsiteY67" fmla="*/ 160125 h 332767"/>
                <a:gd name="connsiteX68" fmla="*/ 296564 w 429176"/>
                <a:gd name="connsiteY68" fmla="*/ 115621 h 332767"/>
                <a:gd name="connsiteX69" fmla="*/ 264120 w 429176"/>
                <a:gd name="connsiteY69" fmla="*/ 47601 h 332767"/>
                <a:gd name="connsiteX70" fmla="*/ 224057 w 429176"/>
                <a:gd name="connsiteY70" fmla="*/ 15813 h 332767"/>
                <a:gd name="connsiteX71" fmla="*/ 128363 w 429176"/>
                <a:gd name="connsiteY71" fmla="*/ 2863 h 332767"/>
                <a:gd name="connsiteX72" fmla="*/ 55108 w 429176"/>
                <a:gd name="connsiteY72" fmla="*/ 38626 h 332767"/>
                <a:gd name="connsiteX73" fmla="*/ 11725 w 429176"/>
                <a:gd name="connsiteY73" fmla="*/ 98090 h 332767"/>
                <a:gd name="connsiteX74" fmla="*/ 3030 w 429176"/>
                <a:gd name="connsiteY74" fmla="*/ 191961 h 332767"/>
                <a:gd name="connsiteX75" fmla="*/ 11305 w 429176"/>
                <a:gd name="connsiteY75" fmla="*/ 219542 h 332767"/>
                <a:gd name="connsiteX76" fmla="*/ 30004 w 429176"/>
                <a:gd name="connsiteY76" fmla="*/ 255445 h 332767"/>
                <a:gd name="connsiteX77" fmla="*/ 53331 w 429176"/>
                <a:gd name="connsiteY77" fmla="*/ 283261 h 332767"/>
                <a:gd name="connsiteX78" fmla="*/ 108167 w 429176"/>
                <a:gd name="connsiteY78" fmla="*/ 319397 h 332767"/>
                <a:gd name="connsiteX79" fmla="*/ 144678 w 429176"/>
                <a:gd name="connsiteY79" fmla="*/ 330102 h 332767"/>
                <a:gd name="connsiteX80" fmla="*/ 174924 w 429176"/>
                <a:gd name="connsiteY80" fmla="*/ 332767 h 332767"/>
                <a:gd name="connsiteX81" fmla="*/ 216624 w 429176"/>
                <a:gd name="connsiteY81" fmla="*/ 327859 h 332767"/>
                <a:gd name="connsiteX82" fmla="*/ 245608 w 429176"/>
                <a:gd name="connsiteY82" fmla="*/ 318041 h 332767"/>
                <a:gd name="connsiteX83" fmla="*/ 332560 w 429176"/>
                <a:gd name="connsiteY83" fmla="*/ 220992 h 332767"/>
                <a:gd name="connsiteX84" fmla="*/ 342471 w 429176"/>
                <a:gd name="connsiteY84" fmla="*/ 155030 h 332767"/>
                <a:gd name="connsiteX85" fmla="*/ 351119 w 429176"/>
                <a:gd name="connsiteY85" fmla="*/ 145212 h 332767"/>
                <a:gd name="connsiteX86" fmla="*/ 350932 w 429176"/>
                <a:gd name="connsiteY86" fmla="*/ 143202 h 332767"/>
                <a:gd name="connsiteX87" fmla="*/ 380664 w 429176"/>
                <a:gd name="connsiteY87" fmla="*/ 131562 h 332767"/>
                <a:gd name="connsiteX88" fmla="*/ 426618 w 429176"/>
                <a:gd name="connsiteY88" fmla="*/ 103653 h 332767"/>
                <a:gd name="connsiteX89" fmla="*/ 426805 w 429176"/>
                <a:gd name="connsiteY89" fmla="*/ 103466 h 332767"/>
                <a:gd name="connsiteX90" fmla="*/ 427787 w 429176"/>
                <a:gd name="connsiteY90" fmla="*/ 102204 h 332767"/>
                <a:gd name="connsiteX91" fmla="*/ 425029 w 429176"/>
                <a:gd name="connsiteY91" fmla="*/ 89722 h 33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9176" h="332767">
                  <a:moveTo>
                    <a:pt x="425029" y="89722"/>
                  </a:moveTo>
                  <a:cubicBezTo>
                    <a:pt x="420821" y="86964"/>
                    <a:pt x="415913" y="88693"/>
                    <a:pt x="412453" y="92340"/>
                  </a:cubicBezTo>
                  <a:cubicBezTo>
                    <a:pt x="385853" y="119781"/>
                    <a:pt x="358692" y="135302"/>
                    <a:pt x="349483" y="140164"/>
                  </a:cubicBezTo>
                  <a:cubicBezTo>
                    <a:pt x="348969" y="139322"/>
                    <a:pt x="348314" y="138527"/>
                    <a:pt x="347520" y="137873"/>
                  </a:cubicBezTo>
                  <a:cubicBezTo>
                    <a:pt x="353737" y="128850"/>
                    <a:pt x="361918" y="116555"/>
                    <a:pt x="367668" y="106551"/>
                  </a:cubicBezTo>
                  <a:cubicBezTo>
                    <a:pt x="376363" y="91405"/>
                    <a:pt x="382347" y="79157"/>
                    <a:pt x="388191" y="56858"/>
                  </a:cubicBezTo>
                  <a:lnTo>
                    <a:pt x="388237" y="56577"/>
                  </a:lnTo>
                  <a:cubicBezTo>
                    <a:pt x="388284" y="56063"/>
                    <a:pt x="388331" y="55502"/>
                    <a:pt x="388284" y="54988"/>
                  </a:cubicBezTo>
                  <a:cubicBezTo>
                    <a:pt x="388004" y="49986"/>
                    <a:pt x="383750" y="46106"/>
                    <a:pt x="378748" y="46386"/>
                  </a:cubicBezTo>
                  <a:cubicBezTo>
                    <a:pt x="373746" y="46667"/>
                    <a:pt x="370800" y="50967"/>
                    <a:pt x="370146" y="55923"/>
                  </a:cubicBezTo>
                  <a:cubicBezTo>
                    <a:pt x="364256" y="98931"/>
                    <a:pt x="347520" y="131515"/>
                    <a:pt x="344995" y="136237"/>
                  </a:cubicBezTo>
                  <a:cubicBezTo>
                    <a:pt x="343780" y="135722"/>
                    <a:pt x="342471" y="135395"/>
                    <a:pt x="341068" y="135395"/>
                  </a:cubicBezTo>
                  <a:cubicBezTo>
                    <a:pt x="340975" y="135395"/>
                    <a:pt x="340881" y="135442"/>
                    <a:pt x="340788" y="135442"/>
                  </a:cubicBezTo>
                  <a:cubicBezTo>
                    <a:pt x="340741" y="134787"/>
                    <a:pt x="340694" y="134133"/>
                    <a:pt x="340648" y="133525"/>
                  </a:cubicBezTo>
                  <a:cubicBezTo>
                    <a:pt x="339759" y="122586"/>
                    <a:pt x="338637" y="112208"/>
                    <a:pt x="336814" y="100848"/>
                  </a:cubicBezTo>
                  <a:cubicBezTo>
                    <a:pt x="334009" y="83598"/>
                    <a:pt x="330924" y="70321"/>
                    <a:pt x="321387" y="49331"/>
                  </a:cubicBezTo>
                  <a:lnTo>
                    <a:pt x="321247" y="49097"/>
                  </a:lnTo>
                  <a:cubicBezTo>
                    <a:pt x="320966" y="48630"/>
                    <a:pt x="320639" y="48209"/>
                    <a:pt x="320265" y="47789"/>
                  </a:cubicBezTo>
                  <a:cubicBezTo>
                    <a:pt x="316899" y="44049"/>
                    <a:pt x="311149" y="43768"/>
                    <a:pt x="307456" y="47134"/>
                  </a:cubicBezTo>
                  <a:cubicBezTo>
                    <a:pt x="303716" y="50500"/>
                    <a:pt x="304184" y="55689"/>
                    <a:pt x="306802" y="59943"/>
                  </a:cubicBezTo>
                  <a:cubicBezTo>
                    <a:pt x="329475" y="97248"/>
                    <a:pt x="336908" y="131281"/>
                    <a:pt x="337843" y="135956"/>
                  </a:cubicBezTo>
                  <a:cubicBezTo>
                    <a:pt x="333963" y="137312"/>
                    <a:pt x="331204" y="140958"/>
                    <a:pt x="331204" y="145306"/>
                  </a:cubicBezTo>
                  <a:cubicBezTo>
                    <a:pt x="331204" y="149420"/>
                    <a:pt x="333729" y="152973"/>
                    <a:pt x="337282" y="154469"/>
                  </a:cubicBezTo>
                  <a:cubicBezTo>
                    <a:pt x="337141" y="155170"/>
                    <a:pt x="336954" y="155918"/>
                    <a:pt x="336767" y="156525"/>
                  </a:cubicBezTo>
                  <a:cubicBezTo>
                    <a:pt x="331765" y="182892"/>
                    <a:pt x="321808" y="201497"/>
                    <a:pt x="314889" y="212904"/>
                  </a:cubicBezTo>
                  <a:cubicBezTo>
                    <a:pt x="308391" y="223609"/>
                    <a:pt x="302127" y="231183"/>
                    <a:pt x="299369" y="234315"/>
                  </a:cubicBezTo>
                  <a:cubicBezTo>
                    <a:pt x="290066" y="244927"/>
                    <a:pt x="278846" y="254136"/>
                    <a:pt x="261456" y="266478"/>
                  </a:cubicBezTo>
                  <a:cubicBezTo>
                    <a:pt x="253882" y="271854"/>
                    <a:pt x="243504" y="277324"/>
                    <a:pt x="231537" y="282139"/>
                  </a:cubicBezTo>
                  <a:cubicBezTo>
                    <a:pt x="223589" y="285364"/>
                    <a:pt x="214941" y="288263"/>
                    <a:pt x="205872" y="290600"/>
                  </a:cubicBezTo>
                  <a:cubicBezTo>
                    <a:pt x="187406" y="294667"/>
                    <a:pt x="169081" y="295228"/>
                    <a:pt x="151410" y="292096"/>
                  </a:cubicBezTo>
                  <a:cubicBezTo>
                    <a:pt x="140938" y="290226"/>
                    <a:pt x="131775" y="287561"/>
                    <a:pt x="123454" y="283962"/>
                  </a:cubicBezTo>
                  <a:cubicBezTo>
                    <a:pt x="106438" y="276622"/>
                    <a:pt x="92320" y="267319"/>
                    <a:pt x="80212" y="255585"/>
                  </a:cubicBezTo>
                  <a:cubicBezTo>
                    <a:pt x="71002" y="246657"/>
                    <a:pt x="64878" y="238242"/>
                    <a:pt x="61419" y="233099"/>
                  </a:cubicBezTo>
                  <a:cubicBezTo>
                    <a:pt x="53144" y="220711"/>
                    <a:pt x="48890" y="209912"/>
                    <a:pt x="47348" y="205752"/>
                  </a:cubicBezTo>
                  <a:cubicBezTo>
                    <a:pt x="36829" y="177328"/>
                    <a:pt x="40008" y="151757"/>
                    <a:pt x="41224" y="142641"/>
                  </a:cubicBezTo>
                  <a:cubicBezTo>
                    <a:pt x="43000" y="129365"/>
                    <a:pt x="47161" y="106458"/>
                    <a:pt x="64504" y="84439"/>
                  </a:cubicBezTo>
                  <a:cubicBezTo>
                    <a:pt x="75911" y="69900"/>
                    <a:pt x="87505" y="62281"/>
                    <a:pt x="93442" y="58541"/>
                  </a:cubicBezTo>
                  <a:cubicBezTo>
                    <a:pt x="121117" y="41197"/>
                    <a:pt x="153654" y="41664"/>
                    <a:pt x="153654" y="41664"/>
                  </a:cubicBezTo>
                  <a:cubicBezTo>
                    <a:pt x="169127" y="41384"/>
                    <a:pt x="190959" y="45778"/>
                    <a:pt x="205217" y="53211"/>
                  </a:cubicBezTo>
                  <a:cubicBezTo>
                    <a:pt x="216671" y="59148"/>
                    <a:pt x="226114" y="66301"/>
                    <a:pt x="234108" y="75043"/>
                  </a:cubicBezTo>
                  <a:cubicBezTo>
                    <a:pt x="247525" y="89722"/>
                    <a:pt x="255472" y="105196"/>
                    <a:pt x="258510" y="122352"/>
                  </a:cubicBezTo>
                  <a:cubicBezTo>
                    <a:pt x="261923" y="141800"/>
                    <a:pt x="259492" y="159704"/>
                    <a:pt x="251124" y="177095"/>
                  </a:cubicBezTo>
                  <a:cubicBezTo>
                    <a:pt x="247197" y="185182"/>
                    <a:pt x="241962" y="192662"/>
                    <a:pt x="235604" y="199207"/>
                  </a:cubicBezTo>
                  <a:cubicBezTo>
                    <a:pt x="225085" y="210006"/>
                    <a:pt x="213725" y="217158"/>
                    <a:pt x="200823" y="221038"/>
                  </a:cubicBezTo>
                  <a:cubicBezTo>
                    <a:pt x="191006" y="223983"/>
                    <a:pt x="181609" y="225012"/>
                    <a:pt x="172026" y="224077"/>
                  </a:cubicBezTo>
                  <a:cubicBezTo>
                    <a:pt x="163705" y="223282"/>
                    <a:pt x="155757" y="221085"/>
                    <a:pt x="148418" y="217439"/>
                  </a:cubicBezTo>
                  <a:cubicBezTo>
                    <a:pt x="141452" y="214026"/>
                    <a:pt x="135282" y="209678"/>
                    <a:pt x="130092" y="204536"/>
                  </a:cubicBezTo>
                  <a:cubicBezTo>
                    <a:pt x="120369" y="194953"/>
                    <a:pt x="114385" y="184948"/>
                    <a:pt x="111767" y="173869"/>
                  </a:cubicBezTo>
                  <a:cubicBezTo>
                    <a:pt x="111393" y="172233"/>
                    <a:pt x="111113" y="170597"/>
                    <a:pt x="110832" y="168960"/>
                  </a:cubicBezTo>
                  <a:cubicBezTo>
                    <a:pt x="108541" y="154655"/>
                    <a:pt x="111113" y="141893"/>
                    <a:pt x="118826" y="130019"/>
                  </a:cubicBezTo>
                  <a:cubicBezTo>
                    <a:pt x="120462" y="127495"/>
                    <a:pt x="122192" y="125204"/>
                    <a:pt x="123968" y="123100"/>
                  </a:cubicBezTo>
                  <a:cubicBezTo>
                    <a:pt x="129859" y="117444"/>
                    <a:pt x="135889" y="113190"/>
                    <a:pt x="144257" y="111460"/>
                  </a:cubicBezTo>
                  <a:cubicBezTo>
                    <a:pt x="146595" y="110946"/>
                    <a:pt x="154963" y="109870"/>
                    <a:pt x="162489" y="111413"/>
                  </a:cubicBezTo>
                  <a:cubicBezTo>
                    <a:pt x="164172" y="111740"/>
                    <a:pt x="180300" y="115807"/>
                    <a:pt x="186004" y="129505"/>
                  </a:cubicBezTo>
                  <a:cubicBezTo>
                    <a:pt x="189650" y="138340"/>
                    <a:pt x="188575" y="145446"/>
                    <a:pt x="189276" y="145446"/>
                  </a:cubicBezTo>
                  <a:cubicBezTo>
                    <a:pt x="190445" y="145446"/>
                    <a:pt x="196803" y="124316"/>
                    <a:pt x="186518" y="107253"/>
                  </a:cubicBezTo>
                  <a:cubicBezTo>
                    <a:pt x="181002" y="98090"/>
                    <a:pt x="172774" y="93555"/>
                    <a:pt x="169034" y="91592"/>
                  </a:cubicBezTo>
                  <a:cubicBezTo>
                    <a:pt x="158048" y="85748"/>
                    <a:pt x="147950" y="85701"/>
                    <a:pt x="142668" y="85748"/>
                  </a:cubicBezTo>
                  <a:cubicBezTo>
                    <a:pt x="127895" y="85888"/>
                    <a:pt x="117283" y="91358"/>
                    <a:pt x="112609" y="93836"/>
                  </a:cubicBezTo>
                  <a:cubicBezTo>
                    <a:pt x="111019" y="94677"/>
                    <a:pt x="101716" y="99726"/>
                    <a:pt x="93395" y="108795"/>
                  </a:cubicBezTo>
                  <a:cubicBezTo>
                    <a:pt x="76378" y="127401"/>
                    <a:pt x="69693" y="156292"/>
                    <a:pt x="74696" y="182097"/>
                  </a:cubicBezTo>
                  <a:cubicBezTo>
                    <a:pt x="79838" y="208697"/>
                    <a:pt x="96013" y="225152"/>
                    <a:pt x="102932" y="232024"/>
                  </a:cubicBezTo>
                  <a:cubicBezTo>
                    <a:pt x="106999" y="236045"/>
                    <a:pt x="116535" y="244880"/>
                    <a:pt x="131308" y="252033"/>
                  </a:cubicBezTo>
                  <a:cubicBezTo>
                    <a:pt x="137712" y="255165"/>
                    <a:pt x="150755" y="260728"/>
                    <a:pt x="168379" y="262457"/>
                  </a:cubicBezTo>
                  <a:cubicBezTo>
                    <a:pt x="174036" y="263018"/>
                    <a:pt x="191146" y="264234"/>
                    <a:pt x="211902" y="257970"/>
                  </a:cubicBezTo>
                  <a:cubicBezTo>
                    <a:pt x="217091" y="256380"/>
                    <a:pt x="241401" y="248667"/>
                    <a:pt x="263279" y="226087"/>
                  </a:cubicBezTo>
                  <a:cubicBezTo>
                    <a:pt x="268795" y="220431"/>
                    <a:pt x="278145" y="209678"/>
                    <a:pt x="285858" y="193877"/>
                  </a:cubicBezTo>
                  <a:cubicBezTo>
                    <a:pt x="289458" y="186491"/>
                    <a:pt x="294226" y="174944"/>
                    <a:pt x="296798" y="160125"/>
                  </a:cubicBezTo>
                  <a:cubicBezTo>
                    <a:pt x="297686" y="154983"/>
                    <a:pt x="300350" y="137733"/>
                    <a:pt x="296564" y="115621"/>
                  </a:cubicBezTo>
                  <a:cubicBezTo>
                    <a:pt x="290393" y="79811"/>
                    <a:pt x="271460" y="56016"/>
                    <a:pt x="264120" y="47601"/>
                  </a:cubicBezTo>
                  <a:cubicBezTo>
                    <a:pt x="248179" y="29323"/>
                    <a:pt x="231350" y="19646"/>
                    <a:pt x="224057" y="15813"/>
                  </a:cubicBezTo>
                  <a:cubicBezTo>
                    <a:pt x="181469" y="-6533"/>
                    <a:pt x="140050" y="666"/>
                    <a:pt x="128363" y="2863"/>
                  </a:cubicBezTo>
                  <a:cubicBezTo>
                    <a:pt x="119574" y="4499"/>
                    <a:pt x="86616" y="11512"/>
                    <a:pt x="55108" y="38626"/>
                  </a:cubicBezTo>
                  <a:cubicBezTo>
                    <a:pt x="28134" y="61813"/>
                    <a:pt x="16026" y="87805"/>
                    <a:pt x="11725" y="98090"/>
                  </a:cubicBezTo>
                  <a:cubicBezTo>
                    <a:pt x="10931" y="100006"/>
                    <a:pt x="-6974" y="144464"/>
                    <a:pt x="3030" y="191961"/>
                  </a:cubicBezTo>
                  <a:cubicBezTo>
                    <a:pt x="5835" y="205284"/>
                    <a:pt x="10603" y="217626"/>
                    <a:pt x="11305" y="219542"/>
                  </a:cubicBezTo>
                  <a:cubicBezTo>
                    <a:pt x="18270" y="237447"/>
                    <a:pt x="26358" y="250069"/>
                    <a:pt x="30004" y="255445"/>
                  </a:cubicBezTo>
                  <a:cubicBezTo>
                    <a:pt x="35567" y="263673"/>
                    <a:pt x="43187" y="273443"/>
                    <a:pt x="53331" y="283261"/>
                  </a:cubicBezTo>
                  <a:cubicBezTo>
                    <a:pt x="63850" y="293452"/>
                    <a:pt x="82082" y="308551"/>
                    <a:pt x="108167" y="319397"/>
                  </a:cubicBezTo>
                  <a:cubicBezTo>
                    <a:pt x="123314" y="325708"/>
                    <a:pt x="136404" y="328653"/>
                    <a:pt x="144678" y="330102"/>
                  </a:cubicBezTo>
                  <a:cubicBezTo>
                    <a:pt x="150802" y="331178"/>
                    <a:pt x="161461" y="332720"/>
                    <a:pt x="174924" y="332767"/>
                  </a:cubicBezTo>
                  <a:cubicBezTo>
                    <a:pt x="193296" y="332814"/>
                    <a:pt x="207929" y="329962"/>
                    <a:pt x="216624" y="327859"/>
                  </a:cubicBezTo>
                  <a:cubicBezTo>
                    <a:pt x="218260" y="327485"/>
                    <a:pt x="232238" y="324025"/>
                    <a:pt x="245608" y="318041"/>
                  </a:cubicBezTo>
                  <a:cubicBezTo>
                    <a:pt x="272769" y="305934"/>
                    <a:pt x="314562" y="273630"/>
                    <a:pt x="332560" y="220992"/>
                  </a:cubicBezTo>
                  <a:cubicBezTo>
                    <a:pt x="341489" y="194953"/>
                    <a:pt x="343312" y="167698"/>
                    <a:pt x="342471" y="155030"/>
                  </a:cubicBezTo>
                  <a:cubicBezTo>
                    <a:pt x="347333" y="154422"/>
                    <a:pt x="351119" y="150261"/>
                    <a:pt x="351119" y="145212"/>
                  </a:cubicBezTo>
                  <a:cubicBezTo>
                    <a:pt x="351119" y="144511"/>
                    <a:pt x="351072" y="143857"/>
                    <a:pt x="350932" y="143202"/>
                  </a:cubicBezTo>
                  <a:cubicBezTo>
                    <a:pt x="360936" y="139696"/>
                    <a:pt x="370426" y="136096"/>
                    <a:pt x="380664" y="131562"/>
                  </a:cubicBezTo>
                  <a:cubicBezTo>
                    <a:pt x="396652" y="124503"/>
                    <a:pt x="408713" y="118145"/>
                    <a:pt x="426618" y="103653"/>
                  </a:cubicBezTo>
                  <a:lnTo>
                    <a:pt x="426805" y="103466"/>
                  </a:lnTo>
                  <a:cubicBezTo>
                    <a:pt x="427179" y="103092"/>
                    <a:pt x="427506" y="102671"/>
                    <a:pt x="427787" y="102204"/>
                  </a:cubicBezTo>
                  <a:cubicBezTo>
                    <a:pt x="430405" y="98090"/>
                    <a:pt x="429236" y="92480"/>
                    <a:pt x="425029" y="89722"/>
                  </a:cubicBezTo>
                </a:path>
              </a:pathLst>
            </a:custGeom>
            <a:solidFill>
              <a:srgbClr val="004294"/>
            </a:solidFill>
            <a:ln w="4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grpSp>
        <p:nvGrpSpPr>
          <p:cNvPr id="83" name="그래픽 81">
            <a:extLst>
              <a:ext uri="{FF2B5EF4-FFF2-40B4-BE49-F238E27FC236}">
                <a16:creationId xmlns:a16="http://schemas.microsoft.com/office/drawing/2014/main" id="{3D639897-4E52-4A55-83FD-307857FDA610}"/>
              </a:ext>
            </a:extLst>
          </p:cNvPr>
          <p:cNvGrpSpPr/>
          <p:nvPr/>
        </p:nvGrpSpPr>
        <p:grpSpPr>
          <a:xfrm>
            <a:off x="259146" y="7827845"/>
            <a:ext cx="992975" cy="182949"/>
            <a:chOff x="5638800" y="3000375"/>
            <a:chExt cx="914018" cy="168402"/>
          </a:xfrm>
        </p:grpSpPr>
        <p:sp>
          <p:nvSpPr>
            <p:cNvPr id="84" name="그래픽 81">
              <a:extLst>
                <a:ext uri="{FF2B5EF4-FFF2-40B4-BE49-F238E27FC236}">
                  <a16:creationId xmlns:a16="http://schemas.microsoft.com/office/drawing/2014/main" id="{9DD3772F-C4EF-439A-8A80-655169F304D6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85" name="그래픽 81">
              <a:extLst>
                <a:ext uri="{FF2B5EF4-FFF2-40B4-BE49-F238E27FC236}">
                  <a16:creationId xmlns:a16="http://schemas.microsoft.com/office/drawing/2014/main" id="{8BE254D1-EA08-422D-A8B1-D1A93995E98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86" name="그래픽 81">
              <a:extLst>
                <a:ext uri="{FF2B5EF4-FFF2-40B4-BE49-F238E27FC236}">
                  <a16:creationId xmlns:a16="http://schemas.microsoft.com/office/drawing/2014/main" id="{03E3982A-BD42-4436-9E5D-F98AAE120967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87" name="그래픽 81">
              <a:extLst>
                <a:ext uri="{FF2B5EF4-FFF2-40B4-BE49-F238E27FC236}">
                  <a16:creationId xmlns:a16="http://schemas.microsoft.com/office/drawing/2014/main" id="{5E4DF704-90AE-43F6-BDC9-AA0384D5C296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88" name="그래픽 81">
              <a:extLst>
                <a:ext uri="{FF2B5EF4-FFF2-40B4-BE49-F238E27FC236}">
                  <a16:creationId xmlns:a16="http://schemas.microsoft.com/office/drawing/2014/main" id="{0A32C322-E9BE-4A4F-AC8F-C335399E4099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grpSp>
        <p:nvGrpSpPr>
          <p:cNvPr id="89" name="그래픽 81">
            <a:extLst>
              <a:ext uri="{FF2B5EF4-FFF2-40B4-BE49-F238E27FC236}">
                <a16:creationId xmlns:a16="http://schemas.microsoft.com/office/drawing/2014/main" id="{AE5AF5AF-C4D4-43AF-99DE-4044A20B5F7F}"/>
              </a:ext>
            </a:extLst>
          </p:cNvPr>
          <p:cNvGrpSpPr/>
          <p:nvPr/>
        </p:nvGrpSpPr>
        <p:grpSpPr>
          <a:xfrm>
            <a:off x="259146" y="8050439"/>
            <a:ext cx="992975" cy="182949"/>
            <a:chOff x="5638800" y="3691318"/>
            <a:chExt cx="914018" cy="168402"/>
          </a:xfrm>
        </p:grpSpPr>
        <p:sp>
          <p:nvSpPr>
            <p:cNvPr id="90" name="그래픽 81">
              <a:extLst>
                <a:ext uri="{FF2B5EF4-FFF2-40B4-BE49-F238E27FC236}">
                  <a16:creationId xmlns:a16="http://schemas.microsoft.com/office/drawing/2014/main" id="{FF66F9BA-8223-4B3C-B324-FA16A9E170D8}"/>
                </a:ext>
              </a:extLst>
            </p:cNvPr>
            <p:cNvSpPr/>
            <p:nvPr/>
          </p:nvSpPr>
          <p:spPr>
            <a:xfrm>
              <a:off x="5638800" y="3691318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91" name="그래픽 81">
              <a:extLst>
                <a:ext uri="{FF2B5EF4-FFF2-40B4-BE49-F238E27FC236}">
                  <a16:creationId xmlns:a16="http://schemas.microsoft.com/office/drawing/2014/main" id="{601668FE-1193-4FCE-81EF-6ED2762B7290}"/>
                </a:ext>
              </a:extLst>
            </p:cNvPr>
            <p:cNvSpPr/>
            <p:nvPr/>
          </p:nvSpPr>
          <p:spPr>
            <a:xfrm>
              <a:off x="5825204" y="3691318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92" name="그래픽 81">
              <a:extLst>
                <a:ext uri="{FF2B5EF4-FFF2-40B4-BE49-F238E27FC236}">
                  <a16:creationId xmlns:a16="http://schemas.microsoft.com/office/drawing/2014/main" id="{961AD016-AEE6-4840-B1EF-569D8ED072F0}"/>
                </a:ext>
              </a:extLst>
            </p:cNvPr>
            <p:cNvSpPr/>
            <p:nvPr/>
          </p:nvSpPr>
          <p:spPr>
            <a:xfrm>
              <a:off x="6011608" y="3691318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93" name="그래픽 81">
              <a:extLst>
                <a:ext uri="{FF2B5EF4-FFF2-40B4-BE49-F238E27FC236}">
                  <a16:creationId xmlns:a16="http://schemas.microsoft.com/office/drawing/2014/main" id="{FAA4E487-43DB-4CCB-BBEE-3D237331E874}"/>
                </a:ext>
              </a:extLst>
            </p:cNvPr>
            <p:cNvSpPr/>
            <p:nvPr/>
          </p:nvSpPr>
          <p:spPr>
            <a:xfrm>
              <a:off x="6198012" y="3691318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94" name="그래픽 81">
              <a:extLst>
                <a:ext uri="{FF2B5EF4-FFF2-40B4-BE49-F238E27FC236}">
                  <a16:creationId xmlns:a16="http://schemas.microsoft.com/office/drawing/2014/main" id="{7100F899-C141-473C-ADE7-AA11141EEB8A}"/>
                </a:ext>
              </a:extLst>
            </p:cNvPr>
            <p:cNvSpPr/>
            <p:nvPr/>
          </p:nvSpPr>
          <p:spPr>
            <a:xfrm>
              <a:off x="6384416" y="3691318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grpSp>
        <p:nvGrpSpPr>
          <p:cNvPr id="108" name="그래픽 97">
            <a:extLst>
              <a:ext uri="{FF2B5EF4-FFF2-40B4-BE49-F238E27FC236}">
                <a16:creationId xmlns:a16="http://schemas.microsoft.com/office/drawing/2014/main" id="{5B510F8C-C14D-4037-8A50-B3C906E8516A}"/>
              </a:ext>
            </a:extLst>
          </p:cNvPr>
          <p:cNvGrpSpPr/>
          <p:nvPr/>
        </p:nvGrpSpPr>
        <p:grpSpPr>
          <a:xfrm>
            <a:off x="3944825" y="8147746"/>
            <a:ext cx="986069" cy="266794"/>
            <a:chOff x="1269467" y="8729726"/>
            <a:chExt cx="1124426" cy="304228"/>
          </a:xfrm>
          <a:solidFill>
            <a:srgbClr val="353E4D"/>
          </a:solidFill>
        </p:grpSpPr>
        <p:sp>
          <p:nvSpPr>
            <p:cNvPr id="109" name="그래픽 97">
              <a:extLst>
                <a:ext uri="{FF2B5EF4-FFF2-40B4-BE49-F238E27FC236}">
                  <a16:creationId xmlns:a16="http://schemas.microsoft.com/office/drawing/2014/main" id="{61A47877-6629-453F-8D20-C1998523243C}"/>
                </a:ext>
              </a:extLst>
            </p:cNvPr>
            <p:cNvSpPr/>
            <p:nvPr/>
          </p:nvSpPr>
          <p:spPr>
            <a:xfrm>
              <a:off x="1474921" y="8792210"/>
              <a:ext cx="241554" cy="241554"/>
            </a:xfrm>
            <a:custGeom>
              <a:avLst/>
              <a:gdLst>
                <a:gd name="connsiteX0" fmla="*/ 241554 w 241554"/>
                <a:gd name="connsiteY0" fmla="*/ 120777 h 241554"/>
                <a:gd name="connsiteX1" fmla="*/ 120777 w 241554"/>
                <a:gd name="connsiteY1" fmla="*/ 241554 h 241554"/>
                <a:gd name="connsiteX2" fmla="*/ 0 w 241554"/>
                <a:gd name="connsiteY2" fmla="*/ 120777 h 241554"/>
                <a:gd name="connsiteX3" fmla="*/ 120777 w 241554"/>
                <a:gd name="connsiteY3" fmla="*/ 0 h 241554"/>
                <a:gd name="connsiteX4" fmla="*/ 241554 w 241554"/>
                <a:gd name="connsiteY4" fmla="*/ 120777 h 241554"/>
                <a:gd name="connsiteX5" fmla="*/ 120301 w 241554"/>
                <a:gd name="connsiteY5" fmla="*/ 58483 h 241554"/>
                <a:gd name="connsiteX6" fmla="*/ 57912 w 241554"/>
                <a:gd name="connsiteY6" fmla="*/ 120872 h 241554"/>
                <a:gd name="connsiteX7" fmla="*/ 120301 w 241554"/>
                <a:gd name="connsiteY7" fmla="*/ 183261 h 241554"/>
                <a:gd name="connsiteX8" fmla="*/ 182690 w 241554"/>
                <a:gd name="connsiteY8" fmla="*/ 120872 h 241554"/>
                <a:gd name="connsiteX9" fmla="*/ 120301 w 241554"/>
                <a:gd name="connsiteY9" fmla="*/ 58483 h 24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554" h="241554">
                  <a:moveTo>
                    <a:pt x="241554" y="120777"/>
                  </a:moveTo>
                  <a:cubicBezTo>
                    <a:pt x="241554" y="187452"/>
                    <a:pt x="187452" y="241554"/>
                    <a:pt x="120777" y="241554"/>
                  </a:cubicBezTo>
                  <a:cubicBezTo>
                    <a:pt x="54102" y="241554"/>
                    <a:pt x="0" y="187452"/>
                    <a:pt x="0" y="120777"/>
                  </a:cubicBezTo>
                  <a:cubicBezTo>
                    <a:pt x="0" y="54102"/>
                    <a:pt x="54102" y="0"/>
                    <a:pt x="120777" y="0"/>
                  </a:cubicBezTo>
                  <a:cubicBezTo>
                    <a:pt x="187452" y="0"/>
                    <a:pt x="241554" y="54102"/>
                    <a:pt x="241554" y="120777"/>
                  </a:cubicBezTo>
                  <a:moveTo>
                    <a:pt x="120301" y="58483"/>
                  </a:moveTo>
                  <a:cubicBezTo>
                    <a:pt x="85916" y="58483"/>
                    <a:pt x="57912" y="86392"/>
                    <a:pt x="57912" y="120872"/>
                  </a:cubicBezTo>
                  <a:cubicBezTo>
                    <a:pt x="57912" y="155258"/>
                    <a:pt x="85820" y="183261"/>
                    <a:pt x="120301" y="183261"/>
                  </a:cubicBezTo>
                  <a:cubicBezTo>
                    <a:pt x="154781" y="183261"/>
                    <a:pt x="182690" y="155353"/>
                    <a:pt x="182690" y="120872"/>
                  </a:cubicBezTo>
                  <a:cubicBezTo>
                    <a:pt x="182690" y="86392"/>
                    <a:pt x="154686" y="58483"/>
                    <a:pt x="120301" y="58483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10" name="그래픽 97">
              <a:extLst>
                <a:ext uri="{FF2B5EF4-FFF2-40B4-BE49-F238E27FC236}">
                  <a16:creationId xmlns:a16="http://schemas.microsoft.com/office/drawing/2014/main" id="{69CEA7E6-2ECC-4B9B-8DDA-FEBCF63511F0}"/>
                </a:ext>
              </a:extLst>
            </p:cNvPr>
            <p:cNvSpPr/>
            <p:nvPr/>
          </p:nvSpPr>
          <p:spPr>
            <a:xfrm>
              <a:off x="1269467" y="8729821"/>
              <a:ext cx="190023" cy="304133"/>
            </a:xfrm>
            <a:custGeom>
              <a:avLst/>
              <a:gdLst>
                <a:gd name="connsiteX0" fmla="*/ 190024 w 190023"/>
                <a:gd name="connsiteY0" fmla="*/ 274796 h 304133"/>
                <a:gd name="connsiteX1" fmla="*/ 160687 w 190023"/>
                <a:gd name="connsiteY1" fmla="*/ 245459 h 304133"/>
                <a:gd name="connsiteX2" fmla="*/ 160592 w 190023"/>
                <a:gd name="connsiteY2" fmla="*/ 245459 h 304133"/>
                <a:gd name="connsiteX3" fmla="*/ 160592 w 190023"/>
                <a:gd name="connsiteY3" fmla="*/ 245459 h 304133"/>
                <a:gd name="connsiteX4" fmla="*/ 98584 w 190023"/>
                <a:gd name="connsiteY4" fmla="*/ 183451 h 304133"/>
                <a:gd name="connsiteX5" fmla="*/ 98584 w 190023"/>
                <a:gd name="connsiteY5" fmla="*/ 120682 h 304133"/>
                <a:gd name="connsiteX6" fmla="*/ 160782 w 190023"/>
                <a:gd name="connsiteY6" fmla="*/ 120682 h 304133"/>
                <a:gd name="connsiteX7" fmla="*/ 189833 w 190023"/>
                <a:gd name="connsiteY7" fmla="*/ 91630 h 304133"/>
                <a:gd name="connsiteX8" fmla="*/ 160782 w 190023"/>
                <a:gd name="connsiteY8" fmla="*/ 62579 h 304133"/>
                <a:gd name="connsiteX9" fmla="*/ 98584 w 190023"/>
                <a:gd name="connsiteY9" fmla="*/ 62579 h 304133"/>
                <a:gd name="connsiteX10" fmla="*/ 98584 w 190023"/>
                <a:gd name="connsiteY10" fmla="*/ 29051 h 304133"/>
                <a:gd name="connsiteX11" fmla="*/ 69533 w 190023"/>
                <a:gd name="connsiteY11" fmla="*/ 0 h 304133"/>
                <a:gd name="connsiteX12" fmla="*/ 40481 w 190023"/>
                <a:gd name="connsiteY12" fmla="*/ 29051 h 304133"/>
                <a:gd name="connsiteX13" fmla="*/ 40481 w 190023"/>
                <a:gd name="connsiteY13" fmla="*/ 62579 h 304133"/>
                <a:gd name="connsiteX14" fmla="*/ 29051 w 190023"/>
                <a:gd name="connsiteY14" fmla="*/ 62579 h 304133"/>
                <a:gd name="connsiteX15" fmla="*/ 0 w 190023"/>
                <a:gd name="connsiteY15" fmla="*/ 91630 h 304133"/>
                <a:gd name="connsiteX16" fmla="*/ 29051 w 190023"/>
                <a:gd name="connsiteY16" fmla="*/ 120682 h 304133"/>
                <a:gd name="connsiteX17" fmla="*/ 40291 w 190023"/>
                <a:gd name="connsiteY17" fmla="*/ 120682 h 304133"/>
                <a:gd name="connsiteX18" fmla="*/ 40291 w 190023"/>
                <a:gd name="connsiteY18" fmla="*/ 183451 h 304133"/>
                <a:gd name="connsiteX19" fmla="*/ 160211 w 190023"/>
                <a:gd name="connsiteY19" fmla="*/ 304133 h 304133"/>
                <a:gd name="connsiteX20" fmla="*/ 160687 w 190023"/>
                <a:gd name="connsiteY20" fmla="*/ 304133 h 304133"/>
                <a:gd name="connsiteX21" fmla="*/ 160782 w 190023"/>
                <a:gd name="connsiteY21" fmla="*/ 304133 h 304133"/>
                <a:gd name="connsiteX22" fmla="*/ 161068 w 190023"/>
                <a:gd name="connsiteY22" fmla="*/ 304133 h 304133"/>
                <a:gd name="connsiteX23" fmla="*/ 161068 w 190023"/>
                <a:gd name="connsiteY23" fmla="*/ 304133 h 304133"/>
                <a:gd name="connsiteX24" fmla="*/ 190024 w 190023"/>
                <a:gd name="connsiteY24" fmla="*/ 274796 h 30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023" h="304133">
                  <a:moveTo>
                    <a:pt x="190024" y="274796"/>
                  </a:moveTo>
                  <a:cubicBezTo>
                    <a:pt x="190024" y="258604"/>
                    <a:pt x="176879" y="245459"/>
                    <a:pt x="160687" y="245459"/>
                  </a:cubicBezTo>
                  <a:cubicBezTo>
                    <a:pt x="160687" y="245459"/>
                    <a:pt x="160592" y="245459"/>
                    <a:pt x="160592" y="245459"/>
                  </a:cubicBezTo>
                  <a:lnTo>
                    <a:pt x="160592" y="245459"/>
                  </a:lnTo>
                  <a:cubicBezTo>
                    <a:pt x="126302" y="245459"/>
                    <a:pt x="98584" y="217646"/>
                    <a:pt x="98584" y="183451"/>
                  </a:cubicBezTo>
                  <a:lnTo>
                    <a:pt x="98584" y="120682"/>
                  </a:lnTo>
                  <a:lnTo>
                    <a:pt x="160782" y="120682"/>
                  </a:lnTo>
                  <a:cubicBezTo>
                    <a:pt x="176784" y="120682"/>
                    <a:pt x="189833" y="107632"/>
                    <a:pt x="189833" y="91630"/>
                  </a:cubicBezTo>
                  <a:cubicBezTo>
                    <a:pt x="189833" y="75628"/>
                    <a:pt x="176784" y="62579"/>
                    <a:pt x="160782" y="62579"/>
                  </a:cubicBezTo>
                  <a:lnTo>
                    <a:pt x="98584" y="62579"/>
                  </a:lnTo>
                  <a:lnTo>
                    <a:pt x="98584" y="29051"/>
                  </a:lnTo>
                  <a:cubicBezTo>
                    <a:pt x="98584" y="13049"/>
                    <a:pt x="85534" y="0"/>
                    <a:pt x="69533" y="0"/>
                  </a:cubicBezTo>
                  <a:cubicBezTo>
                    <a:pt x="53531" y="0"/>
                    <a:pt x="40481" y="13049"/>
                    <a:pt x="40481" y="29051"/>
                  </a:cubicBezTo>
                  <a:lnTo>
                    <a:pt x="40481" y="62579"/>
                  </a:lnTo>
                  <a:lnTo>
                    <a:pt x="29051" y="62579"/>
                  </a:lnTo>
                  <a:cubicBezTo>
                    <a:pt x="13049" y="62579"/>
                    <a:pt x="0" y="75628"/>
                    <a:pt x="0" y="91630"/>
                  </a:cubicBezTo>
                  <a:cubicBezTo>
                    <a:pt x="0" y="107632"/>
                    <a:pt x="13049" y="120682"/>
                    <a:pt x="29051" y="120682"/>
                  </a:cubicBezTo>
                  <a:lnTo>
                    <a:pt x="40291" y="120682"/>
                  </a:lnTo>
                  <a:lnTo>
                    <a:pt x="40291" y="183451"/>
                  </a:lnTo>
                  <a:cubicBezTo>
                    <a:pt x="40291" y="249841"/>
                    <a:pt x="93917" y="303752"/>
                    <a:pt x="160211" y="304133"/>
                  </a:cubicBezTo>
                  <a:cubicBezTo>
                    <a:pt x="160401" y="304133"/>
                    <a:pt x="160496" y="304133"/>
                    <a:pt x="160687" y="304133"/>
                  </a:cubicBezTo>
                  <a:cubicBezTo>
                    <a:pt x="160782" y="304133"/>
                    <a:pt x="160782" y="304133"/>
                    <a:pt x="160782" y="304133"/>
                  </a:cubicBezTo>
                  <a:cubicBezTo>
                    <a:pt x="160877" y="304133"/>
                    <a:pt x="160973" y="304133"/>
                    <a:pt x="161068" y="304133"/>
                  </a:cubicBezTo>
                  <a:lnTo>
                    <a:pt x="161068" y="304133"/>
                  </a:lnTo>
                  <a:cubicBezTo>
                    <a:pt x="177070" y="303847"/>
                    <a:pt x="190024" y="290893"/>
                    <a:pt x="190024" y="274796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11" name="그래픽 97">
              <a:extLst>
                <a:ext uri="{FF2B5EF4-FFF2-40B4-BE49-F238E27FC236}">
                  <a16:creationId xmlns:a16="http://schemas.microsoft.com/office/drawing/2014/main" id="{F4903EC8-55AB-464E-97D3-FDED3A2B772D}"/>
                </a:ext>
              </a:extLst>
            </p:cNvPr>
            <p:cNvSpPr/>
            <p:nvPr/>
          </p:nvSpPr>
          <p:spPr>
            <a:xfrm>
              <a:off x="1730572" y="8729726"/>
              <a:ext cx="241553" cy="304037"/>
            </a:xfrm>
            <a:custGeom>
              <a:avLst/>
              <a:gdLst>
                <a:gd name="connsiteX0" fmla="*/ 212503 w 241553"/>
                <a:gd name="connsiteY0" fmla="*/ 0 h 304037"/>
                <a:gd name="connsiteX1" fmla="*/ 183451 w 241553"/>
                <a:gd name="connsiteY1" fmla="*/ 29051 h 304037"/>
                <a:gd name="connsiteX2" fmla="*/ 183451 w 241553"/>
                <a:gd name="connsiteY2" fmla="*/ 80105 h 304037"/>
                <a:gd name="connsiteX3" fmla="*/ 120777 w 241553"/>
                <a:gd name="connsiteY3" fmla="*/ 62484 h 304037"/>
                <a:gd name="connsiteX4" fmla="*/ 0 w 241553"/>
                <a:gd name="connsiteY4" fmla="*/ 183261 h 304037"/>
                <a:gd name="connsiteX5" fmla="*/ 120777 w 241553"/>
                <a:gd name="connsiteY5" fmla="*/ 304038 h 304037"/>
                <a:gd name="connsiteX6" fmla="*/ 241554 w 241553"/>
                <a:gd name="connsiteY6" fmla="*/ 183261 h 304037"/>
                <a:gd name="connsiteX7" fmla="*/ 241554 w 241553"/>
                <a:gd name="connsiteY7" fmla="*/ 29051 h 304037"/>
                <a:gd name="connsiteX8" fmla="*/ 212503 w 241553"/>
                <a:gd name="connsiteY8" fmla="*/ 0 h 304037"/>
                <a:gd name="connsiteX9" fmla="*/ 120301 w 241553"/>
                <a:gd name="connsiteY9" fmla="*/ 245650 h 304037"/>
                <a:gd name="connsiteX10" fmla="*/ 57912 w 241553"/>
                <a:gd name="connsiteY10" fmla="*/ 183261 h 304037"/>
                <a:gd name="connsiteX11" fmla="*/ 120301 w 241553"/>
                <a:gd name="connsiteY11" fmla="*/ 120872 h 304037"/>
                <a:gd name="connsiteX12" fmla="*/ 182689 w 241553"/>
                <a:gd name="connsiteY12" fmla="*/ 183261 h 304037"/>
                <a:gd name="connsiteX13" fmla="*/ 120301 w 241553"/>
                <a:gd name="connsiteY13" fmla="*/ 245650 h 30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553" h="304037">
                  <a:moveTo>
                    <a:pt x="212503" y="0"/>
                  </a:moveTo>
                  <a:cubicBezTo>
                    <a:pt x="196501" y="0"/>
                    <a:pt x="183451" y="13049"/>
                    <a:pt x="183451" y="29051"/>
                  </a:cubicBezTo>
                  <a:lnTo>
                    <a:pt x="183451" y="80105"/>
                  </a:lnTo>
                  <a:cubicBezTo>
                    <a:pt x="165164" y="68961"/>
                    <a:pt x="143732" y="62484"/>
                    <a:pt x="120777" y="62484"/>
                  </a:cubicBezTo>
                  <a:cubicBezTo>
                    <a:pt x="54102" y="62484"/>
                    <a:pt x="0" y="116586"/>
                    <a:pt x="0" y="183261"/>
                  </a:cubicBezTo>
                  <a:cubicBezTo>
                    <a:pt x="0" y="249936"/>
                    <a:pt x="54102" y="304038"/>
                    <a:pt x="120777" y="304038"/>
                  </a:cubicBezTo>
                  <a:cubicBezTo>
                    <a:pt x="187452" y="304038"/>
                    <a:pt x="241554" y="249936"/>
                    <a:pt x="241554" y="183261"/>
                  </a:cubicBezTo>
                  <a:lnTo>
                    <a:pt x="241554" y="29051"/>
                  </a:lnTo>
                  <a:cubicBezTo>
                    <a:pt x="241554" y="13049"/>
                    <a:pt x="228505" y="0"/>
                    <a:pt x="212503" y="0"/>
                  </a:cubicBezTo>
                  <a:moveTo>
                    <a:pt x="120301" y="245650"/>
                  </a:moveTo>
                  <a:cubicBezTo>
                    <a:pt x="85916" y="245650"/>
                    <a:pt x="57912" y="217742"/>
                    <a:pt x="57912" y="183261"/>
                  </a:cubicBezTo>
                  <a:cubicBezTo>
                    <a:pt x="57912" y="148781"/>
                    <a:pt x="85820" y="120872"/>
                    <a:pt x="120301" y="120872"/>
                  </a:cubicBezTo>
                  <a:cubicBezTo>
                    <a:pt x="154781" y="120872"/>
                    <a:pt x="182689" y="148781"/>
                    <a:pt x="182689" y="183261"/>
                  </a:cubicBezTo>
                  <a:cubicBezTo>
                    <a:pt x="182689" y="217742"/>
                    <a:pt x="154686" y="245650"/>
                    <a:pt x="120301" y="245650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12" name="그래픽 97">
              <a:extLst>
                <a:ext uri="{FF2B5EF4-FFF2-40B4-BE49-F238E27FC236}">
                  <a16:creationId xmlns:a16="http://schemas.microsoft.com/office/drawing/2014/main" id="{7FC2588B-4E73-4F43-B698-8CBFAD929B7A}"/>
                </a:ext>
              </a:extLst>
            </p:cNvPr>
            <p:cNvSpPr/>
            <p:nvPr/>
          </p:nvSpPr>
          <p:spPr>
            <a:xfrm>
              <a:off x="1987556" y="8792210"/>
              <a:ext cx="241554" cy="241554"/>
            </a:xfrm>
            <a:custGeom>
              <a:avLst/>
              <a:gdLst>
                <a:gd name="connsiteX0" fmla="*/ 241554 w 241554"/>
                <a:gd name="connsiteY0" fmla="*/ 120777 h 241554"/>
                <a:gd name="connsiteX1" fmla="*/ 120777 w 241554"/>
                <a:gd name="connsiteY1" fmla="*/ 241554 h 241554"/>
                <a:gd name="connsiteX2" fmla="*/ 0 w 241554"/>
                <a:gd name="connsiteY2" fmla="*/ 120777 h 241554"/>
                <a:gd name="connsiteX3" fmla="*/ 120777 w 241554"/>
                <a:gd name="connsiteY3" fmla="*/ 0 h 241554"/>
                <a:gd name="connsiteX4" fmla="*/ 241554 w 241554"/>
                <a:gd name="connsiteY4" fmla="*/ 120777 h 241554"/>
                <a:gd name="connsiteX5" fmla="*/ 120301 w 241554"/>
                <a:gd name="connsiteY5" fmla="*/ 58483 h 241554"/>
                <a:gd name="connsiteX6" fmla="*/ 57912 w 241554"/>
                <a:gd name="connsiteY6" fmla="*/ 120872 h 241554"/>
                <a:gd name="connsiteX7" fmla="*/ 120301 w 241554"/>
                <a:gd name="connsiteY7" fmla="*/ 183261 h 241554"/>
                <a:gd name="connsiteX8" fmla="*/ 182690 w 241554"/>
                <a:gd name="connsiteY8" fmla="*/ 120872 h 241554"/>
                <a:gd name="connsiteX9" fmla="*/ 120301 w 241554"/>
                <a:gd name="connsiteY9" fmla="*/ 58483 h 24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554" h="241554">
                  <a:moveTo>
                    <a:pt x="241554" y="120777"/>
                  </a:moveTo>
                  <a:cubicBezTo>
                    <a:pt x="241554" y="187452"/>
                    <a:pt x="187452" y="241554"/>
                    <a:pt x="120777" y="241554"/>
                  </a:cubicBezTo>
                  <a:cubicBezTo>
                    <a:pt x="54102" y="241554"/>
                    <a:pt x="0" y="187452"/>
                    <a:pt x="0" y="120777"/>
                  </a:cubicBezTo>
                  <a:cubicBezTo>
                    <a:pt x="0" y="54102"/>
                    <a:pt x="54102" y="0"/>
                    <a:pt x="120777" y="0"/>
                  </a:cubicBezTo>
                  <a:cubicBezTo>
                    <a:pt x="187452" y="0"/>
                    <a:pt x="241554" y="54102"/>
                    <a:pt x="241554" y="120777"/>
                  </a:cubicBezTo>
                  <a:moveTo>
                    <a:pt x="120301" y="58483"/>
                  </a:moveTo>
                  <a:cubicBezTo>
                    <a:pt x="85916" y="58483"/>
                    <a:pt x="57912" y="86392"/>
                    <a:pt x="57912" y="120872"/>
                  </a:cubicBezTo>
                  <a:cubicBezTo>
                    <a:pt x="57912" y="155258"/>
                    <a:pt x="85820" y="183261"/>
                    <a:pt x="120301" y="183261"/>
                  </a:cubicBezTo>
                  <a:cubicBezTo>
                    <a:pt x="154686" y="183261"/>
                    <a:pt x="182690" y="155353"/>
                    <a:pt x="182690" y="120872"/>
                  </a:cubicBezTo>
                  <a:cubicBezTo>
                    <a:pt x="182594" y="86392"/>
                    <a:pt x="154686" y="58483"/>
                    <a:pt x="120301" y="58483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13" name="그래픽 97">
              <a:extLst>
                <a:ext uri="{FF2B5EF4-FFF2-40B4-BE49-F238E27FC236}">
                  <a16:creationId xmlns:a16="http://schemas.microsoft.com/office/drawing/2014/main" id="{BAAC26C6-FDF1-433F-AAC2-16BC02551684}"/>
                </a:ext>
              </a:extLst>
            </p:cNvPr>
            <p:cNvSpPr/>
            <p:nvPr/>
          </p:nvSpPr>
          <p:spPr>
            <a:xfrm>
              <a:off x="2244064" y="8792114"/>
              <a:ext cx="149828" cy="241554"/>
            </a:xfrm>
            <a:custGeom>
              <a:avLst/>
              <a:gdLst>
                <a:gd name="connsiteX0" fmla="*/ 120396 w 149828"/>
                <a:gd name="connsiteY0" fmla="*/ 183166 h 241554"/>
                <a:gd name="connsiteX1" fmla="*/ 120206 w 149828"/>
                <a:gd name="connsiteY1" fmla="*/ 183166 h 241554"/>
                <a:gd name="connsiteX2" fmla="*/ 120206 w 149828"/>
                <a:gd name="connsiteY2" fmla="*/ 183166 h 241554"/>
                <a:gd name="connsiteX3" fmla="*/ 57912 w 149828"/>
                <a:gd name="connsiteY3" fmla="*/ 120777 h 241554"/>
                <a:gd name="connsiteX4" fmla="*/ 120301 w 149828"/>
                <a:gd name="connsiteY4" fmla="*/ 58388 h 241554"/>
                <a:gd name="connsiteX5" fmla="*/ 120777 w 149828"/>
                <a:gd name="connsiteY5" fmla="*/ 58293 h 241554"/>
                <a:gd name="connsiteX6" fmla="*/ 149828 w 149828"/>
                <a:gd name="connsiteY6" fmla="*/ 29242 h 241554"/>
                <a:gd name="connsiteX7" fmla="*/ 120777 w 149828"/>
                <a:gd name="connsiteY7" fmla="*/ 191 h 241554"/>
                <a:gd name="connsiteX8" fmla="*/ 120777 w 149828"/>
                <a:gd name="connsiteY8" fmla="*/ 0 h 241554"/>
                <a:gd name="connsiteX9" fmla="*/ 0 w 149828"/>
                <a:gd name="connsiteY9" fmla="*/ 120777 h 241554"/>
                <a:gd name="connsiteX10" fmla="*/ 120777 w 149828"/>
                <a:gd name="connsiteY10" fmla="*/ 241554 h 241554"/>
                <a:gd name="connsiteX11" fmla="*/ 120777 w 149828"/>
                <a:gd name="connsiteY11" fmla="*/ 241173 h 241554"/>
                <a:gd name="connsiteX12" fmla="*/ 120396 w 149828"/>
                <a:gd name="connsiteY12" fmla="*/ 241173 h 241554"/>
                <a:gd name="connsiteX13" fmla="*/ 149447 w 149828"/>
                <a:gd name="connsiteY13" fmla="*/ 212122 h 241554"/>
                <a:gd name="connsiteX14" fmla="*/ 120396 w 149828"/>
                <a:gd name="connsiteY14" fmla="*/ 183166 h 24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9828" h="241554">
                  <a:moveTo>
                    <a:pt x="120396" y="183166"/>
                  </a:moveTo>
                  <a:cubicBezTo>
                    <a:pt x="120301" y="183166"/>
                    <a:pt x="120206" y="183166"/>
                    <a:pt x="120206" y="183166"/>
                  </a:cubicBezTo>
                  <a:cubicBezTo>
                    <a:pt x="120206" y="183166"/>
                    <a:pt x="120206" y="183166"/>
                    <a:pt x="120206" y="183166"/>
                  </a:cubicBezTo>
                  <a:cubicBezTo>
                    <a:pt x="85820" y="183166"/>
                    <a:pt x="57912" y="155258"/>
                    <a:pt x="57912" y="120777"/>
                  </a:cubicBezTo>
                  <a:cubicBezTo>
                    <a:pt x="57912" y="86296"/>
                    <a:pt x="85820" y="58388"/>
                    <a:pt x="120301" y="58388"/>
                  </a:cubicBezTo>
                  <a:lnTo>
                    <a:pt x="120777" y="58293"/>
                  </a:lnTo>
                  <a:cubicBezTo>
                    <a:pt x="136779" y="58293"/>
                    <a:pt x="149828" y="45244"/>
                    <a:pt x="149828" y="29242"/>
                  </a:cubicBezTo>
                  <a:cubicBezTo>
                    <a:pt x="149828" y="13240"/>
                    <a:pt x="136779" y="191"/>
                    <a:pt x="120777" y="191"/>
                  </a:cubicBezTo>
                  <a:lnTo>
                    <a:pt x="120777" y="0"/>
                  </a:lnTo>
                  <a:cubicBezTo>
                    <a:pt x="54102" y="0"/>
                    <a:pt x="0" y="54102"/>
                    <a:pt x="0" y="120777"/>
                  </a:cubicBezTo>
                  <a:cubicBezTo>
                    <a:pt x="0" y="187452"/>
                    <a:pt x="54102" y="241554"/>
                    <a:pt x="120777" y="241554"/>
                  </a:cubicBezTo>
                  <a:lnTo>
                    <a:pt x="120777" y="241173"/>
                  </a:lnTo>
                  <a:cubicBezTo>
                    <a:pt x="120682" y="241173"/>
                    <a:pt x="120587" y="241173"/>
                    <a:pt x="120396" y="241173"/>
                  </a:cubicBezTo>
                  <a:cubicBezTo>
                    <a:pt x="136398" y="241173"/>
                    <a:pt x="149447" y="228124"/>
                    <a:pt x="149447" y="212122"/>
                  </a:cubicBezTo>
                  <a:cubicBezTo>
                    <a:pt x="149352" y="196215"/>
                    <a:pt x="136398" y="183261"/>
                    <a:pt x="120396" y="183166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sp>
        <p:nvSpPr>
          <p:cNvPr id="183" name="그래픽 45">
            <a:extLst>
              <a:ext uri="{FF2B5EF4-FFF2-40B4-BE49-F238E27FC236}">
                <a16:creationId xmlns:a16="http://schemas.microsoft.com/office/drawing/2014/main" id="{7BFAE932-A70B-47E0-94D1-866B6BBD5E0C}"/>
              </a:ext>
            </a:extLst>
          </p:cNvPr>
          <p:cNvSpPr/>
          <p:nvPr/>
        </p:nvSpPr>
        <p:spPr>
          <a:xfrm>
            <a:off x="1434139" y="7827845"/>
            <a:ext cx="459982" cy="356652"/>
          </a:xfrm>
          <a:custGeom>
            <a:avLst/>
            <a:gdLst>
              <a:gd name="connsiteX0" fmla="*/ 425029 w 429176"/>
              <a:gd name="connsiteY0" fmla="*/ 89722 h 332767"/>
              <a:gd name="connsiteX1" fmla="*/ 412453 w 429176"/>
              <a:gd name="connsiteY1" fmla="*/ 92340 h 332767"/>
              <a:gd name="connsiteX2" fmla="*/ 349483 w 429176"/>
              <a:gd name="connsiteY2" fmla="*/ 140164 h 332767"/>
              <a:gd name="connsiteX3" fmla="*/ 347520 w 429176"/>
              <a:gd name="connsiteY3" fmla="*/ 137873 h 332767"/>
              <a:gd name="connsiteX4" fmla="*/ 367668 w 429176"/>
              <a:gd name="connsiteY4" fmla="*/ 106551 h 332767"/>
              <a:gd name="connsiteX5" fmla="*/ 388191 w 429176"/>
              <a:gd name="connsiteY5" fmla="*/ 56858 h 332767"/>
              <a:gd name="connsiteX6" fmla="*/ 388237 w 429176"/>
              <a:gd name="connsiteY6" fmla="*/ 56577 h 332767"/>
              <a:gd name="connsiteX7" fmla="*/ 388284 w 429176"/>
              <a:gd name="connsiteY7" fmla="*/ 54988 h 332767"/>
              <a:gd name="connsiteX8" fmla="*/ 378748 w 429176"/>
              <a:gd name="connsiteY8" fmla="*/ 46386 h 332767"/>
              <a:gd name="connsiteX9" fmla="*/ 370146 w 429176"/>
              <a:gd name="connsiteY9" fmla="*/ 55923 h 332767"/>
              <a:gd name="connsiteX10" fmla="*/ 344995 w 429176"/>
              <a:gd name="connsiteY10" fmla="*/ 136237 h 332767"/>
              <a:gd name="connsiteX11" fmla="*/ 341068 w 429176"/>
              <a:gd name="connsiteY11" fmla="*/ 135395 h 332767"/>
              <a:gd name="connsiteX12" fmla="*/ 340788 w 429176"/>
              <a:gd name="connsiteY12" fmla="*/ 135442 h 332767"/>
              <a:gd name="connsiteX13" fmla="*/ 340648 w 429176"/>
              <a:gd name="connsiteY13" fmla="*/ 133525 h 332767"/>
              <a:gd name="connsiteX14" fmla="*/ 336814 w 429176"/>
              <a:gd name="connsiteY14" fmla="*/ 100848 h 332767"/>
              <a:gd name="connsiteX15" fmla="*/ 321387 w 429176"/>
              <a:gd name="connsiteY15" fmla="*/ 49331 h 332767"/>
              <a:gd name="connsiteX16" fmla="*/ 321247 w 429176"/>
              <a:gd name="connsiteY16" fmla="*/ 49097 h 332767"/>
              <a:gd name="connsiteX17" fmla="*/ 320265 w 429176"/>
              <a:gd name="connsiteY17" fmla="*/ 47789 h 332767"/>
              <a:gd name="connsiteX18" fmla="*/ 307456 w 429176"/>
              <a:gd name="connsiteY18" fmla="*/ 47134 h 332767"/>
              <a:gd name="connsiteX19" fmla="*/ 306802 w 429176"/>
              <a:gd name="connsiteY19" fmla="*/ 59943 h 332767"/>
              <a:gd name="connsiteX20" fmla="*/ 337843 w 429176"/>
              <a:gd name="connsiteY20" fmla="*/ 135956 h 332767"/>
              <a:gd name="connsiteX21" fmla="*/ 331204 w 429176"/>
              <a:gd name="connsiteY21" fmla="*/ 145306 h 332767"/>
              <a:gd name="connsiteX22" fmla="*/ 337282 w 429176"/>
              <a:gd name="connsiteY22" fmla="*/ 154469 h 332767"/>
              <a:gd name="connsiteX23" fmla="*/ 336767 w 429176"/>
              <a:gd name="connsiteY23" fmla="*/ 156525 h 332767"/>
              <a:gd name="connsiteX24" fmla="*/ 314889 w 429176"/>
              <a:gd name="connsiteY24" fmla="*/ 212904 h 332767"/>
              <a:gd name="connsiteX25" fmla="*/ 299369 w 429176"/>
              <a:gd name="connsiteY25" fmla="*/ 234315 h 332767"/>
              <a:gd name="connsiteX26" fmla="*/ 261456 w 429176"/>
              <a:gd name="connsiteY26" fmla="*/ 266478 h 332767"/>
              <a:gd name="connsiteX27" fmla="*/ 231537 w 429176"/>
              <a:gd name="connsiteY27" fmla="*/ 282139 h 332767"/>
              <a:gd name="connsiteX28" fmla="*/ 205872 w 429176"/>
              <a:gd name="connsiteY28" fmla="*/ 290600 h 332767"/>
              <a:gd name="connsiteX29" fmla="*/ 151410 w 429176"/>
              <a:gd name="connsiteY29" fmla="*/ 292096 h 332767"/>
              <a:gd name="connsiteX30" fmla="*/ 123454 w 429176"/>
              <a:gd name="connsiteY30" fmla="*/ 283962 h 332767"/>
              <a:gd name="connsiteX31" fmla="*/ 80212 w 429176"/>
              <a:gd name="connsiteY31" fmla="*/ 255585 h 332767"/>
              <a:gd name="connsiteX32" fmla="*/ 61419 w 429176"/>
              <a:gd name="connsiteY32" fmla="*/ 233099 h 332767"/>
              <a:gd name="connsiteX33" fmla="*/ 47348 w 429176"/>
              <a:gd name="connsiteY33" fmla="*/ 205752 h 332767"/>
              <a:gd name="connsiteX34" fmla="*/ 41224 w 429176"/>
              <a:gd name="connsiteY34" fmla="*/ 142641 h 332767"/>
              <a:gd name="connsiteX35" fmla="*/ 64504 w 429176"/>
              <a:gd name="connsiteY35" fmla="*/ 84439 h 332767"/>
              <a:gd name="connsiteX36" fmla="*/ 93442 w 429176"/>
              <a:gd name="connsiteY36" fmla="*/ 58541 h 332767"/>
              <a:gd name="connsiteX37" fmla="*/ 153654 w 429176"/>
              <a:gd name="connsiteY37" fmla="*/ 41664 h 332767"/>
              <a:gd name="connsiteX38" fmla="*/ 205217 w 429176"/>
              <a:gd name="connsiteY38" fmla="*/ 53211 h 332767"/>
              <a:gd name="connsiteX39" fmla="*/ 234108 w 429176"/>
              <a:gd name="connsiteY39" fmla="*/ 75043 h 332767"/>
              <a:gd name="connsiteX40" fmla="*/ 258510 w 429176"/>
              <a:gd name="connsiteY40" fmla="*/ 122352 h 332767"/>
              <a:gd name="connsiteX41" fmla="*/ 251124 w 429176"/>
              <a:gd name="connsiteY41" fmla="*/ 177095 h 332767"/>
              <a:gd name="connsiteX42" fmla="*/ 235604 w 429176"/>
              <a:gd name="connsiteY42" fmla="*/ 199207 h 332767"/>
              <a:gd name="connsiteX43" fmla="*/ 200823 w 429176"/>
              <a:gd name="connsiteY43" fmla="*/ 221038 h 332767"/>
              <a:gd name="connsiteX44" fmla="*/ 172026 w 429176"/>
              <a:gd name="connsiteY44" fmla="*/ 224077 h 332767"/>
              <a:gd name="connsiteX45" fmla="*/ 148418 w 429176"/>
              <a:gd name="connsiteY45" fmla="*/ 217439 h 332767"/>
              <a:gd name="connsiteX46" fmla="*/ 130092 w 429176"/>
              <a:gd name="connsiteY46" fmla="*/ 204536 h 332767"/>
              <a:gd name="connsiteX47" fmla="*/ 111767 w 429176"/>
              <a:gd name="connsiteY47" fmla="*/ 173869 h 332767"/>
              <a:gd name="connsiteX48" fmla="*/ 110832 w 429176"/>
              <a:gd name="connsiteY48" fmla="*/ 168960 h 332767"/>
              <a:gd name="connsiteX49" fmla="*/ 118826 w 429176"/>
              <a:gd name="connsiteY49" fmla="*/ 130019 h 332767"/>
              <a:gd name="connsiteX50" fmla="*/ 123968 w 429176"/>
              <a:gd name="connsiteY50" fmla="*/ 123100 h 332767"/>
              <a:gd name="connsiteX51" fmla="*/ 144257 w 429176"/>
              <a:gd name="connsiteY51" fmla="*/ 111460 h 332767"/>
              <a:gd name="connsiteX52" fmla="*/ 162489 w 429176"/>
              <a:gd name="connsiteY52" fmla="*/ 111413 h 332767"/>
              <a:gd name="connsiteX53" fmla="*/ 186004 w 429176"/>
              <a:gd name="connsiteY53" fmla="*/ 129505 h 332767"/>
              <a:gd name="connsiteX54" fmla="*/ 189276 w 429176"/>
              <a:gd name="connsiteY54" fmla="*/ 145446 h 332767"/>
              <a:gd name="connsiteX55" fmla="*/ 186518 w 429176"/>
              <a:gd name="connsiteY55" fmla="*/ 107253 h 332767"/>
              <a:gd name="connsiteX56" fmla="*/ 169034 w 429176"/>
              <a:gd name="connsiteY56" fmla="*/ 91592 h 332767"/>
              <a:gd name="connsiteX57" fmla="*/ 142668 w 429176"/>
              <a:gd name="connsiteY57" fmla="*/ 85748 h 332767"/>
              <a:gd name="connsiteX58" fmla="*/ 112609 w 429176"/>
              <a:gd name="connsiteY58" fmla="*/ 93836 h 332767"/>
              <a:gd name="connsiteX59" fmla="*/ 93395 w 429176"/>
              <a:gd name="connsiteY59" fmla="*/ 108795 h 332767"/>
              <a:gd name="connsiteX60" fmla="*/ 74696 w 429176"/>
              <a:gd name="connsiteY60" fmla="*/ 182097 h 332767"/>
              <a:gd name="connsiteX61" fmla="*/ 102932 w 429176"/>
              <a:gd name="connsiteY61" fmla="*/ 232024 h 332767"/>
              <a:gd name="connsiteX62" fmla="*/ 131308 w 429176"/>
              <a:gd name="connsiteY62" fmla="*/ 252033 h 332767"/>
              <a:gd name="connsiteX63" fmla="*/ 168379 w 429176"/>
              <a:gd name="connsiteY63" fmla="*/ 262457 h 332767"/>
              <a:gd name="connsiteX64" fmla="*/ 211902 w 429176"/>
              <a:gd name="connsiteY64" fmla="*/ 257970 h 332767"/>
              <a:gd name="connsiteX65" fmla="*/ 263279 w 429176"/>
              <a:gd name="connsiteY65" fmla="*/ 226087 h 332767"/>
              <a:gd name="connsiteX66" fmla="*/ 285858 w 429176"/>
              <a:gd name="connsiteY66" fmla="*/ 193877 h 332767"/>
              <a:gd name="connsiteX67" fmla="*/ 296798 w 429176"/>
              <a:gd name="connsiteY67" fmla="*/ 160125 h 332767"/>
              <a:gd name="connsiteX68" fmla="*/ 296564 w 429176"/>
              <a:gd name="connsiteY68" fmla="*/ 115621 h 332767"/>
              <a:gd name="connsiteX69" fmla="*/ 264120 w 429176"/>
              <a:gd name="connsiteY69" fmla="*/ 47601 h 332767"/>
              <a:gd name="connsiteX70" fmla="*/ 224057 w 429176"/>
              <a:gd name="connsiteY70" fmla="*/ 15813 h 332767"/>
              <a:gd name="connsiteX71" fmla="*/ 128363 w 429176"/>
              <a:gd name="connsiteY71" fmla="*/ 2863 h 332767"/>
              <a:gd name="connsiteX72" fmla="*/ 55108 w 429176"/>
              <a:gd name="connsiteY72" fmla="*/ 38626 h 332767"/>
              <a:gd name="connsiteX73" fmla="*/ 11725 w 429176"/>
              <a:gd name="connsiteY73" fmla="*/ 98090 h 332767"/>
              <a:gd name="connsiteX74" fmla="*/ 3030 w 429176"/>
              <a:gd name="connsiteY74" fmla="*/ 191961 h 332767"/>
              <a:gd name="connsiteX75" fmla="*/ 11305 w 429176"/>
              <a:gd name="connsiteY75" fmla="*/ 219542 h 332767"/>
              <a:gd name="connsiteX76" fmla="*/ 30004 w 429176"/>
              <a:gd name="connsiteY76" fmla="*/ 255445 h 332767"/>
              <a:gd name="connsiteX77" fmla="*/ 53331 w 429176"/>
              <a:gd name="connsiteY77" fmla="*/ 283261 h 332767"/>
              <a:gd name="connsiteX78" fmla="*/ 108167 w 429176"/>
              <a:gd name="connsiteY78" fmla="*/ 319397 h 332767"/>
              <a:gd name="connsiteX79" fmla="*/ 144678 w 429176"/>
              <a:gd name="connsiteY79" fmla="*/ 330102 h 332767"/>
              <a:gd name="connsiteX80" fmla="*/ 174924 w 429176"/>
              <a:gd name="connsiteY80" fmla="*/ 332767 h 332767"/>
              <a:gd name="connsiteX81" fmla="*/ 216624 w 429176"/>
              <a:gd name="connsiteY81" fmla="*/ 327859 h 332767"/>
              <a:gd name="connsiteX82" fmla="*/ 245608 w 429176"/>
              <a:gd name="connsiteY82" fmla="*/ 318041 h 332767"/>
              <a:gd name="connsiteX83" fmla="*/ 332560 w 429176"/>
              <a:gd name="connsiteY83" fmla="*/ 220992 h 332767"/>
              <a:gd name="connsiteX84" fmla="*/ 342471 w 429176"/>
              <a:gd name="connsiteY84" fmla="*/ 155030 h 332767"/>
              <a:gd name="connsiteX85" fmla="*/ 351119 w 429176"/>
              <a:gd name="connsiteY85" fmla="*/ 145212 h 332767"/>
              <a:gd name="connsiteX86" fmla="*/ 350932 w 429176"/>
              <a:gd name="connsiteY86" fmla="*/ 143202 h 332767"/>
              <a:gd name="connsiteX87" fmla="*/ 380664 w 429176"/>
              <a:gd name="connsiteY87" fmla="*/ 131562 h 332767"/>
              <a:gd name="connsiteX88" fmla="*/ 426618 w 429176"/>
              <a:gd name="connsiteY88" fmla="*/ 103653 h 332767"/>
              <a:gd name="connsiteX89" fmla="*/ 426805 w 429176"/>
              <a:gd name="connsiteY89" fmla="*/ 103466 h 332767"/>
              <a:gd name="connsiteX90" fmla="*/ 427787 w 429176"/>
              <a:gd name="connsiteY90" fmla="*/ 102204 h 332767"/>
              <a:gd name="connsiteX91" fmla="*/ 425029 w 429176"/>
              <a:gd name="connsiteY91" fmla="*/ 89722 h 33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429176" h="332767">
                <a:moveTo>
                  <a:pt x="425029" y="89722"/>
                </a:moveTo>
                <a:cubicBezTo>
                  <a:pt x="420821" y="86964"/>
                  <a:pt x="415913" y="88693"/>
                  <a:pt x="412453" y="92340"/>
                </a:cubicBezTo>
                <a:cubicBezTo>
                  <a:pt x="385853" y="119781"/>
                  <a:pt x="358692" y="135302"/>
                  <a:pt x="349483" y="140164"/>
                </a:cubicBezTo>
                <a:cubicBezTo>
                  <a:pt x="348969" y="139322"/>
                  <a:pt x="348314" y="138527"/>
                  <a:pt x="347520" y="137873"/>
                </a:cubicBezTo>
                <a:cubicBezTo>
                  <a:pt x="353737" y="128850"/>
                  <a:pt x="361918" y="116555"/>
                  <a:pt x="367668" y="106551"/>
                </a:cubicBezTo>
                <a:cubicBezTo>
                  <a:pt x="376363" y="91405"/>
                  <a:pt x="382347" y="79157"/>
                  <a:pt x="388191" y="56858"/>
                </a:cubicBezTo>
                <a:lnTo>
                  <a:pt x="388237" y="56577"/>
                </a:lnTo>
                <a:cubicBezTo>
                  <a:pt x="388284" y="56063"/>
                  <a:pt x="388331" y="55502"/>
                  <a:pt x="388284" y="54988"/>
                </a:cubicBezTo>
                <a:cubicBezTo>
                  <a:pt x="388004" y="49986"/>
                  <a:pt x="383750" y="46106"/>
                  <a:pt x="378748" y="46386"/>
                </a:cubicBezTo>
                <a:cubicBezTo>
                  <a:pt x="373746" y="46667"/>
                  <a:pt x="370800" y="50967"/>
                  <a:pt x="370146" y="55923"/>
                </a:cubicBezTo>
                <a:cubicBezTo>
                  <a:pt x="364256" y="98931"/>
                  <a:pt x="347520" y="131515"/>
                  <a:pt x="344995" y="136237"/>
                </a:cubicBezTo>
                <a:cubicBezTo>
                  <a:pt x="343780" y="135722"/>
                  <a:pt x="342471" y="135395"/>
                  <a:pt x="341068" y="135395"/>
                </a:cubicBezTo>
                <a:cubicBezTo>
                  <a:pt x="340975" y="135395"/>
                  <a:pt x="340881" y="135442"/>
                  <a:pt x="340788" y="135442"/>
                </a:cubicBezTo>
                <a:cubicBezTo>
                  <a:pt x="340741" y="134787"/>
                  <a:pt x="340694" y="134133"/>
                  <a:pt x="340648" y="133525"/>
                </a:cubicBezTo>
                <a:cubicBezTo>
                  <a:pt x="339759" y="122586"/>
                  <a:pt x="338637" y="112208"/>
                  <a:pt x="336814" y="100848"/>
                </a:cubicBezTo>
                <a:cubicBezTo>
                  <a:pt x="334009" y="83598"/>
                  <a:pt x="330924" y="70321"/>
                  <a:pt x="321387" y="49331"/>
                </a:cubicBezTo>
                <a:lnTo>
                  <a:pt x="321247" y="49097"/>
                </a:lnTo>
                <a:cubicBezTo>
                  <a:pt x="320966" y="48630"/>
                  <a:pt x="320639" y="48209"/>
                  <a:pt x="320265" y="47789"/>
                </a:cubicBezTo>
                <a:cubicBezTo>
                  <a:pt x="316899" y="44049"/>
                  <a:pt x="311149" y="43768"/>
                  <a:pt x="307456" y="47134"/>
                </a:cubicBezTo>
                <a:cubicBezTo>
                  <a:pt x="303716" y="50500"/>
                  <a:pt x="304184" y="55689"/>
                  <a:pt x="306802" y="59943"/>
                </a:cubicBezTo>
                <a:cubicBezTo>
                  <a:pt x="329475" y="97248"/>
                  <a:pt x="336908" y="131281"/>
                  <a:pt x="337843" y="135956"/>
                </a:cubicBezTo>
                <a:cubicBezTo>
                  <a:pt x="333963" y="137312"/>
                  <a:pt x="331204" y="140958"/>
                  <a:pt x="331204" y="145306"/>
                </a:cubicBezTo>
                <a:cubicBezTo>
                  <a:pt x="331204" y="149420"/>
                  <a:pt x="333729" y="152973"/>
                  <a:pt x="337282" y="154469"/>
                </a:cubicBezTo>
                <a:cubicBezTo>
                  <a:pt x="337141" y="155170"/>
                  <a:pt x="336954" y="155918"/>
                  <a:pt x="336767" y="156525"/>
                </a:cubicBezTo>
                <a:cubicBezTo>
                  <a:pt x="331765" y="182892"/>
                  <a:pt x="321808" y="201497"/>
                  <a:pt x="314889" y="212904"/>
                </a:cubicBezTo>
                <a:cubicBezTo>
                  <a:pt x="308391" y="223609"/>
                  <a:pt x="302127" y="231183"/>
                  <a:pt x="299369" y="234315"/>
                </a:cubicBezTo>
                <a:cubicBezTo>
                  <a:pt x="290066" y="244927"/>
                  <a:pt x="278846" y="254136"/>
                  <a:pt x="261456" y="266478"/>
                </a:cubicBezTo>
                <a:cubicBezTo>
                  <a:pt x="253882" y="271854"/>
                  <a:pt x="243504" y="277324"/>
                  <a:pt x="231537" y="282139"/>
                </a:cubicBezTo>
                <a:cubicBezTo>
                  <a:pt x="223589" y="285364"/>
                  <a:pt x="214941" y="288263"/>
                  <a:pt x="205872" y="290600"/>
                </a:cubicBezTo>
                <a:cubicBezTo>
                  <a:pt x="187406" y="294667"/>
                  <a:pt x="169081" y="295228"/>
                  <a:pt x="151410" y="292096"/>
                </a:cubicBezTo>
                <a:cubicBezTo>
                  <a:pt x="140938" y="290226"/>
                  <a:pt x="131775" y="287561"/>
                  <a:pt x="123454" y="283962"/>
                </a:cubicBezTo>
                <a:cubicBezTo>
                  <a:pt x="106438" y="276622"/>
                  <a:pt x="92320" y="267319"/>
                  <a:pt x="80212" y="255585"/>
                </a:cubicBezTo>
                <a:cubicBezTo>
                  <a:pt x="71002" y="246657"/>
                  <a:pt x="64878" y="238242"/>
                  <a:pt x="61419" y="233099"/>
                </a:cubicBezTo>
                <a:cubicBezTo>
                  <a:pt x="53144" y="220711"/>
                  <a:pt x="48890" y="209912"/>
                  <a:pt x="47348" y="205752"/>
                </a:cubicBezTo>
                <a:cubicBezTo>
                  <a:pt x="36829" y="177328"/>
                  <a:pt x="40008" y="151757"/>
                  <a:pt x="41224" y="142641"/>
                </a:cubicBezTo>
                <a:cubicBezTo>
                  <a:pt x="43000" y="129365"/>
                  <a:pt x="47161" y="106458"/>
                  <a:pt x="64504" y="84439"/>
                </a:cubicBezTo>
                <a:cubicBezTo>
                  <a:pt x="75911" y="69900"/>
                  <a:pt x="87505" y="62281"/>
                  <a:pt x="93442" y="58541"/>
                </a:cubicBezTo>
                <a:cubicBezTo>
                  <a:pt x="121117" y="41197"/>
                  <a:pt x="153654" y="41664"/>
                  <a:pt x="153654" y="41664"/>
                </a:cubicBezTo>
                <a:cubicBezTo>
                  <a:pt x="169127" y="41384"/>
                  <a:pt x="190959" y="45778"/>
                  <a:pt x="205217" y="53211"/>
                </a:cubicBezTo>
                <a:cubicBezTo>
                  <a:pt x="216671" y="59148"/>
                  <a:pt x="226114" y="66301"/>
                  <a:pt x="234108" y="75043"/>
                </a:cubicBezTo>
                <a:cubicBezTo>
                  <a:pt x="247525" y="89722"/>
                  <a:pt x="255472" y="105196"/>
                  <a:pt x="258510" y="122352"/>
                </a:cubicBezTo>
                <a:cubicBezTo>
                  <a:pt x="261923" y="141800"/>
                  <a:pt x="259492" y="159704"/>
                  <a:pt x="251124" y="177095"/>
                </a:cubicBezTo>
                <a:cubicBezTo>
                  <a:pt x="247197" y="185182"/>
                  <a:pt x="241962" y="192662"/>
                  <a:pt x="235604" y="199207"/>
                </a:cubicBezTo>
                <a:cubicBezTo>
                  <a:pt x="225085" y="210006"/>
                  <a:pt x="213725" y="217158"/>
                  <a:pt x="200823" y="221038"/>
                </a:cubicBezTo>
                <a:cubicBezTo>
                  <a:pt x="191006" y="223983"/>
                  <a:pt x="181609" y="225012"/>
                  <a:pt x="172026" y="224077"/>
                </a:cubicBezTo>
                <a:cubicBezTo>
                  <a:pt x="163705" y="223282"/>
                  <a:pt x="155757" y="221085"/>
                  <a:pt x="148418" y="217439"/>
                </a:cubicBezTo>
                <a:cubicBezTo>
                  <a:pt x="141452" y="214026"/>
                  <a:pt x="135282" y="209678"/>
                  <a:pt x="130092" y="204536"/>
                </a:cubicBezTo>
                <a:cubicBezTo>
                  <a:pt x="120369" y="194953"/>
                  <a:pt x="114385" y="184948"/>
                  <a:pt x="111767" y="173869"/>
                </a:cubicBezTo>
                <a:cubicBezTo>
                  <a:pt x="111393" y="172233"/>
                  <a:pt x="111113" y="170597"/>
                  <a:pt x="110832" y="168960"/>
                </a:cubicBezTo>
                <a:cubicBezTo>
                  <a:pt x="108541" y="154655"/>
                  <a:pt x="111113" y="141893"/>
                  <a:pt x="118826" y="130019"/>
                </a:cubicBezTo>
                <a:cubicBezTo>
                  <a:pt x="120462" y="127495"/>
                  <a:pt x="122192" y="125204"/>
                  <a:pt x="123968" y="123100"/>
                </a:cubicBezTo>
                <a:cubicBezTo>
                  <a:pt x="129859" y="117444"/>
                  <a:pt x="135889" y="113190"/>
                  <a:pt x="144257" y="111460"/>
                </a:cubicBezTo>
                <a:cubicBezTo>
                  <a:pt x="146595" y="110946"/>
                  <a:pt x="154963" y="109870"/>
                  <a:pt x="162489" y="111413"/>
                </a:cubicBezTo>
                <a:cubicBezTo>
                  <a:pt x="164172" y="111740"/>
                  <a:pt x="180300" y="115807"/>
                  <a:pt x="186004" y="129505"/>
                </a:cubicBezTo>
                <a:cubicBezTo>
                  <a:pt x="189650" y="138340"/>
                  <a:pt x="188575" y="145446"/>
                  <a:pt x="189276" y="145446"/>
                </a:cubicBezTo>
                <a:cubicBezTo>
                  <a:pt x="190445" y="145446"/>
                  <a:pt x="196803" y="124316"/>
                  <a:pt x="186518" y="107253"/>
                </a:cubicBezTo>
                <a:cubicBezTo>
                  <a:pt x="181002" y="98090"/>
                  <a:pt x="172774" y="93555"/>
                  <a:pt x="169034" y="91592"/>
                </a:cubicBezTo>
                <a:cubicBezTo>
                  <a:pt x="158048" y="85748"/>
                  <a:pt x="147950" y="85701"/>
                  <a:pt x="142668" y="85748"/>
                </a:cubicBezTo>
                <a:cubicBezTo>
                  <a:pt x="127895" y="85888"/>
                  <a:pt x="117283" y="91358"/>
                  <a:pt x="112609" y="93836"/>
                </a:cubicBezTo>
                <a:cubicBezTo>
                  <a:pt x="111019" y="94677"/>
                  <a:pt x="101716" y="99726"/>
                  <a:pt x="93395" y="108795"/>
                </a:cubicBezTo>
                <a:cubicBezTo>
                  <a:pt x="76378" y="127401"/>
                  <a:pt x="69693" y="156292"/>
                  <a:pt x="74696" y="182097"/>
                </a:cubicBezTo>
                <a:cubicBezTo>
                  <a:pt x="79838" y="208697"/>
                  <a:pt x="96013" y="225152"/>
                  <a:pt x="102932" y="232024"/>
                </a:cubicBezTo>
                <a:cubicBezTo>
                  <a:pt x="106999" y="236045"/>
                  <a:pt x="116535" y="244880"/>
                  <a:pt x="131308" y="252033"/>
                </a:cubicBezTo>
                <a:cubicBezTo>
                  <a:pt x="137712" y="255165"/>
                  <a:pt x="150755" y="260728"/>
                  <a:pt x="168379" y="262457"/>
                </a:cubicBezTo>
                <a:cubicBezTo>
                  <a:pt x="174036" y="263018"/>
                  <a:pt x="191146" y="264234"/>
                  <a:pt x="211902" y="257970"/>
                </a:cubicBezTo>
                <a:cubicBezTo>
                  <a:pt x="217091" y="256380"/>
                  <a:pt x="241401" y="248667"/>
                  <a:pt x="263279" y="226087"/>
                </a:cubicBezTo>
                <a:cubicBezTo>
                  <a:pt x="268795" y="220431"/>
                  <a:pt x="278145" y="209678"/>
                  <a:pt x="285858" y="193877"/>
                </a:cubicBezTo>
                <a:cubicBezTo>
                  <a:pt x="289458" y="186491"/>
                  <a:pt x="294226" y="174944"/>
                  <a:pt x="296798" y="160125"/>
                </a:cubicBezTo>
                <a:cubicBezTo>
                  <a:pt x="297686" y="154983"/>
                  <a:pt x="300350" y="137733"/>
                  <a:pt x="296564" y="115621"/>
                </a:cubicBezTo>
                <a:cubicBezTo>
                  <a:pt x="290393" y="79811"/>
                  <a:pt x="271460" y="56016"/>
                  <a:pt x="264120" y="47601"/>
                </a:cubicBezTo>
                <a:cubicBezTo>
                  <a:pt x="248179" y="29323"/>
                  <a:pt x="231350" y="19646"/>
                  <a:pt x="224057" y="15813"/>
                </a:cubicBezTo>
                <a:cubicBezTo>
                  <a:pt x="181469" y="-6533"/>
                  <a:pt x="140050" y="666"/>
                  <a:pt x="128363" y="2863"/>
                </a:cubicBezTo>
                <a:cubicBezTo>
                  <a:pt x="119574" y="4499"/>
                  <a:pt x="86616" y="11512"/>
                  <a:pt x="55108" y="38626"/>
                </a:cubicBezTo>
                <a:cubicBezTo>
                  <a:pt x="28134" y="61813"/>
                  <a:pt x="16026" y="87805"/>
                  <a:pt x="11725" y="98090"/>
                </a:cubicBezTo>
                <a:cubicBezTo>
                  <a:pt x="10931" y="100006"/>
                  <a:pt x="-6974" y="144464"/>
                  <a:pt x="3030" y="191961"/>
                </a:cubicBezTo>
                <a:cubicBezTo>
                  <a:pt x="5835" y="205284"/>
                  <a:pt x="10603" y="217626"/>
                  <a:pt x="11305" y="219542"/>
                </a:cubicBezTo>
                <a:cubicBezTo>
                  <a:pt x="18270" y="237447"/>
                  <a:pt x="26358" y="250069"/>
                  <a:pt x="30004" y="255445"/>
                </a:cubicBezTo>
                <a:cubicBezTo>
                  <a:pt x="35567" y="263673"/>
                  <a:pt x="43187" y="273443"/>
                  <a:pt x="53331" y="283261"/>
                </a:cubicBezTo>
                <a:cubicBezTo>
                  <a:pt x="63850" y="293452"/>
                  <a:pt x="82082" y="308551"/>
                  <a:pt x="108167" y="319397"/>
                </a:cubicBezTo>
                <a:cubicBezTo>
                  <a:pt x="123314" y="325708"/>
                  <a:pt x="136404" y="328653"/>
                  <a:pt x="144678" y="330102"/>
                </a:cubicBezTo>
                <a:cubicBezTo>
                  <a:pt x="150802" y="331178"/>
                  <a:pt x="161461" y="332720"/>
                  <a:pt x="174924" y="332767"/>
                </a:cubicBezTo>
                <a:cubicBezTo>
                  <a:pt x="193296" y="332814"/>
                  <a:pt x="207929" y="329962"/>
                  <a:pt x="216624" y="327859"/>
                </a:cubicBezTo>
                <a:cubicBezTo>
                  <a:pt x="218260" y="327485"/>
                  <a:pt x="232238" y="324025"/>
                  <a:pt x="245608" y="318041"/>
                </a:cubicBezTo>
                <a:cubicBezTo>
                  <a:pt x="272769" y="305934"/>
                  <a:pt x="314562" y="273630"/>
                  <a:pt x="332560" y="220992"/>
                </a:cubicBezTo>
                <a:cubicBezTo>
                  <a:pt x="341489" y="194953"/>
                  <a:pt x="343312" y="167698"/>
                  <a:pt x="342471" y="155030"/>
                </a:cubicBezTo>
                <a:cubicBezTo>
                  <a:pt x="347333" y="154422"/>
                  <a:pt x="351119" y="150261"/>
                  <a:pt x="351119" y="145212"/>
                </a:cubicBezTo>
                <a:cubicBezTo>
                  <a:pt x="351119" y="144511"/>
                  <a:pt x="351072" y="143857"/>
                  <a:pt x="350932" y="143202"/>
                </a:cubicBezTo>
                <a:cubicBezTo>
                  <a:pt x="360936" y="139696"/>
                  <a:pt x="370426" y="136096"/>
                  <a:pt x="380664" y="131562"/>
                </a:cubicBezTo>
                <a:cubicBezTo>
                  <a:pt x="396652" y="124503"/>
                  <a:pt x="408713" y="118145"/>
                  <a:pt x="426618" y="103653"/>
                </a:cubicBezTo>
                <a:lnTo>
                  <a:pt x="426805" y="103466"/>
                </a:lnTo>
                <a:cubicBezTo>
                  <a:pt x="427179" y="103092"/>
                  <a:pt x="427506" y="102671"/>
                  <a:pt x="427787" y="102204"/>
                </a:cubicBezTo>
                <a:cubicBezTo>
                  <a:pt x="430405" y="98090"/>
                  <a:pt x="429236" y="92480"/>
                  <a:pt x="425029" y="89722"/>
                </a:cubicBezTo>
              </a:path>
            </a:pathLst>
          </a:custGeom>
          <a:solidFill>
            <a:srgbClr val="004294"/>
          </a:solidFill>
          <a:ln w="467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579" dirty="0"/>
          </a:p>
        </p:txBody>
      </p:sp>
      <p:sp>
        <p:nvSpPr>
          <p:cNvPr id="213" name="그래픽 45">
            <a:extLst>
              <a:ext uri="{FF2B5EF4-FFF2-40B4-BE49-F238E27FC236}">
                <a16:creationId xmlns:a16="http://schemas.microsoft.com/office/drawing/2014/main" id="{7ABEAA2B-7E2B-454F-8CC3-6C82D53D46B3}"/>
              </a:ext>
            </a:extLst>
          </p:cNvPr>
          <p:cNvSpPr/>
          <p:nvPr/>
        </p:nvSpPr>
        <p:spPr>
          <a:xfrm>
            <a:off x="1951024" y="7827845"/>
            <a:ext cx="459982" cy="356652"/>
          </a:xfrm>
          <a:custGeom>
            <a:avLst/>
            <a:gdLst>
              <a:gd name="connsiteX0" fmla="*/ 425029 w 429176"/>
              <a:gd name="connsiteY0" fmla="*/ 89722 h 332767"/>
              <a:gd name="connsiteX1" fmla="*/ 412453 w 429176"/>
              <a:gd name="connsiteY1" fmla="*/ 92340 h 332767"/>
              <a:gd name="connsiteX2" fmla="*/ 349483 w 429176"/>
              <a:gd name="connsiteY2" fmla="*/ 140164 h 332767"/>
              <a:gd name="connsiteX3" fmla="*/ 347520 w 429176"/>
              <a:gd name="connsiteY3" fmla="*/ 137873 h 332767"/>
              <a:gd name="connsiteX4" fmla="*/ 367668 w 429176"/>
              <a:gd name="connsiteY4" fmla="*/ 106551 h 332767"/>
              <a:gd name="connsiteX5" fmla="*/ 388191 w 429176"/>
              <a:gd name="connsiteY5" fmla="*/ 56858 h 332767"/>
              <a:gd name="connsiteX6" fmla="*/ 388237 w 429176"/>
              <a:gd name="connsiteY6" fmla="*/ 56577 h 332767"/>
              <a:gd name="connsiteX7" fmla="*/ 388284 w 429176"/>
              <a:gd name="connsiteY7" fmla="*/ 54988 h 332767"/>
              <a:gd name="connsiteX8" fmla="*/ 378748 w 429176"/>
              <a:gd name="connsiteY8" fmla="*/ 46386 h 332767"/>
              <a:gd name="connsiteX9" fmla="*/ 370146 w 429176"/>
              <a:gd name="connsiteY9" fmla="*/ 55923 h 332767"/>
              <a:gd name="connsiteX10" fmla="*/ 344995 w 429176"/>
              <a:gd name="connsiteY10" fmla="*/ 136237 h 332767"/>
              <a:gd name="connsiteX11" fmla="*/ 341068 w 429176"/>
              <a:gd name="connsiteY11" fmla="*/ 135395 h 332767"/>
              <a:gd name="connsiteX12" fmla="*/ 340788 w 429176"/>
              <a:gd name="connsiteY12" fmla="*/ 135442 h 332767"/>
              <a:gd name="connsiteX13" fmla="*/ 340648 w 429176"/>
              <a:gd name="connsiteY13" fmla="*/ 133525 h 332767"/>
              <a:gd name="connsiteX14" fmla="*/ 336814 w 429176"/>
              <a:gd name="connsiteY14" fmla="*/ 100848 h 332767"/>
              <a:gd name="connsiteX15" fmla="*/ 321387 w 429176"/>
              <a:gd name="connsiteY15" fmla="*/ 49331 h 332767"/>
              <a:gd name="connsiteX16" fmla="*/ 321247 w 429176"/>
              <a:gd name="connsiteY16" fmla="*/ 49097 h 332767"/>
              <a:gd name="connsiteX17" fmla="*/ 320265 w 429176"/>
              <a:gd name="connsiteY17" fmla="*/ 47789 h 332767"/>
              <a:gd name="connsiteX18" fmla="*/ 307456 w 429176"/>
              <a:gd name="connsiteY18" fmla="*/ 47134 h 332767"/>
              <a:gd name="connsiteX19" fmla="*/ 306802 w 429176"/>
              <a:gd name="connsiteY19" fmla="*/ 59943 h 332767"/>
              <a:gd name="connsiteX20" fmla="*/ 337843 w 429176"/>
              <a:gd name="connsiteY20" fmla="*/ 135956 h 332767"/>
              <a:gd name="connsiteX21" fmla="*/ 331204 w 429176"/>
              <a:gd name="connsiteY21" fmla="*/ 145306 h 332767"/>
              <a:gd name="connsiteX22" fmla="*/ 337282 w 429176"/>
              <a:gd name="connsiteY22" fmla="*/ 154469 h 332767"/>
              <a:gd name="connsiteX23" fmla="*/ 336767 w 429176"/>
              <a:gd name="connsiteY23" fmla="*/ 156525 h 332767"/>
              <a:gd name="connsiteX24" fmla="*/ 314889 w 429176"/>
              <a:gd name="connsiteY24" fmla="*/ 212904 h 332767"/>
              <a:gd name="connsiteX25" fmla="*/ 299369 w 429176"/>
              <a:gd name="connsiteY25" fmla="*/ 234315 h 332767"/>
              <a:gd name="connsiteX26" fmla="*/ 261456 w 429176"/>
              <a:gd name="connsiteY26" fmla="*/ 266478 h 332767"/>
              <a:gd name="connsiteX27" fmla="*/ 231537 w 429176"/>
              <a:gd name="connsiteY27" fmla="*/ 282139 h 332767"/>
              <a:gd name="connsiteX28" fmla="*/ 205872 w 429176"/>
              <a:gd name="connsiteY28" fmla="*/ 290600 h 332767"/>
              <a:gd name="connsiteX29" fmla="*/ 151410 w 429176"/>
              <a:gd name="connsiteY29" fmla="*/ 292096 h 332767"/>
              <a:gd name="connsiteX30" fmla="*/ 123454 w 429176"/>
              <a:gd name="connsiteY30" fmla="*/ 283962 h 332767"/>
              <a:gd name="connsiteX31" fmla="*/ 80212 w 429176"/>
              <a:gd name="connsiteY31" fmla="*/ 255585 h 332767"/>
              <a:gd name="connsiteX32" fmla="*/ 61419 w 429176"/>
              <a:gd name="connsiteY32" fmla="*/ 233099 h 332767"/>
              <a:gd name="connsiteX33" fmla="*/ 47348 w 429176"/>
              <a:gd name="connsiteY33" fmla="*/ 205752 h 332767"/>
              <a:gd name="connsiteX34" fmla="*/ 41224 w 429176"/>
              <a:gd name="connsiteY34" fmla="*/ 142641 h 332767"/>
              <a:gd name="connsiteX35" fmla="*/ 64504 w 429176"/>
              <a:gd name="connsiteY35" fmla="*/ 84439 h 332767"/>
              <a:gd name="connsiteX36" fmla="*/ 93442 w 429176"/>
              <a:gd name="connsiteY36" fmla="*/ 58541 h 332767"/>
              <a:gd name="connsiteX37" fmla="*/ 153654 w 429176"/>
              <a:gd name="connsiteY37" fmla="*/ 41664 h 332767"/>
              <a:gd name="connsiteX38" fmla="*/ 205217 w 429176"/>
              <a:gd name="connsiteY38" fmla="*/ 53211 h 332767"/>
              <a:gd name="connsiteX39" fmla="*/ 234108 w 429176"/>
              <a:gd name="connsiteY39" fmla="*/ 75043 h 332767"/>
              <a:gd name="connsiteX40" fmla="*/ 258510 w 429176"/>
              <a:gd name="connsiteY40" fmla="*/ 122352 h 332767"/>
              <a:gd name="connsiteX41" fmla="*/ 251124 w 429176"/>
              <a:gd name="connsiteY41" fmla="*/ 177095 h 332767"/>
              <a:gd name="connsiteX42" fmla="*/ 235604 w 429176"/>
              <a:gd name="connsiteY42" fmla="*/ 199207 h 332767"/>
              <a:gd name="connsiteX43" fmla="*/ 200823 w 429176"/>
              <a:gd name="connsiteY43" fmla="*/ 221038 h 332767"/>
              <a:gd name="connsiteX44" fmla="*/ 172026 w 429176"/>
              <a:gd name="connsiteY44" fmla="*/ 224077 h 332767"/>
              <a:gd name="connsiteX45" fmla="*/ 148418 w 429176"/>
              <a:gd name="connsiteY45" fmla="*/ 217439 h 332767"/>
              <a:gd name="connsiteX46" fmla="*/ 130092 w 429176"/>
              <a:gd name="connsiteY46" fmla="*/ 204536 h 332767"/>
              <a:gd name="connsiteX47" fmla="*/ 111767 w 429176"/>
              <a:gd name="connsiteY47" fmla="*/ 173869 h 332767"/>
              <a:gd name="connsiteX48" fmla="*/ 110832 w 429176"/>
              <a:gd name="connsiteY48" fmla="*/ 168960 h 332767"/>
              <a:gd name="connsiteX49" fmla="*/ 118826 w 429176"/>
              <a:gd name="connsiteY49" fmla="*/ 130019 h 332767"/>
              <a:gd name="connsiteX50" fmla="*/ 123968 w 429176"/>
              <a:gd name="connsiteY50" fmla="*/ 123100 h 332767"/>
              <a:gd name="connsiteX51" fmla="*/ 144257 w 429176"/>
              <a:gd name="connsiteY51" fmla="*/ 111460 h 332767"/>
              <a:gd name="connsiteX52" fmla="*/ 162489 w 429176"/>
              <a:gd name="connsiteY52" fmla="*/ 111413 h 332767"/>
              <a:gd name="connsiteX53" fmla="*/ 186004 w 429176"/>
              <a:gd name="connsiteY53" fmla="*/ 129505 h 332767"/>
              <a:gd name="connsiteX54" fmla="*/ 189276 w 429176"/>
              <a:gd name="connsiteY54" fmla="*/ 145446 h 332767"/>
              <a:gd name="connsiteX55" fmla="*/ 186518 w 429176"/>
              <a:gd name="connsiteY55" fmla="*/ 107253 h 332767"/>
              <a:gd name="connsiteX56" fmla="*/ 169034 w 429176"/>
              <a:gd name="connsiteY56" fmla="*/ 91592 h 332767"/>
              <a:gd name="connsiteX57" fmla="*/ 142668 w 429176"/>
              <a:gd name="connsiteY57" fmla="*/ 85748 h 332767"/>
              <a:gd name="connsiteX58" fmla="*/ 112609 w 429176"/>
              <a:gd name="connsiteY58" fmla="*/ 93836 h 332767"/>
              <a:gd name="connsiteX59" fmla="*/ 93395 w 429176"/>
              <a:gd name="connsiteY59" fmla="*/ 108795 h 332767"/>
              <a:gd name="connsiteX60" fmla="*/ 74696 w 429176"/>
              <a:gd name="connsiteY60" fmla="*/ 182097 h 332767"/>
              <a:gd name="connsiteX61" fmla="*/ 102932 w 429176"/>
              <a:gd name="connsiteY61" fmla="*/ 232024 h 332767"/>
              <a:gd name="connsiteX62" fmla="*/ 131308 w 429176"/>
              <a:gd name="connsiteY62" fmla="*/ 252033 h 332767"/>
              <a:gd name="connsiteX63" fmla="*/ 168379 w 429176"/>
              <a:gd name="connsiteY63" fmla="*/ 262457 h 332767"/>
              <a:gd name="connsiteX64" fmla="*/ 211902 w 429176"/>
              <a:gd name="connsiteY64" fmla="*/ 257970 h 332767"/>
              <a:gd name="connsiteX65" fmla="*/ 263279 w 429176"/>
              <a:gd name="connsiteY65" fmla="*/ 226087 h 332767"/>
              <a:gd name="connsiteX66" fmla="*/ 285858 w 429176"/>
              <a:gd name="connsiteY66" fmla="*/ 193877 h 332767"/>
              <a:gd name="connsiteX67" fmla="*/ 296798 w 429176"/>
              <a:gd name="connsiteY67" fmla="*/ 160125 h 332767"/>
              <a:gd name="connsiteX68" fmla="*/ 296564 w 429176"/>
              <a:gd name="connsiteY68" fmla="*/ 115621 h 332767"/>
              <a:gd name="connsiteX69" fmla="*/ 264120 w 429176"/>
              <a:gd name="connsiteY69" fmla="*/ 47601 h 332767"/>
              <a:gd name="connsiteX70" fmla="*/ 224057 w 429176"/>
              <a:gd name="connsiteY70" fmla="*/ 15813 h 332767"/>
              <a:gd name="connsiteX71" fmla="*/ 128363 w 429176"/>
              <a:gd name="connsiteY71" fmla="*/ 2863 h 332767"/>
              <a:gd name="connsiteX72" fmla="*/ 55108 w 429176"/>
              <a:gd name="connsiteY72" fmla="*/ 38626 h 332767"/>
              <a:gd name="connsiteX73" fmla="*/ 11725 w 429176"/>
              <a:gd name="connsiteY73" fmla="*/ 98090 h 332767"/>
              <a:gd name="connsiteX74" fmla="*/ 3030 w 429176"/>
              <a:gd name="connsiteY74" fmla="*/ 191961 h 332767"/>
              <a:gd name="connsiteX75" fmla="*/ 11305 w 429176"/>
              <a:gd name="connsiteY75" fmla="*/ 219542 h 332767"/>
              <a:gd name="connsiteX76" fmla="*/ 30004 w 429176"/>
              <a:gd name="connsiteY76" fmla="*/ 255445 h 332767"/>
              <a:gd name="connsiteX77" fmla="*/ 53331 w 429176"/>
              <a:gd name="connsiteY77" fmla="*/ 283261 h 332767"/>
              <a:gd name="connsiteX78" fmla="*/ 108167 w 429176"/>
              <a:gd name="connsiteY78" fmla="*/ 319397 h 332767"/>
              <a:gd name="connsiteX79" fmla="*/ 144678 w 429176"/>
              <a:gd name="connsiteY79" fmla="*/ 330102 h 332767"/>
              <a:gd name="connsiteX80" fmla="*/ 174924 w 429176"/>
              <a:gd name="connsiteY80" fmla="*/ 332767 h 332767"/>
              <a:gd name="connsiteX81" fmla="*/ 216624 w 429176"/>
              <a:gd name="connsiteY81" fmla="*/ 327859 h 332767"/>
              <a:gd name="connsiteX82" fmla="*/ 245608 w 429176"/>
              <a:gd name="connsiteY82" fmla="*/ 318041 h 332767"/>
              <a:gd name="connsiteX83" fmla="*/ 332560 w 429176"/>
              <a:gd name="connsiteY83" fmla="*/ 220992 h 332767"/>
              <a:gd name="connsiteX84" fmla="*/ 342471 w 429176"/>
              <a:gd name="connsiteY84" fmla="*/ 155030 h 332767"/>
              <a:gd name="connsiteX85" fmla="*/ 351119 w 429176"/>
              <a:gd name="connsiteY85" fmla="*/ 145212 h 332767"/>
              <a:gd name="connsiteX86" fmla="*/ 350932 w 429176"/>
              <a:gd name="connsiteY86" fmla="*/ 143202 h 332767"/>
              <a:gd name="connsiteX87" fmla="*/ 380664 w 429176"/>
              <a:gd name="connsiteY87" fmla="*/ 131562 h 332767"/>
              <a:gd name="connsiteX88" fmla="*/ 426618 w 429176"/>
              <a:gd name="connsiteY88" fmla="*/ 103653 h 332767"/>
              <a:gd name="connsiteX89" fmla="*/ 426805 w 429176"/>
              <a:gd name="connsiteY89" fmla="*/ 103466 h 332767"/>
              <a:gd name="connsiteX90" fmla="*/ 427787 w 429176"/>
              <a:gd name="connsiteY90" fmla="*/ 102204 h 332767"/>
              <a:gd name="connsiteX91" fmla="*/ 425029 w 429176"/>
              <a:gd name="connsiteY91" fmla="*/ 89722 h 33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429176" h="332767">
                <a:moveTo>
                  <a:pt x="425029" y="89722"/>
                </a:moveTo>
                <a:cubicBezTo>
                  <a:pt x="420821" y="86964"/>
                  <a:pt x="415913" y="88693"/>
                  <a:pt x="412453" y="92340"/>
                </a:cubicBezTo>
                <a:cubicBezTo>
                  <a:pt x="385853" y="119781"/>
                  <a:pt x="358692" y="135302"/>
                  <a:pt x="349483" y="140164"/>
                </a:cubicBezTo>
                <a:cubicBezTo>
                  <a:pt x="348969" y="139322"/>
                  <a:pt x="348314" y="138527"/>
                  <a:pt x="347520" y="137873"/>
                </a:cubicBezTo>
                <a:cubicBezTo>
                  <a:pt x="353737" y="128850"/>
                  <a:pt x="361918" y="116555"/>
                  <a:pt x="367668" y="106551"/>
                </a:cubicBezTo>
                <a:cubicBezTo>
                  <a:pt x="376363" y="91405"/>
                  <a:pt x="382347" y="79157"/>
                  <a:pt x="388191" y="56858"/>
                </a:cubicBezTo>
                <a:lnTo>
                  <a:pt x="388237" y="56577"/>
                </a:lnTo>
                <a:cubicBezTo>
                  <a:pt x="388284" y="56063"/>
                  <a:pt x="388331" y="55502"/>
                  <a:pt x="388284" y="54988"/>
                </a:cubicBezTo>
                <a:cubicBezTo>
                  <a:pt x="388004" y="49986"/>
                  <a:pt x="383750" y="46106"/>
                  <a:pt x="378748" y="46386"/>
                </a:cubicBezTo>
                <a:cubicBezTo>
                  <a:pt x="373746" y="46667"/>
                  <a:pt x="370800" y="50967"/>
                  <a:pt x="370146" y="55923"/>
                </a:cubicBezTo>
                <a:cubicBezTo>
                  <a:pt x="364256" y="98931"/>
                  <a:pt x="347520" y="131515"/>
                  <a:pt x="344995" y="136237"/>
                </a:cubicBezTo>
                <a:cubicBezTo>
                  <a:pt x="343780" y="135722"/>
                  <a:pt x="342471" y="135395"/>
                  <a:pt x="341068" y="135395"/>
                </a:cubicBezTo>
                <a:cubicBezTo>
                  <a:pt x="340975" y="135395"/>
                  <a:pt x="340881" y="135442"/>
                  <a:pt x="340788" y="135442"/>
                </a:cubicBezTo>
                <a:cubicBezTo>
                  <a:pt x="340741" y="134787"/>
                  <a:pt x="340694" y="134133"/>
                  <a:pt x="340648" y="133525"/>
                </a:cubicBezTo>
                <a:cubicBezTo>
                  <a:pt x="339759" y="122586"/>
                  <a:pt x="338637" y="112208"/>
                  <a:pt x="336814" y="100848"/>
                </a:cubicBezTo>
                <a:cubicBezTo>
                  <a:pt x="334009" y="83598"/>
                  <a:pt x="330924" y="70321"/>
                  <a:pt x="321387" y="49331"/>
                </a:cubicBezTo>
                <a:lnTo>
                  <a:pt x="321247" y="49097"/>
                </a:lnTo>
                <a:cubicBezTo>
                  <a:pt x="320966" y="48630"/>
                  <a:pt x="320639" y="48209"/>
                  <a:pt x="320265" y="47789"/>
                </a:cubicBezTo>
                <a:cubicBezTo>
                  <a:pt x="316899" y="44049"/>
                  <a:pt x="311149" y="43768"/>
                  <a:pt x="307456" y="47134"/>
                </a:cubicBezTo>
                <a:cubicBezTo>
                  <a:pt x="303716" y="50500"/>
                  <a:pt x="304184" y="55689"/>
                  <a:pt x="306802" y="59943"/>
                </a:cubicBezTo>
                <a:cubicBezTo>
                  <a:pt x="329475" y="97248"/>
                  <a:pt x="336908" y="131281"/>
                  <a:pt x="337843" y="135956"/>
                </a:cubicBezTo>
                <a:cubicBezTo>
                  <a:pt x="333963" y="137312"/>
                  <a:pt x="331204" y="140958"/>
                  <a:pt x="331204" y="145306"/>
                </a:cubicBezTo>
                <a:cubicBezTo>
                  <a:pt x="331204" y="149420"/>
                  <a:pt x="333729" y="152973"/>
                  <a:pt x="337282" y="154469"/>
                </a:cubicBezTo>
                <a:cubicBezTo>
                  <a:pt x="337141" y="155170"/>
                  <a:pt x="336954" y="155918"/>
                  <a:pt x="336767" y="156525"/>
                </a:cubicBezTo>
                <a:cubicBezTo>
                  <a:pt x="331765" y="182892"/>
                  <a:pt x="321808" y="201497"/>
                  <a:pt x="314889" y="212904"/>
                </a:cubicBezTo>
                <a:cubicBezTo>
                  <a:pt x="308391" y="223609"/>
                  <a:pt x="302127" y="231183"/>
                  <a:pt x="299369" y="234315"/>
                </a:cubicBezTo>
                <a:cubicBezTo>
                  <a:pt x="290066" y="244927"/>
                  <a:pt x="278846" y="254136"/>
                  <a:pt x="261456" y="266478"/>
                </a:cubicBezTo>
                <a:cubicBezTo>
                  <a:pt x="253882" y="271854"/>
                  <a:pt x="243504" y="277324"/>
                  <a:pt x="231537" y="282139"/>
                </a:cubicBezTo>
                <a:cubicBezTo>
                  <a:pt x="223589" y="285364"/>
                  <a:pt x="214941" y="288263"/>
                  <a:pt x="205872" y="290600"/>
                </a:cubicBezTo>
                <a:cubicBezTo>
                  <a:pt x="187406" y="294667"/>
                  <a:pt x="169081" y="295228"/>
                  <a:pt x="151410" y="292096"/>
                </a:cubicBezTo>
                <a:cubicBezTo>
                  <a:pt x="140938" y="290226"/>
                  <a:pt x="131775" y="287561"/>
                  <a:pt x="123454" y="283962"/>
                </a:cubicBezTo>
                <a:cubicBezTo>
                  <a:pt x="106438" y="276622"/>
                  <a:pt x="92320" y="267319"/>
                  <a:pt x="80212" y="255585"/>
                </a:cubicBezTo>
                <a:cubicBezTo>
                  <a:pt x="71002" y="246657"/>
                  <a:pt x="64878" y="238242"/>
                  <a:pt x="61419" y="233099"/>
                </a:cubicBezTo>
                <a:cubicBezTo>
                  <a:pt x="53144" y="220711"/>
                  <a:pt x="48890" y="209912"/>
                  <a:pt x="47348" y="205752"/>
                </a:cubicBezTo>
                <a:cubicBezTo>
                  <a:pt x="36829" y="177328"/>
                  <a:pt x="40008" y="151757"/>
                  <a:pt x="41224" y="142641"/>
                </a:cubicBezTo>
                <a:cubicBezTo>
                  <a:pt x="43000" y="129365"/>
                  <a:pt x="47161" y="106458"/>
                  <a:pt x="64504" y="84439"/>
                </a:cubicBezTo>
                <a:cubicBezTo>
                  <a:pt x="75911" y="69900"/>
                  <a:pt x="87505" y="62281"/>
                  <a:pt x="93442" y="58541"/>
                </a:cubicBezTo>
                <a:cubicBezTo>
                  <a:pt x="121117" y="41197"/>
                  <a:pt x="153654" y="41664"/>
                  <a:pt x="153654" y="41664"/>
                </a:cubicBezTo>
                <a:cubicBezTo>
                  <a:pt x="169127" y="41384"/>
                  <a:pt x="190959" y="45778"/>
                  <a:pt x="205217" y="53211"/>
                </a:cubicBezTo>
                <a:cubicBezTo>
                  <a:pt x="216671" y="59148"/>
                  <a:pt x="226114" y="66301"/>
                  <a:pt x="234108" y="75043"/>
                </a:cubicBezTo>
                <a:cubicBezTo>
                  <a:pt x="247525" y="89722"/>
                  <a:pt x="255472" y="105196"/>
                  <a:pt x="258510" y="122352"/>
                </a:cubicBezTo>
                <a:cubicBezTo>
                  <a:pt x="261923" y="141800"/>
                  <a:pt x="259492" y="159704"/>
                  <a:pt x="251124" y="177095"/>
                </a:cubicBezTo>
                <a:cubicBezTo>
                  <a:pt x="247197" y="185182"/>
                  <a:pt x="241962" y="192662"/>
                  <a:pt x="235604" y="199207"/>
                </a:cubicBezTo>
                <a:cubicBezTo>
                  <a:pt x="225085" y="210006"/>
                  <a:pt x="213725" y="217158"/>
                  <a:pt x="200823" y="221038"/>
                </a:cubicBezTo>
                <a:cubicBezTo>
                  <a:pt x="191006" y="223983"/>
                  <a:pt x="181609" y="225012"/>
                  <a:pt x="172026" y="224077"/>
                </a:cubicBezTo>
                <a:cubicBezTo>
                  <a:pt x="163705" y="223282"/>
                  <a:pt x="155757" y="221085"/>
                  <a:pt x="148418" y="217439"/>
                </a:cubicBezTo>
                <a:cubicBezTo>
                  <a:pt x="141452" y="214026"/>
                  <a:pt x="135282" y="209678"/>
                  <a:pt x="130092" y="204536"/>
                </a:cubicBezTo>
                <a:cubicBezTo>
                  <a:pt x="120369" y="194953"/>
                  <a:pt x="114385" y="184948"/>
                  <a:pt x="111767" y="173869"/>
                </a:cubicBezTo>
                <a:cubicBezTo>
                  <a:pt x="111393" y="172233"/>
                  <a:pt x="111113" y="170597"/>
                  <a:pt x="110832" y="168960"/>
                </a:cubicBezTo>
                <a:cubicBezTo>
                  <a:pt x="108541" y="154655"/>
                  <a:pt x="111113" y="141893"/>
                  <a:pt x="118826" y="130019"/>
                </a:cubicBezTo>
                <a:cubicBezTo>
                  <a:pt x="120462" y="127495"/>
                  <a:pt x="122192" y="125204"/>
                  <a:pt x="123968" y="123100"/>
                </a:cubicBezTo>
                <a:cubicBezTo>
                  <a:pt x="129859" y="117444"/>
                  <a:pt x="135889" y="113190"/>
                  <a:pt x="144257" y="111460"/>
                </a:cubicBezTo>
                <a:cubicBezTo>
                  <a:pt x="146595" y="110946"/>
                  <a:pt x="154963" y="109870"/>
                  <a:pt x="162489" y="111413"/>
                </a:cubicBezTo>
                <a:cubicBezTo>
                  <a:pt x="164172" y="111740"/>
                  <a:pt x="180300" y="115807"/>
                  <a:pt x="186004" y="129505"/>
                </a:cubicBezTo>
                <a:cubicBezTo>
                  <a:pt x="189650" y="138340"/>
                  <a:pt x="188575" y="145446"/>
                  <a:pt x="189276" y="145446"/>
                </a:cubicBezTo>
                <a:cubicBezTo>
                  <a:pt x="190445" y="145446"/>
                  <a:pt x="196803" y="124316"/>
                  <a:pt x="186518" y="107253"/>
                </a:cubicBezTo>
                <a:cubicBezTo>
                  <a:pt x="181002" y="98090"/>
                  <a:pt x="172774" y="93555"/>
                  <a:pt x="169034" y="91592"/>
                </a:cubicBezTo>
                <a:cubicBezTo>
                  <a:pt x="158048" y="85748"/>
                  <a:pt x="147950" y="85701"/>
                  <a:pt x="142668" y="85748"/>
                </a:cubicBezTo>
                <a:cubicBezTo>
                  <a:pt x="127895" y="85888"/>
                  <a:pt x="117283" y="91358"/>
                  <a:pt x="112609" y="93836"/>
                </a:cubicBezTo>
                <a:cubicBezTo>
                  <a:pt x="111019" y="94677"/>
                  <a:pt x="101716" y="99726"/>
                  <a:pt x="93395" y="108795"/>
                </a:cubicBezTo>
                <a:cubicBezTo>
                  <a:pt x="76378" y="127401"/>
                  <a:pt x="69693" y="156292"/>
                  <a:pt x="74696" y="182097"/>
                </a:cubicBezTo>
                <a:cubicBezTo>
                  <a:pt x="79838" y="208697"/>
                  <a:pt x="96013" y="225152"/>
                  <a:pt x="102932" y="232024"/>
                </a:cubicBezTo>
                <a:cubicBezTo>
                  <a:pt x="106999" y="236045"/>
                  <a:pt x="116535" y="244880"/>
                  <a:pt x="131308" y="252033"/>
                </a:cubicBezTo>
                <a:cubicBezTo>
                  <a:pt x="137712" y="255165"/>
                  <a:pt x="150755" y="260728"/>
                  <a:pt x="168379" y="262457"/>
                </a:cubicBezTo>
                <a:cubicBezTo>
                  <a:pt x="174036" y="263018"/>
                  <a:pt x="191146" y="264234"/>
                  <a:pt x="211902" y="257970"/>
                </a:cubicBezTo>
                <a:cubicBezTo>
                  <a:pt x="217091" y="256380"/>
                  <a:pt x="241401" y="248667"/>
                  <a:pt x="263279" y="226087"/>
                </a:cubicBezTo>
                <a:cubicBezTo>
                  <a:pt x="268795" y="220431"/>
                  <a:pt x="278145" y="209678"/>
                  <a:pt x="285858" y="193877"/>
                </a:cubicBezTo>
                <a:cubicBezTo>
                  <a:pt x="289458" y="186491"/>
                  <a:pt x="294226" y="174944"/>
                  <a:pt x="296798" y="160125"/>
                </a:cubicBezTo>
                <a:cubicBezTo>
                  <a:pt x="297686" y="154983"/>
                  <a:pt x="300350" y="137733"/>
                  <a:pt x="296564" y="115621"/>
                </a:cubicBezTo>
                <a:cubicBezTo>
                  <a:pt x="290393" y="79811"/>
                  <a:pt x="271460" y="56016"/>
                  <a:pt x="264120" y="47601"/>
                </a:cubicBezTo>
                <a:cubicBezTo>
                  <a:pt x="248179" y="29323"/>
                  <a:pt x="231350" y="19646"/>
                  <a:pt x="224057" y="15813"/>
                </a:cubicBezTo>
                <a:cubicBezTo>
                  <a:pt x="181469" y="-6533"/>
                  <a:pt x="140050" y="666"/>
                  <a:pt x="128363" y="2863"/>
                </a:cubicBezTo>
                <a:cubicBezTo>
                  <a:pt x="119574" y="4499"/>
                  <a:pt x="86616" y="11512"/>
                  <a:pt x="55108" y="38626"/>
                </a:cubicBezTo>
                <a:cubicBezTo>
                  <a:pt x="28134" y="61813"/>
                  <a:pt x="16026" y="87805"/>
                  <a:pt x="11725" y="98090"/>
                </a:cubicBezTo>
                <a:cubicBezTo>
                  <a:pt x="10931" y="100006"/>
                  <a:pt x="-6974" y="144464"/>
                  <a:pt x="3030" y="191961"/>
                </a:cubicBezTo>
                <a:cubicBezTo>
                  <a:pt x="5835" y="205284"/>
                  <a:pt x="10603" y="217626"/>
                  <a:pt x="11305" y="219542"/>
                </a:cubicBezTo>
                <a:cubicBezTo>
                  <a:pt x="18270" y="237447"/>
                  <a:pt x="26358" y="250069"/>
                  <a:pt x="30004" y="255445"/>
                </a:cubicBezTo>
                <a:cubicBezTo>
                  <a:pt x="35567" y="263673"/>
                  <a:pt x="43187" y="273443"/>
                  <a:pt x="53331" y="283261"/>
                </a:cubicBezTo>
                <a:cubicBezTo>
                  <a:pt x="63850" y="293452"/>
                  <a:pt x="82082" y="308551"/>
                  <a:pt x="108167" y="319397"/>
                </a:cubicBezTo>
                <a:cubicBezTo>
                  <a:pt x="123314" y="325708"/>
                  <a:pt x="136404" y="328653"/>
                  <a:pt x="144678" y="330102"/>
                </a:cubicBezTo>
                <a:cubicBezTo>
                  <a:pt x="150802" y="331178"/>
                  <a:pt x="161461" y="332720"/>
                  <a:pt x="174924" y="332767"/>
                </a:cubicBezTo>
                <a:cubicBezTo>
                  <a:pt x="193296" y="332814"/>
                  <a:pt x="207929" y="329962"/>
                  <a:pt x="216624" y="327859"/>
                </a:cubicBezTo>
                <a:cubicBezTo>
                  <a:pt x="218260" y="327485"/>
                  <a:pt x="232238" y="324025"/>
                  <a:pt x="245608" y="318041"/>
                </a:cubicBezTo>
                <a:cubicBezTo>
                  <a:pt x="272769" y="305934"/>
                  <a:pt x="314562" y="273630"/>
                  <a:pt x="332560" y="220992"/>
                </a:cubicBezTo>
                <a:cubicBezTo>
                  <a:pt x="341489" y="194953"/>
                  <a:pt x="343312" y="167698"/>
                  <a:pt x="342471" y="155030"/>
                </a:cubicBezTo>
                <a:cubicBezTo>
                  <a:pt x="347333" y="154422"/>
                  <a:pt x="351119" y="150261"/>
                  <a:pt x="351119" y="145212"/>
                </a:cubicBezTo>
                <a:cubicBezTo>
                  <a:pt x="351119" y="144511"/>
                  <a:pt x="351072" y="143857"/>
                  <a:pt x="350932" y="143202"/>
                </a:cubicBezTo>
                <a:cubicBezTo>
                  <a:pt x="360936" y="139696"/>
                  <a:pt x="370426" y="136096"/>
                  <a:pt x="380664" y="131562"/>
                </a:cubicBezTo>
                <a:cubicBezTo>
                  <a:pt x="396652" y="124503"/>
                  <a:pt x="408713" y="118145"/>
                  <a:pt x="426618" y="103653"/>
                </a:cubicBezTo>
                <a:lnTo>
                  <a:pt x="426805" y="103466"/>
                </a:lnTo>
                <a:cubicBezTo>
                  <a:pt x="427179" y="103092"/>
                  <a:pt x="427506" y="102671"/>
                  <a:pt x="427787" y="102204"/>
                </a:cubicBezTo>
                <a:cubicBezTo>
                  <a:pt x="430405" y="98090"/>
                  <a:pt x="429236" y="92480"/>
                  <a:pt x="425029" y="89722"/>
                </a:cubicBezTo>
              </a:path>
            </a:pathLst>
          </a:custGeom>
          <a:solidFill>
            <a:schemeClr val="bg1"/>
          </a:solidFill>
          <a:ln w="467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579" dirty="0"/>
          </a:p>
        </p:txBody>
      </p:sp>
      <p:grpSp>
        <p:nvGrpSpPr>
          <p:cNvPr id="220" name="그래픽 97">
            <a:extLst>
              <a:ext uri="{FF2B5EF4-FFF2-40B4-BE49-F238E27FC236}">
                <a16:creationId xmlns:a16="http://schemas.microsoft.com/office/drawing/2014/main" id="{26C7FC49-ECA4-478D-9D95-CA8CDDA971C4}"/>
              </a:ext>
            </a:extLst>
          </p:cNvPr>
          <p:cNvGrpSpPr/>
          <p:nvPr/>
        </p:nvGrpSpPr>
        <p:grpSpPr>
          <a:xfrm>
            <a:off x="3189968" y="7769687"/>
            <a:ext cx="618310" cy="551703"/>
            <a:chOff x="7833774" y="6741375"/>
            <a:chExt cx="181267" cy="161740"/>
          </a:xfrm>
          <a:solidFill>
            <a:srgbClr val="353E4D"/>
          </a:solidFill>
        </p:grpSpPr>
        <p:sp>
          <p:nvSpPr>
            <p:cNvPr id="221" name="그래픽 97">
              <a:extLst>
                <a:ext uri="{FF2B5EF4-FFF2-40B4-BE49-F238E27FC236}">
                  <a16:creationId xmlns:a16="http://schemas.microsoft.com/office/drawing/2014/main" id="{2662D829-D3B4-44FF-B165-AD35BC07DCF9}"/>
                </a:ext>
              </a:extLst>
            </p:cNvPr>
            <p:cNvSpPr/>
            <p:nvPr/>
          </p:nvSpPr>
          <p:spPr>
            <a:xfrm>
              <a:off x="7833774" y="6741375"/>
              <a:ext cx="181267" cy="161169"/>
            </a:xfrm>
            <a:custGeom>
              <a:avLst/>
              <a:gdLst>
                <a:gd name="connsiteX0" fmla="*/ 54710 w 181267"/>
                <a:gd name="connsiteY0" fmla="*/ 161170 h 161169"/>
                <a:gd name="connsiteX1" fmla="*/ 67378 w 181267"/>
                <a:gd name="connsiteY1" fmla="*/ 146882 h 161169"/>
                <a:gd name="connsiteX2" fmla="*/ 67093 w 181267"/>
                <a:gd name="connsiteY2" fmla="*/ 144025 h 161169"/>
                <a:gd name="connsiteX3" fmla="*/ 110527 w 181267"/>
                <a:gd name="connsiteY3" fmla="*/ 127070 h 161169"/>
                <a:gd name="connsiteX4" fmla="*/ 177487 w 181267"/>
                <a:gd name="connsiteY4" fmla="*/ 86303 h 161169"/>
                <a:gd name="connsiteX5" fmla="*/ 177678 w 181267"/>
                <a:gd name="connsiteY5" fmla="*/ 85922 h 161169"/>
                <a:gd name="connsiteX6" fmla="*/ 179106 w 181267"/>
                <a:gd name="connsiteY6" fmla="*/ 84112 h 161169"/>
                <a:gd name="connsiteX7" fmla="*/ 175297 w 181267"/>
                <a:gd name="connsiteY7" fmla="*/ 65729 h 161169"/>
                <a:gd name="connsiteX8" fmla="*/ 156913 w 181267"/>
                <a:gd name="connsiteY8" fmla="*/ 69539 h 161169"/>
                <a:gd name="connsiteX9" fmla="*/ 65092 w 181267"/>
                <a:gd name="connsiteY9" fmla="*/ 139262 h 161169"/>
                <a:gd name="connsiteX10" fmla="*/ 62235 w 181267"/>
                <a:gd name="connsiteY10" fmla="*/ 135928 h 161169"/>
                <a:gd name="connsiteX11" fmla="*/ 91667 w 181267"/>
                <a:gd name="connsiteY11" fmla="*/ 90304 h 161169"/>
                <a:gd name="connsiteX12" fmla="*/ 121575 w 181267"/>
                <a:gd name="connsiteY12" fmla="*/ 17818 h 161169"/>
                <a:gd name="connsiteX13" fmla="*/ 121671 w 181267"/>
                <a:gd name="connsiteY13" fmla="*/ 17437 h 161169"/>
                <a:gd name="connsiteX14" fmla="*/ 121766 w 181267"/>
                <a:gd name="connsiteY14" fmla="*/ 15056 h 161169"/>
                <a:gd name="connsiteX15" fmla="*/ 107859 w 181267"/>
                <a:gd name="connsiteY15" fmla="*/ 2483 h 161169"/>
                <a:gd name="connsiteX16" fmla="*/ 95286 w 181267"/>
                <a:gd name="connsiteY16" fmla="*/ 16390 h 161169"/>
                <a:gd name="connsiteX17" fmla="*/ 58615 w 181267"/>
                <a:gd name="connsiteY17" fmla="*/ 133547 h 161169"/>
                <a:gd name="connsiteX18" fmla="*/ 52900 w 181267"/>
                <a:gd name="connsiteY18" fmla="*/ 132309 h 161169"/>
                <a:gd name="connsiteX19" fmla="*/ 52519 w 181267"/>
                <a:gd name="connsiteY19" fmla="*/ 132309 h 161169"/>
                <a:gd name="connsiteX20" fmla="*/ 52328 w 181267"/>
                <a:gd name="connsiteY20" fmla="*/ 129451 h 161169"/>
                <a:gd name="connsiteX21" fmla="*/ 46709 w 181267"/>
                <a:gd name="connsiteY21" fmla="*/ 81826 h 161169"/>
                <a:gd name="connsiteX22" fmla="*/ 24230 w 181267"/>
                <a:gd name="connsiteY22" fmla="*/ 6674 h 161169"/>
                <a:gd name="connsiteX23" fmla="*/ 24039 w 181267"/>
                <a:gd name="connsiteY23" fmla="*/ 6293 h 161169"/>
                <a:gd name="connsiteX24" fmla="*/ 22610 w 181267"/>
                <a:gd name="connsiteY24" fmla="*/ 4388 h 161169"/>
                <a:gd name="connsiteX25" fmla="*/ 3942 w 181267"/>
                <a:gd name="connsiteY25" fmla="*/ 3436 h 161169"/>
                <a:gd name="connsiteX26" fmla="*/ 2989 w 181267"/>
                <a:gd name="connsiteY26" fmla="*/ 22200 h 161169"/>
                <a:gd name="connsiteX27" fmla="*/ 48233 w 181267"/>
                <a:gd name="connsiteY27" fmla="*/ 133071 h 161169"/>
                <a:gd name="connsiteX28" fmla="*/ 38518 w 181267"/>
                <a:gd name="connsiteY28" fmla="*/ 146692 h 161169"/>
                <a:gd name="connsiteX29" fmla="*/ 47376 w 181267"/>
                <a:gd name="connsiteY29" fmla="*/ 160027 h 16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1267" h="161169">
                  <a:moveTo>
                    <a:pt x="54710" y="161170"/>
                  </a:moveTo>
                  <a:cubicBezTo>
                    <a:pt x="61853" y="160217"/>
                    <a:pt x="67378" y="154216"/>
                    <a:pt x="67378" y="146882"/>
                  </a:cubicBezTo>
                  <a:cubicBezTo>
                    <a:pt x="67378" y="145930"/>
                    <a:pt x="67283" y="144882"/>
                    <a:pt x="67093" y="144025"/>
                  </a:cubicBezTo>
                  <a:cubicBezTo>
                    <a:pt x="81666" y="138881"/>
                    <a:pt x="95572" y="133642"/>
                    <a:pt x="110527" y="127070"/>
                  </a:cubicBezTo>
                  <a:cubicBezTo>
                    <a:pt x="133862" y="116783"/>
                    <a:pt x="151389" y="107544"/>
                    <a:pt x="177487" y="86303"/>
                  </a:cubicBezTo>
                  <a:lnTo>
                    <a:pt x="177678" y="85922"/>
                  </a:lnTo>
                  <a:cubicBezTo>
                    <a:pt x="178249" y="85351"/>
                    <a:pt x="178725" y="84779"/>
                    <a:pt x="179106" y="84112"/>
                  </a:cubicBezTo>
                  <a:cubicBezTo>
                    <a:pt x="183107" y="78016"/>
                    <a:pt x="181393" y="69825"/>
                    <a:pt x="175297" y="65729"/>
                  </a:cubicBezTo>
                  <a:cubicBezTo>
                    <a:pt x="169200" y="61729"/>
                    <a:pt x="162057" y="64300"/>
                    <a:pt x="156913" y="69539"/>
                  </a:cubicBezTo>
                  <a:cubicBezTo>
                    <a:pt x="118147" y="109544"/>
                    <a:pt x="78522" y="132214"/>
                    <a:pt x="65092" y="139262"/>
                  </a:cubicBezTo>
                  <a:cubicBezTo>
                    <a:pt x="64330" y="138024"/>
                    <a:pt x="63378" y="136881"/>
                    <a:pt x="62235" y="135928"/>
                  </a:cubicBezTo>
                  <a:cubicBezTo>
                    <a:pt x="71284" y="122784"/>
                    <a:pt x="83285" y="104782"/>
                    <a:pt x="91667" y="90304"/>
                  </a:cubicBezTo>
                  <a:cubicBezTo>
                    <a:pt x="104335" y="68206"/>
                    <a:pt x="113098" y="50394"/>
                    <a:pt x="121575" y="17818"/>
                  </a:cubicBezTo>
                  <a:lnTo>
                    <a:pt x="121671" y="17437"/>
                  </a:lnTo>
                  <a:cubicBezTo>
                    <a:pt x="121766" y="16675"/>
                    <a:pt x="121766" y="15913"/>
                    <a:pt x="121766" y="15056"/>
                  </a:cubicBezTo>
                  <a:cubicBezTo>
                    <a:pt x="121385" y="7722"/>
                    <a:pt x="115194" y="2102"/>
                    <a:pt x="107859" y="2483"/>
                  </a:cubicBezTo>
                  <a:cubicBezTo>
                    <a:pt x="100525" y="2864"/>
                    <a:pt x="96334" y="9151"/>
                    <a:pt x="95286" y="16390"/>
                  </a:cubicBezTo>
                  <a:cubicBezTo>
                    <a:pt x="86714" y="79159"/>
                    <a:pt x="62235" y="126594"/>
                    <a:pt x="58615" y="133547"/>
                  </a:cubicBezTo>
                  <a:cubicBezTo>
                    <a:pt x="56806" y="132785"/>
                    <a:pt x="54900" y="132309"/>
                    <a:pt x="52900" y="132309"/>
                  </a:cubicBezTo>
                  <a:cubicBezTo>
                    <a:pt x="52710" y="132309"/>
                    <a:pt x="52614" y="132309"/>
                    <a:pt x="52519" y="132309"/>
                  </a:cubicBezTo>
                  <a:cubicBezTo>
                    <a:pt x="52424" y="131356"/>
                    <a:pt x="52328" y="130404"/>
                    <a:pt x="52328" y="129451"/>
                  </a:cubicBezTo>
                  <a:cubicBezTo>
                    <a:pt x="50995" y="113545"/>
                    <a:pt x="49376" y="98400"/>
                    <a:pt x="46709" y="81826"/>
                  </a:cubicBezTo>
                  <a:cubicBezTo>
                    <a:pt x="42613" y="56680"/>
                    <a:pt x="38136" y="37345"/>
                    <a:pt x="24230" y="6674"/>
                  </a:cubicBezTo>
                  <a:lnTo>
                    <a:pt x="24039" y="6293"/>
                  </a:lnTo>
                  <a:cubicBezTo>
                    <a:pt x="23659" y="5626"/>
                    <a:pt x="23182" y="5055"/>
                    <a:pt x="22610" y="4388"/>
                  </a:cubicBezTo>
                  <a:cubicBezTo>
                    <a:pt x="17753" y="-1041"/>
                    <a:pt x="9371" y="-1517"/>
                    <a:pt x="3942" y="3436"/>
                  </a:cubicBezTo>
                  <a:cubicBezTo>
                    <a:pt x="-1487" y="8293"/>
                    <a:pt x="-821" y="15913"/>
                    <a:pt x="2989" y="22200"/>
                  </a:cubicBezTo>
                  <a:cubicBezTo>
                    <a:pt x="36041" y="76588"/>
                    <a:pt x="46900" y="126213"/>
                    <a:pt x="48233" y="133071"/>
                  </a:cubicBezTo>
                  <a:cubicBezTo>
                    <a:pt x="42613" y="135071"/>
                    <a:pt x="38518" y="140405"/>
                    <a:pt x="38518" y="146692"/>
                  </a:cubicBezTo>
                  <a:cubicBezTo>
                    <a:pt x="38518" y="152692"/>
                    <a:pt x="42137" y="157836"/>
                    <a:pt x="47376" y="160027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222" name="그래픽 97">
              <a:extLst>
                <a:ext uri="{FF2B5EF4-FFF2-40B4-BE49-F238E27FC236}">
                  <a16:creationId xmlns:a16="http://schemas.microsoft.com/office/drawing/2014/main" id="{421EA14D-C600-4529-903D-E9C1F028C150}"/>
                </a:ext>
              </a:extLst>
            </p:cNvPr>
            <p:cNvSpPr/>
            <p:nvPr/>
          </p:nvSpPr>
          <p:spPr>
            <a:xfrm>
              <a:off x="7871815" y="6873588"/>
              <a:ext cx="29527" cy="29528"/>
            </a:xfrm>
            <a:custGeom>
              <a:avLst/>
              <a:gdLst>
                <a:gd name="connsiteX0" fmla="*/ 29528 w 29527"/>
                <a:gd name="connsiteY0" fmla="*/ 14765 h 29528"/>
                <a:gd name="connsiteX1" fmla="*/ 14764 w 29527"/>
                <a:gd name="connsiteY1" fmla="*/ 29529 h 29528"/>
                <a:gd name="connsiteX2" fmla="*/ 0 w 29527"/>
                <a:gd name="connsiteY2" fmla="*/ 14765 h 29528"/>
                <a:gd name="connsiteX3" fmla="*/ 14764 w 29527"/>
                <a:gd name="connsiteY3" fmla="*/ 1 h 29528"/>
                <a:gd name="connsiteX4" fmla="*/ 29528 w 29527"/>
                <a:gd name="connsiteY4" fmla="*/ 14765 h 2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7" h="29528">
                  <a:moveTo>
                    <a:pt x="29528" y="14765"/>
                  </a:moveTo>
                  <a:cubicBezTo>
                    <a:pt x="29528" y="22956"/>
                    <a:pt x="22860" y="29529"/>
                    <a:pt x="14764" y="29529"/>
                  </a:cubicBezTo>
                  <a:cubicBezTo>
                    <a:pt x="6572" y="29529"/>
                    <a:pt x="0" y="22861"/>
                    <a:pt x="0" y="14765"/>
                  </a:cubicBezTo>
                  <a:cubicBezTo>
                    <a:pt x="0" y="6573"/>
                    <a:pt x="6668" y="1"/>
                    <a:pt x="14764" y="1"/>
                  </a:cubicBezTo>
                  <a:cubicBezTo>
                    <a:pt x="22860" y="-94"/>
                    <a:pt x="29528" y="6573"/>
                    <a:pt x="29528" y="14765"/>
                  </a:cubicBezTo>
                  <a:close/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grpSp>
        <p:nvGrpSpPr>
          <p:cNvPr id="228" name="그래픽 97">
            <a:extLst>
              <a:ext uri="{FF2B5EF4-FFF2-40B4-BE49-F238E27FC236}">
                <a16:creationId xmlns:a16="http://schemas.microsoft.com/office/drawing/2014/main" id="{68A4F07C-0F58-46DC-A2BC-AB8D9A7A5A72}"/>
              </a:ext>
            </a:extLst>
          </p:cNvPr>
          <p:cNvGrpSpPr/>
          <p:nvPr/>
        </p:nvGrpSpPr>
        <p:grpSpPr>
          <a:xfrm>
            <a:off x="2451589" y="7769687"/>
            <a:ext cx="618310" cy="551703"/>
            <a:chOff x="7833774" y="6741375"/>
            <a:chExt cx="181267" cy="161740"/>
          </a:xfrm>
          <a:solidFill>
            <a:schemeClr val="bg1"/>
          </a:solidFill>
        </p:grpSpPr>
        <p:sp>
          <p:nvSpPr>
            <p:cNvPr id="229" name="그래픽 97">
              <a:extLst>
                <a:ext uri="{FF2B5EF4-FFF2-40B4-BE49-F238E27FC236}">
                  <a16:creationId xmlns:a16="http://schemas.microsoft.com/office/drawing/2014/main" id="{3C01A7B4-FDB2-4EB5-8A39-C79CE65AB9D0}"/>
                </a:ext>
              </a:extLst>
            </p:cNvPr>
            <p:cNvSpPr/>
            <p:nvPr/>
          </p:nvSpPr>
          <p:spPr>
            <a:xfrm>
              <a:off x="7833774" y="6741375"/>
              <a:ext cx="181267" cy="161169"/>
            </a:xfrm>
            <a:custGeom>
              <a:avLst/>
              <a:gdLst>
                <a:gd name="connsiteX0" fmla="*/ 54710 w 181267"/>
                <a:gd name="connsiteY0" fmla="*/ 161170 h 161169"/>
                <a:gd name="connsiteX1" fmla="*/ 67378 w 181267"/>
                <a:gd name="connsiteY1" fmla="*/ 146882 h 161169"/>
                <a:gd name="connsiteX2" fmla="*/ 67093 w 181267"/>
                <a:gd name="connsiteY2" fmla="*/ 144025 h 161169"/>
                <a:gd name="connsiteX3" fmla="*/ 110527 w 181267"/>
                <a:gd name="connsiteY3" fmla="*/ 127070 h 161169"/>
                <a:gd name="connsiteX4" fmla="*/ 177487 w 181267"/>
                <a:gd name="connsiteY4" fmla="*/ 86303 h 161169"/>
                <a:gd name="connsiteX5" fmla="*/ 177678 w 181267"/>
                <a:gd name="connsiteY5" fmla="*/ 85922 h 161169"/>
                <a:gd name="connsiteX6" fmla="*/ 179106 w 181267"/>
                <a:gd name="connsiteY6" fmla="*/ 84112 h 161169"/>
                <a:gd name="connsiteX7" fmla="*/ 175297 w 181267"/>
                <a:gd name="connsiteY7" fmla="*/ 65729 h 161169"/>
                <a:gd name="connsiteX8" fmla="*/ 156913 w 181267"/>
                <a:gd name="connsiteY8" fmla="*/ 69539 h 161169"/>
                <a:gd name="connsiteX9" fmla="*/ 65092 w 181267"/>
                <a:gd name="connsiteY9" fmla="*/ 139262 h 161169"/>
                <a:gd name="connsiteX10" fmla="*/ 62235 w 181267"/>
                <a:gd name="connsiteY10" fmla="*/ 135928 h 161169"/>
                <a:gd name="connsiteX11" fmla="*/ 91667 w 181267"/>
                <a:gd name="connsiteY11" fmla="*/ 90304 h 161169"/>
                <a:gd name="connsiteX12" fmla="*/ 121575 w 181267"/>
                <a:gd name="connsiteY12" fmla="*/ 17818 h 161169"/>
                <a:gd name="connsiteX13" fmla="*/ 121671 w 181267"/>
                <a:gd name="connsiteY13" fmla="*/ 17437 h 161169"/>
                <a:gd name="connsiteX14" fmla="*/ 121766 w 181267"/>
                <a:gd name="connsiteY14" fmla="*/ 15056 h 161169"/>
                <a:gd name="connsiteX15" fmla="*/ 107859 w 181267"/>
                <a:gd name="connsiteY15" fmla="*/ 2483 h 161169"/>
                <a:gd name="connsiteX16" fmla="*/ 95286 w 181267"/>
                <a:gd name="connsiteY16" fmla="*/ 16390 h 161169"/>
                <a:gd name="connsiteX17" fmla="*/ 58615 w 181267"/>
                <a:gd name="connsiteY17" fmla="*/ 133547 h 161169"/>
                <a:gd name="connsiteX18" fmla="*/ 52900 w 181267"/>
                <a:gd name="connsiteY18" fmla="*/ 132309 h 161169"/>
                <a:gd name="connsiteX19" fmla="*/ 52519 w 181267"/>
                <a:gd name="connsiteY19" fmla="*/ 132309 h 161169"/>
                <a:gd name="connsiteX20" fmla="*/ 52328 w 181267"/>
                <a:gd name="connsiteY20" fmla="*/ 129451 h 161169"/>
                <a:gd name="connsiteX21" fmla="*/ 46709 w 181267"/>
                <a:gd name="connsiteY21" fmla="*/ 81826 h 161169"/>
                <a:gd name="connsiteX22" fmla="*/ 24230 w 181267"/>
                <a:gd name="connsiteY22" fmla="*/ 6674 h 161169"/>
                <a:gd name="connsiteX23" fmla="*/ 24039 w 181267"/>
                <a:gd name="connsiteY23" fmla="*/ 6293 h 161169"/>
                <a:gd name="connsiteX24" fmla="*/ 22610 w 181267"/>
                <a:gd name="connsiteY24" fmla="*/ 4388 h 161169"/>
                <a:gd name="connsiteX25" fmla="*/ 3942 w 181267"/>
                <a:gd name="connsiteY25" fmla="*/ 3436 h 161169"/>
                <a:gd name="connsiteX26" fmla="*/ 2989 w 181267"/>
                <a:gd name="connsiteY26" fmla="*/ 22200 h 161169"/>
                <a:gd name="connsiteX27" fmla="*/ 48233 w 181267"/>
                <a:gd name="connsiteY27" fmla="*/ 133071 h 161169"/>
                <a:gd name="connsiteX28" fmla="*/ 38518 w 181267"/>
                <a:gd name="connsiteY28" fmla="*/ 146692 h 161169"/>
                <a:gd name="connsiteX29" fmla="*/ 47376 w 181267"/>
                <a:gd name="connsiteY29" fmla="*/ 160027 h 16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1267" h="161169">
                  <a:moveTo>
                    <a:pt x="54710" y="161170"/>
                  </a:moveTo>
                  <a:cubicBezTo>
                    <a:pt x="61853" y="160217"/>
                    <a:pt x="67378" y="154216"/>
                    <a:pt x="67378" y="146882"/>
                  </a:cubicBezTo>
                  <a:cubicBezTo>
                    <a:pt x="67378" y="145930"/>
                    <a:pt x="67283" y="144882"/>
                    <a:pt x="67093" y="144025"/>
                  </a:cubicBezTo>
                  <a:cubicBezTo>
                    <a:pt x="81666" y="138881"/>
                    <a:pt x="95572" y="133642"/>
                    <a:pt x="110527" y="127070"/>
                  </a:cubicBezTo>
                  <a:cubicBezTo>
                    <a:pt x="133862" y="116783"/>
                    <a:pt x="151389" y="107544"/>
                    <a:pt x="177487" y="86303"/>
                  </a:cubicBezTo>
                  <a:lnTo>
                    <a:pt x="177678" y="85922"/>
                  </a:lnTo>
                  <a:cubicBezTo>
                    <a:pt x="178249" y="85351"/>
                    <a:pt x="178725" y="84779"/>
                    <a:pt x="179106" y="84112"/>
                  </a:cubicBezTo>
                  <a:cubicBezTo>
                    <a:pt x="183107" y="78016"/>
                    <a:pt x="181393" y="69825"/>
                    <a:pt x="175297" y="65729"/>
                  </a:cubicBezTo>
                  <a:cubicBezTo>
                    <a:pt x="169200" y="61729"/>
                    <a:pt x="162057" y="64300"/>
                    <a:pt x="156913" y="69539"/>
                  </a:cubicBezTo>
                  <a:cubicBezTo>
                    <a:pt x="118147" y="109544"/>
                    <a:pt x="78522" y="132214"/>
                    <a:pt x="65092" y="139262"/>
                  </a:cubicBezTo>
                  <a:cubicBezTo>
                    <a:pt x="64330" y="138024"/>
                    <a:pt x="63378" y="136881"/>
                    <a:pt x="62235" y="135928"/>
                  </a:cubicBezTo>
                  <a:cubicBezTo>
                    <a:pt x="71284" y="122784"/>
                    <a:pt x="83285" y="104782"/>
                    <a:pt x="91667" y="90304"/>
                  </a:cubicBezTo>
                  <a:cubicBezTo>
                    <a:pt x="104335" y="68206"/>
                    <a:pt x="113098" y="50394"/>
                    <a:pt x="121575" y="17818"/>
                  </a:cubicBezTo>
                  <a:lnTo>
                    <a:pt x="121671" y="17437"/>
                  </a:lnTo>
                  <a:cubicBezTo>
                    <a:pt x="121766" y="16675"/>
                    <a:pt x="121766" y="15913"/>
                    <a:pt x="121766" y="15056"/>
                  </a:cubicBezTo>
                  <a:cubicBezTo>
                    <a:pt x="121385" y="7722"/>
                    <a:pt x="115194" y="2102"/>
                    <a:pt x="107859" y="2483"/>
                  </a:cubicBezTo>
                  <a:cubicBezTo>
                    <a:pt x="100525" y="2864"/>
                    <a:pt x="96334" y="9151"/>
                    <a:pt x="95286" y="16390"/>
                  </a:cubicBezTo>
                  <a:cubicBezTo>
                    <a:pt x="86714" y="79159"/>
                    <a:pt x="62235" y="126594"/>
                    <a:pt x="58615" y="133547"/>
                  </a:cubicBezTo>
                  <a:cubicBezTo>
                    <a:pt x="56806" y="132785"/>
                    <a:pt x="54900" y="132309"/>
                    <a:pt x="52900" y="132309"/>
                  </a:cubicBezTo>
                  <a:cubicBezTo>
                    <a:pt x="52710" y="132309"/>
                    <a:pt x="52614" y="132309"/>
                    <a:pt x="52519" y="132309"/>
                  </a:cubicBezTo>
                  <a:cubicBezTo>
                    <a:pt x="52424" y="131356"/>
                    <a:pt x="52328" y="130404"/>
                    <a:pt x="52328" y="129451"/>
                  </a:cubicBezTo>
                  <a:cubicBezTo>
                    <a:pt x="50995" y="113545"/>
                    <a:pt x="49376" y="98400"/>
                    <a:pt x="46709" y="81826"/>
                  </a:cubicBezTo>
                  <a:cubicBezTo>
                    <a:pt x="42613" y="56680"/>
                    <a:pt x="38136" y="37345"/>
                    <a:pt x="24230" y="6674"/>
                  </a:cubicBezTo>
                  <a:lnTo>
                    <a:pt x="24039" y="6293"/>
                  </a:lnTo>
                  <a:cubicBezTo>
                    <a:pt x="23659" y="5626"/>
                    <a:pt x="23182" y="5055"/>
                    <a:pt x="22610" y="4388"/>
                  </a:cubicBezTo>
                  <a:cubicBezTo>
                    <a:pt x="17753" y="-1041"/>
                    <a:pt x="9371" y="-1517"/>
                    <a:pt x="3942" y="3436"/>
                  </a:cubicBezTo>
                  <a:cubicBezTo>
                    <a:pt x="-1487" y="8293"/>
                    <a:pt x="-821" y="15913"/>
                    <a:pt x="2989" y="22200"/>
                  </a:cubicBezTo>
                  <a:cubicBezTo>
                    <a:pt x="36041" y="76588"/>
                    <a:pt x="46900" y="126213"/>
                    <a:pt x="48233" y="133071"/>
                  </a:cubicBezTo>
                  <a:cubicBezTo>
                    <a:pt x="42613" y="135071"/>
                    <a:pt x="38518" y="140405"/>
                    <a:pt x="38518" y="146692"/>
                  </a:cubicBezTo>
                  <a:cubicBezTo>
                    <a:pt x="38518" y="152692"/>
                    <a:pt x="42137" y="157836"/>
                    <a:pt x="47376" y="160027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230" name="그래픽 97">
              <a:extLst>
                <a:ext uri="{FF2B5EF4-FFF2-40B4-BE49-F238E27FC236}">
                  <a16:creationId xmlns:a16="http://schemas.microsoft.com/office/drawing/2014/main" id="{9D1655C5-E876-460B-AD42-D631A5F59050}"/>
                </a:ext>
              </a:extLst>
            </p:cNvPr>
            <p:cNvSpPr/>
            <p:nvPr/>
          </p:nvSpPr>
          <p:spPr>
            <a:xfrm>
              <a:off x="7871815" y="6873588"/>
              <a:ext cx="29527" cy="29528"/>
            </a:xfrm>
            <a:custGeom>
              <a:avLst/>
              <a:gdLst>
                <a:gd name="connsiteX0" fmla="*/ 29528 w 29527"/>
                <a:gd name="connsiteY0" fmla="*/ 14765 h 29528"/>
                <a:gd name="connsiteX1" fmla="*/ 14764 w 29527"/>
                <a:gd name="connsiteY1" fmla="*/ 29529 h 29528"/>
                <a:gd name="connsiteX2" fmla="*/ 0 w 29527"/>
                <a:gd name="connsiteY2" fmla="*/ 14765 h 29528"/>
                <a:gd name="connsiteX3" fmla="*/ 14764 w 29527"/>
                <a:gd name="connsiteY3" fmla="*/ 1 h 29528"/>
                <a:gd name="connsiteX4" fmla="*/ 29528 w 29527"/>
                <a:gd name="connsiteY4" fmla="*/ 14765 h 2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7" h="29528">
                  <a:moveTo>
                    <a:pt x="29528" y="14765"/>
                  </a:moveTo>
                  <a:cubicBezTo>
                    <a:pt x="29528" y="22956"/>
                    <a:pt x="22860" y="29529"/>
                    <a:pt x="14764" y="29529"/>
                  </a:cubicBezTo>
                  <a:cubicBezTo>
                    <a:pt x="6572" y="29529"/>
                    <a:pt x="0" y="22861"/>
                    <a:pt x="0" y="14765"/>
                  </a:cubicBezTo>
                  <a:cubicBezTo>
                    <a:pt x="0" y="6573"/>
                    <a:pt x="6668" y="1"/>
                    <a:pt x="14764" y="1"/>
                  </a:cubicBezTo>
                  <a:cubicBezTo>
                    <a:pt x="22860" y="-94"/>
                    <a:pt x="29528" y="6573"/>
                    <a:pt x="29528" y="147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F24A2100-290A-457A-B1AD-23A3A683D878}"/>
              </a:ext>
            </a:extLst>
          </p:cNvPr>
          <p:cNvGrpSpPr/>
          <p:nvPr/>
        </p:nvGrpSpPr>
        <p:grpSpPr>
          <a:xfrm>
            <a:off x="4930894" y="7195482"/>
            <a:ext cx="830025" cy="211832"/>
            <a:chOff x="-3178995" y="-3821910"/>
            <a:chExt cx="1307774" cy="333760"/>
          </a:xfrm>
        </p:grpSpPr>
        <p:grpSp>
          <p:nvGrpSpPr>
            <p:cNvPr id="256" name="그래픽 45">
              <a:extLst>
                <a:ext uri="{FF2B5EF4-FFF2-40B4-BE49-F238E27FC236}">
                  <a16:creationId xmlns:a16="http://schemas.microsoft.com/office/drawing/2014/main" id="{826CAAAF-CACF-4B0D-B70C-6F8332EACB1F}"/>
                </a:ext>
              </a:extLst>
            </p:cNvPr>
            <p:cNvGrpSpPr/>
            <p:nvPr/>
          </p:nvGrpSpPr>
          <p:grpSpPr>
            <a:xfrm>
              <a:off x="-2677538" y="-3763872"/>
              <a:ext cx="806317" cy="218221"/>
              <a:chOff x="-2677538" y="-3763872"/>
              <a:chExt cx="806317" cy="218221"/>
            </a:xfrm>
            <a:solidFill>
              <a:srgbClr val="353E4D"/>
            </a:solidFill>
          </p:grpSpPr>
          <p:sp>
            <p:nvSpPr>
              <p:cNvPr id="258" name="그래픽 45">
                <a:extLst>
                  <a:ext uri="{FF2B5EF4-FFF2-40B4-BE49-F238E27FC236}">
                    <a16:creationId xmlns:a16="http://schemas.microsoft.com/office/drawing/2014/main" id="{CB4CE7DB-59D6-4863-BF52-7AEB6440A70A}"/>
                  </a:ext>
                </a:extLst>
              </p:cNvPr>
              <p:cNvSpPr/>
              <p:nvPr/>
            </p:nvSpPr>
            <p:spPr>
              <a:xfrm>
                <a:off x="-2530234" y="-3719087"/>
                <a:ext cx="173249" cy="173249"/>
              </a:xfrm>
              <a:custGeom>
                <a:avLst/>
                <a:gdLst>
                  <a:gd name="connsiteX0" fmla="*/ 173250 w 173249"/>
                  <a:gd name="connsiteY0" fmla="*/ 86625 h 173249"/>
                  <a:gd name="connsiteX1" fmla="*/ 86625 w 173249"/>
                  <a:gd name="connsiteY1" fmla="*/ 173250 h 173249"/>
                  <a:gd name="connsiteX2" fmla="*/ 0 w 173249"/>
                  <a:gd name="connsiteY2" fmla="*/ 86625 h 173249"/>
                  <a:gd name="connsiteX3" fmla="*/ 86625 w 173249"/>
                  <a:gd name="connsiteY3" fmla="*/ 0 h 173249"/>
                  <a:gd name="connsiteX4" fmla="*/ 173250 w 173249"/>
                  <a:gd name="connsiteY4" fmla="*/ 86625 h 173249"/>
                  <a:gd name="connsiteX5" fmla="*/ 86298 w 173249"/>
                  <a:gd name="connsiteY5" fmla="*/ 41933 h 173249"/>
                  <a:gd name="connsiteX6" fmla="*/ 41606 w 173249"/>
                  <a:gd name="connsiteY6" fmla="*/ 86625 h 173249"/>
                  <a:gd name="connsiteX7" fmla="*/ 86298 w 173249"/>
                  <a:gd name="connsiteY7" fmla="*/ 131316 h 173249"/>
                  <a:gd name="connsiteX8" fmla="*/ 130989 w 173249"/>
                  <a:gd name="connsiteY8" fmla="*/ 86625 h 173249"/>
                  <a:gd name="connsiteX9" fmla="*/ 86298 w 173249"/>
                  <a:gd name="connsiteY9" fmla="*/ 41933 h 17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249" h="173249">
                    <a:moveTo>
                      <a:pt x="173250" y="86625"/>
                    </a:moveTo>
                    <a:cubicBezTo>
                      <a:pt x="173250" y="134449"/>
                      <a:pt x="134495" y="173250"/>
                      <a:pt x="86625" y="173250"/>
                    </a:cubicBezTo>
                    <a:cubicBezTo>
                      <a:pt x="38755" y="173250"/>
                      <a:pt x="0" y="134495"/>
                      <a:pt x="0" y="86625"/>
                    </a:cubicBezTo>
                    <a:cubicBezTo>
                      <a:pt x="0" y="38801"/>
                      <a:pt x="38755" y="0"/>
                      <a:pt x="86625" y="0"/>
                    </a:cubicBezTo>
                    <a:cubicBezTo>
                      <a:pt x="134495" y="0"/>
                      <a:pt x="173250" y="38801"/>
                      <a:pt x="173250" y="86625"/>
                    </a:cubicBezTo>
                    <a:close/>
                    <a:moveTo>
                      <a:pt x="86298" y="41933"/>
                    </a:moveTo>
                    <a:cubicBezTo>
                      <a:pt x="61615" y="41933"/>
                      <a:pt x="41606" y="61942"/>
                      <a:pt x="41606" y="86625"/>
                    </a:cubicBezTo>
                    <a:cubicBezTo>
                      <a:pt x="41606" y="111308"/>
                      <a:pt x="61615" y="131316"/>
                      <a:pt x="86298" y="131316"/>
                    </a:cubicBezTo>
                    <a:cubicBezTo>
                      <a:pt x="110981" y="131316"/>
                      <a:pt x="130989" y="111308"/>
                      <a:pt x="130989" y="86625"/>
                    </a:cubicBezTo>
                    <a:cubicBezTo>
                      <a:pt x="130989" y="61942"/>
                      <a:pt x="110981" y="41933"/>
                      <a:pt x="86298" y="41933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/>
              </a:p>
            </p:txBody>
          </p:sp>
          <p:sp>
            <p:nvSpPr>
              <p:cNvPr id="259" name="그래픽 45">
                <a:extLst>
                  <a:ext uri="{FF2B5EF4-FFF2-40B4-BE49-F238E27FC236}">
                    <a16:creationId xmlns:a16="http://schemas.microsoft.com/office/drawing/2014/main" id="{58CC840B-303D-44A9-B93D-68BBCC97CAB3}"/>
                  </a:ext>
                </a:extLst>
              </p:cNvPr>
              <p:cNvSpPr/>
              <p:nvPr/>
            </p:nvSpPr>
            <p:spPr>
              <a:xfrm>
                <a:off x="-2677538" y="-3763872"/>
                <a:ext cx="136271" cy="218221"/>
              </a:xfrm>
              <a:custGeom>
                <a:avLst/>
                <a:gdLst>
                  <a:gd name="connsiteX0" fmla="*/ 136272 w 136271"/>
                  <a:gd name="connsiteY0" fmla="*/ 197138 h 218221"/>
                  <a:gd name="connsiteX1" fmla="*/ 115235 w 136271"/>
                  <a:gd name="connsiteY1" fmla="*/ 176101 h 218221"/>
                  <a:gd name="connsiteX2" fmla="*/ 115188 w 136271"/>
                  <a:gd name="connsiteY2" fmla="*/ 176101 h 218221"/>
                  <a:gd name="connsiteX3" fmla="*/ 115188 w 136271"/>
                  <a:gd name="connsiteY3" fmla="*/ 176101 h 218221"/>
                  <a:gd name="connsiteX4" fmla="*/ 70684 w 136271"/>
                  <a:gd name="connsiteY4" fmla="*/ 131597 h 218221"/>
                  <a:gd name="connsiteX5" fmla="*/ 70637 w 136271"/>
                  <a:gd name="connsiteY5" fmla="*/ 86578 h 218221"/>
                  <a:gd name="connsiteX6" fmla="*/ 115235 w 136271"/>
                  <a:gd name="connsiteY6" fmla="*/ 86578 h 218221"/>
                  <a:gd name="connsiteX7" fmla="*/ 136085 w 136271"/>
                  <a:gd name="connsiteY7" fmla="*/ 65728 h 218221"/>
                  <a:gd name="connsiteX8" fmla="*/ 115235 w 136271"/>
                  <a:gd name="connsiteY8" fmla="*/ 44879 h 218221"/>
                  <a:gd name="connsiteX9" fmla="*/ 70637 w 136271"/>
                  <a:gd name="connsiteY9" fmla="*/ 44879 h 218221"/>
                  <a:gd name="connsiteX10" fmla="*/ 70637 w 136271"/>
                  <a:gd name="connsiteY10" fmla="*/ 20850 h 218221"/>
                  <a:gd name="connsiteX11" fmla="*/ 49787 w 136271"/>
                  <a:gd name="connsiteY11" fmla="*/ 0 h 218221"/>
                  <a:gd name="connsiteX12" fmla="*/ 28937 w 136271"/>
                  <a:gd name="connsiteY12" fmla="*/ 20850 h 218221"/>
                  <a:gd name="connsiteX13" fmla="*/ 28937 w 136271"/>
                  <a:gd name="connsiteY13" fmla="*/ 44879 h 218221"/>
                  <a:gd name="connsiteX14" fmla="*/ 20850 w 136271"/>
                  <a:gd name="connsiteY14" fmla="*/ 44879 h 218221"/>
                  <a:gd name="connsiteX15" fmla="*/ 0 w 136271"/>
                  <a:gd name="connsiteY15" fmla="*/ 65728 h 218221"/>
                  <a:gd name="connsiteX16" fmla="*/ 20850 w 136271"/>
                  <a:gd name="connsiteY16" fmla="*/ 86578 h 218221"/>
                  <a:gd name="connsiteX17" fmla="*/ 28937 w 136271"/>
                  <a:gd name="connsiteY17" fmla="*/ 86578 h 218221"/>
                  <a:gd name="connsiteX18" fmla="*/ 28937 w 136271"/>
                  <a:gd name="connsiteY18" fmla="*/ 131597 h 218221"/>
                  <a:gd name="connsiteX19" fmla="*/ 114908 w 136271"/>
                  <a:gd name="connsiteY19" fmla="*/ 218175 h 218221"/>
                  <a:gd name="connsiteX20" fmla="*/ 115235 w 136271"/>
                  <a:gd name="connsiteY20" fmla="*/ 218222 h 218221"/>
                  <a:gd name="connsiteX21" fmla="*/ 115328 w 136271"/>
                  <a:gd name="connsiteY21" fmla="*/ 218222 h 218221"/>
                  <a:gd name="connsiteX22" fmla="*/ 115515 w 136271"/>
                  <a:gd name="connsiteY22" fmla="*/ 218222 h 218221"/>
                  <a:gd name="connsiteX23" fmla="*/ 115515 w 136271"/>
                  <a:gd name="connsiteY23" fmla="*/ 218175 h 218221"/>
                  <a:gd name="connsiteX24" fmla="*/ 136272 w 136271"/>
                  <a:gd name="connsiteY24" fmla="*/ 197138 h 21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6271" h="218221">
                    <a:moveTo>
                      <a:pt x="136272" y="197138"/>
                    </a:moveTo>
                    <a:cubicBezTo>
                      <a:pt x="136272" y="185498"/>
                      <a:pt x="126829" y="176101"/>
                      <a:pt x="115235" y="176101"/>
                    </a:cubicBezTo>
                    <a:cubicBezTo>
                      <a:pt x="115235" y="176101"/>
                      <a:pt x="115188" y="176101"/>
                      <a:pt x="115188" y="176101"/>
                    </a:cubicBezTo>
                    <a:lnTo>
                      <a:pt x="115188" y="176101"/>
                    </a:lnTo>
                    <a:cubicBezTo>
                      <a:pt x="90599" y="176101"/>
                      <a:pt x="70684" y="156187"/>
                      <a:pt x="70684" y="131597"/>
                    </a:cubicBezTo>
                    <a:lnTo>
                      <a:pt x="70637" y="86578"/>
                    </a:lnTo>
                    <a:lnTo>
                      <a:pt x="115235" y="86578"/>
                    </a:lnTo>
                    <a:cubicBezTo>
                      <a:pt x="126735" y="86578"/>
                      <a:pt x="136085" y="77228"/>
                      <a:pt x="136085" y="65728"/>
                    </a:cubicBezTo>
                    <a:cubicBezTo>
                      <a:pt x="136085" y="54228"/>
                      <a:pt x="126735" y="44879"/>
                      <a:pt x="115235" y="44879"/>
                    </a:cubicBezTo>
                    <a:lnTo>
                      <a:pt x="70637" y="44879"/>
                    </a:lnTo>
                    <a:lnTo>
                      <a:pt x="70637" y="20850"/>
                    </a:lnTo>
                    <a:cubicBezTo>
                      <a:pt x="70637" y="9350"/>
                      <a:pt x="61287" y="0"/>
                      <a:pt x="49787" y="0"/>
                    </a:cubicBezTo>
                    <a:cubicBezTo>
                      <a:pt x="38287" y="0"/>
                      <a:pt x="28937" y="9350"/>
                      <a:pt x="28937" y="20850"/>
                    </a:cubicBezTo>
                    <a:lnTo>
                      <a:pt x="28937" y="44879"/>
                    </a:lnTo>
                    <a:lnTo>
                      <a:pt x="20850" y="44879"/>
                    </a:lnTo>
                    <a:cubicBezTo>
                      <a:pt x="9350" y="44879"/>
                      <a:pt x="0" y="54228"/>
                      <a:pt x="0" y="65728"/>
                    </a:cubicBezTo>
                    <a:cubicBezTo>
                      <a:pt x="0" y="77228"/>
                      <a:pt x="9350" y="86578"/>
                      <a:pt x="20850" y="86578"/>
                    </a:cubicBezTo>
                    <a:lnTo>
                      <a:pt x="28937" y="86578"/>
                    </a:lnTo>
                    <a:lnTo>
                      <a:pt x="28937" y="131597"/>
                    </a:lnTo>
                    <a:cubicBezTo>
                      <a:pt x="28937" y="179234"/>
                      <a:pt x="67365" y="217848"/>
                      <a:pt x="114908" y="218175"/>
                    </a:cubicBezTo>
                    <a:cubicBezTo>
                      <a:pt x="115001" y="218175"/>
                      <a:pt x="115095" y="218222"/>
                      <a:pt x="115235" y="218222"/>
                    </a:cubicBezTo>
                    <a:cubicBezTo>
                      <a:pt x="115282" y="218222"/>
                      <a:pt x="115282" y="218222"/>
                      <a:pt x="115328" y="218222"/>
                    </a:cubicBezTo>
                    <a:cubicBezTo>
                      <a:pt x="115375" y="218222"/>
                      <a:pt x="115469" y="218222"/>
                      <a:pt x="115515" y="218222"/>
                    </a:cubicBezTo>
                    <a:lnTo>
                      <a:pt x="115515" y="218175"/>
                    </a:lnTo>
                    <a:cubicBezTo>
                      <a:pt x="127016" y="217988"/>
                      <a:pt x="136272" y="208638"/>
                      <a:pt x="136272" y="197138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/>
              </a:p>
            </p:txBody>
          </p:sp>
          <p:sp>
            <p:nvSpPr>
              <p:cNvPr id="260" name="그래픽 45">
                <a:extLst>
                  <a:ext uri="{FF2B5EF4-FFF2-40B4-BE49-F238E27FC236}">
                    <a16:creationId xmlns:a16="http://schemas.microsoft.com/office/drawing/2014/main" id="{960C2989-048B-422A-AA10-D9401CDEC68E}"/>
                  </a:ext>
                </a:extLst>
              </p:cNvPr>
              <p:cNvSpPr/>
              <p:nvPr/>
            </p:nvSpPr>
            <p:spPr>
              <a:xfrm>
                <a:off x="-2346886" y="-3763872"/>
                <a:ext cx="173249" cy="218081"/>
              </a:xfrm>
              <a:custGeom>
                <a:avLst/>
                <a:gdLst>
                  <a:gd name="connsiteX0" fmla="*/ 152400 w 173249"/>
                  <a:gd name="connsiteY0" fmla="*/ 0 h 218081"/>
                  <a:gd name="connsiteX1" fmla="*/ 131550 w 173249"/>
                  <a:gd name="connsiteY1" fmla="*/ 20850 h 218081"/>
                  <a:gd name="connsiteX2" fmla="*/ 131550 w 173249"/>
                  <a:gd name="connsiteY2" fmla="*/ 57501 h 218081"/>
                  <a:gd name="connsiteX3" fmla="*/ 86625 w 173249"/>
                  <a:gd name="connsiteY3" fmla="*/ 44832 h 218081"/>
                  <a:gd name="connsiteX4" fmla="*/ 0 w 173249"/>
                  <a:gd name="connsiteY4" fmla="*/ 131457 h 218081"/>
                  <a:gd name="connsiteX5" fmla="*/ 86625 w 173249"/>
                  <a:gd name="connsiteY5" fmla="*/ 218082 h 218081"/>
                  <a:gd name="connsiteX6" fmla="*/ 173250 w 173249"/>
                  <a:gd name="connsiteY6" fmla="*/ 131457 h 218081"/>
                  <a:gd name="connsiteX7" fmla="*/ 173250 w 173249"/>
                  <a:gd name="connsiteY7" fmla="*/ 20850 h 218081"/>
                  <a:gd name="connsiteX8" fmla="*/ 152400 w 173249"/>
                  <a:gd name="connsiteY8" fmla="*/ 0 h 218081"/>
                  <a:gd name="connsiteX9" fmla="*/ 86251 w 173249"/>
                  <a:gd name="connsiteY9" fmla="*/ 176148 h 218081"/>
                  <a:gd name="connsiteX10" fmla="*/ 41559 w 173249"/>
                  <a:gd name="connsiteY10" fmla="*/ 131457 h 218081"/>
                  <a:gd name="connsiteX11" fmla="*/ 86251 w 173249"/>
                  <a:gd name="connsiteY11" fmla="*/ 86765 h 218081"/>
                  <a:gd name="connsiteX12" fmla="*/ 130943 w 173249"/>
                  <a:gd name="connsiteY12" fmla="*/ 131457 h 218081"/>
                  <a:gd name="connsiteX13" fmla="*/ 86251 w 173249"/>
                  <a:gd name="connsiteY13" fmla="*/ 176148 h 218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249" h="218081">
                    <a:moveTo>
                      <a:pt x="152400" y="0"/>
                    </a:moveTo>
                    <a:cubicBezTo>
                      <a:pt x="140900" y="0"/>
                      <a:pt x="131550" y="9350"/>
                      <a:pt x="131550" y="20850"/>
                    </a:cubicBezTo>
                    <a:lnTo>
                      <a:pt x="131550" y="57501"/>
                    </a:lnTo>
                    <a:cubicBezTo>
                      <a:pt x="118414" y="49507"/>
                      <a:pt x="103080" y="44832"/>
                      <a:pt x="86625" y="44832"/>
                    </a:cubicBezTo>
                    <a:cubicBezTo>
                      <a:pt x="38801" y="44832"/>
                      <a:pt x="0" y="83586"/>
                      <a:pt x="0" y="131457"/>
                    </a:cubicBezTo>
                    <a:cubicBezTo>
                      <a:pt x="0" y="179280"/>
                      <a:pt x="38755" y="218082"/>
                      <a:pt x="86625" y="218082"/>
                    </a:cubicBezTo>
                    <a:cubicBezTo>
                      <a:pt x="134495" y="218082"/>
                      <a:pt x="173250" y="179327"/>
                      <a:pt x="173250" y="131457"/>
                    </a:cubicBezTo>
                    <a:lnTo>
                      <a:pt x="173250" y="20850"/>
                    </a:lnTo>
                    <a:cubicBezTo>
                      <a:pt x="173250" y="9350"/>
                      <a:pt x="163900" y="0"/>
                      <a:pt x="152400" y="0"/>
                    </a:cubicBezTo>
                    <a:close/>
                    <a:moveTo>
                      <a:pt x="86251" y="176148"/>
                    </a:moveTo>
                    <a:cubicBezTo>
                      <a:pt x="61568" y="176148"/>
                      <a:pt x="41559" y="156140"/>
                      <a:pt x="41559" y="131457"/>
                    </a:cubicBezTo>
                    <a:cubicBezTo>
                      <a:pt x="41559" y="106773"/>
                      <a:pt x="61568" y="86765"/>
                      <a:pt x="86251" y="86765"/>
                    </a:cubicBezTo>
                    <a:cubicBezTo>
                      <a:pt x="110934" y="86765"/>
                      <a:pt x="130943" y="106773"/>
                      <a:pt x="130943" y="131457"/>
                    </a:cubicBezTo>
                    <a:cubicBezTo>
                      <a:pt x="130989" y="156140"/>
                      <a:pt x="110981" y="176148"/>
                      <a:pt x="86251" y="176148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/>
              </a:p>
            </p:txBody>
          </p:sp>
          <p:sp>
            <p:nvSpPr>
              <p:cNvPr id="261" name="그래픽 45">
                <a:extLst>
                  <a:ext uri="{FF2B5EF4-FFF2-40B4-BE49-F238E27FC236}">
                    <a16:creationId xmlns:a16="http://schemas.microsoft.com/office/drawing/2014/main" id="{3821976B-6244-434F-BBF8-D609C3642747}"/>
                  </a:ext>
                </a:extLst>
              </p:cNvPr>
              <p:cNvSpPr/>
              <p:nvPr/>
            </p:nvSpPr>
            <p:spPr>
              <a:xfrm>
                <a:off x="-2162604" y="-3719087"/>
                <a:ext cx="173249" cy="173249"/>
              </a:xfrm>
              <a:custGeom>
                <a:avLst/>
                <a:gdLst>
                  <a:gd name="connsiteX0" fmla="*/ 173250 w 173249"/>
                  <a:gd name="connsiteY0" fmla="*/ 86625 h 173249"/>
                  <a:gd name="connsiteX1" fmla="*/ 86625 w 173249"/>
                  <a:gd name="connsiteY1" fmla="*/ 173250 h 173249"/>
                  <a:gd name="connsiteX2" fmla="*/ 0 w 173249"/>
                  <a:gd name="connsiteY2" fmla="*/ 86625 h 173249"/>
                  <a:gd name="connsiteX3" fmla="*/ 86625 w 173249"/>
                  <a:gd name="connsiteY3" fmla="*/ 0 h 173249"/>
                  <a:gd name="connsiteX4" fmla="*/ 173250 w 173249"/>
                  <a:gd name="connsiteY4" fmla="*/ 86625 h 173249"/>
                  <a:gd name="connsiteX5" fmla="*/ 86251 w 173249"/>
                  <a:gd name="connsiteY5" fmla="*/ 41933 h 173249"/>
                  <a:gd name="connsiteX6" fmla="*/ 41559 w 173249"/>
                  <a:gd name="connsiteY6" fmla="*/ 86625 h 173249"/>
                  <a:gd name="connsiteX7" fmla="*/ 86251 w 173249"/>
                  <a:gd name="connsiteY7" fmla="*/ 131316 h 173249"/>
                  <a:gd name="connsiteX8" fmla="*/ 130943 w 173249"/>
                  <a:gd name="connsiteY8" fmla="*/ 86625 h 173249"/>
                  <a:gd name="connsiteX9" fmla="*/ 86251 w 173249"/>
                  <a:gd name="connsiteY9" fmla="*/ 41933 h 17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249" h="173249">
                    <a:moveTo>
                      <a:pt x="173250" y="86625"/>
                    </a:moveTo>
                    <a:cubicBezTo>
                      <a:pt x="173250" y="134449"/>
                      <a:pt x="134495" y="173250"/>
                      <a:pt x="86625" y="173250"/>
                    </a:cubicBezTo>
                    <a:cubicBezTo>
                      <a:pt x="38801" y="173250"/>
                      <a:pt x="0" y="134495"/>
                      <a:pt x="0" y="86625"/>
                    </a:cubicBezTo>
                    <a:cubicBezTo>
                      <a:pt x="0" y="38801"/>
                      <a:pt x="38755" y="0"/>
                      <a:pt x="86625" y="0"/>
                    </a:cubicBezTo>
                    <a:cubicBezTo>
                      <a:pt x="134449" y="47"/>
                      <a:pt x="173250" y="38801"/>
                      <a:pt x="173250" y="86625"/>
                    </a:cubicBezTo>
                    <a:close/>
                    <a:moveTo>
                      <a:pt x="86251" y="41933"/>
                    </a:moveTo>
                    <a:cubicBezTo>
                      <a:pt x="61568" y="41933"/>
                      <a:pt x="41559" y="61942"/>
                      <a:pt x="41559" y="86625"/>
                    </a:cubicBezTo>
                    <a:cubicBezTo>
                      <a:pt x="41559" y="111308"/>
                      <a:pt x="61568" y="131316"/>
                      <a:pt x="86251" y="131316"/>
                    </a:cubicBezTo>
                    <a:cubicBezTo>
                      <a:pt x="110934" y="131316"/>
                      <a:pt x="130943" y="111308"/>
                      <a:pt x="130943" y="86625"/>
                    </a:cubicBezTo>
                    <a:cubicBezTo>
                      <a:pt x="130989" y="61942"/>
                      <a:pt x="110981" y="41933"/>
                      <a:pt x="86251" y="41933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/>
              </a:p>
            </p:txBody>
          </p:sp>
          <p:grpSp>
            <p:nvGrpSpPr>
              <p:cNvPr id="262" name="그래픽 45">
                <a:extLst>
                  <a:ext uri="{FF2B5EF4-FFF2-40B4-BE49-F238E27FC236}">
                    <a16:creationId xmlns:a16="http://schemas.microsoft.com/office/drawing/2014/main" id="{6346E5DD-27FE-474E-A41C-64159EBCEE4A}"/>
                  </a:ext>
                </a:extLst>
              </p:cNvPr>
              <p:cNvGrpSpPr/>
              <p:nvPr/>
            </p:nvGrpSpPr>
            <p:grpSpPr>
              <a:xfrm>
                <a:off x="-1978695" y="-3719041"/>
                <a:ext cx="107474" cy="173249"/>
                <a:chOff x="-1978695" y="-3719041"/>
                <a:chExt cx="107474" cy="173249"/>
              </a:xfrm>
              <a:solidFill>
                <a:srgbClr val="353E4D"/>
              </a:solidFill>
            </p:grpSpPr>
            <p:sp>
              <p:nvSpPr>
                <p:cNvPr id="263" name="그래픽 45">
                  <a:extLst>
                    <a:ext uri="{FF2B5EF4-FFF2-40B4-BE49-F238E27FC236}">
                      <a16:creationId xmlns:a16="http://schemas.microsoft.com/office/drawing/2014/main" id="{B7237F5B-2C89-4EE1-A7B5-C8154960A73D}"/>
                    </a:ext>
                  </a:extLst>
                </p:cNvPr>
                <p:cNvSpPr/>
                <p:nvPr/>
              </p:nvSpPr>
              <p:spPr>
                <a:xfrm>
                  <a:off x="-1892444" y="-3587724"/>
                  <a:ext cx="140" cy="4674"/>
                </a:xfrm>
                <a:custGeom>
                  <a:avLst/>
                  <a:gdLst>
                    <a:gd name="connsiteX0" fmla="*/ 0 w 140"/>
                    <a:gd name="connsiteY0" fmla="*/ 0 h 4674"/>
                    <a:gd name="connsiteX1" fmla="*/ 0 w 140"/>
                    <a:gd name="connsiteY1" fmla="*/ 0 h 4674"/>
                    <a:gd name="connsiteX2" fmla="*/ 140 w 140"/>
                    <a:gd name="connsiteY2" fmla="*/ 0 h 4674"/>
                    <a:gd name="connsiteX3" fmla="*/ 93 w 140"/>
                    <a:gd name="connsiteY3" fmla="*/ 0 h 4674"/>
                    <a:gd name="connsiteX4" fmla="*/ 0 w 140"/>
                    <a:gd name="connsiteY4" fmla="*/ 0 h 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" h="467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7" y="0"/>
                        <a:pt x="93" y="0"/>
                        <a:pt x="140" y="0"/>
                      </a:cubicBezTo>
                      <a:cubicBezTo>
                        <a:pt x="140" y="0"/>
                        <a:pt x="93" y="0"/>
                        <a:pt x="93" y="0"/>
                      </a:cubicBezTo>
                      <a:cubicBezTo>
                        <a:pt x="47" y="0"/>
                        <a:pt x="47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353E4D"/>
                </a:solidFill>
                <a:ln w="46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579"/>
                </a:p>
              </p:txBody>
            </p:sp>
            <p:sp>
              <p:nvSpPr>
                <p:cNvPr id="264" name="그래픽 45">
                  <a:extLst>
                    <a:ext uri="{FF2B5EF4-FFF2-40B4-BE49-F238E27FC236}">
                      <a16:creationId xmlns:a16="http://schemas.microsoft.com/office/drawing/2014/main" id="{CED3F1DA-52E2-4BCD-BBC7-801D0BAD738F}"/>
                    </a:ext>
                  </a:extLst>
                </p:cNvPr>
                <p:cNvSpPr/>
                <p:nvPr/>
              </p:nvSpPr>
              <p:spPr>
                <a:xfrm>
                  <a:off x="-1892304" y="-3587724"/>
                  <a:ext cx="187" cy="4674"/>
                </a:xfrm>
                <a:custGeom>
                  <a:avLst/>
                  <a:gdLst>
                    <a:gd name="connsiteX0" fmla="*/ 0 w 187"/>
                    <a:gd name="connsiteY0" fmla="*/ 0 h 4674"/>
                    <a:gd name="connsiteX1" fmla="*/ 187 w 187"/>
                    <a:gd name="connsiteY1" fmla="*/ 0 h 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7" h="4674">
                      <a:moveTo>
                        <a:pt x="0" y="0"/>
                      </a:moveTo>
                      <a:cubicBezTo>
                        <a:pt x="93" y="0"/>
                        <a:pt x="140" y="0"/>
                        <a:pt x="187" y="0"/>
                      </a:cubicBezTo>
                    </a:path>
                  </a:pathLst>
                </a:custGeom>
                <a:solidFill>
                  <a:srgbClr val="353E4D"/>
                </a:solidFill>
                <a:ln w="46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579"/>
                </a:p>
              </p:txBody>
            </p:sp>
            <p:sp>
              <p:nvSpPr>
                <p:cNvPr id="265" name="그래픽 45">
                  <a:extLst>
                    <a:ext uri="{FF2B5EF4-FFF2-40B4-BE49-F238E27FC236}">
                      <a16:creationId xmlns:a16="http://schemas.microsoft.com/office/drawing/2014/main" id="{337D3C00-19E0-4582-A103-3E451261DCF7}"/>
                    </a:ext>
                  </a:extLst>
                </p:cNvPr>
                <p:cNvSpPr/>
                <p:nvPr/>
              </p:nvSpPr>
              <p:spPr>
                <a:xfrm>
                  <a:off x="-1978695" y="-3719041"/>
                  <a:ext cx="107474" cy="173249"/>
                </a:xfrm>
                <a:custGeom>
                  <a:avLst/>
                  <a:gdLst>
                    <a:gd name="connsiteX0" fmla="*/ 86391 w 107474"/>
                    <a:gd name="connsiteY0" fmla="*/ 131316 h 173249"/>
                    <a:gd name="connsiteX1" fmla="*/ 86251 w 107474"/>
                    <a:gd name="connsiteY1" fmla="*/ 131316 h 173249"/>
                    <a:gd name="connsiteX2" fmla="*/ 86251 w 107474"/>
                    <a:gd name="connsiteY2" fmla="*/ 131316 h 173249"/>
                    <a:gd name="connsiteX3" fmla="*/ 41559 w 107474"/>
                    <a:gd name="connsiteY3" fmla="*/ 86625 h 173249"/>
                    <a:gd name="connsiteX4" fmla="*/ 86251 w 107474"/>
                    <a:gd name="connsiteY4" fmla="*/ 41933 h 173249"/>
                    <a:gd name="connsiteX5" fmla="*/ 86625 w 107474"/>
                    <a:gd name="connsiteY5" fmla="*/ 41840 h 173249"/>
                    <a:gd name="connsiteX6" fmla="*/ 107475 w 107474"/>
                    <a:gd name="connsiteY6" fmla="*/ 20990 h 173249"/>
                    <a:gd name="connsiteX7" fmla="*/ 86625 w 107474"/>
                    <a:gd name="connsiteY7" fmla="*/ 140 h 173249"/>
                    <a:gd name="connsiteX8" fmla="*/ 86625 w 107474"/>
                    <a:gd name="connsiteY8" fmla="*/ 0 h 173249"/>
                    <a:gd name="connsiteX9" fmla="*/ 0 w 107474"/>
                    <a:gd name="connsiteY9" fmla="*/ 86625 h 173249"/>
                    <a:gd name="connsiteX10" fmla="*/ 86625 w 107474"/>
                    <a:gd name="connsiteY10" fmla="*/ 173250 h 173249"/>
                    <a:gd name="connsiteX11" fmla="*/ 86625 w 107474"/>
                    <a:gd name="connsiteY11" fmla="*/ 173016 h 173249"/>
                    <a:gd name="connsiteX12" fmla="*/ 86391 w 107474"/>
                    <a:gd name="connsiteY12" fmla="*/ 173063 h 173249"/>
                    <a:gd name="connsiteX13" fmla="*/ 107241 w 107474"/>
                    <a:gd name="connsiteY13" fmla="*/ 152213 h 173249"/>
                    <a:gd name="connsiteX14" fmla="*/ 86391 w 107474"/>
                    <a:gd name="connsiteY14" fmla="*/ 131316 h 173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7474" h="173249">
                      <a:moveTo>
                        <a:pt x="86391" y="131316"/>
                      </a:moveTo>
                      <a:cubicBezTo>
                        <a:pt x="86344" y="131316"/>
                        <a:pt x="86298" y="131316"/>
                        <a:pt x="86251" y="131316"/>
                      </a:cubicBezTo>
                      <a:cubicBezTo>
                        <a:pt x="86251" y="131316"/>
                        <a:pt x="86251" y="131316"/>
                        <a:pt x="86251" y="131316"/>
                      </a:cubicBezTo>
                      <a:cubicBezTo>
                        <a:pt x="61568" y="131316"/>
                        <a:pt x="41559" y="111308"/>
                        <a:pt x="41559" y="86625"/>
                      </a:cubicBezTo>
                      <a:cubicBezTo>
                        <a:pt x="41559" y="61942"/>
                        <a:pt x="61568" y="41933"/>
                        <a:pt x="86251" y="41933"/>
                      </a:cubicBezTo>
                      <a:lnTo>
                        <a:pt x="86625" y="41840"/>
                      </a:lnTo>
                      <a:cubicBezTo>
                        <a:pt x="98125" y="41840"/>
                        <a:pt x="107475" y="32490"/>
                        <a:pt x="107475" y="20990"/>
                      </a:cubicBezTo>
                      <a:cubicBezTo>
                        <a:pt x="107475" y="9490"/>
                        <a:pt x="98125" y="140"/>
                        <a:pt x="86625" y="140"/>
                      </a:cubicBezTo>
                      <a:lnTo>
                        <a:pt x="86625" y="0"/>
                      </a:lnTo>
                      <a:cubicBezTo>
                        <a:pt x="38801" y="0"/>
                        <a:pt x="0" y="38754"/>
                        <a:pt x="0" y="86625"/>
                      </a:cubicBezTo>
                      <a:cubicBezTo>
                        <a:pt x="0" y="134449"/>
                        <a:pt x="38755" y="173250"/>
                        <a:pt x="86625" y="173250"/>
                      </a:cubicBezTo>
                      <a:lnTo>
                        <a:pt x="86625" y="173016"/>
                      </a:lnTo>
                      <a:cubicBezTo>
                        <a:pt x="86531" y="173016"/>
                        <a:pt x="86438" y="173063"/>
                        <a:pt x="86391" y="173063"/>
                      </a:cubicBezTo>
                      <a:cubicBezTo>
                        <a:pt x="97891" y="173063"/>
                        <a:pt x="107241" y="163713"/>
                        <a:pt x="107241" y="152213"/>
                      </a:cubicBezTo>
                      <a:cubicBezTo>
                        <a:pt x="107194" y="140619"/>
                        <a:pt x="97891" y="131316"/>
                        <a:pt x="86391" y="131316"/>
                      </a:cubicBezTo>
                      <a:close/>
                    </a:path>
                  </a:pathLst>
                </a:custGeom>
                <a:solidFill>
                  <a:srgbClr val="353E4D"/>
                </a:solidFill>
                <a:ln w="46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579"/>
                </a:p>
              </p:txBody>
            </p:sp>
          </p:grpSp>
        </p:grpSp>
        <p:sp>
          <p:nvSpPr>
            <p:cNvPr id="257" name="그래픽 45">
              <a:extLst>
                <a:ext uri="{FF2B5EF4-FFF2-40B4-BE49-F238E27FC236}">
                  <a16:creationId xmlns:a16="http://schemas.microsoft.com/office/drawing/2014/main" id="{0DE84FDB-7B9A-4664-A19C-7EC4603C3934}"/>
                </a:ext>
              </a:extLst>
            </p:cNvPr>
            <p:cNvSpPr/>
            <p:nvPr/>
          </p:nvSpPr>
          <p:spPr>
            <a:xfrm>
              <a:off x="-3178995" y="-3821910"/>
              <a:ext cx="430572" cy="333760"/>
            </a:xfrm>
            <a:custGeom>
              <a:avLst/>
              <a:gdLst>
                <a:gd name="connsiteX0" fmla="*/ 426472 w 430572"/>
                <a:gd name="connsiteY0" fmla="*/ 90200 h 333760"/>
                <a:gd name="connsiteX1" fmla="*/ 413850 w 430572"/>
                <a:gd name="connsiteY1" fmla="*/ 92818 h 333760"/>
                <a:gd name="connsiteX2" fmla="*/ 350693 w 430572"/>
                <a:gd name="connsiteY2" fmla="*/ 140782 h 333760"/>
                <a:gd name="connsiteX3" fmla="*/ 348729 w 430572"/>
                <a:gd name="connsiteY3" fmla="*/ 138492 h 333760"/>
                <a:gd name="connsiteX4" fmla="*/ 368925 w 430572"/>
                <a:gd name="connsiteY4" fmla="*/ 107123 h 333760"/>
                <a:gd name="connsiteX5" fmla="*/ 389494 w 430572"/>
                <a:gd name="connsiteY5" fmla="*/ 57290 h 333760"/>
                <a:gd name="connsiteX6" fmla="*/ 389541 w 430572"/>
                <a:gd name="connsiteY6" fmla="*/ 57009 h 333760"/>
                <a:gd name="connsiteX7" fmla="*/ 389588 w 430572"/>
                <a:gd name="connsiteY7" fmla="*/ 55420 h 333760"/>
                <a:gd name="connsiteX8" fmla="*/ 380004 w 430572"/>
                <a:gd name="connsiteY8" fmla="*/ 46771 h 333760"/>
                <a:gd name="connsiteX9" fmla="*/ 371356 w 430572"/>
                <a:gd name="connsiteY9" fmla="*/ 56355 h 333760"/>
                <a:gd name="connsiteX10" fmla="*/ 346111 w 430572"/>
                <a:gd name="connsiteY10" fmla="*/ 136855 h 333760"/>
                <a:gd name="connsiteX11" fmla="*/ 342138 w 430572"/>
                <a:gd name="connsiteY11" fmla="*/ 136014 h 333760"/>
                <a:gd name="connsiteX12" fmla="*/ 341857 w 430572"/>
                <a:gd name="connsiteY12" fmla="*/ 136061 h 333760"/>
                <a:gd name="connsiteX13" fmla="*/ 341717 w 430572"/>
                <a:gd name="connsiteY13" fmla="*/ 134144 h 333760"/>
                <a:gd name="connsiteX14" fmla="*/ 337884 w 430572"/>
                <a:gd name="connsiteY14" fmla="*/ 101373 h 333760"/>
                <a:gd name="connsiteX15" fmla="*/ 322410 w 430572"/>
                <a:gd name="connsiteY15" fmla="*/ 49716 h 333760"/>
                <a:gd name="connsiteX16" fmla="*/ 322270 w 430572"/>
                <a:gd name="connsiteY16" fmla="*/ 49483 h 333760"/>
                <a:gd name="connsiteX17" fmla="*/ 321288 w 430572"/>
                <a:gd name="connsiteY17" fmla="*/ 48174 h 333760"/>
                <a:gd name="connsiteX18" fmla="*/ 308432 w 430572"/>
                <a:gd name="connsiteY18" fmla="*/ 47519 h 333760"/>
                <a:gd name="connsiteX19" fmla="*/ 307778 w 430572"/>
                <a:gd name="connsiteY19" fmla="*/ 60375 h 333760"/>
                <a:gd name="connsiteX20" fmla="*/ 338912 w 430572"/>
                <a:gd name="connsiteY20" fmla="*/ 136622 h 333760"/>
                <a:gd name="connsiteX21" fmla="*/ 332227 w 430572"/>
                <a:gd name="connsiteY21" fmla="*/ 145971 h 333760"/>
                <a:gd name="connsiteX22" fmla="*/ 338304 w 430572"/>
                <a:gd name="connsiteY22" fmla="*/ 155134 h 333760"/>
                <a:gd name="connsiteX23" fmla="*/ 337790 w 430572"/>
                <a:gd name="connsiteY23" fmla="*/ 157191 h 333760"/>
                <a:gd name="connsiteX24" fmla="*/ 315865 w 430572"/>
                <a:gd name="connsiteY24" fmla="*/ 213710 h 333760"/>
                <a:gd name="connsiteX25" fmla="*/ 300298 w 430572"/>
                <a:gd name="connsiteY25" fmla="*/ 235167 h 333760"/>
                <a:gd name="connsiteX26" fmla="*/ 262245 w 430572"/>
                <a:gd name="connsiteY26" fmla="*/ 267424 h 333760"/>
                <a:gd name="connsiteX27" fmla="*/ 232232 w 430572"/>
                <a:gd name="connsiteY27" fmla="*/ 283131 h 333760"/>
                <a:gd name="connsiteX28" fmla="*/ 206474 w 430572"/>
                <a:gd name="connsiteY28" fmla="*/ 291640 h 333760"/>
                <a:gd name="connsiteX29" fmla="*/ 151825 w 430572"/>
                <a:gd name="connsiteY29" fmla="*/ 293136 h 333760"/>
                <a:gd name="connsiteX30" fmla="*/ 123776 w 430572"/>
                <a:gd name="connsiteY30" fmla="*/ 284955 h 333760"/>
                <a:gd name="connsiteX31" fmla="*/ 80440 w 430572"/>
                <a:gd name="connsiteY31" fmla="*/ 256485 h 333760"/>
                <a:gd name="connsiteX32" fmla="*/ 61600 w 430572"/>
                <a:gd name="connsiteY32" fmla="*/ 233905 h 333760"/>
                <a:gd name="connsiteX33" fmla="*/ 47482 w 430572"/>
                <a:gd name="connsiteY33" fmla="*/ 206464 h 333760"/>
                <a:gd name="connsiteX34" fmla="*/ 41358 w 430572"/>
                <a:gd name="connsiteY34" fmla="*/ 143167 h 333760"/>
                <a:gd name="connsiteX35" fmla="*/ 64732 w 430572"/>
                <a:gd name="connsiteY35" fmla="*/ 84778 h 333760"/>
                <a:gd name="connsiteX36" fmla="*/ 93763 w 430572"/>
                <a:gd name="connsiteY36" fmla="*/ 58832 h 333760"/>
                <a:gd name="connsiteX37" fmla="*/ 154116 w 430572"/>
                <a:gd name="connsiteY37" fmla="*/ 41909 h 333760"/>
                <a:gd name="connsiteX38" fmla="*/ 205819 w 430572"/>
                <a:gd name="connsiteY38" fmla="*/ 53456 h 333760"/>
                <a:gd name="connsiteX39" fmla="*/ 234803 w 430572"/>
                <a:gd name="connsiteY39" fmla="*/ 75334 h 333760"/>
                <a:gd name="connsiteX40" fmla="*/ 259253 w 430572"/>
                <a:gd name="connsiteY40" fmla="*/ 122784 h 333760"/>
                <a:gd name="connsiteX41" fmla="*/ 251820 w 430572"/>
                <a:gd name="connsiteY41" fmla="*/ 177667 h 333760"/>
                <a:gd name="connsiteX42" fmla="*/ 236253 w 430572"/>
                <a:gd name="connsiteY42" fmla="*/ 199826 h 333760"/>
                <a:gd name="connsiteX43" fmla="*/ 201331 w 430572"/>
                <a:gd name="connsiteY43" fmla="*/ 221704 h 333760"/>
                <a:gd name="connsiteX44" fmla="*/ 172488 w 430572"/>
                <a:gd name="connsiteY44" fmla="*/ 224743 h 333760"/>
                <a:gd name="connsiteX45" fmla="*/ 148833 w 430572"/>
                <a:gd name="connsiteY45" fmla="*/ 218104 h 333760"/>
                <a:gd name="connsiteX46" fmla="*/ 130461 w 430572"/>
                <a:gd name="connsiteY46" fmla="*/ 205202 h 333760"/>
                <a:gd name="connsiteX47" fmla="*/ 112089 w 430572"/>
                <a:gd name="connsiteY47" fmla="*/ 174441 h 333760"/>
                <a:gd name="connsiteX48" fmla="*/ 111154 w 430572"/>
                <a:gd name="connsiteY48" fmla="*/ 169533 h 333760"/>
                <a:gd name="connsiteX49" fmla="*/ 119194 w 430572"/>
                <a:gd name="connsiteY49" fmla="*/ 130451 h 333760"/>
                <a:gd name="connsiteX50" fmla="*/ 124384 w 430572"/>
                <a:gd name="connsiteY50" fmla="*/ 123485 h 333760"/>
                <a:gd name="connsiteX51" fmla="*/ 144719 w 430572"/>
                <a:gd name="connsiteY51" fmla="*/ 111798 h 333760"/>
                <a:gd name="connsiteX52" fmla="*/ 162998 w 430572"/>
                <a:gd name="connsiteY52" fmla="*/ 111752 h 333760"/>
                <a:gd name="connsiteX53" fmla="*/ 186606 w 430572"/>
                <a:gd name="connsiteY53" fmla="*/ 129890 h 333760"/>
                <a:gd name="connsiteX54" fmla="*/ 189925 w 430572"/>
                <a:gd name="connsiteY54" fmla="*/ 145878 h 333760"/>
                <a:gd name="connsiteX55" fmla="*/ 187120 w 430572"/>
                <a:gd name="connsiteY55" fmla="*/ 107591 h 333760"/>
                <a:gd name="connsiteX56" fmla="*/ 169589 w 430572"/>
                <a:gd name="connsiteY56" fmla="*/ 91883 h 333760"/>
                <a:gd name="connsiteX57" fmla="*/ 143130 w 430572"/>
                <a:gd name="connsiteY57" fmla="*/ 86040 h 333760"/>
                <a:gd name="connsiteX58" fmla="*/ 112977 w 430572"/>
                <a:gd name="connsiteY58" fmla="*/ 94174 h 333760"/>
                <a:gd name="connsiteX59" fmla="*/ 93717 w 430572"/>
                <a:gd name="connsiteY59" fmla="*/ 109180 h 333760"/>
                <a:gd name="connsiteX60" fmla="*/ 74970 w 430572"/>
                <a:gd name="connsiteY60" fmla="*/ 182716 h 333760"/>
                <a:gd name="connsiteX61" fmla="*/ 103300 w 430572"/>
                <a:gd name="connsiteY61" fmla="*/ 232783 h 333760"/>
                <a:gd name="connsiteX62" fmla="*/ 131723 w 430572"/>
                <a:gd name="connsiteY62" fmla="*/ 252838 h 333760"/>
                <a:gd name="connsiteX63" fmla="*/ 168888 w 430572"/>
                <a:gd name="connsiteY63" fmla="*/ 263263 h 333760"/>
                <a:gd name="connsiteX64" fmla="*/ 212504 w 430572"/>
                <a:gd name="connsiteY64" fmla="*/ 258729 h 333760"/>
                <a:gd name="connsiteX65" fmla="*/ 264068 w 430572"/>
                <a:gd name="connsiteY65" fmla="*/ 226753 h 333760"/>
                <a:gd name="connsiteX66" fmla="*/ 286694 w 430572"/>
                <a:gd name="connsiteY66" fmla="*/ 194450 h 333760"/>
                <a:gd name="connsiteX67" fmla="*/ 297633 w 430572"/>
                <a:gd name="connsiteY67" fmla="*/ 160604 h 333760"/>
                <a:gd name="connsiteX68" fmla="*/ 297400 w 430572"/>
                <a:gd name="connsiteY68" fmla="*/ 115959 h 333760"/>
                <a:gd name="connsiteX69" fmla="*/ 264863 w 430572"/>
                <a:gd name="connsiteY69" fmla="*/ 47753 h 333760"/>
                <a:gd name="connsiteX70" fmla="*/ 224706 w 430572"/>
                <a:gd name="connsiteY70" fmla="*/ 15870 h 333760"/>
                <a:gd name="connsiteX71" fmla="*/ 128731 w 430572"/>
                <a:gd name="connsiteY71" fmla="*/ 2874 h 333760"/>
                <a:gd name="connsiteX72" fmla="*/ 55289 w 430572"/>
                <a:gd name="connsiteY72" fmla="*/ 38730 h 333760"/>
                <a:gd name="connsiteX73" fmla="*/ 11766 w 430572"/>
                <a:gd name="connsiteY73" fmla="*/ 98381 h 333760"/>
                <a:gd name="connsiteX74" fmla="*/ 3024 w 430572"/>
                <a:gd name="connsiteY74" fmla="*/ 192533 h 333760"/>
                <a:gd name="connsiteX75" fmla="*/ 11346 w 430572"/>
                <a:gd name="connsiteY75" fmla="*/ 220208 h 333760"/>
                <a:gd name="connsiteX76" fmla="*/ 30092 w 430572"/>
                <a:gd name="connsiteY76" fmla="*/ 256204 h 333760"/>
                <a:gd name="connsiteX77" fmla="*/ 53466 w 430572"/>
                <a:gd name="connsiteY77" fmla="*/ 284066 h 333760"/>
                <a:gd name="connsiteX78" fmla="*/ 108442 w 430572"/>
                <a:gd name="connsiteY78" fmla="*/ 320343 h 333760"/>
                <a:gd name="connsiteX79" fmla="*/ 145046 w 430572"/>
                <a:gd name="connsiteY79" fmla="*/ 331095 h 333760"/>
                <a:gd name="connsiteX80" fmla="*/ 175386 w 430572"/>
                <a:gd name="connsiteY80" fmla="*/ 333760 h 333760"/>
                <a:gd name="connsiteX81" fmla="*/ 217226 w 430572"/>
                <a:gd name="connsiteY81" fmla="*/ 328851 h 333760"/>
                <a:gd name="connsiteX82" fmla="*/ 246304 w 430572"/>
                <a:gd name="connsiteY82" fmla="*/ 319034 h 333760"/>
                <a:gd name="connsiteX83" fmla="*/ 333536 w 430572"/>
                <a:gd name="connsiteY83" fmla="*/ 221751 h 333760"/>
                <a:gd name="connsiteX84" fmla="*/ 343494 w 430572"/>
                <a:gd name="connsiteY84" fmla="*/ 155602 h 333760"/>
                <a:gd name="connsiteX85" fmla="*/ 352189 w 430572"/>
                <a:gd name="connsiteY85" fmla="*/ 145784 h 333760"/>
                <a:gd name="connsiteX86" fmla="*/ 352002 w 430572"/>
                <a:gd name="connsiteY86" fmla="*/ 143774 h 333760"/>
                <a:gd name="connsiteX87" fmla="*/ 381827 w 430572"/>
                <a:gd name="connsiteY87" fmla="*/ 132087 h 333760"/>
                <a:gd name="connsiteX88" fmla="*/ 427875 w 430572"/>
                <a:gd name="connsiteY88" fmla="*/ 104085 h 333760"/>
                <a:gd name="connsiteX89" fmla="*/ 428062 w 430572"/>
                <a:gd name="connsiteY89" fmla="*/ 103898 h 333760"/>
                <a:gd name="connsiteX90" fmla="*/ 429043 w 430572"/>
                <a:gd name="connsiteY90" fmla="*/ 102636 h 333760"/>
                <a:gd name="connsiteX91" fmla="*/ 426472 w 430572"/>
                <a:gd name="connsiteY91" fmla="*/ 90200 h 33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30572" h="333760">
                  <a:moveTo>
                    <a:pt x="426472" y="90200"/>
                  </a:moveTo>
                  <a:cubicBezTo>
                    <a:pt x="422265" y="87442"/>
                    <a:pt x="417356" y="89172"/>
                    <a:pt x="413850" y="92818"/>
                  </a:cubicBezTo>
                  <a:cubicBezTo>
                    <a:pt x="387203" y="120353"/>
                    <a:pt x="359949" y="135920"/>
                    <a:pt x="350693" y="140782"/>
                  </a:cubicBezTo>
                  <a:cubicBezTo>
                    <a:pt x="350179" y="139894"/>
                    <a:pt x="349477" y="139146"/>
                    <a:pt x="348729" y="138492"/>
                  </a:cubicBezTo>
                  <a:cubicBezTo>
                    <a:pt x="354947" y="129422"/>
                    <a:pt x="363175" y="117081"/>
                    <a:pt x="368925" y="107123"/>
                  </a:cubicBezTo>
                  <a:cubicBezTo>
                    <a:pt x="377667" y="91930"/>
                    <a:pt x="383651" y="79682"/>
                    <a:pt x="389494" y="57290"/>
                  </a:cubicBezTo>
                  <a:lnTo>
                    <a:pt x="389541" y="57009"/>
                  </a:lnTo>
                  <a:cubicBezTo>
                    <a:pt x="389588" y="56495"/>
                    <a:pt x="389634" y="55934"/>
                    <a:pt x="389588" y="55420"/>
                  </a:cubicBezTo>
                  <a:cubicBezTo>
                    <a:pt x="389307" y="50418"/>
                    <a:pt x="385053" y="46537"/>
                    <a:pt x="380004" y="46771"/>
                  </a:cubicBezTo>
                  <a:cubicBezTo>
                    <a:pt x="375002" y="47052"/>
                    <a:pt x="372057" y="51353"/>
                    <a:pt x="371356" y="56355"/>
                  </a:cubicBezTo>
                  <a:cubicBezTo>
                    <a:pt x="365465" y="99503"/>
                    <a:pt x="348636" y="132134"/>
                    <a:pt x="346111" y="136855"/>
                  </a:cubicBezTo>
                  <a:cubicBezTo>
                    <a:pt x="344896" y="136341"/>
                    <a:pt x="343587" y="136014"/>
                    <a:pt x="342138" y="136014"/>
                  </a:cubicBezTo>
                  <a:cubicBezTo>
                    <a:pt x="342044" y="136014"/>
                    <a:pt x="341951" y="136061"/>
                    <a:pt x="341857" y="136061"/>
                  </a:cubicBezTo>
                  <a:cubicBezTo>
                    <a:pt x="341811" y="135406"/>
                    <a:pt x="341764" y="134752"/>
                    <a:pt x="341717" y="134144"/>
                  </a:cubicBezTo>
                  <a:cubicBezTo>
                    <a:pt x="340829" y="123205"/>
                    <a:pt x="339707" y="112780"/>
                    <a:pt x="337884" y="101373"/>
                  </a:cubicBezTo>
                  <a:cubicBezTo>
                    <a:pt x="335079" y="84076"/>
                    <a:pt x="331993" y="70800"/>
                    <a:pt x="322410" y="49716"/>
                  </a:cubicBezTo>
                  <a:lnTo>
                    <a:pt x="322270" y="49483"/>
                  </a:lnTo>
                  <a:cubicBezTo>
                    <a:pt x="321989" y="49015"/>
                    <a:pt x="321662" y="48594"/>
                    <a:pt x="321288" y="48174"/>
                  </a:cubicBezTo>
                  <a:cubicBezTo>
                    <a:pt x="317922" y="44434"/>
                    <a:pt x="312172" y="44153"/>
                    <a:pt x="308432" y="47519"/>
                  </a:cubicBezTo>
                  <a:cubicBezTo>
                    <a:pt x="304692" y="50885"/>
                    <a:pt x="305160" y="56074"/>
                    <a:pt x="307778" y="60375"/>
                  </a:cubicBezTo>
                  <a:cubicBezTo>
                    <a:pt x="330498" y="97774"/>
                    <a:pt x="337930" y="131900"/>
                    <a:pt x="338912" y="136622"/>
                  </a:cubicBezTo>
                  <a:cubicBezTo>
                    <a:pt x="335032" y="137977"/>
                    <a:pt x="332227" y="141624"/>
                    <a:pt x="332227" y="145971"/>
                  </a:cubicBezTo>
                  <a:cubicBezTo>
                    <a:pt x="332227" y="150085"/>
                    <a:pt x="334752" y="153638"/>
                    <a:pt x="338304" y="155134"/>
                  </a:cubicBezTo>
                  <a:cubicBezTo>
                    <a:pt x="338164" y="155882"/>
                    <a:pt x="337977" y="156583"/>
                    <a:pt x="337790" y="157191"/>
                  </a:cubicBezTo>
                  <a:cubicBezTo>
                    <a:pt x="332788" y="183604"/>
                    <a:pt x="322784" y="202303"/>
                    <a:pt x="315865" y="213710"/>
                  </a:cubicBezTo>
                  <a:cubicBezTo>
                    <a:pt x="309367" y="224415"/>
                    <a:pt x="303056" y="232035"/>
                    <a:pt x="300298" y="235167"/>
                  </a:cubicBezTo>
                  <a:cubicBezTo>
                    <a:pt x="290995" y="245779"/>
                    <a:pt x="279729" y="255036"/>
                    <a:pt x="262245" y="267424"/>
                  </a:cubicBezTo>
                  <a:cubicBezTo>
                    <a:pt x="254625" y="272800"/>
                    <a:pt x="244247" y="278316"/>
                    <a:pt x="232232" y="283131"/>
                  </a:cubicBezTo>
                  <a:cubicBezTo>
                    <a:pt x="224238" y="286357"/>
                    <a:pt x="215590" y="289255"/>
                    <a:pt x="206474" y="291640"/>
                  </a:cubicBezTo>
                  <a:cubicBezTo>
                    <a:pt x="187961" y="295753"/>
                    <a:pt x="169589" y="296268"/>
                    <a:pt x="151825" y="293136"/>
                  </a:cubicBezTo>
                  <a:cubicBezTo>
                    <a:pt x="141306" y="291266"/>
                    <a:pt x="132144" y="288601"/>
                    <a:pt x="123776" y="284955"/>
                  </a:cubicBezTo>
                  <a:cubicBezTo>
                    <a:pt x="106713" y="277568"/>
                    <a:pt x="92548" y="268265"/>
                    <a:pt x="80440" y="256485"/>
                  </a:cubicBezTo>
                  <a:cubicBezTo>
                    <a:pt x="71231" y="247509"/>
                    <a:pt x="65060" y="239094"/>
                    <a:pt x="61600" y="233905"/>
                  </a:cubicBezTo>
                  <a:cubicBezTo>
                    <a:pt x="53326" y="221470"/>
                    <a:pt x="49025" y="210625"/>
                    <a:pt x="47482" y="206464"/>
                  </a:cubicBezTo>
                  <a:cubicBezTo>
                    <a:pt x="36964" y="177994"/>
                    <a:pt x="40096" y="152282"/>
                    <a:pt x="41358" y="143167"/>
                  </a:cubicBezTo>
                  <a:cubicBezTo>
                    <a:pt x="43135" y="129843"/>
                    <a:pt x="47342" y="106890"/>
                    <a:pt x="64732" y="84778"/>
                  </a:cubicBezTo>
                  <a:cubicBezTo>
                    <a:pt x="76186" y="70239"/>
                    <a:pt x="87779" y="62572"/>
                    <a:pt x="93763" y="58832"/>
                  </a:cubicBezTo>
                  <a:cubicBezTo>
                    <a:pt x="121532" y="41442"/>
                    <a:pt x="154116" y="41909"/>
                    <a:pt x="154116" y="41909"/>
                  </a:cubicBezTo>
                  <a:cubicBezTo>
                    <a:pt x="169589" y="41629"/>
                    <a:pt x="191514" y="46023"/>
                    <a:pt x="205819" y="53456"/>
                  </a:cubicBezTo>
                  <a:cubicBezTo>
                    <a:pt x="217273" y="59440"/>
                    <a:pt x="226763" y="66593"/>
                    <a:pt x="234803" y="75334"/>
                  </a:cubicBezTo>
                  <a:cubicBezTo>
                    <a:pt x="248267" y="90014"/>
                    <a:pt x="256261" y="105581"/>
                    <a:pt x="259253" y="122784"/>
                  </a:cubicBezTo>
                  <a:cubicBezTo>
                    <a:pt x="262665" y="142325"/>
                    <a:pt x="260235" y="160276"/>
                    <a:pt x="251820" y="177667"/>
                  </a:cubicBezTo>
                  <a:cubicBezTo>
                    <a:pt x="247893" y="185801"/>
                    <a:pt x="242657" y="193234"/>
                    <a:pt x="236253" y="199826"/>
                  </a:cubicBezTo>
                  <a:cubicBezTo>
                    <a:pt x="225687" y="210671"/>
                    <a:pt x="214281" y="217824"/>
                    <a:pt x="201331" y="221704"/>
                  </a:cubicBezTo>
                  <a:cubicBezTo>
                    <a:pt x="191514" y="224649"/>
                    <a:pt x="182071" y="225678"/>
                    <a:pt x="172488" y="224743"/>
                  </a:cubicBezTo>
                  <a:cubicBezTo>
                    <a:pt x="164120" y="223948"/>
                    <a:pt x="156172" y="221751"/>
                    <a:pt x="148833" y="218104"/>
                  </a:cubicBezTo>
                  <a:cubicBezTo>
                    <a:pt x="141867" y="214645"/>
                    <a:pt x="135650" y="210344"/>
                    <a:pt x="130461" y="205202"/>
                  </a:cubicBezTo>
                  <a:cubicBezTo>
                    <a:pt x="120690" y="195618"/>
                    <a:pt x="114707" y="185521"/>
                    <a:pt x="112089" y="174441"/>
                  </a:cubicBezTo>
                  <a:cubicBezTo>
                    <a:pt x="111715" y="172758"/>
                    <a:pt x="111434" y="171169"/>
                    <a:pt x="111154" y="169533"/>
                  </a:cubicBezTo>
                  <a:cubicBezTo>
                    <a:pt x="108816" y="155181"/>
                    <a:pt x="111434" y="142372"/>
                    <a:pt x="119194" y="130451"/>
                  </a:cubicBezTo>
                  <a:cubicBezTo>
                    <a:pt x="120831" y="127927"/>
                    <a:pt x="122560" y="125636"/>
                    <a:pt x="124384" y="123485"/>
                  </a:cubicBezTo>
                  <a:cubicBezTo>
                    <a:pt x="130274" y="117782"/>
                    <a:pt x="136351" y="113528"/>
                    <a:pt x="144719" y="111798"/>
                  </a:cubicBezTo>
                  <a:cubicBezTo>
                    <a:pt x="147057" y="111284"/>
                    <a:pt x="155471" y="110209"/>
                    <a:pt x="162998" y="111752"/>
                  </a:cubicBezTo>
                  <a:cubicBezTo>
                    <a:pt x="164681" y="112079"/>
                    <a:pt x="180902" y="116146"/>
                    <a:pt x="186606" y="129890"/>
                  </a:cubicBezTo>
                  <a:cubicBezTo>
                    <a:pt x="190299" y="138772"/>
                    <a:pt x="189224" y="145878"/>
                    <a:pt x="189925" y="145878"/>
                  </a:cubicBezTo>
                  <a:cubicBezTo>
                    <a:pt x="191094" y="145878"/>
                    <a:pt x="197451" y="124701"/>
                    <a:pt x="187120" y="107591"/>
                  </a:cubicBezTo>
                  <a:cubicBezTo>
                    <a:pt x="181557" y="98381"/>
                    <a:pt x="173329" y="93847"/>
                    <a:pt x="169589" y="91883"/>
                  </a:cubicBezTo>
                  <a:cubicBezTo>
                    <a:pt x="158603" y="85993"/>
                    <a:pt x="148459" y="85993"/>
                    <a:pt x="143130" y="86040"/>
                  </a:cubicBezTo>
                  <a:cubicBezTo>
                    <a:pt x="128310" y="86180"/>
                    <a:pt x="117652" y="91696"/>
                    <a:pt x="112977" y="94174"/>
                  </a:cubicBezTo>
                  <a:cubicBezTo>
                    <a:pt x="111387" y="95016"/>
                    <a:pt x="102038" y="100111"/>
                    <a:pt x="93717" y="109180"/>
                  </a:cubicBezTo>
                  <a:cubicBezTo>
                    <a:pt x="76653" y="127833"/>
                    <a:pt x="69968" y="156817"/>
                    <a:pt x="74970" y="182716"/>
                  </a:cubicBezTo>
                  <a:cubicBezTo>
                    <a:pt x="80113" y="209362"/>
                    <a:pt x="96334" y="225911"/>
                    <a:pt x="103300" y="232783"/>
                  </a:cubicBezTo>
                  <a:cubicBezTo>
                    <a:pt x="107367" y="236804"/>
                    <a:pt x="116951" y="245639"/>
                    <a:pt x="131723" y="252838"/>
                  </a:cubicBezTo>
                  <a:cubicBezTo>
                    <a:pt x="138128" y="255971"/>
                    <a:pt x="151264" y="261580"/>
                    <a:pt x="168888" y="263263"/>
                  </a:cubicBezTo>
                  <a:cubicBezTo>
                    <a:pt x="174545" y="263824"/>
                    <a:pt x="191701" y="265040"/>
                    <a:pt x="212504" y="258729"/>
                  </a:cubicBezTo>
                  <a:cubicBezTo>
                    <a:pt x="217740" y="257139"/>
                    <a:pt x="242096" y="249379"/>
                    <a:pt x="264068" y="226753"/>
                  </a:cubicBezTo>
                  <a:cubicBezTo>
                    <a:pt x="269584" y="221049"/>
                    <a:pt x="278981" y="210297"/>
                    <a:pt x="286694" y="194450"/>
                  </a:cubicBezTo>
                  <a:cubicBezTo>
                    <a:pt x="290294" y="187063"/>
                    <a:pt x="295062" y="175470"/>
                    <a:pt x="297633" y="160604"/>
                  </a:cubicBezTo>
                  <a:cubicBezTo>
                    <a:pt x="298522" y="155461"/>
                    <a:pt x="301186" y="138118"/>
                    <a:pt x="297400" y="115959"/>
                  </a:cubicBezTo>
                  <a:cubicBezTo>
                    <a:pt x="291229" y="80056"/>
                    <a:pt x="272249" y="56214"/>
                    <a:pt x="264863" y="47753"/>
                  </a:cubicBezTo>
                  <a:cubicBezTo>
                    <a:pt x="248875" y="29427"/>
                    <a:pt x="231998" y="19704"/>
                    <a:pt x="224706" y="15870"/>
                  </a:cubicBezTo>
                  <a:cubicBezTo>
                    <a:pt x="182024" y="-6569"/>
                    <a:pt x="140465" y="677"/>
                    <a:pt x="128731" y="2874"/>
                  </a:cubicBezTo>
                  <a:cubicBezTo>
                    <a:pt x="119942" y="4557"/>
                    <a:pt x="86891" y="11570"/>
                    <a:pt x="55289" y="38730"/>
                  </a:cubicBezTo>
                  <a:cubicBezTo>
                    <a:pt x="28222" y="61964"/>
                    <a:pt x="16067" y="88050"/>
                    <a:pt x="11766" y="98381"/>
                  </a:cubicBezTo>
                  <a:cubicBezTo>
                    <a:pt x="10972" y="100298"/>
                    <a:pt x="-6980" y="144896"/>
                    <a:pt x="3024" y="192533"/>
                  </a:cubicBezTo>
                  <a:cubicBezTo>
                    <a:pt x="5829" y="205856"/>
                    <a:pt x="10598" y="218291"/>
                    <a:pt x="11346" y="220208"/>
                  </a:cubicBezTo>
                  <a:cubicBezTo>
                    <a:pt x="18311" y="238159"/>
                    <a:pt x="26445" y="250828"/>
                    <a:pt x="30092" y="256204"/>
                  </a:cubicBezTo>
                  <a:cubicBezTo>
                    <a:pt x="35655" y="264479"/>
                    <a:pt x="43322" y="274249"/>
                    <a:pt x="53466" y="284066"/>
                  </a:cubicBezTo>
                  <a:cubicBezTo>
                    <a:pt x="64031" y="294304"/>
                    <a:pt x="82263" y="309404"/>
                    <a:pt x="108442" y="320343"/>
                  </a:cubicBezTo>
                  <a:cubicBezTo>
                    <a:pt x="123636" y="326654"/>
                    <a:pt x="136772" y="329599"/>
                    <a:pt x="145046" y="331095"/>
                  </a:cubicBezTo>
                  <a:cubicBezTo>
                    <a:pt x="151170" y="332171"/>
                    <a:pt x="161876" y="333760"/>
                    <a:pt x="175386" y="333760"/>
                  </a:cubicBezTo>
                  <a:cubicBezTo>
                    <a:pt x="193805" y="333807"/>
                    <a:pt x="208484" y="330955"/>
                    <a:pt x="217226" y="328851"/>
                  </a:cubicBezTo>
                  <a:cubicBezTo>
                    <a:pt x="218862" y="328477"/>
                    <a:pt x="232887" y="324971"/>
                    <a:pt x="246304" y="319034"/>
                  </a:cubicBezTo>
                  <a:cubicBezTo>
                    <a:pt x="273558" y="306880"/>
                    <a:pt x="315444" y="274483"/>
                    <a:pt x="333536" y="221751"/>
                  </a:cubicBezTo>
                  <a:cubicBezTo>
                    <a:pt x="342465" y="195665"/>
                    <a:pt x="344335" y="168317"/>
                    <a:pt x="343494" y="155602"/>
                  </a:cubicBezTo>
                  <a:cubicBezTo>
                    <a:pt x="348402" y="154994"/>
                    <a:pt x="352189" y="150833"/>
                    <a:pt x="352189" y="145784"/>
                  </a:cubicBezTo>
                  <a:cubicBezTo>
                    <a:pt x="352189" y="145083"/>
                    <a:pt x="352142" y="144429"/>
                    <a:pt x="352002" y="143774"/>
                  </a:cubicBezTo>
                  <a:cubicBezTo>
                    <a:pt x="362053" y="140268"/>
                    <a:pt x="371543" y="136622"/>
                    <a:pt x="381827" y="132087"/>
                  </a:cubicBezTo>
                  <a:cubicBezTo>
                    <a:pt x="397862" y="125028"/>
                    <a:pt x="409923" y="118670"/>
                    <a:pt x="427875" y="104085"/>
                  </a:cubicBezTo>
                  <a:lnTo>
                    <a:pt x="428062" y="103898"/>
                  </a:lnTo>
                  <a:cubicBezTo>
                    <a:pt x="428436" y="103524"/>
                    <a:pt x="428763" y="103103"/>
                    <a:pt x="429043" y="102636"/>
                  </a:cubicBezTo>
                  <a:cubicBezTo>
                    <a:pt x="431848" y="98615"/>
                    <a:pt x="430679" y="93005"/>
                    <a:pt x="426472" y="90200"/>
                  </a:cubicBezTo>
                  <a:close/>
                </a:path>
              </a:pathLst>
            </a:custGeom>
            <a:solidFill>
              <a:srgbClr val="004294"/>
            </a:solidFill>
            <a:ln w="4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92A4C50-3563-44A4-B2DC-384A7603AA06}"/>
              </a:ext>
            </a:extLst>
          </p:cNvPr>
          <p:cNvSpPr txBox="1"/>
          <p:nvPr/>
        </p:nvSpPr>
        <p:spPr>
          <a:xfrm>
            <a:off x="9927033" y="2927065"/>
            <a:ext cx="622286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798721" latinLnBrk="1">
              <a:spcBef>
                <a:spcPct val="20000"/>
              </a:spcBef>
              <a:defRPr/>
            </a:pPr>
            <a:r>
              <a:rPr lang="ko-KR" altLang="en-US" sz="1052" dirty="0">
                <a:solidFill>
                  <a:srgbClr val="353E4D"/>
                </a:solidFill>
                <a:ea typeface="+mj-ea"/>
                <a:cs typeface="Poppins" panose="00000500000000000000" pitchFamily="2" charset="0"/>
              </a:rPr>
              <a:t>서 석 일</a:t>
            </a:r>
            <a:endParaRPr lang="en-US" altLang="ko-KR" sz="1052" dirty="0">
              <a:solidFill>
                <a:srgbClr val="353E4D"/>
              </a:solidFill>
              <a:ea typeface="+mj-ea"/>
              <a:cs typeface="Poppins" panose="00000500000000000000" pitchFamily="2" charset="0"/>
            </a:endParaRPr>
          </a:p>
        </p:txBody>
      </p:sp>
      <p:pic>
        <p:nvPicPr>
          <p:cNvPr id="168" name="그림 167">
            <a:extLst>
              <a:ext uri="{FF2B5EF4-FFF2-40B4-BE49-F238E27FC236}">
                <a16:creationId xmlns:a16="http://schemas.microsoft.com/office/drawing/2014/main" id="{BF26AD44-0D6A-42AD-BBBC-A71C9CE54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302" y="7786545"/>
            <a:ext cx="1247516" cy="367571"/>
          </a:xfrm>
          <a:prstGeom prst="rect">
            <a:avLst/>
          </a:prstGeom>
        </p:spPr>
      </p:pic>
      <p:pic>
        <p:nvPicPr>
          <p:cNvPr id="169" name="그림 16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18EE3835-6B54-4ADC-B451-B91F0274F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366" y="8157694"/>
            <a:ext cx="1247516" cy="36757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EBD78E8-D81F-4C0A-9F82-719ED1700E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25" y="7829525"/>
            <a:ext cx="601481" cy="44182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4CAF7E5-6CBE-4819-AECE-34AF246DBF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06" y="7823650"/>
            <a:ext cx="597768" cy="44182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DAE6CDC-96EF-4B3B-B758-DD623D0955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523" y="7773795"/>
            <a:ext cx="601481" cy="43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8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5C47342-50DC-430D-9409-94E6A7C97F98}"/>
              </a:ext>
            </a:extLst>
          </p:cNvPr>
          <p:cNvSpPr/>
          <p:nvPr/>
        </p:nvSpPr>
        <p:spPr>
          <a:xfrm>
            <a:off x="688916" y="1574901"/>
            <a:ext cx="9483742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579" dirty="0">
                <a:solidFill>
                  <a:schemeClr val="tx1"/>
                </a:solidFill>
              </a:rPr>
              <a:t>목적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579" dirty="0">
                <a:solidFill>
                  <a:schemeClr val="tx1"/>
                </a:solidFill>
              </a:rPr>
              <a:t>시스템 설계때부터 시스템의 한 부분으로 오류 처리를 정의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579" dirty="0">
                <a:solidFill>
                  <a:schemeClr val="tx1"/>
                </a:solidFill>
              </a:rPr>
              <a:t>의료기기에 필요한 오류 처리 정의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579" dirty="0">
                <a:solidFill>
                  <a:schemeClr val="tx1"/>
                </a:solidFill>
              </a:rPr>
              <a:t>인증에 필요한 오류 처리 정의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lvl="1"/>
            <a:r>
              <a:rPr lang="ko-KR" altLang="en-US" sz="1579" dirty="0">
                <a:solidFill>
                  <a:schemeClr val="tx1"/>
                </a:solidFill>
              </a:rPr>
              <a:t> 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579" dirty="0">
                <a:solidFill>
                  <a:schemeClr val="tx1"/>
                </a:solidFill>
              </a:rPr>
              <a:t>Error type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579" dirty="0">
                <a:solidFill>
                  <a:schemeClr val="tx1"/>
                </a:solidFill>
              </a:rPr>
              <a:t>HW</a:t>
            </a:r>
            <a:r>
              <a:rPr lang="ko-KR" altLang="en-US" sz="1579" dirty="0">
                <a:solidFill>
                  <a:schemeClr val="tx1"/>
                </a:solidFill>
              </a:rPr>
              <a:t>나 </a:t>
            </a:r>
            <a:r>
              <a:rPr lang="en-US" altLang="ko-KR" sz="1579" dirty="0">
                <a:solidFill>
                  <a:schemeClr val="tx1"/>
                </a:solidFill>
              </a:rPr>
              <a:t>SW</a:t>
            </a:r>
            <a:r>
              <a:rPr lang="ko-KR" altLang="en-US" sz="1579" dirty="0">
                <a:solidFill>
                  <a:schemeClr val="tx1"/>
                </a:solidFill>
              </a:rPr>
              <a:t>의 기능과</a:t>
            </a:r>
            <a:r>
              <a:rPr lang="en-US" altLang="ko-KR" sz="1579" dirty="0">
                <a:solidFill>
                  <a:schemeClr val="tx1"/>
                </a:solidFill>
              </a:rPr>
              <a:t> System </a:t>
            </a:r>
            <a:r>
              <a:rPr lang="ko-KR" altLang="en-US" sz="1579" dirty="0">
                <a:solidFill>
                  <a:schemeClr val="tx1"/>
                </a:solidFill>
              </a:rPr>
              <a:t>오류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579" dirty="0">
                <a:solidFill>
                  <a:schemeClr val="tx1"/>
                </a:solidFill>
              </a:rPr>
              <a:t>기능 오류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579" dirty="0">
                <a:solidFill>
                  <a:schemeClr val="tx1"/>
                </a:solidFill>
              </a:rPr>
              <a:t>기타 오류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lvl="1"/>
            <a:endParaRPr lang="en-US" altLang="ko-KR" sz="1579" dirty="0">
              <a:solidFill>
                <a:schemeClr val="tx1"/>
              </a:solidFill>
            </a:endParaRPr>
          </a:p>
          <a:p>
            <a:endParaRPr lang="en-US" altLang="ko-KR" sz="1579" dirty="0">
              <a:solidFill>
                <a:schemeClr val="tx1"/>
              </a:solidFill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10</a:t>
            </a:fld>
            <a:endParaRPr lang="ko-KR" altLang="en-US"/>
          </a:p>
        </p:txBody>
      </p:sp>
      <p:grpSp>
        <p:nvGrpSpPr>
          <p:cNvPr id="41" name="그래픽 81">
            <a:extLst>
              <a:ext uri="{FF2B5EF4-FFF2-40B4-BE49-F238E27FC236}">
                <a16:creationId xmlns:a16="http://schemas.microsoft.com/office/drawing/2014/main" id="{7DA8672B-067A-4D82-922E-EC617EFE0699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42" name="그래픽 81">
              <a:extLst>
                <a:ext uri="{FF2B5EF4-FFF2-40B4-BE49-F238E27FC236}">
                  <a16:creationId xmlns:a16="http://schemas.microsoft.com/office/drawing/2014/main" id="{B166AB14-B71E-45E5-AA3B-9BC4BC77BF8B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43" name="그래픽 81">
              <a:extLst>
                <a:ext uri="{FF2B5EF4-FFF2-40B4-BE49-F238E27FC236}">
                  <a16:creationId xmlns:a16="http://schemas.microsoft.com/office/drawing/2014/main" id="{B4FECFCF-BDFA-43AB-8486-78CB1B8C9F66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44" name="그래픽 81">
              <a:extLst>
                <a:ext uri="{FF2B5EF4-FFF2-40B4-BE49-F238E27FC236}">
                  <a16:creationId xmlns:a16="http://schemas.microsoft.com/office/drawing/2014/main" id="{F44897D9-9A1F-40EC-AFEC-573B03C103A2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45" name="그래픽 81">
              <a:extLst>
                <a:ext uri="{FF2B5EF4-FFF2-40B4-BE49-F238E27FC236}">
                  <a16:creationId xmlns:a16="http://schemas.microsoft.com/office/drawing/2014/main" id="{F5819755-6D69-4B83-90F0-0177F5445CC0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46" name="그래픽 81">
              <a:extLst>
                <a:ext uri="{FF2B5EF4-FFF2-40B4-BE49-F238E27FC236}">
                  <a16:creationId xmlns:a16="http://schemas.microsoft.com/office/drawing/2014/main" id="{57518835-6083-48E0-84AF-C0CAD06A13B2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937BE60-BB15-49F8-91B4-F74ED12BBDAF}"/>
              </a:ext>
            </a:extLst>
          </p:cNvPr>
          <p:cNvSpPr txBox="1"/>
          <p:nvPr/>
        </p:nvSpPr>
        <p:spPr>
          <a:xfrm>
            <a:off x="593950" y="752785"/>
            <a:ext cx="18565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Gotham Pro Light" panose="02000503030000020004" pitchFamily="50" charset="0"/>
              </a:rPr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184532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2E3E3"/>
            </a:gs>
            <a:gs pos="51000">
              <a:schemeClr val="accent1">
                <a:lumMod val="5000"/>
                <a:lumOff val="95000"/>
                <a:alpha val="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텍스트 개체 틀 7">
            <a:extLst>
              <a:ext uri="{FF2B5EF4-FFF2-40B4-BE49-F238E27FC236}">
                <a16:creationId xmlns:a16="http://schemas.microsoft.com/office/drawing/2014/main" id="{9325E449-5520-4031-A319-358581AACCE3}"/>
              </a:ext>
            </a:extLst>
          </p:cNvPr>
          <p:cNvSpPr txBox="1">
            <a:spLocks/>
          </p:cNvSpPr>
          <p:nvPr/>
        </p:nvSpPr>
        <p:spPr>
          <a:xfrm>
            <a:off x="2873274" y="3631934"/>
            <a:ext cx="4945265" cy="10833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 algn="ctr" defTabSz="910742" rtl="0" eaLnBrk="1" latinLnBrk="1" hangingPunct="1">
              <a:spcBef>
                <a:spcPct val="20000"/>
              </a:spcBef>
              <a:buFontTx/>
              <a:buNone/>
              <a:defRPr lang="ko-KR" altLang="en-US" sz="3586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n-cs"/>
              </a:defRPr>
            </a:lvl1pPr>
            <a:lvl2pPr marL="739978" indent="-284607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8428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3799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49170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4542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9913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5284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0655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Poppins SemiBold" panose="00000700000000000000" pitchFamily="2" charset="0"/>
              </a:rPr>
              <a:t>allears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Poppins SemiBold" panose="00000700000000000000" pitchFamily="2" charset="0"/>
              </a:rPr>
              <a:t> medical</a:t>
            </a:r>
          </a:p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Poppins SemiBold" panose="00000700000000000000" pitchFamily="2" charset="0"/>
              </a:rPr>
              <a:t>PWM Pulse MCU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Poppins SemiBold" panose="00000700000000000000" pitchFamily="2" charset="0"/>
              </a:rPr>
              <a:t>개선 사항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Poppins SemiBold" panose="00000700000000000000" pitchFamily="2" charset="0"/>
            </a:endParaRPr>
          </a:p>
        </p:txBody>
      </p:sp>
      <p:sp>
        <p:nvSpPr>
          <p:cNvPr id="165" name="그래픽 45">
            <a:extLst>
              <a:ext uri="{FF2B5EF4-FFF2-40B4-BE49-F238E27FC236}">
                <a16:creationId xmlns:a16="http://schemas.microsoft.com/office/drawing/2014/main" id="{4288F13D-9E97-4193-88EE-E232D7F51818}"/>
              </a:ext>
            </a:extLst>
          </p:cNvPr>
          <p:cNvSpPr/>
          <p:nvPr/>
        </p:nvSpPr>
        <p:spPr>
          <a:xfrm>
            <a:off x="4991311" y="2991074"/>
            <a:ext cx="709192" cy="549880"/>
          </a:xfrm>
          <a:custGeom>
            <a:avLst/>
            <a:gdLst>
              <a:gd name="connsiteX0" fmla="*/ 425029 w 429176"/>
              <a:gd name="connsiteY0" fmla="*/ 89722 h 332767"/>
              <a:gd name="connsiteX1" fmla="*/ 412453 w 429176"/>
              <a:gd name="connsiteY1" fmla="*/ 92340 h 332767"/>
              <a:gd name="connsiteX2" fmla="*/ 349483 w 429176"/>
              <a:gd name="connsiteY2" fmla="*/ 140164 h 332767"/>
              <a:gd name="connsiteX3" fmla="*/ 347520 w 429176"/>
              <a:gd name="connsiteY3" fmla="*/ 137873 h 332767"/>
              <a:gd name="connsiteX4" fmla="*/ 367668 w 429176"/>
              <a:gd name="connsiteY4" fmla="*/ 106551 h 332767"/>
              <a:gd name="connsiteX5" fmla="*/ 388191 w 429176"/>
              <a:gd name="connsiteY5" fmla="*/ 56858 h 332767"/>
              <a:gd name="connsiteX6" fmla="*/ 388237 w 429176"/>
              <a:gd name="connsiteY6" fmla="*/ 56577 h 332767"/>
              <a:gd name="connsiteX7" fmla="*/ 388284 w 429176"/>
              <a:gd name="connsiteY7" fmla="*/ 54988 h 332767"/>
              <a:gd name="connsiteX8" fmla="*/ 378748 w 429176"/>
              <a:gd name="connsiteY8" fmla="*/ 46386 h 332767"/>
              <a:gd name="connsiteX9" fmla="*/ 370146 w 429176"/>
              <a:gd name="connsiteY9" fmla="*/ 55923 h 332767"/>
              <a:gd name="connsiteX10" fmla="*/ 344995 w 429176"/>
              <a:gd name="connsiteY10" fmla="*/ 136237 h 332767"/>
              <a:gd name="connsiteX11" fmla="*/ 341068 w 429176"/>
              <a:gd name="connsiteY11" fmla="*/ 135395 h 332767"/>
              <a:gd name="connsiteX12" fmla="*/ 340788 w 429176"/>
              <a:gd name="connsiteY12" fmla="*/ 135442 h 332767"/>
              <a:gd name="connsiteX13" fmla="*/ 340648 w 429176"/>
              <a:gd name="connsiteY13" fmla="*/ 133525 h 332767"/>
              <a:gd name="connsiteX14" fmla="*/ 336814 w 429176"/>
              <a:gd name="connsiteY14" fmla="*/ 100848 h 332767"/>
              <a:gd name="connsiteX15" fmla="*/ 321387 w 429176"/>
              <a:gd name="connsiteY15" fmla="*/ 49331 h 332767"/>
              <a:gd name="connsiteX16" fmla="*/ 321247 w 429176"/>
              <a:gd name="connsiteY16" fmla="*/ 49097 h 332767"/>
              <a:gd name="connsiteX17" fmla="*/ 320265 w 429176"/>
              <a:gd name="connsiteY17" fmla="*/ 47789 h 332767"/>
              <a:gd name="connsiteX18" fmla="*/ 307456 w 429176"/>
              <a:gd name="connsiteY18" fmla="*/ 47134 h 332767"/>
              <a:gd name="connsiteX19" fmla="*/ 306802 w 429176"/>
              <a:gd name="connsiteY19" fmla="*/ 59943 h 332767"/>
              <a:gd name="connsiteX20" fmla="*/ 337843 w 429176"/>
              <a:gd name="connsiteY20" fmla="*/ 135956 h 332767"/>
              <a:gd name="connsiteX21" fmla="*/ 331204 w 429176"/>
              <a:gd name="connsiteY21" fmla="*/ 145306 h 332767"/>
              <a:gd name="connsiteX22" fmla="*/ 337282 w 429176"/>
              <a:gd name="connsiteY22" fmla="*/ 154469 h 332767"/>
              <a:gd name="connsiteX23" fmla="*/ 336767 w 429176"/>
              <a:gd name="connsiteY23" fmla="*/ 156525 h 332767"/>
              <a:gd name="connsiteX24" fmla="*/ 314889 w 429176"/>
              <a:gd name="connsiteY24" fmla="*/ 212904 h 332767"/>
              <a:gd name="connsiteX25" fmla="*/ 299369 w 429176"/>
              <a:gd name="connsiteY25" fmla="*/ 234315 h 332767"/>
              <a:gd name="connsiteX26" fmla="*/ 261456 w 429176"/>
              <a:gd name="connsiteY26" fmla="*/ 266478 h 332767"/>
              <a:gd name="connsiteX27" fmla="*/ 231537 w 429176"/>
              <a:gd name="connsiteY27" fmla="*/ 282139 h 332767"/>
              <a:gd name="connsiteX28" fmla="*/ 205872 w 429176"/>
              <a:gd name="connsiteY28" fmla="*/ 290600 h 332767"/>
              <a:gd name="connsiteX29" fmla="*/ 151410 w 429176"/>
              <a:gd name="connsiteY29" fmla="*/ 292096 h 332767"/>
              <a:gd name="connsiteX30" fmla="*/ 123454 w 429176"/>
              <a:gd name="connsiteY30" fmla="*/ 283962 h 332767"/>
              <a:gd name="connsiteX31" fmla="*/ 80212 w 429176"/>
              <a:gd name="connsiteY31" fmla="*/ 255585 h 332767"/>
              <a:gd name="connsiteX32" fmla="*/ 61419 w 429176"/>
              <a:gd name="connsiteY32" fmla="*/ 233099 h 332767"/>
              <a:gd name="connsiteX33" fmla="*/ 47348 w 429176"/>
              <a:gd name="connsiteY33" fmla="*/ 205752 h 332767"/>
              <a:gd name="connsiteX34" fmla="*/ 41224 w 429176"/>
              <a:gd name="connsiteY34" fmla="*/ 142641 h 332767"/>
              <a:gd name="connsiteX35" fmla="*/ 64504 w 429176"/>
              <a:gd name="connsiteY35" fmla="*/ 84439 h 332767"/>
              <a:gd name="connsiteX36" fmla="*/ 93442 w 429176"/>
              <a:gd name="connsiteY36" fmla="*/ 58541 h 332767"/>
              <a:gd name="connsiteX37" fmla="*/ 153654 w 429176"/>
              <a:gd name="connsiteY37" fmla="*/ 41664 h 332767"/>
              <a:gd name="connsiteX38" fmla="*/ 205217 w 429176"/>
              <a:gd name="connsiteY38" fmla="*/ 53211 h 332767"/>
              <a:gd name="connsiteX39" fmla="*/ 234108 w 429176"/>
              <a:gd name="connsiteY39" fmla="*/ 75043 h 332767"/>
              <a:gd name="connsiteX40" fmla="*/ 258510 w 429176"/>
              <a:gd name="connsiteY40" fmla="*/ 122352 h 332767"/>
              <a:gd name="connsiteX41" fmla="*/ 251124 w 429176"/>
              <a:gd name="connsiteY41" fmla="*/ 177095 h 332767"/>
              <a:gd name="connsiteX42" fmla="*/ 235604 w 429176"/>
              <a:gd name="connsiteY42" fmla="*/ 199207 h 332767"/>
              <a:gd name="connsiteX43" fmla="*/ 200823 w 429176"/>
              <a:gd name="connsiteY43" fmla="*/ 221038 h 332767"/>
              <a:gd name="connsiteX44" fmla="*/ 172026 w 429176"/>
              <a:gd name="connsiteY44" fmla="*/ 224077 h 332767"/>
              <a:gd name="connsiteX45" fmla="*/ 148418 w 429176"/>
              <a:gd name="connsiteY45" fmla="*/ 217439 h 332767"/>
              <a:gd name="connsiteX46" fmla="*/ 130092 w 429176"/>
              <a:gd name="connsiteY46" fmla="*/ 204536 h 332767"/>
              <a:gd name="connsiteX47" fmla="*/ 111767 w 429176"/>
              <a:gd name="connsiteY47" fmla="*/ 173869 h 332767"/>
              <a:gd name="connsiteX48" fmla="*/ 110832 w 429176"/>
              <a:gd name="connsiteY48" fmla="*/ 168960 h 332767"/>
              <a:gd name="connsiteX49" fmla="*/ 118826 w 429176"/>
              <a:gd name="connsiteY49" fmla="*/ 130019 h 332767"/>
              <a:gd name="connsiteX50" fmla="*/ 123968 w 429176"/>
              <a:gd name="connsiteY50" fmla="*/ 123100 h 332767"/>
              <a:gd name="connsiteX51" fmla="*/ 144257 w 429176"/>
              <a:gd name="connsiteY51" fmla="*/ 111460 h 332767"/>
              <a:gd name="connsiteX52" fmla="*/ 162489 w 429176"/>
              <a:gd name="connsiteY52" fmla="*/ 111413 h 332767"/>
              <a:gd name="connsiteX53" fmla="*/ 186004 w 429176"/>
              <a:gd name="connsiteY53" fmla="*/ 129505 h 332767"/>
              <a:gd name="connsiteX54" fmla="*/ 189276 w 429176"/>
              <a:gd name="connsiteY54" fmla="*/ 145446 h 332767"/>
              <a:gd name="connsiteX55" fmla="*/ 186518 w 429176"/>
              <a:gd name="connsiteY55" fmla="*/ 107253 h 332767"/>
              <a:gd name="connsiteX56" fmla="*/ 169034 w 429176"/>
              <a:gd name="connsiteY56" fmla="*/ 91592 h 332767"/>
              <a:gd name="connsiteX57" fmla="*/ 142668 w 429176"/>
              <a:gd name="connsiteY57" fmla="*/ 85748 h 332767"/>
              <a:gd name="connsiteX58" fmla="*/ 112609 w 429176"/>
              <a:gd name="connsiteY58" fmla="*/ 93836 h 332767"/>
              <a:gd name="connsiteX59" fmla="*/ 93395 w 429176"/>
              <a:gd name="connsiteY59" fmla="*/ 108795 h 332767"/>
              <a:gd name="connsiteX60" fmla="*/ 74696 w 429176"/>
              <a:gd name="connsiteY60" fmla="*/ 182097 h 332767"/>
              <a:gd name="connsiteX61" fmla="*/ 102932 w 429176"/>
              <a:gd name="connsiteY61" fmla="*/ 232024 h 332767"/>
              <a:gd name="connsiteX62" fmla="*/ 131308 w 429176"/>
              <a:gd name="connsiteY62" fmla="*/ 252033 h 332767"/>
              <a:gd name="connsiteX63" fmla="*/ 168379 w 429176"/>
              <a:gd name="connsiteY63" fmla="*/ 262457 h 332767"/>
              <a:gd name="connsiteX64" fmla="*/ 211902 w 429176"/>
              <a:gd name="connsiteY64" fmla="*/ 257970 h 332767"/>
              <a:gd name="connsiteX65" fmla="*/ 263279 w 429176"/>
              <a:gd name="connsiteY65" fmla="*/ 226087 h 332767"/>
              <a:gd name="connsiteX66" fmla="*/ 285858 w 429176"/>
              <a:gd name="connsiteY66" fmla="*/ 193877 h 332767"/>
              <a:gd name="connsiteX67" fmla="*/ 296798 w 429176"/>
              <a:gd name="connsiteY67" fmla="*/ 160125 h 332767"/>
              <a:gd name="connsiteX68" fmla="*/ 296564 w 429176"/>
              <a:gd name="connsiteY68" fmla="*/ 115621 h 332767"/>
              <a:gd name="connsiteX69" fmla="*/ 264120 w 429176"/>
              <a:gd name="connsiteY69" fmla="*/ 47601 h 332767"/>
              <a:gd name="connsiteX70" fmla="*/ 224057 w 429176"/>
              <a:gd name="connsiteY70" fmla="*/ 15813 h 332767"/>
              <a:gd name="connsiteX71" fmla="*/ 128363 w 429176"/>
              <a:gd name="connsiteY71" fmla="*/ 2863 h 332767"/>
              <a:gd name="connsiteX72" fmla="*/ 55108 w 429176"/>
              <a:gd name="connsiteY72" fmla="*/ 38626 h 332767"/>
              <a:gd name="connsiteX73" fmla="*/ 11725 w 429176"/>
              <a:gd name="connsiteY73" fmla="*/ 98090 h 332767"/>
              <a:gd name="connsiteX74" fmla="*/ 3030 w 429176"/>
              <a:gd name="connsiteY74" fmla="*/ 191961 h 332767"/>
              <a:gd name="connsiteX75" fmla="*/ 11305 w 429176"/>
              <a:gd name="connsiteY75" fmla="*/ 219542 h 332767"/>
              <a:gd name="connsiteX76" fmla="*/ 30004 w 429176"/>
              <a:gd name="connsiteY76" fmla="*/ 255445 h 332767"/>
              <a:gd name="connsiteX77" fmla="*/ 53331 w 429176"/>
              <a:gd name="connsiteY77" fmla="*/ 283261 h 332767"/>
              <a:gd name="connsiteX78" fmla="*/ 108167 w 429176"/>
              <a:gd name="connsiteY78" fmla="*/ 319397 h 332767"/>
              <a:gd name="connsiteX79" fmla="*/ 144678 w 429176"/>
              <a:gd name="connsiteY79" fmla="*/ 330102 h 332767"/>
              <a:gd name="connsiteX80" fmla="*/ 174924 w 429176"/>
              <a:gd name="connsiteY80" fmla="*/ 332767 h 332767"/>
              <a:gd name="connsiteX81" fmla="*/ 216624 w 429176"/>
              <a:gd name="connsiteY81" fmla="*/ 327859 h 332767"/>
              <a:gd name="connsiteX82" fmla="*/ 245608 w 429176"/>
              <a:gd name="connsiteY82" fmla="*/ 318041 h 332767"/>
              <a:gd name="connsiteX83" fmla="*/ 332560 w 429176"/>
              <a:gd name="connsiteY83" fmla="*/ 220992 h 332767"/>
              <a:gd name="connsiteX84" fmla="*/ 342471 w 429176"/>
              <a:gd name="connsiteY84" fmla="*/ 155030 h 332767"/>
              <a:gd name="connsiteX85" fmla="*/ 351119 w 429176"/>
              <a:gd name="connsiteY85" fmla="*/ 145212 h 332767"/>
              <a:gd name="connsiteX86" fmla="*/ 350932 w 429176"/>
              <a:gd name="connsiteY86" fmla="*/ 143202 h 332767"/>
              <a:gd name="connsiteX87" fmla="*/ 380664 w 429176"/>
              <a:gd name="connsiteY87" fmla="*/ 131562 h 332767"/>
              <a:gd name="connsiteX88" fmla="*/ 426618 w 429176"/>
              <a:gd name="connsiteY88" fmla="*/ 103653 h 332767"/>
              <a:gd name="connsiteX89" fmla="*/ 426805 w 429176"/>
              <a:gd name="connsiteY89" fmla="*/ 103466 h 332767"/>
              <a:gd name="connsiteX90" fmla="*/ 427787 w 429176"/>
              <a:gd name="connsiteY90" fmla="*/ 102204 h 332767"/>
              <a:gd name="connsiteX91" fmla="*/ 425029 w 429176"/>
              <a:gd name="connsiteY91" fmla="*/ 89722 h 33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429176" h="332767">
                <a:moveTo>
                  <a:pt x="425029" y="89722"/>
                </a:moveTo>
                <a:cubicBezTo>
                  <a:pt x="420821" y="86964"/>
                  <a:pt x="415913" y="88693"/>
                  <a:pt x="412453" y="92340"/>
                </a:cubicBezTo>
                <a:cubicBezTo>
                  <a:pt x="385853" y="119781"/>
                  <a:pt x="358692" y="135302"/>
                  <a:pt x="349483" y="140164"/>
                </a:cubicBezTo>
                <a:cubicBezTo>
                  <a:pt x="348969" y="139322"/>
                  <a:pt x="348314" y="138527"/>
                  <a:pt x="347520" y="137873"/>
                </a:cubicBezTo>
                <a:cubicBezTo>
                  <a:pt x="353737" y="128850"/>
                  <a:pt x="361918" y="116555"/>
                  <a:pt x="367668" y="106551"/>
                </a:cubicBezTo>
                <a:cubicBezTo>
                  <a:pt x="376363" y="91405"/>
                  <a:pt x="382347" y="79157"/>
                  <a:pt x="388191" y="56858"/>
                </a:cubicBezTo>
                <a:lnTo>
                  <a:pt x="388237" y="56577"/>
                </a:lnTo>
                <a:cubicBezTo>
                  <a:pt x="388284" y="56063"/>
                  <a:pt x="388331" y="55502"/>
                  <a:pt x="388284" y="54988"/>
                </a:cubicBezTo>
                <a:cubicBezTo>
                  <a:pt x="388004" y="49986"/>
                  <a:pt x="383750" y="46106"/>
                  <a:pt x="378748" y="46386"/>
                </a:cubicBezTo>
                <a:cubicBezTo>
                  <a:pt x="373746" y="46667"/>
                  <a:pt x="370800" y="50967"/>
                  <a:pt x="370146" y="55923"/>
                </a:cubicBezTo>
                <a:cubicBezTo>
                  <a:pt x="364256" y="98931"/>
                  <a:pt x="347520" y="131515"/>
                  <a:pt x="344995" y="136237"/>
                </a:cubicBezTo>
                <a:cubicBezTo>
                  <a:pt x="343780" y="135722"/>
                  <a:pt x="342471" y="135395"/>
                  <a:pt x="341068" y="135395"/>
                </a:cubicBezTo>
                <a:cubicBezTo>
                  <a:pt x="340975" y="135395"/>
                  <a:pt x="340881" y="135442"/>
                  <a:pt x="340788" y="135442"/>
                </a:cubicBezTo>
                <a:cubicBezTo>
                  <a:pt x="340741" y="134787"/>
                  <a:pt x="340694" y="134133"/>
                  <a:pt x="340648" y="133525"/>
                </a:cubicBezTo>
                <a:cubicBezTo>
                  <a:pt x="339759" y="122586"/>
                  <a:pt x="338637" y="112208"/>
                  <a:pt x="336814" y="100848"/>
                </a:cubicBezTo>
                <a:cubicBezTo>
                  <a:pt x="334009" y="83598"/>
                  <a:pt x="330924" y="70321"/>
                  <a:pt x="321387" y="49331"/>
                </a:cubicBezTo>
                <a:lnTo>
                  <a:pt x="321247" y="49097"/>
                </a:lnTo>
                <a:cubicBezTo>
                  <a:pt x="320966" y="48630"/>
                  <a:pt x="320639" y="48209"/>
                  <a:pt x="320265" y="47789"/>
                </a:cubicBezTo>
                <a:cubicBezTo>
                  <a:pt x="316899" y="44049"/>
                  <a:pt x="311149" y="43768"/>
                  <a:pt x="307456" y="47134"/>
                </a:cubicBezTo>
                <a:cubicBezTo>
                  <a:pt x="303716" y="50500"/>
                  <a:pt x="304184" y="55689"/>
                  <a:pt x="306802" y="59943"/>
                </a:cubicBezTo>
                <a:cubicBezTo>
                  <a:pt x="329475" y="97248"/>
                  <a:pt x="336908" y="131281"/>
                  <a:pt x="337843" y="135956"/>
                </a:cubicBezTo>
                <a:cubicBezTo>
                  <a:pt x="333963" y="137312"/>
                  <a:pt x="331204" y="140958"/>
                  <a:pt x="331204" y="145306"/>
                </a:cubicBezTo>
                <a:cubicBezTo>
                  <a:pt x="331204" y="149420"/>
                  <a:pt x="333729" y="152973"/>
                  <a:pt x="337282" y="154469"/>
                </a:cubicBezTo>
                <a:cubicBezTo>
                  <a:pt x="337141" y="155170"/>
                  <a:pt x="336954" y="155918"/>
                  <a:pt x="336767" y="156525"/>
                </a:cubicBezTo>
                <a:cubicBezTo>
                  <a:pt x="331765" y="182892"/>
                  <a:pt x="321808" y="201497"/>
                  <a:pt x="314889" y="212904"/>
                </a:cubicBezTo>
                <a:cubicBezTo>
                  <a:pt x="308391" y="223609"/>
                  <a:pt x="302127" y="231183"/>
                  <a:pt x="299369" y="234315"/>
                </a:cubicBezTo>
                <a:cubicBezTo>
                  <a:pt x="290066" y="244927"/>
                  <a:pt x="278846" y="254136"/>
                  <a:pt x="261456" y="266478"/>
                </a:cubicBezTo>
                <a:cubicBezTo>
                  <a:pt x="253882" y="271854"/>
                  <a:pt x="243504" y="277324"/>
                  <a:pt x="231537" y="282139"/>
                </a:cubicBezTo>
                <a:cubicBezTo>
                  <a:pt x="223589" y="285364"/>
                  <a:pt x="214941" y="288263"/>
                  <a:pt x="205872" y="290600"/>
                </a:cubicBezTo>
                <a:cubicBezTo>
                  <a:pt x="187406" y="294667"/>
                  <a:pt x="169081" y="295228"/>
                  <a:pt x="151410" y="292096"/>
                </a:cubicBezTo>
                <a:cubicBezTo>
                  <a:pt x="140938" y="290226"/>
                  <a:pt x="131775" y="287561"/>
                  <a:pt x="123454" y="283962"/>
                </a:cubicBezTo>
                <a:cubicBezTo>
                  <a:pt x="106438" y="276622"/>
                  <a:pt x="92320" y="267319"/>
                  <a:pt x="80212" y="255585"/>
                </a:cubicBezTo>
                <a:cubicBezTo>
                  <a:pt x="71002" y="246657"/>
                  <a:pt x="64878" y="238242"/>
                  <a:pt x="61419" y="233099"/>
                </a:cubicBezTo>
                <a:cubicBezTo>
                  <a:pt x="53144" y="220711"/>
                  <a:pt x="48890" y="209912"/>
                  <a:pt x="47348" y="205752"/>
                </a:cubicBezTo>
                <a:cubicBezTo>
                  <a:pt x="36829" y="177328"/>
                  <a:pt x="40008" y="151757"/>
                  <a:pt x="41224" y="142641"/>
                </a:cubicBezTo>
                <a:cubicBezTo>
                  <a:pt x="43000" y="129365"/>
                  <a:pt x="47161" y="106458"/>
                  <a:pt x="64504" y="84439"/>
                </a:cubicBezTo>
                <a:cubicBezTo>
                  <a:pt x="75911" y="69900"/>
                  <a:pt x="87505" y="62281"/>
                  <a:pt x="93442" y="58541"/>
                </a:cubicBezTo>
                <a:cubicBezTo>
                  <a:pt x="121117" y="41197"/>
                  <a:pt x="153654" y="41664"/>
                  <a:pt x="153654" y="41664"/>
                </a:cubicBezTo>
                <a:cubicBezTo>
                  <a:pt x="169127" y="41384"/>
                  <a:pt x="190959" y="45778"/>
                  <a:pt x="205217" y="53211"/>
                </a:cubicBezTo>
                <a:cubicBezTo>
                  <a:pt x="216671" y="59148"/>
                  <a:pt x="226114" y="66301"/>
                  <a:pt x="234108" y="75043"/>
                </a:cubicBezTo>
                <a:cubicBezTo>
                  <a:pt x="247525" y="89722"/>
                  <a:pt x="255472" y="105196"/>
                  <a:pt x="258510" y="122352"/>
                </a:cubicBezTo>
                <a:cubicBezTo>
                  <a:pt x="261923" y="141800"/>
                  <a:pt x="259492" y="159704"/>
                  <a:pt x="251124" y="177095"/>
                </a:cubicBezTo>
                <a:cubicBezTo>
                  <a:pt x="247197" y="185182"/>
                  <a:pt x="241962" y="192662"/>
                  <a:pt x="235604" y="199207"/>
                </a:cubicBezTo>
                <a:cubicBezTo>
                  <a:pt x="225085" y="210006"/>
                  <a:pt x="213725" y="217158"/>
                  <a:pt x="200823" y="221038"/>
                </a:cubicBezTo>
                <a:cubicBezTo>
                  <a:pt x="191006" y="223983"/>
                  <a:pt x="181609" y="225012"/>
                  <a:pt x="172026" y="224077"/>
                </a:cubicBezTo>
                <a:cubicBezTo>
                  <a:pt x="163705" y="223282"/>
                  <a:pt x="155757" y="221085"/>
                  <a:pt x="148418" y="217439"/>
                </a:cubicBezTo>
                <a:cubicBezTo>
                  <a:pt x="141452" y="214026"/>
                  <a:pt x="135282" y="209678"/>
                  <a:pt x="130092" y="204536"/>
                </a:cubicBezTo>
                <a:cubicBezTo>
                  <a:pt x="120369" y="194953"/>
                  <a:pt x="114385" y="184948"/>
                  <a:pt x="111767" y="173869"/>
                </a:cubicBezTo>
                <a:cubicBezTo>
                  <a:pt x="111393" y="172233"/>
                  <a:pt x="111113" y="170597"/>
                  <a:pt x="110832" y="168960"/>
                </a:cubicBezTo>
                <a:cubicBezTo>
                  <a:pt x="108541" y="154655"/>
                  <a:pt x="111113" y="141893"/>
                  <a:pt x="118826" y="130019"/>
                </a:cubicBezTo>
                <a:cubicBezTo>
                  <a:pt x="120462" y="127495"/>
                  <a:pt x="122192" y="125204"/>
                  <a:pt x="123968" y="123100"/>
                </a:cubicBezTo>
                <a:cubicBezTo>
                  <a:pt x="129859" y="117444"/>
                  <a:pt x="135889" y="113190"/>
                  <a:pt x="144257" y="111460"/>
                </a:cubicBezTo>
                <a:cubicBezTo>
                  <a:pt x="146595" y="110946"/>
                  <a:pt x="154963" y="109870"/>
                  <a:pt x="162489" y="111413"/>
                </a:cubicBezTo>
                <a:cubicBezTo>
                  <a:pt x="164172" y="111740"/>
                  <a:pt x="180300" y="115807"/>
                  <a:pt x="186004" y="129505"/>
                </a:cubicBezTo>
                <a:cubicBezTo>
                  <a:pt x="189650" y="138340"/>
                  <a:pt x="188575" y="145446"/>
                  <a:pt x="189276" y="145446"/>
                </a:cubicBezTo>
                <a:cubicBezTo>
                  <a:pt x="190445" y="145446"/>
                  <a:pt x="196803" y="124316"/>
                  <a:pt x="186518" y="107253"/>
                </a:cubicBezTo>
                <a:cubicBezTo>
                  <a:pt x="181002" y="98090"/>
                  <a:pt x="172774" y="93555"/>
                  <a:pt x="169034" y="91592"/>
                </a:cubicBezTo>
                <a:cubicBezTo>
                  <a:pt x="158048" y="85748"/>
                  <a:pt x="147950" y="85701"/>
                  <a:pt x="142668" y="85748"/>
                </a:cubicBezTo>
                <a:cubicBezTo>
                  <a:pt x="127895" y="85888"/>
                  <a:pt x="117283" y="91358"/>
                  <a:pt x="112609" y="93836"/>
                </a:cubicBezTo>
                <a:cubicBezTo>
                  <a:pt x="111019" y="94677"/>
                  <a:pt x="101716" y="99726"/>
                  <a:pt x="93395" y="108795"/>
                </a:cubicBezTo>
                <a:cubicBezTo>
                  <a:pt x="76378" y="127401"/>
                  <a:pt x="69693" y="156292"/>
                  <a:pt x="74696" y="182097"/>
                </a:cubicBezTo>
                <a:cubicBezTo>
                  <a:pt x="79838" y="208697"/>
                  <a:pt x="96013" y="225152"/>
                  <a:pt x="102932" y="232024"/>
                </a:cubicBezTo>
                <a:cubicBezTo>
                  <a:pt x="106999" y="236045"/>
                  <a:pt x="116535" y="244880"/>
                  <a:pt x="131308" y="252033"/>
                </a:cubicBezTo>
                <a:cubicBezTo>
                  <a:pt x="137712" y="255165"/>
                  <a:pt x="150755" y="260728"/>
                  <a:pt x="168379" y="262457"/>
                </a:cubicBezTo>
                <a:cubicBezTo>
                  <a:pt x="174036" y="263018"/>
                  <a:pt x="191146" y="264234"/>
                  <a:pt x="211902" y="257970"/>
                </a:cubicBezTo>
                <a:cubicBezTo>
                  <a:pt x="217091" y="256380"/>
                  <a:pt x="241401" y="248667"/>
                  <a:pt x="263279" y="226087"/>
                </a:cubicBezTo>
                <a:cubicBezTo>
                  <a:pt x="268795" y="220431"/>
                  <a:pt x="278145" y="209678"/>
                  <a:pt x="285858" y="193877"/>
                </a:cubicBezTo>
                <a:cubicBezTo>
                  <a:pt x="289458" y="186491"/>
                  <a:pt x="294226" y="174944"/>
                  <a:pt x="296798" y="160125"/>
                </a:cubicBezTo>
                <a:cubicBezTo>
                  <a:pt x="297686" y="154983"/>
                  <a:pt x="300350" y="137733"/>
                  <a:pt x="296564" y="115621"/>
                </a:cubicBezTo>
                <a:cubicBezTo>
                  <a:pt x="290393" y="79811"/>
                  <a:pt x="271460" y="56016"/>
                  <a:pt x="264120" y="47601"/>
                </a:cubicBezTo>
                <a:cubicBezTo>
                  <a:pt x="248179" y="29323"/>
                  <a:pt x="231350" y="19646"/>
                  <a:pt x="224057" y="15813"/>
                </a:cubicBezTo>
                <a:cubicBezTo>
                  <a:pt x="181469" y="-6533"/>
                  <a:pt x="140050" y="666"/>
                  <a:pt x="128363" y="2863"/>
                </a:cubicBezTo>
                <a:cubicBezTo>
                  <a:pt x="119574" y="4499"/>
                  <a:pt x="86616" y="11512"/>
                  <a:pt x="55108" y="38626"/>
                </a:cubicBezTo>
                <a:cubicBezTo>
                  <a:pt x="28134" y="61813"/>
                  <a:pt x="16026" y="87805"/>
                  <a:pt x="11725" y="98090"/>
                </a:cubicBezTo>
                <a:cubicBezTo>
                  <a:pt x="10931" y="100006"/>
                  <a:pt x="-6974" y="144464"/>
                  <a:pt x="3030" y="191961"/>
                </a:cubicBezTo>
                <a:cubicBezTo>
                  <a:pt x="5835" y="205284"/>
                  <a:pt x="10603" y="217626"/>
                  <a:pt x="11305" y="219542"/>
                </a:cubicBezTo>
                <a:cubicBezTo>
                  <a:pt x="18270" y="237447"/>
                  <a:pt x="26358" y="250069"/>
                  <a:pt x="30004" y="255445"/>
                </a:cubicBezTo>
                <a:cubicBezTo>
                  <a:pt x="35567" y="263673"/>
                  <a:pt x="43187" y="273443"/>
                  <a:pt x="53331" y="283261"/>
                </a:cubicBezTo>
                <a:cubicBezTo>
                  <a:pt x="63850" y="293452"/>
                  <a:pt x="82082" y="308551"/>
                  <a:pt x="108167" y="319397"/>
                </a:cubicBezTo>
                <a:cubicBezTo>
                  <a:pt x="123314" y="325708"/>
                  <a:pt x="136404" y="328653"/>
                  <a:pt x="144678" y="330102"/>
                </a:cubicBezTo>
                <a:cubicBezTo>
                  <a:pt x="150802" y="331178"/>
                  <a:pt x="161461" y="332720"/>
                  <a:pt x="174924" y="332767"/>
                </a:cubicBezTo>
                <a:cubicBezTo>
                  <a:pt x="193296" y="332814"/>
                  <a:pt x="207929" y="329962"/>
                  <a:pt x="216624" y="327859"/>
                </a:cubicBezTo>
                <a:cubicBezTo>
                  <a:pt x="218260" y="327485"/>
                  <a:pt x="232238" y="324025"/>
                  <a:pt x="245608" y="318041"/>
                </a:cubicBezTo>
                <a:cubicBezTo>
                  <a:pt x="272769" y="305934"/>
                  <a:pt x="314562" y="273630"/>
                  <a:pt x="332560" y="220992"/>
                </a:cubicBezTo>
                <a:cubicBezTo>
                  <a:pt x="341489" y="194953"/>
                  <a:pt x="343312" y="167698"/>
                  <a:pt x="342471" y="155030"/>
                </a:cubicBezTo>
                <a:cubicBezTo>
                  <a:pt x="347333" y="154422"/>
                  <a:pt x="351119" y="150261"/>
                  <a:pt x="351119" y="145212"/>
                </a:cubicBezTo>
                <a:cubicBezTo>
                  <a:pt x="351119" y="144511"/>
                  <a:pt x="351072" y="143857"/>
                  <a:pt x="350932" y="143202"/>
                </a:cubicBezTo>
                <a:cubicBezTo>
                  <a:pt x="360936" y="139696"/>
                  <a:pt x="370426" y="136096"/>
                  <a:pt x="380664" y="131562"/>
                </a:cubicBezTo>
                <a:cubicBezTo>
                  <a:pt x="396652" y="124503"/>
                  <a:pt x="408713" y="118145"/>
                  <a:pt x="426618" y="103653"/>
                </a:cubicBezTo>
                <a:lnTo>
                  <a:pt x="426805" y="103466"/>
                </a:lnTo>
                <a:cubicBezTo>
                  <a:pt x="427179" y="103092"/>
                  <a:pt x="427506" y="102671"/>
                  <a:pt x="427787" y="102204"/>
                </a:cubicBezTo>
                <a:cubicBezTo>
                  <a:pt x="430405" y="98090"/>
                  <a:pt x="429236" y="92480"/>
                  <a:pt x="425029" y="89722"/>
                </a:cubicBezTo>
              </a:path>
            </a:pathLst>
          </a:custGeom>
          <a:solidFill>
            <a:srgbClr val="004294"/>
          </a:solidFill>
          <a:ln w="467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579" dirty="0"/>
          </a:p>
        </p:txBody>
      </p:sp>
      <p:sp>
        <p:nvSpPr>
          <p:cNvPr id="180" name="텍스트 개체 틀 8">
            <a:extLst>
              <a:ext uri="{FF2B5EF4-FFF2-40B4-BE49-F238E27FC236}">
                <a16:creationId xmlns:a16="http://schemas.microsoft.com/office/drawing/2014/main" id="{2146D64D-08ED-4881-8933-9DC8E7869282}"/>
              </a:ext>
            </a:extLst>
          </p:cNvPr>
          <p:cNvSpPr txBox="1">
            <a:spLocks/>
          </p:cNvSpPr>
          <p:nvPr/>
        </p:nvSpPr>
        <p:spPr>
          <a:xfrm>
            <a:off x="5127097" y="6958611"/>
            <a:ext cx="437620" cy="1619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 algn="ctr" defTabSz="910742" rtl="0" eaLnBrk="1" latinLnBrk="1" hangingPunct="1">
              <a:spcBef>
                <a:spcPct val="20000"/>
              </a:spcBef>
              <a:buFontTx/>
              <a:buNone/>
              <a:defRPr lang="ko-KR" altLang="en-US" sz="1195" kern="1200" baseline="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n-cs"/>
              </a:defRPr>
            </a:lvl1pPr>
            <a:lvl2pPr marL="739978" indent="-284607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8428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3799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49170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4542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9913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5284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0655" indent="-227686" algn="l" defTabSz="9107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98721">
              <a:defRPr/>
            </a:pPr>
            <a:r>
              <a:rPr lang="ko-KR" altLang="en-US" sz="1052" dirty="0">
                <a:solidFill>
                  <a:sysClr val="window" lastClr="FFFFFF">
                    <a:lumMod val="50000"/>
                  </a:sysClr>
                </a:solidFill>
                <a:latin typeface="+mn-lt"/>
                <a:ea typeface="+mj-ea"/>
                <a:cs typeface="Poppins" panose="00000500000000000000" pitchFamily="2" charset="0"/>
              </a:rPr>
              <a:t>서 석 일</a:t>
            </a:r>
            <a:endParaRPr lang="en-US" altLang="ko-KR" sz="1052" dirty="0">
              <a:solidFill>
                <a:sysClr val="window" lastClr="FFFFFF">
                  <a:lumMod val="50000"/>
                </a:sysClr>
              </a:solidFill>
              <a:latin typeface="+mn-lt"/>
              <a:ea typeface="+mj-ea"/>
              <a:cs typeface="Poppins" panose="00000500000000000000" pitchFamily="2" charset="0"/>
            </a:endParaRPr>
          </a:p>
        </p:txBody>
      </p:sp>
      <p:grpSp>
        <p:nvGrpSpPr>
          <p:cNvPr id="181" name="그래픽 97">
            <a:extLst>
              <a:ext uri="{FF2B5EF4-FFF2-40B4-BE49-F238E27FC236}">
                <a16:creationId xmlns:a16="http://schemas.microsoft.com/office/drawing/2014/main" id="{834AD21E-2889-4C32-8E40-06F7687DF15E}"/>
              </a:ext>
            </a:extLst>
          </p:cNvPr>
          <p:cNvGrpSpPr/>
          <p:nvPr/>
        </p:nvGrpSpPr>
        <p:grpSpPr>
          <a:xfrm>
            <a:off x="5047838" y="6716303"/>
            <a:ext cx="596138" cy="161293"/>
            <a:chOff x="1269467" y="8729726"/>
            <a:chExt cx="1124426" cy="304228"/>
          </a:xfrm>
          <a:solidFill>
            <a:srgbClr val="353E4D"/>
          </a:solidFill>
        </p:grpSpPr>
        <p:sp>
          <p:nvSpPr>
            <p:cNvPr id="182" name="그래픽 97">
              <a:extLst>
                <a:ext uri="{FF2B5EF4-FFF2-40B4-BE49-F238E27FC236}">
                  <a16:creationId xmlns:a16="http://schemas.microsoft.com/office/drawing/2014/main" id="{6C184B06-C2CC-40EE-BF03-44D66EDC20AB}"/>
                </a:ext>
              </a:extLst>
            </p:cNvPr>
            <p:cNvSpPr/>
            <p:nvPr/>
          </p:nvSpPr>
          <p:spPr>
            <a:xfrm>
              <a:off x="1474921" y="8792210"/>
              <a:ext cx="241554" cy="241554"/>
            </a:xfrm>
            <a:custGeom>
              <a:avLst/>
              <a:gdLst>
                <a:gd name="connsiteX0" fmla="*/ 241554 w 241554"/>
                <a:gd name="connsiteY0" fmla="*/ 120777 h 241554"/>
                <a:gd name="connsiteX1" fmla="*/ 120777 w 241554"/>
                <a:gd name="connsiteY1" fmla="*/ 241554 h 241554"/>
                <a:gd name="connsiteX2" fmla="*/ 0 w 241554"/>
                <a:gd name="connsiteY2" fmla="*/ 120777 h 241554"/>
                <a:gd name="connsiteX3" fmla="*/ 120777 w 241554"/>
                <a:gd name="connsiteY3" fmla="*/ 0 h 241554"/>
                <a:gd name="connsiteX4" fmla="*/ 241554 w 241554"/>
                <a:gd name="connsiteY4" fmla="*/ 120777 h 241554"/>
                <a:gd name="connsiteX5" fmla="*/ 120301 w 241554"/>
                <a:gd name="connsiteY5" fmla="*/ 58483 h 241554"/>
                <a:gd name="connsiteX6" fmla="*/ 57912 w 241554"/>
                <a:gd name="connsiteY6" fmla="*/ 120872 h 241554"/>
                <a:gd name="connsiteX7" fmla="*/ 120301 w 241554"/>
                <a:gd name="connsiteY7" fmla="*/ 183261 h 241554"/>
                <a:gd name="connsiteX8" fmla="*/ 182690 w 241554"/>
                <a:gd name="connsiteY8" fmla="*/ 120872 h 241554"/>
                <a:gd name="connsiteX9" fmla="*/ 120301 w 241554"/>
                <a:gd name="connsiteY9" fmla="*/ 58483 h 24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554" h="241554">
                  <a:moveTo>
                    <a:pt x="241554" y="120777"/>
                  </a:moveTo>
                  <a:cubicBezTo>
                    <a:pt x="241554" y="187452"/>
                    <a:pt x="187452" y="241554"/>
                    <a:pt x="120777" y="241554"/>
                  </a:cubicBezTo>
                  <a:cubicBezTo>
                    <a:pt x="54102" y="241554"/>
                    <a:pt x="0" y="187452"/>
                    <a:pt x="0" y="120777"/>
                  </a:cubicBezTo>
                  <a:cubicBezTo>
                    <a:pt x="0" y="54102"/>
                    <a:pt x="54102" y="0"/>
                    <a:pt x="120777" y="0"/>
                  </a:cubicBezTo>
                  <a:cubicBezTo>
                    <a:pt x="187452" y="0"/>
                    <a:pt x="241554" y="54102"/>
                    <a:pt x="241554" y="120777"/>
                  </a:cubicBezTo>
                  <a:moveTo>
                    <a:pt x="120301" y="58483"/>
                  </a:moveTo>
                  <a:cubicBezTo>
                    <a:pt x="85916" y="58483"/>
                    <a:pt x="57912" y="86392"/>
                    <a:pt x="57912" y="120872"/>
                  </a:cubicBezTo>
                  <a:cubicBezTo>
                    <a:pt x="57912" y="155258"/>
                    <a:pt x="85820" y="183261"/>
                    <a:pt x="120301" y="183261"/>
                  </a:cubicBezTo>
                  <a:cubicBezTo>
                    <a:pt x="154781" y="183261"/>
                    <a:pt x="182690" y="155353"/>
                    <a:pt x="182690" y="120872"/>
                  </a:cubicBezTo>
                  <a:cubicBezTo>
                    <a:pt x="182690" y="86392"/>
                    <a:pt x="154686" y="58483"/>
                    <a:pt x="120301" y="58483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84" name="그래픽 97">
              <a:extLst>
                <a:ext uri="{FF2B5EF4-FFF2-40B4-BE49-F238E27FC236}">
                  <a16:creationId xmlns:a16="http://schemas.microsoft.com/office/drawing/2014/main" id="{F9D9305A-8550-4EB4-8FF9-1965BC2673F4}"/>
                </a:ext>
              </a:extLst>
            </p:cNvPr>
            <p:cNvSpPr/>
            <p:nvPr/>
          </p:nvSpPr>
          <p:spPr>
            <a:xfrm>
              <a:off x="1269467" y="8729821"/>
              <a:ext cx="190023" cy="304133"/>
            </a:xfrm>
            <a:custGeom>
              <a:avLst/>
              <a:gdLst>
                <a:gd name="connsiteX0" fmla="*/ 190024 w 190023"/>
                <a:gd name="connsiteY0" fmla="*/ 274796 h 304133"/>
                <a:gd name="connsiteX1" fmla="*/ 160687 w 190023"/>
                <a:gd name="connsiteY1" fmla="*/ 245459 h 304133"/>
                <a:gd name="connsiteX2" fmla="*/ 160592 w 190023"/>
                <a:gd name="connsiteY2" fmla="*/ 245459 h 304133"/>
                <a:gd name="connsiteX3" fmla="*/ 160592 w 190023"/>
                <a:gd name="connsiteY3" fmla="*/ 245459 h 304133"/>
                <a:gd name="connsiteX4" fmla="*/ 98584 w 190023"/>
                <a:gd name="connsiteY4" fmla="*/ 183451 h 304133"/>
                <a:gd name="connsiteX5" fmla="*/ 98584 w 190023"/>
                <a:gd name="connsiteY5" fmla="*/ 120682 h 304133"/>
                <a:gd name="connsiteX6" fmla="*/ 160782 w 190023"/>
                <a:gd name="connsiteY6" fmla="*/ 120682 h 304133"/>
                <a:gd name="connsiteX7" fmla="*/ 189833 w 190023"/>
                <a:gd name="connsiteY7" fmla="*/ 91630 h 304133"/>
                <a:gd name="connsiteX8" fmla="*/ 160782 w 190023"/>
                <a:gd name="connsiteY8" fmla="*/ 62579 h 304133"/>
                <a:gd name="connsiteX9" fmla="*/ 98584 w 190023"/>
                <a:gd name="connsiteY9" fmla="*/ 62579 h 304133"/>
                <a:gd name="connsiteX10" fmla="*/ 98584 w 190023"/>
                <a:gd name="connsiteY10" fmla="*/ 29051 h 304133"/>
                <a:gd name="connsiteX11" fmla="*/ 69533 w 190023"/>
                <a:gd name="connsiteY11" fmla="*/ 0 h 304133"/>
                <a:gd name="connsiteX12" fmla="*/ 40481 w 190023"/>
                <a:gd name="connsiteY12" fmla="*/ 29051 h 304133"/>
                <a:gd name="connsiteX13" fmla="*/ 40481 w 190023"/>
                <a:gd name="connsiteY13" fmla="*/ 62579 h 304133"/>
                <a:gd name="connsiteX14" fmla="*/ 29051 w 190023"/>
                <a:gd name="connsiteY14" fmla="*/ 62579 h 304133"/>
                <a:gd name="connsiteX15" fmla="*/ 0 w 190023"/>
                <a:gd name="connsiteY15" fmla="*/ 91630 h 304133"/>
                <a:gd name="connsiteX16" fmla="*/ 29051 w 190023"/>
                <a:gd name="connsiteY16" fmla="*/ 120682 h 304133"/>
                <a:gd name="connsiteX17" fmla="*/ 40291 w 190023"/>
                <a:gd name="connsiteY17" fmla="*/ 120682 h 304133"/>
                <a:gd name="connsiteX18" fmla="*/ 40291 w 190023"/>
                <a:gd name="connsiteY18" fmla="*/ 183451 h 304133"/>
                <a:gd name="connsiteX19" fmla="*/ 160211 w 190023"/>
                <a:gd name="connsiteY19" fmla="*/ 304133 h 304133"/>
                <a:gd name="connsiteX20" fmla="*/ 160687 w 190023"/>
                <a:gd name="connsiteY20" fmla="*/ 304133 h 304133"/>
                <a:gd name="connsiteX21" fmla="*/ 160782 w 190023"/>
                <a:gd name="connsiteY21" fmla="*/ 304133 h 304133"/>
                <a:gd name="connsiteX22" fmla="*/ 161068 w 190023"/>
                <a:gd name="connsiteY22" fmla="*/ 304133 h 304133"/>
                <a:gd name="connsiteX23" fmla="*/ 161068 w 190023"/>
                <a:gd name="connsiteY23" fmla="*/ 304133 h 304133"/>
                <a:gd name="connsiteX24" fmla="*/ 190024 w 190023"/>
                <a:gd name="connsiteY24" fmla="*/ 274796 h 30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023" h="304133">
                  <a:moveTo>
                    <a:pt x="190024" y="274796"/>
                  </a:moveTo>
                  <a:cubicBezTo>
                    <a:pt x="190024" y="258604"/>
                    <a:pt x="176879" y="245459"/>
                    <a:pt x="160687" y="245459"/>
                  </a:cubicBezTo>
                  <a:cubicBezTo>
                    <a:pt x="160687" y="245459"/>
                    <a:pt x="160592" y="245459"/>
                    <a:pt x="160592" y="245459"/>
                  </a:cubicBezTo>
                  <a:lnTo>
                    <a:pt x="160592" y="245459"/>
                  </a:lnTo>
                  <a:cubicBezTo>
                    <a:pt x="126302" y="245459"/>
                    <a:pt x="98584" y="217646"/>
                    <a:pt x="98584" y="183451"/>
                  </a:cubicBezTo>
                  <a:lnTo>
                    <a:pt x="98584" y="120682"/>
                  </a:lnTo>
                  <a:lnTo>
                    <a:pt x="160782" y="120682"/>
                  </a:lnTo>
                  <a:cubicBezTo>
                    <a:pt x="176784" y="120682"/>
                    <a:pt x="189833" y="107632"/>
                    <a:pt x="189833" y="91630"/>
                  </a:cubicBezTo>
                  <a:cubicBezTo>
                    <a:pt x="189833" y="75628"/>
                    <a:pt x="176784" y="62579"/>
                    <a:pt x="160782" y="62579"/>
                  </a:cubicBezTo>
                  <a:lnTo>
                    <a:pt x="98584" y="62579"/>
                  </a:lnTo>
                  <a:lnTo>
                    <a:pt x="98584" y="29051"/>
                  </a:lnTo>
                  <a:cubicBezTo>
                    <a:pt x="98584" y="13049"/>
                    <a:pt x="85534" y="0"/>
                    <a:pt x="69533" y="0"/>
                  </a:cubicBezTo>
                  <a:cubicBezTo>
                    <a:pt x="53531" y="0"/>
                    <a:pt x="40481" y="13049"/>
                    <a:pt x="40481" y="29051"/>
                  </a:cubicBezTo>
                  <a:lnTo>
                    <a:pt x="40481" y="62579"/>
                  </a:lnTo>
                  <a:lnTo>
                    <a:pt x="29051" y="62579"/>
                  </a:lnTo>
                  <a:cubicBezTo>
                    <a:pt x="13049" y="62579"/>
                    <a:pt x="0" y="75628"/>
                    <a:pt x="0" y="91630"/>
                  </a:cubicBezTo>
                  <a:cubicBezTo>
                    <a:pt x="0" y="107632"/>
                    <a:pt x="13049" y="120682"/>
                    <a:pt x="29051" y="120682"/>
                  </a:cubicBezTo>
                  <a:lnTo>
                    <a:pt x="40291" y="120682"/>
                  </a:lnTo>
                  <a:lnTo>
                    <a:pt x="40291" y="183451"/>
                  </a:lnTo>
                  <a:cubicBezTo>
                    <a:pt x="40291" y="249841"/>
                    <a:pt x="93917" y="303752"/>
                    <a:pt x="160211" y="304133"/>
                  </a:cubicBezTo>
                  <a:cubicBezTo>
                    <a:pt x="160401" y="304133"/>
                    <a:pt x="160496" y="304133"/>
                    <a:pt x="160687" y="304133"/>
                  </a:cubicBezTo>
                  <a:cubicBezTo>
                    <a:pt x="160782" y="304133"/>
                    <a:pt x="160782" y="304133"/>
                    <a:pt x="160782" y="304133"/>
                  </a:cubicBezTo>
                  <a:cubicBezTo>
                    <a:pt x="160877" y="304133"/>
                    <a:pt x="160973" y="304133"/>
                    <a:pt x="161068" y="304133"/>
                  </a:cubicBezTo>
                  <a:lnTo>
                    <a:pt x="161068" y="304133"/>
                  </a:lnTo>
                  <a:cubicBezTo>
                    <a:pt x="177070" y="303847"/>
                    <a:pt x="190024" y="290893"/>
                    <a:pt x="190024" y="274796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85" name="그래픽 97">
              <a:extLst>
                <a:ext uri="{FF2B5EF4-FFF2-40B4-BE49-F238E27FC236}">
                  <a16:creationId xmlns:a16="http://schemas.microsoft.com/office/drawing/2014/main" id="{259B51EF-5182-44BB-9F88-2D2CDF1EE784}"/>
                </a:ext>
              </a:extLst>
            </p:cNvPr>
            <p:cNvSpPr/>
            <p:nvPr/>
          </p:nvSpPr>
          <p:spPr>
            <a:xfrm>
              <a:off x="1730572" y="8729726"/>
              <a:ext cx="241553" cy="304037"/>
            </a:xfrm>
            <a:custGeom>
              <a:avLst/>
              <a:gdLst>
                <a:gd name="connsiteX0" fmla="*/ 212503 w 241553"/>
                <a:gd name="connsiteY0" fmla="*/ 0 h 304037"/>
                <a:gd name="connsiteX1" fmla="*/ 183451 w 241553"/>
                <a:gd name="connsiteY1" fmla="*/ 29051 h 304037"/>
                <a:gd name="connsiteX2" fmla="*/ 183451 w 241553"/>
                <a:gd name="connsiteY2" fmla="*/ 80105 h 304037"/>
                <a:gd name="connsiteX3" fmla="*/ 120777 w 241553"/>
                <a:gd name="connsiteY3" fmla="*/ 62484 h 304037"/>
                <a:gd name="connsiteX4" fmla="*/ 0 w 241553"/>
                <a:gd name="connsiteY4" fmla="*/ 183261 h 304037"/>
                <a:gd name="connsiteX5" fmla="*/ 120777 w 241553"/>
                <a:gd name="connsiteY5" fmla="*/ 304038 h 304037"/>
                <a:gd name="connsiteX6" fmla="*/ 241554 w 241553"/>
                <a:gd name="connsiteY6" fmla="*/ 183261 h 304037"/>
                <a:gd name="connsiteX7" fmla="*/ 241554 w 241553"/>
                <a:gd name="connsiteY7" fmla="*/ 29051 h 304037"/>
                <a:gd name="connsiteX8" fmla="*/ 212503 w 241553"/>
                <a:gd name="connsiteY8" fmla="*/ 0 h 304037"/>
                <a:gd name="connsiteX9" fmla="*/ 120301 w 241553"/>
                <a:gd name="connsiteY9" fmla="*/ 245650 h 304037"/>
                <a:gd name="connsiteX10" fmla="*/ 57912 w 241553"/>
                <a:gd name="connsiteY10" fmla="*/ 183261 h 304037"/>
                <a:gd name="connsiteX11" fmla="*/ 120301 w 241553"/>
                <a:gd name="connsiteY11" fmla="*/ 120872 h 304037"/>
                <a:gd name="connsiteX12" fmla="*/ 182689 w 241553"/>
                <a:gd name="connsiteY12" fmla="*/ 183261 h 304037"/>
                <a:gd name="connsiteX13" fmla="*/ 120301 w 241553"/>
                <a:gd name="connsiteY13" fmla="*/ 245650 h 30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553" h="304037">
                  <a:moveTo>
                    <a:pt x="212503" y="0"/>
                  </a:moveTo>
                  <a:cubicBezTo>
                    <a:pt x="196501" y="0"/>
                    <a:pt x="183451" y="13049"/>
                    <a:pt x="183451" y="29051"/>
                  </a:cubicBezTo>
                  <a:lnTo>
                    <a:pt x="183451" y="80105"/>
                  </a:lnTo>
                  <a:cubicBezTo>
                    <a:pt x="165164" y="68961"/>
                    <a:pt x="143732" y="62484"/>
                    <a:pt x="120777" y="62484"/>
                  </a:cubicBezTo>
                  <a:cubicBezTo>
                    <a:pt x="54102" y="62484"/>
                    <a:pt x="0" y="116586"/>
                    <a:pt x="0" y="183261"/>
                  </a:cubicBezTo>
                  <a:cubicBezTo>
                    <a:pt x="0" y="249936"/>
                    <a:pt x="54102" y="304038"/>
                    <a:pt x="120777" y="304038"/>
                  </a:cubicBezTo>
                  <a:cubicBezTo>
                    <a:pt x="187452" y="304038"/>
                    <a:pt x="241554" y="249936"/>
                    <a:pt x="241554" y="183261"/>
                  </a:cubicBezTo>
                  <a:lnTo>
                    <a:pt x="241554" y="29051"/>
                  </a:lnTo>
                  <a:cubicBezTo>
                    <a:pt x="241554" y="13049"/>
                    <a:pt x="228505" y="0"/>
                    <a:pt x="212503" y="0"/>
                  </a:cubicBezTo>
                  <a:moveTo>
                    <a:pt x="120301" y="245650"/>
                  </a:moveTo>
                  <a:cubicBezTo>
                    <a:pt x="85916" y="245650"/>
                    <a:pt x="57912" y="217742"/>
                    <a:pt x="57912" y="183261"/>
                  </a:cubicBezTo>
                  <a:cubicBezTo>
                    <a:pt x="57912" y="148781"/>
                    <a:pt x="85820" y="120872"/>
                    <a:pt x="120301" y="120872"/>
                  </a:cubicBezTo>
                  <a:cubicBezTo>
                    <a:pt x="154781" y="120872"/>
                    <a:pt x="182689" y="148781"/>
                    <a:pt x="182689" y="183261"/>
                  </a:cubicBezTo>
                  <a:cubicBezTo>
                    <a:pt x="182689" y="217742"/>
                    <a:pt x="154686" y="245650"/>
                    <a:pt x="120301" y="245650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86" name="그래픽 97">
              <a:extLst>
                <a:ext uri="{FF2B5EF4-FFF2-40B4-BE49-F238E27FC236}">
                  <a16:creationId xmlns:a16="http://schemas.microsoft.com/office/drawing/2014/main" id="{F2CF72B1-D82A-4C8D-8DB5-41B9AEE020F1}"/>
                </a:ext>
              </a:extLst>
            </p:cNvPr>
            <p:cNvSpPr/>
            <p:nvPr/>
          </p:nvSpPr>
          <p:spPr>
            <a:xfrm>
              <a:off x="1987556" y="8792210"/>
              <a:ext cx="241554" cy="241554"/>
            </a:xfrm>
            <a:custGeom>
              <a:avLst/>
              <a:gdLst>
                <a:gd name="connsiteX0" fmla="*/ 241554 w 241554"/>
                <a:gd name="connsiteY0" fmla="*/ 120777 h 241554"/>
                <a:gd name="connsiteX1" fmla="*/ 120777 w 241554"/>
                <a:gd name="connsiteY1" fmla="*/ 241554 h 241554"/>
                <a:gd name="connsiteX2" fmla="*/ 0 w 241554"/>
                <a:gd name="connsiteY2" fmla="*/ 120777 h 241554"/>
                <a:gd name="connsiteX3" fmla="*/ 120777 w 241554"/>
                <a:gd name="connsiteY3" fmla="*/ 0 h 241554"/>
                <a:gd name="connsiteX4" fmla="*/ 241554 w 241554"/>
                <a:gd name="connsiteY4" fmla="*/ 120777 h 241554"/>
                <a:gd name="connsiteX5" fmla="*/ 120301 w 241554"/>
                <a:gd name="connsiteY5" fmla="*/ 58483 h 241554"/>
                <a:gd name="connsiteX6" fmla="*/ 57912 w 241554"/>
                <a:gd name="connsiteY6" fmla="*/ 120872 h 241554"/>
                <a:gd name="connsiteX7" fmla="*/ 120301 w 241554"/>
                <a:gd name="connsiteY7" fmla="*/ 183261 h 241554"/>
                <a:gd name="connsiteX8" fmla="*/ 182690 w 241554"/>
                <a:gd name="connsiteY8" fmla="*/ 120872 h 241554"/>
                <a:gd name="connsiteX9" fmla="*/ 120301 w 241554"/>
                <a:gd name="connsiteY9" fmla="*/ 58483 h 24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554" h="241554">
                  <a:moveTo>
                    <a:pt x="241554" y="120777"/>
                  </a:moveTo>
                  <a:cubicBezTo>
                    <a:pt x="241554" y="187452"/>
                    <a:pt x="187452" y="241554"/>
                    <a:pt x="120777" y="241554"/>
                  </a:cubicBezTo>
                  <a:cubicBezTo>
                    <a:pt x="54102" y="241554"/>
                    <a:pt x="0" y="187452"/>
                    <a:pt x="0" y="120777"/>
                  </a:cubicBezTo>
                  <a:cubicBezTo>
                    <a:pt x="0" y="54102"/>
                    <a:pt x="54102" y="0"/>
                    <a:pt x="120777" y="0"/>
                  </a:cubicBezTo>
                  <a:cubicBezTo>
                    <a:pt x="187452" y="0"/>
                    <a:pt x="241554" y="54102"/>
                    <a:pt x="241554" y="120777"/>
                  </a:cubicBezTo>
                  <a:moveTo>
                    <a:pt x="120301" y="58483"/>
                  </a:moveTo>
                  <a:cubicBezTo>
                    <a:pt x="85916" y="58483"/>
                    <a:pt x="57912" y="86392"/>
                    <a:pt x="57912" y="120872"/>
                  </a:cubicBezTo>
                  <a:cubicBezTo>
                    <a:pt x="57912" y="155258"/>
                    <a:pt x="85820" y="183261"/>
                    <a:pt x="120301" y="183261"/>
                  </a:cubicBezTo>
                  <a:cubicBezTo>
                    <a:pt x="154686" y="183261"/>
                    <a:pt x="182690" y="155353"/>
                    <a:pt x="182690" y="120872"/>
                  </a:cubicBezTo>
                  <a:cubicBezTo>
                    <a:pt x="182594" y="86392"/>
                    <a:pt x="154686" y="58483"/>
                    <a:pt x="120301" y="58483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87" name="그래픽 97">
              <a:extLst>
                <a:ext uri="{FF2B5EF4-FFF2-40B4-BE49-F238E27FC236}">
                  <a16:creationId xmlns:a16="http://schemas.microsoft.com/office/drawing/2014/main" id="{58F9A802-3683-454E-9081-3C5D0156BCA4}"/>
                </a:ext>
              </a:extLst>
            </p:cNvPr>
            <p:cNvSpPr/>
            <p:nvPr/>
          </p:nvSpPr>
          <p:spPr>
            <a:xfrm>
              <a:off x="2244064" y="8792114"/>
              <a:ext cx="149828" cy="241554"/>
            </a:xfrm>
            <a:custGeom>
              <a:avLst/>
              <a:gdLst>
                <a:gd name="connsiteX0" fmla="*/ 120396 w 149828"/>
                <a:gd name="connsiteY0" fmla="*/ 183166 h 241554"/>
                <a:gd name="connsiteX1" fmla="*/ 120206 w 149828"/>
                <a:gd name="connsiteY1" fmla="*/ 183166 h 241554"/>
                <a:gd name="connsiteX2" fmla="*/ 120206 w 149828"/>
                <a:gd name="connsiteY2" fmla="*/ 183166 h 241554"/>
                <a:gd name="connsiteX3" fmla="*/ 57912 w 149828"/>
                <a:gd name="connsiteY3" fmla="*/ 120777 h 241554"/>
                <a:gd name="connsiteX4" fmla="*/ 120301 w 149828"/>
                <a:gd name="connsiteY4" fmla="*/ 58388 h 241554"/>
                <a:gd name="connsiteX5" fmla="*/ 120777 w 149828"/>
                <a:gd name="connsiteY5" fmla="*/ 58293 h 241554"/>
                <a:gd name="connsiteX6" fmla="*/ 149828 w 149828"/>
                <a:gd name="connsiteY6" fmla="*/ 29242 h 241554"/>
                <a:gd name="connsiteX7" fmla="*/ 120777 w 149828"/>
                <a:gd name="connsiteY7" fmla="*/ 191 h 241554"/>
                <a:gd name="connsiteX8" fmla="*/ 120777 w 149828"/>
                <a:gd name="connsiteY8" fmla="*/ 0 h 241554"/>
                <a:gd name="connsiteX9" fmla="*/ 0 w 149828"/>
                <a:gd name="connsiteY9" fmla="*/ 120777 h 241554"/>
                <a:gd name="connsiteX10" fmla="*/ 120777 w 149828"/>
                <a:gd name="connsiteY10" fmla="*/ 241554 h 241554"/>
                <a:gd name="connsiteX11" fmla="*/ 120777 w 149828"/>
                <a:gd name="connsiteY11" fmla="*/ 241173 h 241554"/>
                <a:gd name="connsiteX12" fmla="*/ 120396 w 149828"/>
                <a:gd name="connsiteY12" fmla="*/ 241173 h 241554"/>
                <a:gd name="connsiteX13" fmla="*/ 149447 w 149828"/>
                <a:gd name="connsiteY13" fmla="*/ 212122 h 241554"/>
                <a:gd name="connsiteX14" fmla="*/ 120396 w 149828"/>
                <a:gd name="connsiteY14" fmla="*/ 183166 h 24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9828" h="241554">
                  <a:moveTo>
                    <a:pt x="120396" y="183166"/>
                  </a:moveTo>
                  <a:cubicBezTo>
                    <a:pt x="120301" y="183166"/>
                    <a:pt x="120206" y="183166"/>
                    <a:pt x="120206" y="183166"/>
                  </a:cubicBezTo>
                  <a:cubicBezTo>
                    <a:pt x="120206" y="183166"/>
                    <a:pt x="120206" y="183166"/>
                    <a:pt x="120206" y="183166"/>
                  </a:cubicBezTo>
                  <a:cubicBezTo>
                    <a:pt x="85820" y="183166"/>
                    <a:pt x="57912" y="155258"/>
                    <a:pt x="57912" y="120777"/>
                  </a:cubicBezTo>
                  <a:cubicBezTo>
                    <a:pt x="57912" y="86296"/>
                    <a:pt x="85820" y="58388"/>
                    <a:pt x="120301" y="58388"/>
                  </a:cubicBezTo>
                  <a:lnTo>
                    <a:pt x="120777" y="58293"/>
                  </a:lnTo>
                  <a:cubicBezTo>
                    <a:pt x="136779" y="58293"/>
                    <a:pt x="149828" y="45244"/>
                    <a:pt x="149828" y="29242"/>
                  </a:cubicBezTo>
                  <a:cubicBezTo>
                    <a:pt x="149828" y="13240"/>
                    <a:pt x="136779" y="191"/>
                    <a:pt x="120777" y="191"/>
                  </a:cubicBezTo>
                  <a:lnTo>
                    <a:pt x="120777" y="0"/>
                  </a:lnTo>
                  <a:cubicBezTo>
                    <a:pt x="54102" y="0"/>
                    <a:pt x="0" y="54102"/>
                    <a:pt x="0" y="120777"/>
                  </a:cubicBezTo>
                  <a:cubicBezTo>
                    <a:pt x="0" y="187452"/>
                    <a:pt x="54102" y="241554"/>
                    <a:pt x="120777" y="241554"/>
                  </a:cubicBezTo>
                  <a:lnTo>
                    <a:pt x="120777" y="241173"/>
                  </a:lnTo>
                  <a:cubicBezTo>
                    <a:pt x="120682" y="241173"/>
                    <a:pt x="120587" y="241173"/>
                    <a:pt x="120396" y="241173"/>
                  </a:cubicBezTo>
                  <a:cubicBezTo>
                    <a:pt x="136398" y="241173"/>
                    <a:pt x="149447" y="228124"/>
                    <a:pt x="149447" y="212122"/>
                  </a:cubicBezTo>
                  <a:cubicBezTo>
                    <a:pt x="149352" y="196215"/>
                    <a:pt x="136398" y="183261"/>
                    <a:pt x="120396" y="183166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5C2D17FA-946A-4845-BD42-A3AA707B9DC0}"/>
              </a:ext>
            </a:extLst>
          </p:cNvPr>
          <p:cNvGrpSpPr/>
          <p:nvPr/>
        </p:nvGrpSpPr>
        <p:grpSpPr>
          <a:xfrm>
            <a:off x="6235746" y="8086880"/>
            <a:ext cx="1146856" cy="292692"/>
            <a:chOff x="-3178995" y="-3821910"/>
            <a:chExt cx="1307774" cy="333760"/>
          </a:xfrm>
        </p:grpSpPr>
        <p:grpSp>
          <p:nvGrpSpPr>
            <p:cNvPr id="136" name="그래픽 45">
              <a:extLst>
                <a:ext uri="{FF2B5EF4-FFF2-40B4-BE49-F238E27FC236}">
                  <a16:creationId xmlns:a16="http://schemas.microsoft.com/office/drawing/2014/main" id="{FCC013C0-D92B-4EB5-9C69-180E1B12A320}"/>
                </a:ext>
              </a:extLst>
            </p:cNvPr>
            <p:cNvGrpSpPr/>
            <p:nvPr/>
          </p:nvGrpSpPr>
          <p:grpSpPr>
            <a:xfrm>
              <a:off x="-2677538" y="-3763872"/>
              <a:ext cx="806317" cy="218221"/>
              <a:chOff x="-2677538" y="-3763872"/>
              <a:chExt cx="806317" cy="218221"/>
            </a:xfrm>
            <a:solidFill>
              <a:srgbClr val="353E4D"/>
            </a:solidFill>
          </p:grpSpPr>
          <p:sp>
            <p:nvSpPr>
              <p:cNvPr id="138" name="그래픽 45">
                <a:extLst>
                  <a:ext uri="{FF2B5EF4-FFF2-40B4-BE49-F238E27FC236}">
                    <a16:creationId xmlns:a16="http://schemas.microsoft.com/office/drawing/2014/main" id="{14F2A98F-FD06-4974-ABC4-97063D032F1B}"/>
                  </a:ext>
                </a:extLst>
              </p:cNvPr>
              <p:cNvSpPr/>
              <p:nvPr/>
            </p:nvSpPr>
            <p:spPr>
              <a:xfrm>
                <a:off x="-2530234" y="-3719087"/>
                <a:ext cx="173249" cy="173249"/>
              </a:xfrm>
              <a:custGeom>
                <a:avLst/>
                <a:gdLst>
                  <a:gd name="connsiteX0" fmla="*/ 173250 w 173249"/>
                  <a:gd name="connsiteY0" fmla="*/ 86625 h 173249"/>
                  <a:gd name="connsiteX1" fmla="*/ 86625 w 173249"/>
                  <a:gd name="connsiteY1" fmla="*/ 173250 h 173249"/>
                  <a:gd name="connsiteX2" fmla="*/ 0 w 173249"/>
                  <a:gd name="connsiteY2" fmla="*/ 86625 h 173249"/>
                  <a:gd name="connsiteX3" fmla="*/ 86625 w 173249"/>
                  <a:gd name="connsiteY3" fmla="*/ 0 h 173249"/>
                  <a:gd name="connsiteX4" fmla="*/ 173250 w 173249"/>
                  <a:gd name="connsiteY4" fmla="*/ 86625 h 173249"/>
                  <a:gd name="connsiteX5" fmla="*/ 86298 w 173249"/>
                  <a:gd name="connsiteY5" fmla="*/ 41933 h 173249"/>
                  <a:gd name="connsiteX6" fmla="*/ 41606 w 173249"/>
                  <a:gd name="connsiteY6" fmla="*/ 86625 h 173249"/>
                  <a:gd name="connsiteX7" fmla="*/ 86298 w 173249"/>
                  <a:gd name="connsiteY7" fmla="*/ 131316 h 173249"/>
                  <a:gd name="connsiteX8" fmla="*/ 130989 w 173249"/>
                  <a:gd name="connsiteY8" fmla="*/ 86625 h 173249"/>
                  <a:gd name="connsiteX9" fmla="*/ 86298 w 173249"/>
                  <a:gd name="connsiteY9" fmla="*/ 41933 h 17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249" h="173249">
                    <a:moveTo>
                      <a:pt x="173250" y="86625"/>
                    </a:moveTo>
                    <a:cubicBezTo>
                      <a:pt x="173250" y="134449"/>
                      <a:pt x="134495" y="173250"/>
                      <a:pt x="86625" y="173250"/>
                    </a:cubicBezTo>
                    <a:cubicBezTo>
                      <a:pt x="38755" y="173250"/>
                      <a:pt x="0" y="134495"/>
                      <a:pt x="0" y="86625"/>
                    </a:cubicBezTo>
                    <a:cubicBezTo>
                      <a:pt x="0" y="38801"/>
                      <a:pt x="38755" y="0"/>
                      <a:pt x="86625" y="0"/>
                    </a:cubicBezTo>
                    <a:cubicBezTo>
                      <a:pt x="134495" y="0"/>
                      <a:pt x="173250" y="38801"/>
                      <a:pt x="173250" y="86625"/>
                    </a:cubicBezTo>
                    <a:close/>
                    <a:moveTo>
                      <a:pt x="86298" y="41933"/>
                    </a:moveTo>
                    <a:cubicBezTo>
                      <a:pt x="61615" y="41933"/>
                      <a:pt x="41606" y="61942"/>
                      <a:pt x="41606" y="86625"/>
                    </a:cubicBezTo>
                    <a:cubicBezTo>
                      <a:pt x="41606" y="111308"/>
                      <a:pt x="61615" y="131316"/>
                      <a:pt x="86298" y="131316"/>
                    </a:cubicBezTo>
                    <a:cubicBezTo>
                      <a:pt x="110981" y="131316"/>
                      <a:pt x="130989" y="111308"/>
                      <a:pt x="130989" y="86625"/>
                    </a:cubicBezTo>
                    <a:cubicBezTo>
                      <a:pt x="130989" y="61942"/>
                      <a:pt x="110981" y="41933"/>
                      <a:pt x="86298" y="41933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/>
              </a:p>
            </p:txBody>
          </p:sp>
          <p:sp>
            <p:nvSpPr>
              <p:cNvPr id="139" name="그래픽 45">
                <a:extLst>
                  <a:ext uri="{FF2B5EF4-FFF2-40B4-BE49-F238E27FC236}">
                    <a16:creationId xmlns:a16="http://schemas.microsoft.com/office/drawing/2014/main" id="{93FFA8A0-DA60-4FC6-8C71-F2DE748E3253}"/>
                  </a:ext>
                </a:extLst>
              </p:cNvPr>
              <p:cNvSpPr/>
              <p:nvPr/>
            </p:nvSpPr>
            <p:spPr>
              <a:xfrm>
                <a:off x="-2677538" y="-3763872"/>
                <a:ext cx="136271" cy="218221"/>
              </a:xfrm>
              <a:custGeom>
                <a:avLst/>
                <a:gdLst>
                  <a:gd name="connsiteX0" fmla="*/ 136272 w 136271"/>
                  <a:gd name="connsiteY0" fmla="*/ 197138 h 218221"/>
                  <a:gd name="connsiteX1" fmla="*/ 115235 w 136271"/>
                  <a:gd name="connsiteY1" fmla="*/ 176101 h 218221"/>
                  <a:gd name="connsiteX2" fmla="*/ 115188 w 136271"/>
                  <a:gd name="connsiteY2" fmla="*/ 176101 h 218221"/>
                  <a:gd name="connsiteX3" fmla="*/ 115188 w 136271"/>
                  <a:gd name="connsiteY3" fmla="*/ 176101 h 218221"/>
                  <a:gd name="connsiteX4" fmla="*/ 70684 w 136271"/>
                  <a:gd name="connsiteY4" fmla="*/ 131597 h 218221"/>
                  <a:gd name="connsiteX5" fmla="*/ 70637 w 136271"/>
                  <a:gd name="connsiteY5" fmla="*/ 86578 h 218221"/>
                  <a:gd name="connsiteX6" fmla="*/ 115235 w 136271"/>
                  <a:gd name="connsiteY6" fmla="*/ 86578 h 218221"/>
                  <a:gd name="connsiteX7" fmla="*/ 136085 w 136271"/>
                  <a:gd name="connsiteY7" fmla="*/ 65728 h 218221"/>
                  <a:gd name="connsiteX8" fmla="*/ 115235 w 136271"/>
                  <a:gd name="connsiteY8" fmla="*/ 44879 h 218221"/>
                  <a:gd name="connsiteX9" fmla="*/ 70637 w 136271"/>
                  <a:gd name="connsiteY9" fmla="*/ 44879 h 218221"/>
                  <a:gd name="connsiteX10" fmla="*/ 70637 w 136271"/>
                  <a:gd name="connsiteY10" fmla="*/ 20850 h 218221"/>
                  <a:gd name="connsiteX11" fmla="*/ 49787 w 136271"/>
                  <a:gd name="connsiteY11" fmla="*/ 0 h 218221"/>
                  <a:gd name="connsiteX12" fmla="*/ 28937 w 136271"/>
                  <a:gd name="connsiteY12" fmla="*/ 20850 h 218221"/>
                  <a:gd name="connsiteX13" fmla="*/ 28937 w 136271"/>
                  <a:gd name="connsiteY13" fmla="*/ 44879 h 218221"/>
                  <a:gd name="connsiteX14" fmla="*/ 20850 w 136271"/>
                  <a:gd name="connsiteY14" fmla="*/ 44879 h 218221"/>
                  <a:gd name="connsiteX15" fmla="*/ 0 w 136271"/>
                  <a:gd name="connsiteY15" fmla="*/ 65728 h 218221"/>
                  <a:gd name="connsiteX16" fmla="*/ 20850 w 136271"/>
                  <a:gd name="connsiteY16" fmla="*/ 86578 h 218221"/>
                  <a:gd name="connsiteX17" fmla="*/ 28937 w 136271"/>
                  <a:gd name="connsiteY17" fmla="*/ 86578 h 218221"/>
                  <a:gd name="connsiteX18" fmla="*/ 28937 w 136271"/>
                  <a:gd name="connsiteY18" fmla="*/ 131597 h 218221"/>
                  <a:gd name="connsiteX19" fmla="*/ 114908 w 136271"/>
                  <a:gd name="connsiteY19" fmla="*/ 218175 h 218221"/>
                  <a:gd name="connsiteX20" fmla="*/ 115235 w 136271"/>
                  <a:gd name="connsiteY20" fmla="*/ 218222 h 218221"/>
                  <a:gd name="connsiteX21" fmla="*/ 115328 w 136271"/>
                  <a:gd name="connsiteY21" fmla="*/ 218222 h 218221"/>
                  <a:gd name="connsiteX22" fmla="*/ 115515 w 136271"/>
                  <a:gd name="connsiteY22" fmla="*/ 218222 h 218221"/>
                  <a:gd name="connsiteX23" fmla="*/ 115515 w 136271"/>
                  <a:gd name="connsiteY23" fmla="*/ 218175 h 218221"/>
                  <a:gd name="connsiteX24" fmla="*/ 136272 w 136271"/>
                  <a:gd name="connsiteY24" fmla="*/ 197138 h 21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6271" h="218221">
                    <a:moveTo>
                      <a:pt x="136272" y="197138"/>
                    </a:moveTo>
                    <a:cubicBezTo>
                      <a:pt x="136272" y="185498"/>
                      <a:pt x="126829" y="176101"/>
                      <a:pt x="115235" y="176101"/>
                    </a:cubicBezTo>
                    <a:cubicBezTo>
                      <a:pt x="115235" y="176101"/>
                      <a:pt x="115188" y="176101"/>
                      <a:pt x="115188" y="176101"/>
                    </a:cubicBezTo>
                    <a:lnTo>
                      <a:pt x="115188" y="176101"/>
                    </a:lnTo>
                    <a:cubicBezTo>
                      <a:pt x="90599" y="176101"/>
                      <a:pt x="70684" y="156187"/>
                      <a:pt x="70684" y="131597"/>
                    </a:cubicBezTo>
                    <a:lnTo>
                      <a:pt x="70637" y="86578"/>
                    </a:lnTo>
                    <a:lnTo>
                      <a:pt x="115235" y="86578"/>
                    </a:lnTo>
                    <a:cubicBezTo>
                      <a:pt x="126735" y="86578"/>
                      <a:pt x="136085" y="77228"/>
                      <a:pt x="136085" y="65728"/>
                    </a:cubicBezTo>
                    <a:cubicBezTo>
                      <a:pt x="136085" y="54228"/>
                      <a:pt x="126735" y="44879"/>
                      <a:pt x="115235" y="44879"/>
                    </a:cubicBezTo>
                    <a:lnTo>
                      <a:pt x="70637" y="44879"/>
                    </a:lnTo>
                    <a:lnTo>
                      <a:pt x="70637" y="20850"/>
                    </a:lnTo>
                    <a:cubicBezTo>
                      <a:pt x="70637" y="9350"/>
                      <a:pt x="61287" y="0"/>
                      <a:pt x="49787" y="0"/>
                    </a:cubicBezTo>
                    <a:cubicBezTo>
                      <a:pt x="38287" y="0"/>
                      <a:pt x="28937" y="9350"/>
                      <a:pt x="28937" y="20850"/>
                    </a:cubicBezTo>
                    <a:lnTo>
                      <a:pt x="28937" y="44879"/>
                    </a:lnTo>
                    <a:lnTo>
                      <a:pt x="20850" y="44879"/>
                    </a:lnTo>
                    <a:cubicBezTo>
                      <a:pt x="9350" y="44879"/>
                      <a:pt x="0" y="54228"/>
                      <a:pt x="0" y="65728"/>
                    </a:cubicBezTo>
                    <a:cubicBezTo>
                      <a:pt x="0" y="77228"/>
                      <a:pt x="9350" y="86578"/>
                      <a:pt x="20850" y="86578"/>
                    </a:cubicBezTo>
                    <a:lnTo>
                      <a:pt x="28937" y="86578"/>
                    </a:lnTo>
                    <a:lnTo>
                      <a:pt x="28937" y="131597"/>
                    </a:lnTo>
                    <a:cubicBezTo>
                      <a:pt x="28937" y="179234"/>
                      <a:pt x="67365" y="217848"/>
                      <a:pt x="114908" y="218175"/>
                    </a:cubicBezTo>
                    <a:cubicBezTo>
                      <a:pt x="115001" y="218175"/>
                      <a:pt x="115095" y="218222"/>
                      <a:pt x="115235" y="218222"/>
                    </a:cubicBezTo>
                    <a:cubicBezTo>
                      <a:pt x="115282" y="218222"/>
                      <a:pt x="115282" y="218222"/>
                      <a:pt x="115328" y="218222"/>
                    </a:cubicBezTo>
                    <a:cubicBezTo>
                      <a:pt x="115375" y="218222"/>
                      <a:pt x="115469" y="218222"/>
                      <a:pt x="115515" y="218222"/>
                    </a:cubicBezTo>
                    <a:lnTo>
                      <a:pt x="115515" y="218175"/>
                    </a:lnTo>
                    <a:cubicBezTo>
                      <a:pt x="127016" y="217988"/>
                      <a:pt x="136272" y="208638"/>
                      <a:pt x="136272" y="197138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/>
              </a:p>
            </p:txBody>
          </p:sp>
          <p:sp>
            <p:nvSpPr>
              <p:cNvPr id="140" name="그래픽 45">
                <a:extLst>
                  <a:ext uri="{FF2B5EF4-FFF2-40B4-BE49-F238E27FC236}">
                    <a16:creationId xmlns:a16="http://schemas.microsoft.com/office/drawing/2014/main" id="{3F7EC34E-8429-4159-AAE8-74DF230F14A8}"/>
                  </a:ext>
                </a:extLst>
              </p:cNvPr>
              <p:cNvSpPr/>
              <p:nvPr/>
            </p:nvSpPr>
            <p:spPr>
              <a:xfrm>
                <a:off x="-2346886" y="-3763872"/>
                <a:ext cx="173249" cy="218081"/>
              </a:xfrm>
              <a:custGeom>
                <a:avLst/>
                <a:gdLst>
                  <a:gd name="connsiteX0" fmla="*/ 152400 w 173249"/>
                  <a:gd name="connsiteY0" fmla="*/ 0 h 218081"/>
                  <a:gd name="connsiteX1" fmla="*/ 131550 w 173249"/>
                  <a:gd name="connsiteY1" fmla="*/ 20850 h 218081"/>
                  <a:gd name="connsiteX2" fmla="*/ 131550 w 173249"/>
                  <a:gd name="connsiteY2" fmla="*/ 57501 h 218081"/>
                  <a:gd name="connsiteX3" fmla="*/ 86625 w 173249"/>
                  <a:gd name="connsiteY3" fmla="*/ 44832 h 218081"/>
                  <a:gd name="connsiteX4" fmla="*/ 0 w 173249"/>
                  <a:gd name="connsiteY4" fmla="*/ 131457 h 218081"/>
                  <a:gd name="connsiteX5" fmla="*/ 86625 w 173249"/>
                  <a:gd name="connsiteY5" fmla="*/ 218082 h 218081"/>
                  <a:gd name="connsiteX6" fmla="*/ 173250 w 173249"/>
                  <a:gd name="connsiteY6" fmla="*/ 131457 h 218081"/>
                  <a:gd name="connsiteX7" fmla="*/ 173250 w 173249"/>
                  <a:gd name="connsiteY7" fmla="*/ 20850 h 218081"/>
                  <a:gd name="connsiteX8" fmla="*/ 152400 w 173249"/>
                  <a:gd name="connsiteY8" fmla="*/ 0 h 218081"/>
                  <a:gd name="connsiteX9" fmla="*/ 86251 w 173249"/>
                  <a:gd name="connsiteY9" fmla="*/ 176148 h 218081"/>
                  <a:gd name="connsiteX10" fmla="*/ 41559 w 173249"/>
                  <a:gd name="connsiteY10" fmla="*/ 131457 h 218081"/>
                  <a:gd name="connsiteX11" fmla="*/ 86251 w 173249"/>
                  <a:gd name="connsiteY11" fmla="*/ 86765 h 218081"/>
                  <a:gd name="connsiteX12" fmla="*/ 130943 w 173249"/>
                  <a:gd name="connsiteY12" fmla="*/ 131457 h 218081"/>
                  <a:gd name="connsiteX13" fmla="*/ 86251 w 173249"/>
                  <a:gd name="connsiteY13" fmla="*/ 176148 h 218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249" h="218081">
                    <a:moveTo>
                      <a:pt x="152400" y="0"/>
                    </a:moveTo>
                    <a:cubicBezTo>
                      <a:pt x="140900" y="0"/>
                      <a:pt x="131550" y="9350"/>
                      <a:pt x="131550" y="20850"/>
                    </a:cubicBezTo>
                    <a:lnTo>
                      <a:pt x="131550" y="57501"/>
                    </a:lnTo>
                    <a:cubicBezTo>
                      <a:pt x="118414" y="49507"/>
                      <a:pt x="103080" y="44832"/>
                      <a:pt x="86625" y="44832"/>
                    </a:cubicBezTo>
                    <a:cubicBezTo>
                      <a:pt x="38801" y="44832"/>
                      <a:pt x="0" y="83586"/>
                      <a:pt x="0" y="131457"/>
                    </a:cubicBezTo>
                    <a:cubicBezTo>
                      <a:pt x="0" y="179280"/>
                      <a:pt x="38755" y="218082"/>
                      <a:pt x="86625" y="218082"/>
                    </a:cubicBezTo>
                    <a:cubicBezTo>
                      <a:pt x="134495" y="218082"/>
                      <a:pt x="173250" y="179327"/>
                      <a:pt x="173250" y="131457"/>
                    </a:cubicBezTo>
                    <a:lnTo>
                      <a:pt x="173250" y="20850"/>
                    </a:lnTo>
                    <a:cubicBezTo>
                      <a:pt x="173250" y="9350"/>
                      <a:pt x="163900" y="0"/>
                      <a:pt x="152400" y="0"/>
                    </a:cubicBezTo>
                    <a:close/>
                    <a:moveTo>
                      <a:pt x="86251" y="176148"/>
                    </a:moveTo>
                    <a:cubicBezTo>
                      <a:pt x="61568" y="176148"/>
                      <a:pt x="41559" y="156140"/>
                      <a:pt x="41559" y="131457"/>
                    </a:cubicBezTo>
                    <a:cubicBezTo>
                      <a:pt x="41559" y="106773"/>
                      <a:pt x="61568" y="86765"/>
                      <a:pt x="86251" y="86765"/>
                    </a:cubicBezTo>
                    <a:cubicBezTo>
                      <a:pt x="110934" y="86765"/>
                      <a:pt x="130943" y="106773"/>
                      <a:pt x="130943" y="131457"/>
                    </a:cubicBezTo>
                    <a:cubicBezTo>
                      <a:pt x="130989" y="156140"/>
                      <a:pt x="110981" y="176148"/>
                      <a:pt x="86251" y="176148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/>
              </a:p>
            </p:txBody>
          </p:sp>
          <p:sp>
            <p:nvSpPr>
              <p:cNvPr id="168" name="그래픽 45">
                <a:extLst>
                  <a:ext uri="{FF2B5EF4-FFF2-40B4-BE49-F238E27FC236}">
                    <a16:creationId xmlns:a16="http://schemas.microsoft.com/office/drawing/2014/main" id="{1808C394-E309-45EA-B263-4BE938BA50FA}"/>
                  </a:ext>
                </a:extLst>
              </p:cNvPr>
              <p:cNvSpPr/>
              <p:nvPr/>
            </p:nvSpPr>
            <p:spPr>
              <a:xfrm>
                <a:off x="-2162604" y="-3719087"/>
                <a:ext cx="173249" cy="173249"/>
              </a:xfrm>
              <a:custGeom>
                <a:avLst/>
                <a:gdLst>
                  <a:gd name="connsiteX0" fmla="*/ 173250 w 173249"/>
                  <a:gd name="connsiteY0" fmla="*/ 86625 h 173249"/>
                  <a:gd name="connsiteX1" fmla="*/ 86625 w 173249"/>
                  <a:gd name="connsiteY1" fmla="*/ 173250 h 173249"/>
                  <a:gd name="connsiteX2" fmla="*/ 0 w 173249"/>
                  <a:gd name="connsiteY2" fmla="*/ 86625 h 173249"/>
                  <a:gd name="connsiteX3" fmla="*/ 86625 w 173249"/>
                  <a:gd name="connsiteY3" fmla="*/ 0 h 173249"/>
                  <a:gd name="connsiteX4" fmla="*/ 173250 w 173249"/>
                  <a:gd name="connsiteY4" fmla="*/ 86625 h 173249"/>
                  <a:gd name="connsiteX5" fmla="*/ 86251 w 173249"/>
                  <a:gd name="connsiteY5" fmla="*/ 41933 h 173249"/>
                  <a:gd name="connsiteX6" fmla="*/ 41559 w 173249"/>
                  <a:gd name="connsiteY6" fmla="*/ 86625 h 173249"/>
                  <a:gd name="connsiteX7" fmla="*/ 86251 w 173249"/>
                  <a:gd name="connsiteY7" fmla="*/ 131316 h 173249"/>
                  <a:gd name="connsiteX8" fmla="*/ 130943 w 173249"/>
                  <a:gd name="connsiteY8" fmla="*/ 86625 h 173249"/>
                  <a:gd name="connsiteX9" fmla="*/ 86251 w 173249"/>
                  <a:gd name="connsiteY9" fmla="*/ 41933 h 17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249" h="173249">
                    <a:moveTo>
                      <a:pt x="173250" y="86625"/>
                    </a:moveTo>
                    <a:cubicBezTo>
                      <a:pt x="173250" y="134449"/>
                      <a:pt x="134495" y="173250"/>
                      <a:pt x="86625" y="173250"/>
                    </a:cubicBezTo>
                    <a:cubicBezTo>
                      <a:pt x="38801" y="173250"/>
                      <a:pt x="0" y="134495"/>
                      <a:pt x="0" y="86625"/>
                    </a:cubicBezTo>
                    <a:cubicBezTo>
                      <a:pt x="0" y="38801"/>
                      <a:pt x="38755" y="0"/>
                      <a:pt x="86625" y="0"/>
                    </a:cubicBezTo>
                    <a:cubicBezTo>
                      <a:pt x="134449" y="47"/>
                      <a:pt x="173250" y="38801"/>
                      <a:pt x="173250" y="86625"/>
                    </a:cubicBezTo>
                    <a:close/>
                    <a:moveTo>
                      <a:pt x="86251" y="41933"/>
                    </a:moveTo>
                    <a:cubicBezTo>
                      <a:pt x="61568" y="41933"/>
                      <a:pt x="41559" y="61942"/>
                      <a:pt x="41559" y="86625"/>
                    </a:cubicBezTo>
                    <a:cubicBezTo>
                      <a:pt x="41559" y="111308"/>
                      <a:pt x="61568" y="131316"/>
                      <a:pt x="86251" y="131316"/>
                    </a:cubicBezTo>
                    <a:cubicBezTo>
                      <a:pt x="110934" y="131316"/>
                      <a:pt x="130943" y="111308"/>
                      <a:pt x="130943" y="86625"/>
                    </a:cubicBezTo>
                    <a:cubicBezTo>
                      <a:pt x="130989" y="61942"/>
                      <a:pt x="110981" y="41933"/>
                      <a:pt x="86251" y="41933"/>
                    </a:cubicBezTo>
                    <a:close/>
                  </a:path>
                </a:pathLst>
              </a:custGeom>
              <a:solidFill>
                <a:srgbClr val="353E4D"/>
              </a:solidFill>
              <a:ln w="46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579"/>
              </a:p>
            </p:txBody>
          </p:sp>
          <p:grpSp>
            <p:nvGrpSpPr>
              <p:cNvPr id="169" name="그래픽 45">
                <a:extLst>
                  <a:ext uri="{FF2B5EF4-FFF2-40B4-BE49-F238E27FC236}">
                    <a16:creationId xmlns:a16="http://schemas.microsoft.com/office/drawing/2014/main" id="{02B044DA-550A-4C39-BEC5-EF27D5902D29}"/>
                  </a:ext>
                </a:extLst>
              </p:cNvPr>
              <p:cNvGrpSpPr/>
              <p:nvPr/>
            </p:nvGrpSpPr>
            <p:grpSpPr>
              <a:xfrm>
                <a:off x="-1978695" y="-3719041"/>
                <a:ext cx="107474" cy="173249"/>
                <a:chOff x="-1978695" y="-3719041"/>
                <a:chExt cx="107474" cy="173249"/>
              </a:xfrm>
              <a:solidFill>
                <a:srgbClr val="353E4D"/>
              </a:solidFill>
            </p:grpSpPr>
            <p:sp>
              <p:nvSpPr>
                <p:cNvPr id="170" name="그래픽 45">
                  <a:extLst>
                    <a:ext uri="{FF2B5EF4-FFF2-40B4-BE49-F238E27FC236}">
                      <a16:creationId xmlns:a16="http://schemas.microsoft.com/office/drawing/2014/main" id="{85EF9EAD-EB48-43BA-A751-AED5857BEA9D}"/>
                    </a:ext>
                  </a:extLst>
                </p:cNvPr>
                <p:cNvSpPr/>
                <p:nvPr/>
              </p:nvSpPr>
              <p:spPr>
                <a:xfrm>
                  <a:off x="-1892444" y="-3587724"/>
                  <a:ext cx="140" cy="4674"/>
                </a:xfrm>
                <a:custGeom>
                  <a:avLst/>
                  <a:gdLst>
                    <a:gd name="connsiteX0" fmla="*/ 0 w 140"/>
                    <a:gd name="connsiteY0" fmla="*/ 0 h 4674"/>
                    <a:gd name="connsiteX1" fmla="*/ 0 w 140"/>
                    <a:gd name="connsiteY1" fmla="*/ 0 h 4674"/>
                    <a:gd name="connsiteX2" fmla="*/ 140 w 140"/>
                    <a:gd name="connsiteY2" fmla="*/ 0 h 4674"/>
                    <a:gd name="connsiteX3" fmla="*/ 93 w 140"/>
                    <a:gd name="connsiteY3" fmla="*/ 0 h 4674"/>
                    <a:gd name="connsiteX4" fmla="*/ 0 w 140"/>
                    <a:gd name="connsiteY4" fmla="*/ 0 h 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" h="467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7" y="0"/>
                        <a:pt x="93" y="0"/>
                        <a:pt x="140" y="0"/>
                      </a:cubicBezTo>
                      <a:cubicBezTo>
                        <a:pt x="140" y="0"/>
                        <a:pt x="93" y="0"/>
                        <a:pt x="93" y="0"/>
                      </a:cubicBezTo>
                      <a:cubicBezTo>
                        <a:pt x="47" y="0"/>
                        <a:pt x="47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353E4D"/>
                </a:solidFill>
                <a:ln w="46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579"/>
                </a:p>
              </p:txBody>
            </p:sp>
            <p:sp>
              <p:nvSpPr>
                <p:cNvPr id="171" name="그래픽 45">
                  <a:extLst>
                    <a:ext uri="{FF2B5EF4-FFF2-40B4-BE49-F238E27FC236}">
                      <a16:creationId xmlns:a16="http://schemas.microsoft.com/office/drawing/2014/main" id="{E6B95DAF-E5C1-4E4A-A715-819D9B451EAE}"/>
                    </a:ext>
                  </a:extLst>
                </p:cNvPr>
                <p:cNvSpPr/>
                <p:nvPr/>
              </p:nvSpPr>
              <p:spPr>
                <a:xfrm>
                  <a:off x="-1892304" y="-3587724"/>
                  <a:ext cx="187" cy="4674"/>
                </a:xfrm>
                <a:custGeom>
                  <a:avLst/>
                  <a:gdLst>
                    <a:gd name="connsiteX0" fmla="*/ 0 w 187"/>
                    <a:gd name="connsiteY0" fmla="*/ 0 h 4674"/>
                    <a:gd name="connsiteX1" fmla="*/ 187 w 187"/>
                    <a:gd name="connsiteY1" fmla="*/ 0 h 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7" h="4674">
                      <a:moveTo>
                        <a:pt x="0" y="0"/>
                      </a:moveTo>
                      <a:cubicBezTo>
                        <a:pt x="93" y="0"/>
                        <a:pt x="140" y="0"/>
                        <a:pt x="187" y="0"/>
                      </a:cubicBezTo>
                    </a:path>
                  </a:pathLst>
                </a:custGeom>
                <a:solidFill>
                  <a:srgbClr val="353E4D"/>
                </a:solidFill>
                <a:ln w="46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579"/>
                </a:p>
              </p:txBody>
            </p:sp>
            <p:sp>
              <p:nvSpPr>
                <p:cNvPr id="172" name="그래픽 45">
                  <a:extLst>
                    <a:ext uri="{FF2B5EF4-FFF2-40B4-BE49-F238E27FC236}">
                      <a16:creationId xmlns:a16="http://schemas.microsoft.com/office/drawing/2014/main" id="{7E4B321B-172A-43D1-8AC3-475D4FEE888A}"/>
                    </a:ext>
                  </a:extLst>
                </p:cNvPr>
                <p:cNvSpPr/>
                <p:nvPr/>
              </p:nvSpPr>
              <p:spPr>
                <a:xfrm>
                  <a:off x="-1978695" y="-3719041"/>
                  <a:ext cx="107474" cy="173249"/>
                </a:xfrm>
                <a:custGeom>
                  <a:avLst/>
                  <a:gdLst>
                    <a:gd name="connsiteX0" fmla="*/ 86391 w 107474"/>
                    <a:gd name="connsiteY0" fmla="*/ 131316 h 173249"/>
                    <a:gd name="connsiteX1" fmla="*/ 86251 w 107474"/>
                    <a:gd name="connsiteY1" fmla="*/ 131316 h 173249"/>
                    <a:gd name="connsiteX2" fmla="*/ 86251 w 107474"/>
                    <a:gd name="connsiteY2" fmla="*/ 131316 h 173249"/>
                    <a:gd name="connsiteX3" fmla="*/ 41559 w 107474"/>
                    <a:gd name="connsiteY3" fmla="*/ 86625 h 173249"/>
                    <a:gd name="connsiteX4" fmla="*/ 86251 w 107474"/>
                    <a:gd name="connsiteY4" fmla="*/ 41933 h 173249"/>
                    <a:gd name="connsiteX5" fmla="*/ 86625 w 107474"/>
                    <a:gd name="connsiteY5" fmla="*/ 41840 h 173249"/>
                    <a:gd name="connsiteX6" fmla="*/ 107475 w 107474"/>
                    <a:gd name="connsiteY6" fmla="*/ 20990 h 173249"/>
                    <a:gd name="connsiteX7" fmla="*/ 86625 w 107474"/>
                    <a:gd name="connsiteY7" fmla="*/ 140 h 173249"/>
                    <a:gd name="connsiteX8" fmla="*/ 86625 w 107474"/>
                    <a:gd name="connsiteY8" fmla="*/ 0 h 173249"/>
                    <a:gd name="connsiteX9" fmla="*/ 0 w 107474"/>
                    <a:gd name="connsiteY9" fmla="*/ 86625 h 173249"/>
                    <a:gd name="connsiteX10" fmla="*/ 86625 w 107474"/>
                    <a:gd name="connsiteY10" fmla="*/ 173250 h 173249"/>
                    <a:gd name="connsiteX11" fmla="*/ 86625 w 107474"/>
                    <a:gd name="connsiteY11" fmla="*/ 173016 h 173249"/>
                    <a:gd name="connsiteX12" fmla="*/ 86391 w 107474"/>
                    <a:gd name="connsiteY12" fmla="*/ 173063 h 173249"/>
                    <a:gd name="connsiteX13" fmla="*/ 107241 w 107474"/>
                    <a:gd name="connsiteY13" fmla="*/ 152213 h 173249"/>
                    <a:gd name="connsiteX14" fmla="*/ 86391 w 107474"/>
                    <a:gd name="connsiteY14" fmla="*/ 131316 h 173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7474" h="173249">
                      <a:moveTo>
                        <a:pt x="86391" y="131316"/>
                      </a:moveTo>
                      <a:cubicBezTo>
                        <a:pt x="86344" y="131316"/>
                        <a:pt x="86298" y="131316"/>
                        <a:pt x="86251" y="131316"/>
                      </a:cubicBezTo>
                      <a:cubicBezTo>
                        <a:pt x="86251" y="131316"/>
                        <a:pt x="86251" y="131316"/>
                        <a:pt x="86251" y="131316"/>
                      </a:cubicBezTo>
                      <a:cubicBezTo>
                        <a:pt x="61568" y="131316"/>
                        <a:pt x="41559" y="111308"/>
                        <a:pt x="41559" y="86625"/>
                      </a:cubicBezTo>
                      <a:cubicBezTo>
                        <a:pt x="41559" y="61942"/>
                        <a:pt x="61568" y="41933"/>
                        <a:pt x="86251" y="41933"/>
                      </a:cubicBezTo>
                      <a:lnTo>
                        <a:pt x="86625" y="41840"/>
                      </a:lnTo>
                      <a:cubicBezTo>
                        <a:pt x="98125" y="41840"/>
                        <a:pt x="107475" y="32490"/>
                        <a:pt x="107475" y="20990"/>
                      </a:cubicBezTo>
                      <a:cubicBezTo>
                        <a:pt x="107475" y="9490"/>
                        <a:pt x="98125" y="140"/>
                        <a:pt x="86625" y="140"/>
                      </a:cubicBezTo>
                      <a:lnTo>
                        <a:pt x="86625" y="0"/>
                      </a:lnTo>
                      <a:cubicBezTo>
                        <a:pt x="38801" y="0"/>
                        <a:pt x="0" y="38754"/>
                        <a:pt x="0" y="86625"/>
                      </a:cubicBezTo>
                      <a:cubicBezTo>
                        <a:pt x="0" y="134449"/>
                        <a:pt x="38755" y="173250"/>
                        <a:pt x="86625" y="173250"/>
                      </a:cubicBezTo>
                      <a:lnTo>
                        <a:pt x="86625" y="173016"/>
                      </a:lnTo>
                      <a:cubicBezTo>
                        <a:pt x="86531" y="173016"/>
                        <a:pt x="86438" y="173063"/>
                        <a:pt x="86391" y="173063"/>
                      </a:cubicBezTo>
                      <a:cubicBezTo>
                        <a:pt x="97891" y="173063"/>
                        <a:pt x="107241" y="163713"/>
                        <a:pt x="107241" y="152213"/>
                      </a:cubicBezTo>
                      <a:cubicBezTo>
                        <a:pt x="107194" y="140619"/>
                        <a:pt x="97891" y="131316"/>
                        <a:pt x="86391" y="131316"/>
                      </a:cubicBezTo>
                      <a:close/>
                    </a:path>
                  </a:pathLst>
                </a:custGeom>
                <a:solidFill>
                  <a:srgbClr val="353E4D"/>
                </a:solidFill>
                <a:ln w="46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579"/>
                </a:p>
              </p:txBody>
            </p:sp>
          </p:grpSp>
        </p:grpSp>
        <p:sp>
          <p:nvSpPr>
            <p:cNvPr id="137" name="그래픽 45">
              <a:extLst>
                <a:ext uri="{FF2B5EF4-FFF2-40B4-BE49-F238E27FC236}">
                  <a16:creationId xmlns:a16="http://schemas.microsoft.com/office/drawing/2014/main" id="{11ED7327-88E3-4323-84F1-A9BD2C4B88AC}"/>
                </a:ext>
              </a:extLst>
            </p:cNvPr>
            <p:cNvSpPr/>
            <p:nvPr/>
          </p:nvSpPr>
          <p:spPr>
            <a:xfrm>
              <a:off x="-3178995" y="-3821910"/>
              <a:ext cx="430572" cy="333760"/>
            </a:xfrm>
            <a:custGeom>
              <a:avLst/>
              <a:gdLst>
                <a:gd name="connsiteX0" fmla="*/ 426472 w 430572"/>
                <a:gd name="connsiteY0" fmla="*/ 90200 h 333760"/>
                <a:gd name="connsiteX1" fmla="*/ 413850 w 430572"/>
                <a:gd name="connsiteY1" fmla="*/ 92818 h 333760"/>
                <a:gd name="connsiteX2" fmla="*/ 350693 w 430572"/>
                <a:gd name="connsiteY2" fmla="*/ 140782 h 333760"/>
                <a:gd name="connsiteX3" fmla="*/ 348729 w 430572"/>
                <a:gd name="connsiteY3" fmla="*/ 138492 h 333760"/>
                <a:gd name="connsiteX4" fmla="*/ 368925 w 430572"/>
                <a:gd name="connsiteY4" fmla="*/ 107123 h 333760"/>
                <a:gd name="connsiteX5" fmla="*/ 389494 w 430572"/>
                <a:gd name="connsiteY5" fmla="*/ 57290 h 333760"/>
                <a:gd name="connsiteX6" fmla="*/ 389541 w 430572"/>
                <a:gd name="connsiteY6" fmla="*/ 57009 h 333760"/>
                <a:gd name="connsiteX7" fmla="*/ 389588 w 430572"/>
                <a:gd name="connsiteY7" fmla="*/ 55420 h 333760"/>
                <a:gd name="connsiteX8" fmla="*/ 380004 w 430572"/>
                <a:gd name="connsiteY8" fmla="*/ 46771 h 333760"/>
                <a:gd name="connsiteX9" fmla="*/ 371356 w 430572"/>
                <a:gd name="connsiteY9" fmla="*/ 56355 h 333760"/>
                <a:gd name="connsiteX10" fmla="*/ 346111 w 430572"/>
                <a:gd name="connsiteY10" fmla="*/ 136855 h 333760"/>
                <a:gd name="connsiteX11" fmla="*/ 342138 w 430572"/>
                <a:gd name="connsiteY11" fmla="*/ 136014 h 333760"/>
                <a:gd name="connsiteX12" fmla="*/ 341857 w 430572"/>
                <a:gd name="connsiteY12" fmla="*/ 136061 h 333760"/>
                <a:gd name="connsiteX13" fmla="*/ 341717 w 430572"/>
                <a:gd name="connsiteY13" fmla="*/ 134144 h 333760"/>
                <a:gd name="connsiteX14" fmla="*/ 337884 w 430572"/>
                <a:gd name="connsiteY14" fmla="*/ 101373 h 333760"/>
                <a:gd name="connsiteX15" fmla="*/ 322410 w 430572"/>
                <a:gd name="connsiteY15" fmla="*/ 49716 h 333760"/>
                <a:gd name="connsiteX16" fmla="*/ 322270 w 430572"/>
                <a:gd name="connsiteY16" fmla="*/ 49483 h 333760"/>
                <a:gd name="connsiteX17" fmla="*/ 321288 w 430572"/>
                <a:gd name="connsiteY17" fmla="*/ 48174 h 333760"/>
                <a:gd name="connsiteX18" fmla="*/ 308432 w 430572"/>
                <a:gd name="connsiteY18" fmla="*/ 47519 h 333760"/>
                <a:gd name="connsiteX19" fmla="*/ 307778 w 430572"/>
                <a:gd name="connsiteY19" fmla="*/ 60375 h 333760"/>
                <a:gd name="connsiteX20" fmla="*/ 338912 w 430572"/>
                <a:gd name="connsiteY20" fmla="*/ 136622 h 333760"/>
                <a:gd name="connsiteX21" fmla="*/ 332227 w 430572"/>
                <a:gd name="connsiteY21" fmla="*/ 145971 h 333760"/>
                <a:gd name="connsiteX22" fmla="*/ 338304 w 430572"/>
                <a:gd name="connsiteY22" fmla="*/ 155134 h 333760"/>
                <a:gd name="connsiteX23" fmla="*/ 337790 w 430572"/>
                <a:gd name="connsiteY23" fmla="*/ 157191 h 333760"/>
                <a:gd name="connsiteX24" fmla="*/ 315865 w 430572"/>
                <a:gd name="connsiteY24" fmla="*/ 213710 h 333760"/>
                <a:gd name="connsiteX25" fmla="*/ 300298 w 430572"/>
                <a:gd name="connsiteY25" fmla="*/ 235167 h 333760"/>
                <a:gd name="connsiteX26" fmla="*/ 262245 w 430572"/>
                <a:gd name="connsiteY26" fmla="*/ 267424 h 333760"/>
                <a:gd name="connsiteX27" fmla="*/ 232232 w 430572"/>
                <a:gd name="connsiteY27" fmla="*/ 283131 h 333760"/>
                <a:gd name="connsiteX28" fmla="*/ 206474 w 430572"/>
                <a:gd name="connsiteY28" fmla="*/ 291640 h 333760"/>
                <a:gd name="connsiteX29" fmla="*/ 151825 w 430572"/>
                <a:gd name="connsiteY29" fmla="*/ 293136 h 333760"/>
                <a:gd name="connsiteX30" fmla="*/ 123776 w 430572"/>
                <a:gd name="connsiteY30" fmla="*/ 284955 h 333760"/>
                <a:gd name="connsiteX31" fmla="*/ 80440 w 430572"/>
                <a:gd name="connsiteY31" fmla="*/ 256485 h 333760"/>
                <a:gd name="connsiteX32" fmla="*/ 61600 w 430572"/>
                <a:gd name="connsiteY32" fmla="*/ 233905 h 333760"/>
                <a:gd name="connsiteX33" fmla="*/ 47482 w 430572"/>
                <a:gd name="connsiteY33" fmla="*/ 206464 h 333760"/>
                <a:gd name="connsiteX34" fmla="*/ 41358 w 430572"/>
                <a:gd name="connsiteY34" fmla="*/ 143167 h 333760"/>
                <a:gd name="connsiteX35" fmla="*/ 64732 w 430572"/>
                <a:gd name="connsiteY35" fmla="*/ 84778 h 333760"/>
                <a:gd name="connsiteX36" fmla="*/ 93763 w 430572"/>
                <a:gd name="connsiteY36" fmla="*/ 58832 h 333760"/>
                <a:gd name="connsiteX37" fmla="*/ 154116 w 430572"/>
                <a:gd name="connsiteY37" fmla="*/ 41909 h 333760"/>
                <a:gd name="connsiteX38" fmla="*/ 205819 w 430572"/>
                <a:gd name="connsiteY38" fmla="*/ 53456 h 333760"/>
                <a:gd name="connsiteX39" fmla="*/ 234803 w 430572"/>
                <a:gd name="connsiteY39" fmla="*/ 75334 h 333760"/>
                <a:gd name="connsiteX40" fmla="*/ 259253 w 430572"/>
                <a:gd name="connsiteY40" fmla="*/ 122784 h 333760"/>
                <a:gd name="connsiteX41" fmla="*/ 251820 w 430572"/>
                <a:gd name="connsiteY41" fmla="*/ 177667 h 333760"/>
                <a:gd name="connsiteX42" fmla="*/ 236253 w 430572"/>
                <a:gd name="connsiteY42" fmla="*/ 199826 h 333760"/>
                <a:gd name="connsiteX43" fmla="*/ 201331 w 430572"/>
                <a:gd name="connsiteY43" fmla="*/ 221704 h 333760"/>
                <a:gd name="connsiteX44" fmla="*/ 172488 w 430572"/>
                <a:gd name="connsiteY44" fmla="*/ 224743 h 333760"/>
                <a:gd name="connsiteX45" fmla="*/ 148833 w 430572"/>
                <a:gd name="connsiteY45" fmla="*/ 218104 h 333760"/>
                <a:gd name="connsiteX46" fmla="*/ 130461 w 430572"/>
                <a:gd name="connsiteY46" fmla="*/ 205202 h 333760"/>
                <a:gd name="connsiteX47" fmla="*/ 112089 w 430572"/>
                <a:gd name="connsiteY47" fmla="*/ 174441 h 333760"/>
                <a:gd name="connsiteX48" fmla="*/ 111154 w 430572"/>
                <a:gd name="connsiteY48" fmla="*/ 169533 h 333760"/>
                <a:gd name="connsiteX49" fmla="*/ 119194 w 430572"/>
                <a:gd name="connsiteY49" fmla="*/ 130451 h 333760"/>
                <a:gd name="connsiteX50" fmla="*/ 124384 w 430572"/>
                <a:gd name="connsiteY50" fmla="*/ 123485 h 333760"/>
                <a:gd name="connsiteX51" fmla="*/ 144719 w 430572"/>
                <a:gd name="connsiteY51" fmla="*/ 111798 h 333760"/>
                <a:gd name="connsiteX52" fmla="*/ 162998 w 430572"/>
                <a:gd name="connsiteY52" fmla="*/ 111752 h 333760"/>
                <a:gd name="connsiteX53" fmla="*/ 186606 w 430572"/>
                <a:gd name="connsiteY53" fmla="*/ 129890 h 333760"/>
                <a:gd name="connsiteX54" fmla="*/ 189925 w 430572"/>
                <a:gd name="connsiteY54" fmla="*/ 145878 h 333760"/>
                <a:gd name="connsiteX55" fmla="*/ 187120 w 430572"/>
                <a:gd name="connsiteY55" fmla="*/ 107591 h 333760"/>
                <a:gd name="connsiteX56" fmla="*/ 169589 w 430572"/>
                <a:gd name="connsiteY56" fmla="*/ 91883 h 333760"/>
                <a:gd name="connsiteX57" fmla="*/ 143130 w 430572"/>
                <a:gd name="connsiteY57" fmla="*/ 86040 h 333760"/>
                <a:gd name="connsiteX58" fmla="*/ 112977 w 430572"/>
                <a:gd name="connsiteY58" fmla="*/ 94174 h 333760"/>
                <a:gd name="connsiteX59" fmla="*/ 93717 w 430572"/>
                <a:gd name="connsiteY59" fmla="*/ 109180 h 333760"/>
                <a:gd name="connsiteX60" fmla="*/ 74970 w 430572"/>
                <a:gd name="connsiteY60" fmla="*/ 182716 h 333760"/>
                <a:gd name="connsiteX61" fmla="*/ 103300 w 430572"/>
                <a:gd name="connsiteY61" fmla="*/ 232783 h 333760"/>
                <a:gd name="connsiteX62" fmla="*/ 131723 w 430572"/>
                <a:gd name="connsiteY62" fmla="*/ 252838 h 333760"/>
                <a:gd name="connsiteX63" fmla="*/ 168888 w 430572"/>
                <a:gd name="connsiteY63" fmla="*/ 263263 h 333760"/>
                <a:gd name="connsiteX64" fmla="*/ 212504 w 430572"/>
                <a:gd name="connsiteY64" fmla="*/ 258729 h 333760"/>
                <a:gd name="connsiteX65" fmla="*/ 264068 w 430572"/>
                <a:gd name="connsiteY65" fmla="*/ 226753 h 333760"/>
                <a:gd name="connsiteX66" fmla="*/ 286694 w 430572"/>
                <a:gd name="connsiteY66" fmla="*/ 194450 h 333760"/>
                <a:gd name="connsiteX67" fmla="*/ 297633 w 430572"/>
                <a:gd name="connsiteY67" fmla="*/ 160604 h 333760"/>
                <a:gd name="connsiteX68" fmla="*/ 297400 w 430572"/>
                <a:gd name="connsiteY68" fmla="*/ 115959 h 333760"/>
                <a:gd name="connsiteX69" fmla="*/ 264863 w 430572"/>
                <a:gd name="connsiteY69" fmla="*/ 47753 h 333760"/>
                <a:gd name="connsiteX70" fmla="*/ 224706 w 430572"/>
                <a:gd name="connsiteY70" fmla="*/ 15870 h 333760"/>
                <a:gd name="connsiteX71" fmla="*/ 128731 w 430572"/>
                <a:gd name="connsiteY71" fmla="*/ 2874 h 333760"/>
                <a:gd name="connsiteX72" fmla="*/ 55289 w 430572"/>
                <a:gd name="connsiteY72" fmla="*/ 38730 h 333760"/>
                <a:gd name="connsiteX73" fmla="*/ 11766 w 430572"/>
                <a:gd name="connsiteY73" fmla="*/ 98381 h 333760"/>
                <a:gd name="connsiteX74" fmla="*/ 3024 w 430572"/>
                <a:gd name="connsiteY74" fmla="*/ 192533 h 333760"/>
                <a:gd name="connsiteX75" fmla="*/ 11346 w 430572"/>
                <a:gd name="connsiteY75" fmla="*/ 220208 h 333760"/>
                <a:gd name="connsiteX76" fmla="*/ 30092 w 430572"/>
                <a:gd name="connsiteY76" fmla="*/ 256204 h 333760"/>
                <a:gd name="connsiteX77" fmla="*/ 53466 w 430572"/>
                <a:gd name="connsiteY77" fmla="*/ 284066 h 333760"/>
                <a:gd name="connsiteX78" fmla="*/ 108442 w 430572"/>
                <a:gd name="connsiteY78" fmla="*/ 320343 h 333760"/>
                <a:gd name="connsiteX79" fmla="*/ 145046 w 430572"/>
                <a:gd name="connsiteY79" fmla="*/ 331095 h 333760"/>
                <a:gd name="connsiteX80" fmla="*/ 175386 w 430572"/>
                <a:gd name="connsiteY80" fmla="*/ 333760 h 333760"/>
                <a:gd name="connsiteX81" fmla="*/ 217226 w 430572"/>
                <a:gd name="connsiteY81" fmla="*/ 328851 h 333760"/>
                <a:gd name="connsiteX82" fmla="*/ 246304 w 430572"/>
                <a:gd name="connsiteY82" fmla="*/ 319034 h 333760"/>
                <a:gd name="connsiteX83" fmla="*/ 333536 w 430572"/>
                <a:gd name="connsiteY83" fmla="*/ 221751 h 333760"/>
                <a:gd name="connsiteX84" fmla="*/ 343494 w 430572"/>
                <a:gd name="connsiteY84" fmla="*/ 155602 h 333760"/>
                <a:gd name="connsiteX85" fmla="*/ 352189 w 430572"/>
                <a:gd name="connsiteY85" fmla="*/ 145784 h 333760"/>
                <a:gd name="connsiteX86" fmla="*/ 352002 w 430572"/>
                <a:gd name="connsiteY86" fmla="*/ 143774 h 333760"/>
                <a:gd name="connsiteX87" fmla="*/ 381827 w 430572"/>
                <a:gd name="connsiteY87" fmla="*/ 132087 h 333760"/>
                <a:gd name="connsiteX88" fmla="*/ 427875 w 430572"/>
                <a:gd name="connsiteY88" fmla="*/ 104085 h 333760"/>
                <a:gd name="connsiteX89" fmla="*/ 428062 w 430572"/>
                <a:gd name="connsiteY89" fmla="*/ 103898 h 333760"/>
                <a:gd name="connsiteX90" fmla="*/ 429043 w 430572"/>
                <a:gd name="connsiteY90" fmla="*/ 102636 h 333760"/>
                <a:gd name="connsiteX91" fmla="*/ 426472 w 430572"/>
                <a:gd name="connsiteY91" fmla="*/ 90200 h 33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30572" h="333760">
                  <a:moveTo>
                    <a:pt x="426472" y="90200"/>
                  </a:moveTo>
                  <a:cubicBezTo>
                    <a:pt x="422265" y="87442"/>
                    <a:pt x="417356" y="89172"/>
                    <a:pt x="413850" y="92818"/>
                  </a:cubicBezTo>
                  <a:cubicBezTo>
                    <a:pt x="387203" y="120353"/>
                    <a:pt x="359949" y="135920"/>
                    <a:pt x="350693" y="140782"/>
                  </a:cubicBezTo>
                  <a:cubicBezTo>
                    <a:pt x="350179" y="139894"/>
                    <a:pt x="349477" y="139146"/>
                    <a:pt x="348729" y="138492"/>
                  </a:cubicBezTo>
                  <a:cubicBezTo>
                    <a:pt x="354947" y="129422"/>
                    <a:pt x="363175" y="117081"/>
                    <a:pt x="368925" y="107123"/>
                  </a:cubicBezTo>
                  <a:cubicBezTo>
                    <a:pt x="377667" y="91930"/>
                    <a:pt x="383651" y="79682"/>
                    <a:pt x="389494" y="57290"/>
                  </a:cubicBezTo>
                  <a:lnTo>
                    <a:pt x="389541" y="57009"/>
                  </a:lnTo>
                  <a:cubicBezTo>
                    <a:pt x="389588" y="56495"/>
                    <a:pt x="389634" y="55934"/>
                    <a:pt x="389588" y="55420"/>
                  </a:cubicBezTo>
                  <a:cubicBezTo>
                    <a:pt x="389307" y="50418"/>
                    <a:pt x="385053" y="46537"/>
                    <a:pt x="380004" y="46771"/>
                  </a:cubicBezTo>
                  <a:cubicBezTo>
                    <a:pt x="375002" y="47052"/>
                    <a:pt x="372057" y="51353"/>
                    <a:pt x="371356" y="56355"/>
                  </a:cubicBezTo>
                  <a:cubicBezTo>
                    <a:pt x="365465" y="99503"/>
                    <a:pt x="348636" y="132134"/>
                    <a:pt x="346111" y="136855"/>
                  </a:cubicBezTo>
                  <a:cubicBezTo>
                    <a:pt x="344896" y="136341"/>
                    <a:pt x="343587" y="136014"/>
                    <a:pt x="342138" y="136014"/>
                  </a:cubicBezTo>
                  <a:cubicBezTo>
                    <a:pt x="342044" y="136014"/>
                    <a:pt x="341951" y="136061"/>
                    <a:pt x="341857" y="136061"/>
                  </a:cubicBezTo>
                  <a:cubicBezTo>
                    <a:pt x="341811" y="135406"/>
                    <a:pt x="341764" y="134752"/>
                    <a:pt x="341717" y="134144"/>
                  </a:cubicBezTo>
                  <a:cubicBezTo>
                    <a:pt x="340829" y="123205"/>
                    <a:pt x="339707" y="112780"/>
                    <a:pt x="337884" y="101373"/>
                  </a:cubicBezTo>
                  <a:cubicBezTo>
                    <a:pt x="335079" y="84076"/>
                    <a:pt x="331993" y="70800"/>
                    <a:pt x="322410" y="49716"/>
                  </a:cubicBezTo>
                  <a:lnTo>
                    <a:pt x="322270" y="49483"/>
                  </a:lnTo>
                  <a:cubicBezTo>
                    <a:pt x="321989" y="49015"/>
                    <a:pt x="321662" y="48594"/>
                    <a:pt x="321288" y="48174"/>
                  </a:cubicBezTo>
                  <a:cubicBezTo>
                    <a:pt x="317922" y="44434"/>
                    <a:pt x="312172" y="44153"/>
                    <a:pt x="308432" y="47519"/>
                  </a:cubicBezTo>
                  <a:cubicBezTo>
                    <a:pt x="304692" y="50885"/>
                    <a:pt x="305160" y="56074"/>
                    <a:pt x="307778" y="60375"/>
                  </a:cubicBezTo>
                  <a:cubicBezTo>
                    <a:pt x="330498" y="97774"/>
                    <a:pt x="337930" y="131900"/>
                    <a:pt x="338912" y="136622"/>
                  </a:cubicBezTo>
                  <a:cubicBezTo>
                    <a:pt x="335032" y="137977"/>
                    <a:pt x="332227" y="141624"/>
                    <a:pt x="332227" y="145971"/>
                  </a:cubicBezTo>
                  <a:cubicBezTo>
                    <a:pt x="332227" y="150085"/>
                    <a:pt x="334752" y="153638"/>
                    <a:pt x="338304" y="155134"/>
                  </a:cubicBezTo>
                  <a:cubicBezTo>
                    <a:pt x="338164" y="155882"/>
                    <a:pt x="337977" y="156583"/>
                    <a:pt x="337790" y="157191"/>
                  </a:cubicBezTo>
                  <a:cubicBezTo>
                    <a:pt x="332788" y="183604"/>
                    <a:pt x="322784" y="202303"/>
                    <a:pt x="315865" y="213710"/>
                  </a:cubicBezTo>
                  <a:cubicBezTo>
                    <a:pt x="309367" y="224415"/>
                    <a:pt x="303056" y="232035"/>
                    <a:pt x="300298" y="235167"/>
                  </a:cubicBezTo>
                  <a:cubicBezTo>
                    <a:pt x="290995" y="245779"/>
                    <a:pt x="279729" y="255036"/>
                    <a:pt x="262245" y="267424"/>
                  </a:cubicBezTo>
                  <a:cubicBezTo>
                    <a:pt x="254625" y="272800"/>
                    <a:pt x="244247" y="278316"/>
                    <a:pt x="232232" y="283131"/>
                  </a:cubicBezTo>
                  <a:cubicBezTo>
                    <a:pt x="224238" y="286357"/>
                    <a:pt x="215590" y="289255"/>
                    <a:pt x="206474" y="291640"/>
                  </a:cubicBezTo>
                  <a:cubicBezTo>
                    <a:pt x="187961" y="295753"/>
                    <a:pt x="169589" y="296268"/>
                    <a:pt x="151825" y="293136"/>
                  </a:cubicBezTo>
                  <a:cubicBezTo>
                    <a:pt x="141306" y="291266"/>
                    <a:pt x="132144" y="288601"/>
                    <a:pt x="123776" y="284955"/>
                  </a:cubicBezTo>
                  <a:cubicBezTo>
                    <a:pt x="106713" y="277568"/>
                    <a:pt x="92548" y="268265"/>
                    <a:pt x="80440" y="256485"/>
                  </a:cubicBezTo>
                  <a:cubicBezTo>
                    <a:pt x="71231" y="247509"/>
                    <a:pt x="65060" y="239094"/>
                    <a:pt x="61600" y="233905"/>
                  </a:cubicBezTo>
                  <a:cubicBezTo>
                    <a:pt x="53326" y="221470"/>
                    <a:pt x="49025" y="210625"/>
                    <a:pt x="47482" y="206464"/>
                  </a:cubicBezTo>
                  <a:cubicBezTo>
                    <a:pt x="36964" y="177994"/>
                    <a:pt x="40096" y="152282"/>
                    <a:pt x="41358" y="143167"/>
                  </a:cubicBezTo>
                  <a:cubicBezTo>
                    <a:pt x="43135" y="129843"/>
                    <a:pt x="47342" y="106890"/>
                    <a:pt x="64732" y="84778"/>
                  </a:cubicBezTo>
                  <a:cubicBezTo>
                    <a:pt x="76186" y="70239"/>
                    <a:pt x="87779" y="62572"/>
                    <a:pt x="93763" y="58832"/>
                  </a:cubicBezTo>
                  <a:cubicBezTo>
                    <a:pt x="121532" y="41442"/>
                    <a:pt x="154116" y="41909"/>
                    <a:pt x="154116" y="41909"/>
                  </a:cubicBezTo>
                  <a:cubicBezTo>
                    <a:pt x="169589" y="41629"/>
                    <a:pt x="191514" y="46023"/>
                    <a:pt x="205819" y="53456"/>
                  </a:cubicBezTo>
                  <a:cubicBezTo>
                    <a:pt x="217273" y="59440"/>
                    <a:pt x="226763" y="66593"/>
                    <a:pt x="234803" y="75334"/>
                  </a:cubicBezTo>
                  <a:cubicBezTo>
                    <a:pt x="248267" y="90014"/>
                    <a:pt x="256261" y="105581"/>
                    <a:pt x="259253" y="122784"/>
                  </a:cubicBezTo>
                  <a:cubicBezTo>
                    <a:pt x="262665" y="142325"/>
                    <a:pt x="260235" y="160276"/>
                    <a:pt x="251820" y="177667"/>
                  </a:cubicBezTo>
                  <a:cubicBezTo>
                    <a:pt x="247893" y="185801"/>
                    <a:pt x="242657" y="193234"/>
                    <a:pt x="236253" y="199826"/>
                  </a:cubicBezTo>
                  <a:cubicBezTo>
                    <a:pt x="225687" y="210671"/>
                    <a:pt x="214281" y="217824"/>
                    <a:pt x="201331" y="221704"/>
                  </a:cubicBezTo>
                  <a:cubicBezTo>
                    <a:pt x="191514" y="224649"/>
                    <a:pt x="182071" y="225678"/>
                    <a:pt x="172488" y="224743"/>
                  </a:cubicBezTo>
                  <a:cubicBezTo>
                    <a:pt x="164120" y="223948"/>
                    <a:pt x="156172" y="221751"/>
                    <a:pt x="148833" y="218104"/>
                  </a:cubicBezTo>
                  <a:cubicBezTo>
                    <a:pt x="141867" y="214645"/>
                    <a:pt x="135650" y="210344"/>
                    <a:pt x="130461" y="205202"/>
                  </a:cubicBezTo>
                  <a:cubicBezTo>
                    <a:pt x="120690" y="195618"/>
                    <a:pt x="114707" y="185521"/>
                    <a:pt x="112089" y="174441"/>
                  </a:cubicBezTo>
                  <a:cubicBezTo>
                    <a:pt x="111715" y="172758"/>
                    <a:pt x="111434" y="171169"/>
                    <a:pt x="111154" y="169533"/>
                  </a:cubicBezTo>
                  <a:cubicBezTo>
                    <a:pt x="108816" y="155181"/>
                    <a:pt x="111434" y="142372"/>
                    <a:pt x="119194" y="130451"/>
                  </a:cubicBezTo>
                  <a:cubicBezTo>
                    <a:pt x="120831" y="127927"/>
                    <a:pt x="122560" y="125636"/>
                    <a:pt x="124384" y="123485"/>
                  </a:cubicBezTo>
                  <a:cubicBezTo>
                    <a:pt x="130274" y="117782"/>
                    <a:pt x="136351" y="113528"/>
                    <a:pt x="144719" y="111798"/>
                  </a:cubicBezTo>
                  <a:cubicBezTo>
                    <a:pt x="147057" y="111284"/>
                    <a:pt x="155471" y="110209"/>
                    <a:pt x="162998" y="111752"/>
                  </a:cubicBezTo>
                  <a:cubicBezTo>
                    <a:pt x="164681" y="112079"/>
                    <a:pt x="180902" y="116146"/>
                    <a:pt x="186606" y="129890"/>
                  </a:cubicBezTo>
                  <a:cubicBezTo>
                    <a:pt x="190299" y="138772"/>
                    <a:pt x="189224" y="145878"/>
                    <a:pt x="189925" y="145878"/>
                  </a:cubicBezTo>
                  <a:cubicBezTo>
                    <a:pt x="191094" y="145878"/>
                    <a:pt x="197451" y="124701"/>
                    <a:pt x="187120" y="107591"/>
                  </a:cubicBezTo>
                  <a:cubicBezTo>
                    <a:pt x="181557" y="98381"/>
                    <a:pt x="173329" y="93847"/>
                    <a:pt x="169589" y="91883"/>
                  </a:cubicBezTo>
                  <a:cubicBezTo>
                    <a:pt x="158603" y="85993"/>
                    <a:pt x="148459" y="85993"/>
                    <a:pt x="143130" y="86040"/>
                  </a:cubicBezTo>
                  <a:cubicBezTo>
                    <a:pt x="128310" y="86180"/>
                    <a:pt x="117652" y="91696"/>
                    <a:pt x="112977" y="94174"/>
                  </a:cubicBezTo>
                  <a:cubicBezTo>
                    <a:pt x="111387" y="95016"/>
                    <a:pt x="102038" y="100111"/>
                    <a:pt x="93717" y="109180"/>
                  </a:cubicBezTo>
                  <a:cubicBezTo>
                    <a:pt x="76653" y="127833"/>
                    <a:pt x="69968" y="156817"/>
                    <a:pt x="74970" y="182716"/>
                  </a:cubicBezTo>
                  <a:cubicBezTo>
                    <a:pt x="80113" y="209362"/>
                    <a:pt x="96334" y="225911"/>
                    <a:pt x="103300" y="232783"/>
                  </a:cubicBezTo>
                  <a:cubicBezTo>
                    <a:pt x="107367" y="236804"/>
                    <a:pt x="116951" y="245639"/>
                    <a:pt x="131723" y="252838"/>
                  </a:cubicBezTo>
                  <a:cubicBezTo>
                    <a:pt x="138128" y="255971"/>
                    <a:pt x="151264" y="261580"/>
                    <a:pt x="168888" y="263263"/>
                  </a:cubicBezTo>
                  <a:cubicBezTo>
                    <a:pt x="174545" y="263824"/>
                    <a:pt x="191701" y="265040"/>
                    <a:pt x="212504" y="258729"/>
                  </a:cubicBezTo>
                  <a:cubicBezTo>
                    <a:pt x="217740" y="257139"/>
                    <a:pt x="242096" y="249379"/>
                    <a:pt x="264068" y="226753"/>
                  </a:cubicBezTo>
                  <a:cubicBezTo>
                    <a:pt x="269584" y="221049"/>
                    <a:pt x="278981" y="210297"/>
                    <a:pt x="286694" y="194450"/>
                  </a:cubicBezTo>
                  <a:cubicBezTo>
                    <a:pt x="290294" y="187063"/>
                    <a:pt x="295062" y="175470"/>
                    <a:pt x="297633" y="160604"/>
                  </a:cubicBezTo>
                  <a:cubicBezTo>
                    <a:pt x="298522" y="155461"/>
                    <a:pt x="301186" y="138118"/>
                    <a:pt x="297400" y="115959"/>
                  </a:cubicBezTo>
                  <a:cubicBezTo>
                    <a:pt x="291229" y="80056"/>
                    <a:pt x="272249" y="56214"/>
                    <a:pt x="264863" y="47753"/>
                  </a:cubicBezTo>
                  <a:cubicBezTo>
                    <a:pt x="248875" y="29427"/>
                    <a:pt x="231998" y="19704"/>
                    <a:pt x="224706" y="15870"/>
                  </a:cubicBezTo>
                  <a:cubicBezTo>
                    <a:pt x="182024" y="-6569"/>
                    <a:pt x="140465" y="677"/>
                    <a:pt x="128731" y="2874"/>
                  </a:cubicBezTo>
                  <a:cubicBezTo>
                    <a:pt x="119942" y="4557"/>
                    <a:pt x="86891" y="11570"/>
                    <a:pt x="55289" y="38730"/>
                  </a:cubicBezTo>
                  <a:cubicBezTo>
                    <a:pt x="28222" y="61964"/>
                    <a:pt x="16067" y="88050"/>
                    <a:pt x="11766" y="98381"/>
                  </a:cubicBezTo>
                  <a:cubicBezTo>
                    <a:pt x="10972" y="100298"/>
                    <a:pt x="-6980" y="144896"/>
                    <a:pt x="3024" y="192533"/>
                  </a:cubicBezTo>
                  <a:cubicBezTo>
                    <a:pt x="5829" y="205856"/>
                    <a:pt x="10598" y="218291"/>
                    <a:pt x="11346" y="220208"/>
                  </a:cubicBezTo>
                  <a:cubicBezTo>
                    <a:pt x="18311" y="238159"/>
                    <a:pt x="26445" y="250828"/>
                    <a:pt x="30092" y="256204"/>
                  </a:cubicBezTo>
                  <a:cubicBezTo>
                    <a:pt x="35655" y="264479"/>
                    <a:pt x="43322" y="274249"/>
                    <a:pt x="53466" y="284066"/>
                  </a:cubicBezTo>
                  <a:cubicBezTo>
                    <a:pt x="64031" y="294304"/>
                    <a:pt x="82263" y="309404"/>
                    <a:pt x="108442" y="320343"/>
                  </a:cubicBezTo>
                  <a:cubicBezTo>
                    <a:pt x="123636" y="326654"/>
                    <a:pt x="136772" y="329599"/>
                    <a:pt x="145046" y="331095"/>
                  </a:cubicBezTo>
                  <a:cubicBezTo>
                    <a:pt x="151170" y="332171"/>
                    <a:pt x="161876" y="333760"/>
                    <a:pt x="175386" y="333760"/>
                  </a:cubicBezTo>
                  <a:cubicBezTo>
                    <a:pt x="193805" y="333807"/>
                    <a:pt x="208484" y="330955"/>
                    <a:pt x="217226" y="328851"/>
                  </a:cubicBezTo>
                  <a:cubicBezTo>
                    <a:pt x="218862" y="328477"/>
                    <a:pt x="232887" y="324971"/>
                    <a:pt x="246304" y="319034"/>
                  </a:cubicBezTo>
                  <a:cubicBezTo>
                    <a:pt x="273558" y="306880"/>
                    <a:pt x="315444" y="274483"/>
                    <a:pt x="333536" y="221751"/>
                  </a:cubicBezTo>
                  <a:cubicBezTo>
                    <a:pt x="342465" y="195665"/>
                    <a:pt x="344335" y="168317"/>
                    <a:pt x="343494" y="155602"/>
                  </a:cubicBezTo>
                  <a:cubicBezTo>
                    <a:pt x="348402" y="154994"/>
                    <a:pt x="352189" y="150833"/>
                    <a:pt x="352189" y="145784"/>
                  </a:cubicBezTo>
                  <a:cubicBezTo>
                    <a:pt x="352189" y="145083"/>
                    <a:pt x="352142" y="144429"/>
                    <a:pt x="352002" y="143774"/>
                  </a:cubicBezTo>
                  <a:cubicBezTo>
                    <a:pt x="362053" y="140268"/>
                    <a:pt x="371543" y="136622"/>
                    <a:pt x="381827" y="132087"/>
                  </a:cubicBezTo>
                  <a:cubicBezTo>
                    <a:pt x="397862" y="125028"/>
                    <a:pt x="409923" y="118670"/>
                    <a:pt x="427875" y="104085"/>
                  </a:cubicBezTo>
                  <a:lnTo>
                    <a:pt x="428062" y="103898"/>
                  </a:lnTo>
                  <a:cubicBezTo>
                    <a:pt x="428436" y="103524"/>
                    <a:pt x="428763" y="103103"/>
                    <a:pt x="429043" y="102636"/>
                  </a:cubicBezTo>
                  <a:cubicBezTo>
                    <a:pt x="431848" y="98615"/>
                    <a:pt x="430679" y="93005"/>
                    <a:pt x="426472" y="90200"/>
                  </a:cubicBezTo>
                  <a:close/>
                </a:path>
              </a:pathLst>
            </a:custGeom>
            <a:solidFill>
              <a:srgbClr val="004294"/>
            </a:solidFill>
            <a:ln w="4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4A510211-DA7A-4AA0-9906-BFC3069330E1}"/>
              </a:ext>
            </a:extLst>
          </p:cNvPr>
          <p:cNvGrpSpPr/>
          <p:nvPr/>
        </p:nvGrpSpPr>
        <p:grpSpPr>
          <a:xfrm>
            <a:off x="5283023" y="7708518"/>
            <a:ext cx="727159" cy="671054"/>
            <a:chOff x="-2945454" y="-2452356"/>
            <a:chExt cx="678460" cy="626113"/>
          </a:xfrm>
        </p:grpSpPr>
        <p:sp>
          <p:nvSpPr>
            <p:cNvPr id="174" name="그래픽 45">
              <a:extLst>
                <a:ext uri="{FF2B5EF4-FFF2-40B4-BE49-F238E27FC236}">
                  <a16:creationId xmlns:a16="http://schemas.microsoft.com/office/drawing/2014/main" id="{5D41F773-B3F9-47C3-B4B7-5679A1027450}"/>
                </a:ext>
              </a:extLst>
            </p:cNvPr>
            <p:cNvSpPr/>
            <p:nvPr/>
          </p:nvSpPr>
          <p:spPr>
            <a:xfrm>
              <a:off x="-2821430" y="-1972051"/>
              <a:ext cx="145761" cy="145715"/>
            </a:xfrm>
            <a:custGeom>
              <a:avLst/>
              <a:gdLst>
                <a:gd name="connsiteX0" fmla="*/ 145762 w 145761"/>
                <a:gd name="connsiteY0" fmla="*/ 72834 h 145715"/>
                <a:gd name="connsiteX1" fmla="*/ 72881 w 145761"/>
                <a:gd name="connsiteY1" fmla="*/ 145715 h 145715"/>
                <a:gd name="connsiteX2" fmla="*/ 0 w 145761"/>
                <a:gd name="connsiteY2" fmla="*/ 72834 h 145715"/>
                <a:gd name="connsiteX3" fmla="*/ 72881 w 145761"/>
                <a:gd name="connsiteY3" fmla="*/ 0 h 145715"/>
                <a:gd name="connsiteX4" fmla="*/ 145762 w 145761"/>
                <a:gd name="connsiteY4" fmla="*/ 72834 h 145715"/>
                <a:gd name="connsiteX5" fmla="*/ 72600 w 145761"/>
                <a:gd name="connsiteY5" fmla="*/ 35202 h 145715"/>
                <a:gd name="connsiteX6" fmla="*/ 34968 w 145761"/>
                <a:gd name="connsiteY6" fmla="*/ 72834 h 145715"/>
                <a:gd name="connsiteX7" fmla="*/ 72600 w 145761"/>
                <a:gd name="connsiteY7" fmla="*/ 110467 h 145715"/>
                <a:gd name="connsiteX8" fmla="*/ 110233 w 145761"/>
                <a:gd name="connsiteY8" fmla="*/ 72834 h 145715"/>
                <a:gd name="connsiteX9" fmla="*/ 72600 w 145761"/>
                <a:gd name="connsiteY9" fmla="*/ 35202 h 14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61" h="145715">
                  <a:moveTo>
                    <a:pt x="145762" y="72834"/>
                  </a:moveTo>
                  <a:cubicBezTo>
                    <a:pt x="145762" y="113085"/>
                    <a:pt x="113131" y="145715"/>
                    <a:pt x="72881" y="145715"/>
                  </a:cubicBezTo>
                  <a:cubicBezTo>
                    <a:pt x="32630" y="145715"/>
                    <a:pt x="0" y="113085"/>
                    <a:pt x="0" y="72834"/>
                  </a:cubicBezTo>
                  <a:cubicBezTo>
                    <a:pt x="0" y="32584"/>
                    <a:pt x="32630" y="0"/>
                    <a:pt x="72881" y="0"/>
                  </a:cubicBezTo>
                  <a:cubicBezTo>
                    <a:pt x="113131" y="0"/>
                    <a:pt x="145762" y="32584"/>
                    <a:pt x="145762" y="72834"/>
                  </a:cubicBezTo>
                  <a:moveTo>
                    <a:pt x="72600" y="35202"/>
                  </a:moveTo>
                  <a:cubicBezTo>
                    <a:pt x="51844" y="35202"/>
                    <a:pt x="34968" y="52031"/>
                    <a:pt x="34968" y="72834"/>
                  </a:cubicBezTo>
                  <a:cubicBezTo>
                    <a:pt x="34968" y="93591"/>
                    <a:pt x="51797" y="110467"/>
                    <a:pt x="72600" y="110467"/>
                  </a:cubicBezTo>
                  <a:cubicBezTo>
                    <a:pt x="93357" y="110467"/>
                    <a:pt x="110233" y="93637"/>
                    <a:pt x="110233" y="72834"/>
                  </a:cubicBezTo>
                  <a:cubicBezTo>
                    <a:pt x="110186" y="52031"/>
                    <a:pt x="93357" y="35202"/>
                    <a:pt x="72600" y="35202"/>
                  </a:cubicBezTo>
                </a:path>
              </a:pathLst>
            </a:custGeom>
            <a:solidFill>
              <a:srgbClr val="353E4D"/>
            </a:solidFill>
            <a:ln w="4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75" name="그래픽 45">
              <a:extLst>
                <a:ext uri="{FF2B5EF4-FFF2-40B4-BE49-F238E27FC236}">
                  <a16:creationId xmlns:a16="http://schemas.microsoft.com/office/drawing/2014/main" id="{7DA6FF1E-9254-4F58-915C-1D647907797C}"/>
                </a:ext>
              </a:extLst>
            </p:cNvPr>
            <p:cNvSpPr/>
            <p:nvPr/>
          </p:nvSpPr>
          <p:spPr>
            <a:xfrm>
              <a:off x="-2945454" y="-2009777"/>
              <a:ext cx="114720" cy="183534"/>
            </a:xfrm>
            <a:custGeom>
              <a:avLst/>
              <a:gdLst>
                <a:gd name="connsiteX0" fmla="*/ 114721 w 114720"/>
                <a:gd name="connsiteY0" fmla="*/ 165817 h 183534"/>
                <a:gd name="connsiteX1" fmla="*/ 97003 w 114720"/>
                <a:gd name="connsiteY1" fmla="*/ 148099 h 183534"/>
                <a:gd name="connsiteX2" fmla="*/ 96956 w 114720"/>
                <a:gd name="connsiteY2" fmla="*/ 148099 h 183534"/>
                <a:gd name="connsiteX3" fmla="*/ 96956 w 114720"/>
                <a:gd name="connsiteY3" fmla="*/ 148099 h 183534"/>
                <a:gd name="connsiteX4" fmla="*/ 59511 w 114720"/>
                <a:gd name="connsiteY4" fmla="*/ 110654 h 183534"/>
                <a:gd name="connsiteX5" fmla="*/ 59464 w 114720"/>
                <a:gd name="connsiteY5" fmla="*/ 72787 h 183534"/>
                <a:gd name="connsiteX6" fmla="*/ 96956 w 114720"/>
                <a:gd name="connsiteY6" fmla="*/ 72787 h 183534"/>
                <a:gd name="connsiteX7" fmla="*/ 114487 w 114720"/>
                <a:gd name="connsiteY7" fmla="*/ 55257 h 183534"/>
                <a:gd name="connsiteX8" fmla="*/ 96956 w 114720"/>
                <a:gd name="connsiteY8" fmla="*/ 37726 h 183534"/>
                <a:gd name="connsiteX9" fmla="*/ 59417 w 114720"/>
                <a:gd name="connsiteY9" fmla="*/ 37726 h 183534"/>
                <a:gd name="connsiteX10" fmla="*/ 59417 w 114720"/>
                <a:gd name="connsiteY10" fmla="*/ 17531 h 183534"/>
                <a:gd name="connsiteX11" fmla="*/ 41887 w 114720"/>
                <a:gd name="connsiteY11" fmla="*/ 0 h 183534"/>
                <a:gd name="connsiteX12" fmla="*/ 24356 w 114720"/>
                <a:gd name="connsiteY12" fmla="*/ 17531 h 183534"/>
                <a:gd name="connsiteX13" fmla="*/ 24356 w 114720"/>
                <a:gd name="connsiteY13" fmla="*/ 37726 h 183534"/>
                <a:gd name="connsiteX14" fmla="*/ 17531 w 114720"/>
                <a:gd name="connsiteY14" fmla="*/ 37726 h 183534"/>
                <a:gd name="connsiteX15" fmla="*/ 0 w 114720"/>
                <a:gd name="connsiteY15" fmla="*/ 55257 h 183534"/>
                <a:gd name="connsiteX16" fmla="*/ 17531 w 114720"/>
                <a:gd name="connsiteY16" fmla="*/ 72787 h 183534"/>
                <a:gd name="connsiteX17" fmla="*/ 24356 w 114720"/>
                <a:gd name="connsiteY17" fmla="*/ 72787 h 183534"/>
                <a:gd name="connsiteX18" fmla="*/ 24356 w 114720"/>
                <a:gd name="connsiteY18" fmla="*/ 110654 h 183534"/>
                <a:gd name="connsiteX19" fmla="*/ 96676 w 114720"/>
                <a:gd name="connsiteY19" fmla="*/ 183488 h 183534"/>
                <a:gd name="connsiteX20" fmla="*/ 96956 w 114720"/>
                <a:gd name="connsiteY20" fmla="*/ 183535 h 183534"/>
                <a:gd name="connsiteX21" fmla="*/ 97050 w 114720"/>
                <a:gd name="connsiteY21" fmla="*/ 183535 h 183534"/>
                <a:gd name="connsiteX22" fmla="*/ 97237 w 114720"/>
                <a:gd name="connsiteY22" fmla="*/ 183535 h 183534"/>
                <a:gd name="connsiteX23" fmla="*/ 97237 w 114720"/>
                <a:gd name="connsiteY23" fmla="*/ 183488 h 183534"/>
                <a:gd name="connsiteX24" fmla="*/ 114721 w 114720"/>
                <a:gd name="connsiteY24" fmla="*/ 165817 h 18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4720" h="183534">
                  <a:moveTo>
                    <a:pt x="114721" y="165817"/>
                  </a:moveTo>
                  <a:cubicBezTo>
                    <a:pt x="114721" y="156046"/>
                    <a:pt x="106774" y="148099"/>
                    <a:pt x="97003" y="148099"/>
                  </a:cubicBezTo>
                  <a:cubicBezTo>
                    <a:pt x="97003" y="148099"/>
                    <a:pt x="96956" y="148099"/>
                    <a:pt x="96956" y="148099"/>
                  </a:cubicBezTo>
                  <a:lnTo>
                    <a:pt x="96956" y="148099"/>
                  </a:lnTo>
                  <a:cubicBezTo>
                    <a:pt x="76294" y="148099"/>
                    <a:pt x="59511" y="131317"/>
                    <a:pt x="59511" y="110654"/>
                  </a:cubicBezTo>
                  <a:lnTo>
                    <a:pt x="59464" y="72787"/>
                  </a:lnTo>
                  <a:lnTo>
                    <a:pt x="96956" y="72787"/>
                  </a:lnTo>
                  <a:cubicBezTo>
                    <a:pt x="106633" y="72787"/>
                    <a:pt x="114487" y="64934"/>
                    <a:pt x="114487" y="55257"/>
                  </a:cubicBezTo>
                  <a:cubicBezTo>
                    <a:pt x="114487" y="45580"/>
                    <a:pt x="106633" y="37726"/>
                    <a:pt x="96956" y="37726"/>
                  </a:cubicBezTo>
                  <a:lnTo>
                    <a:pt x="59417" y="37726"/>
                  </a:lnTo>
                  <a:lnTo>
                    <a:pt x="59417" y="17531"/>
                  </a:lnTo>
                  <a:cubicBezTo>
                    <a:pt x="59417" y="7854"/>
                    <a:pt x="51564" y="0"/>
                    <a:pt x="41887" y="0"/>
                  </a:cubicBezTo>
                  <a:cubicBezTo>
                    <a:pt x="32210" y="0"/>
                    <a:pt x="24356" y="7854"/>
                    <a:pt x="24356" y="17531"/>
                  </a:cubicBezTo>
                  <a:lnTo>
                    <a:pt x="24356" y="37726"/>
                  </a:lnTo>
                  <a:lnTo>
                    <a:pt x="17531" y="37726"/>
                  </a:lnTo>
                  <a:cubicBezTo>
                    <a:pt x="7854" y="37726"/>
                    <a:pt x="0" y="45580"/>
                    <a:pt x="0" y="55257"/>
                  </a:cubicBezTo>
                  <a:cubicBezTo>
                    <a:pt x="0" y="64934"/>
                    <a:pt x="7854" y="72787"/>
                    <a:pt x="17531" y="72787"/>
                  </a:cubicBezTo>
                  <a:lnTo>
                    <a:pt x="24356" y="72787"/>
                  </a:lnTo>
                  <a:lnTo>
                    <a:pt x="24356" y="110654"/>
                  </a:lnTo>
                  <a:cubicBezTo>
                    <a:pt x="24356" y="150717"/>
                    <a:pt x="56706" y="183207"/>
                    <a:pt x="96676" y="183488"/>
                  </a:cubicBezTo>
                  <a:cubicBezTo>
                    <a:pt x="96769" y="183488"/>
                    <a:pt x="96863" y="183535"/>
                    <a:pt x="96956" y="183535"/>
                  </a:cubicBezTo>
                  <a:cubicBezTo>
                    <a:pt x="97003" y="183535"/>
                    <a:pt x="97003" y="183535"/>
                    <a:pt x="97050" y="183535"/>
                  </a:cubicBezTo>
                  <a:cubicBezTo>
                    <a:pt x="97097" y="183535"/>
                    <a:pt x="97143" y="183535"/>
                    <a:pt x="97237" y="183535"/>
                  </a:cubicBezTo>
                  <a:lnTo>
                    <a:pt x="97237" y="183488"/>
                  </a:lnTo>
                  <a:cubicBezTo>
                    <a:pt x="106914" y="183347"/>
                    <a:pt x="114721" y="175494"/>
                    <a:pt x="114721" y="165817"/>
                  </a:cubicBezTo>
                </a:path>
              </a:pathLst>
            </a:custGeom>
            <a:solidFill>
              <a:srgbClr val="353E4D"/>
            </a:solidFill>
            <a:ln w="4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76" name="그래픽 45">
              <a:extLst>
                <a:ext uri="{FF2B5EF4-FFF2-40B4-BE49-F238E27FC236}">
                  <a16:creationId xmlns:a16="http://schemas.microsoft.com/office/drawing/2014/main" id="{5B92731C-4E2B-477B-B13D-20C541C89D8F}"/>
                </a:ext>
              </a:extLst>
            </p:cNvPr>
            <p:cNvSpPr/>
            <p:nvPr/>
          </p:nvSpPr>
          <p:spPr>
            <a:xfrm>
              <a:off x="-2667207" y="-2009777"/>
              <a:ext cx="145715" cy="183394"/>
            </a:xfrm>
            <a:custGeom>
              <a:avLst/>
              <a:gdLst>
                <a:gd name="connsiteX0" fmla="*/ 128231 w 145715"/>
                <a:gd name="connsiteY0" fmla="*/ 0 h 183394"/>
                <a:gd name="connsiteX1" fmla="*/ 110700 w 145715"/>
                <a:gd name="connsiteY1" fmla="*/ 17531 h 183394"/>
                <a:gd name="connsiteX2" fmla="*/ 110700 w 145715"/>
                <a:gd name="connsiteY2" fmla="*/ 48338 h 183394"/>
                <a:gd name="connsiteX3" fmla="*/ 72881 w 145715"/>
                <a:gd name="connsiteY3" fmla="*/ 37679 h 183394"/>
                <a:gd name="connsiteX4" fmla="*/ 0 w 145715"/>
                <a:gd name="connsiteY4" fmla="*/ 110513 h 183394"/>
                <a:gd name="connsiteX5" fmla="*/ 72881 w 145715"/>
                <a:gd name="connsiteY5" fmla="*/ 183394 h 183394"/>
                <a:gd name="connsiteX6" fmla="*/ 145715 w 145715"/>
                <a:gd name="connsiteY6" fmla="*/ 110513 h 183394"/>
                <a:gd name="connsiteX7" fmla="*/ 145715 w 145715"/>
                <a:gd name="connsiteY7" fmla="*/ 17484 h 183394"/>
                <a:gd name="connsiteX8" fmla="*/ 128231 w 145715"/>
                <a:gd name="connsiteY8" fmla="*/ 0 h 183394"/>
                <a:gd name="connsiteX9" fmla="*/ 72600 w 145715"/>
                <a:gd name="connsiteY9" fmla="*/ 148146 h 183394"/>
                <a:gd name="connsiteX10" fmla="*/ 34968 w 145715"/>
                <a:gd name="connsiteY10" fmla="*/ 110513 h 183394"/>
                <a:gd name="connsiteX11" fmla="*/ 72600 w 145715"/>
                <a:gd name="connsiteY11" fmla="*/ 72881 h 183394"/>
                <a:gd name="connsiteX12" fmla="*/ 110233 w 145715"/>
                <a:gd name="connsiteY12" fmla="*/ 110513 h 183394"/>
                <a:gd name="connsiteX13" fmla="*/ 72600 w 145715"/>
                <a:gd name="connsiteY13" fmla="*/ 148146 h 1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5715" h="183394">
                  <a:moveTo>
                    <a:pt x="128231" y="0"/>
                  </a:moveTo>
                  <a:cubicBezTo>
                    <a:pt x="118554" y="0"/>
                    <a:pt x="110700" y="7854"/>
                    <a:pt x="110700" y="17531"/>
                  </a:cubicBezTo>
                  <a:lnTo>
                    <a:pt x="110700" y="48338"/>
                  </a:lnTo>
                  <a:cubicBezTo>
                    <a:pt x="99668" y="41606"/>
                    <a:pt x="86765" y="37679"/>
                    <a:pt x="72881" y="37679"/>
                  </a:cubicBezTo>
                  <a:cubicBezTo>
                    <a:pt x="32630" y="37679"/>
                    <a:pt x="0" y="70310"/>
                    <a:pt x="0" y="110513"/>
                  </a:cubicBezTo>
                  <a:cubicBezTo>
                    <a:pt x="0" y="150717"/>
                    <a:pt x="32630" y="183394"/>
                    <a:pt x="72881" y="183394"/>
                  </a:cubicBezTo>
                  <a:cubicBezTo>
                    <a:pt x="113131" y="183394"/>
                    <a:pt x="145715" y="150764"/>
                    <a:pt x="145715" y="110513"/>
                  </a:cubicBezTo>
                  <a:lnTo>
                    <a:pt x="145715" y="17484"/>
                  </a:lnTo>
                  <a:cubicBezTo>
                    <a:pt x="145762" y="7854"/>
                    <a:pt x="137908" y="0"/>
                    <a:pt x="128231" y="0"/>
                  </a:cubicBezTo>
                  <a:moveTo>
                    <a:pt x="72600" y="148146"/>
                  </a:moveTo>
                  <a:cubicBezTo>
                    <a:pt x="51844" y="148146"/>
                    <a:pt x="34968" y="131317"/>
                    <a:pt x="34968" y="110513"/>
                  </a:cubicBezTo>
                  <a:cubicBezTo>
                    <a:pt x="34968" y="89757"/>
                    <a:pt x="51797" y="72881"/>
                    <a:pt x="72600" y="72881"/>
                  </a:cubicBezTo>
                  <a:cubicBezTo>
                    <a:pt x="93357" y="72881"/>
                    <a:pt x="110233" y="89710"/>
                    <a:pt x="110233" y="110513"/>
                  </a:cubicBezTo>
                  <a:cubicBezTo>
                    <a:pt x="110186" y="131317"/>
                    <a:pt x="93357" y="148146"/>
                    <a:pt x="72600" y="148146"/>
                  </a:cubicBezTo>
                </a:path>
              </a:pathLst>
            </a:custGeom>
            <a:solidFill>
              <a:srgbClr val="353E4D"/>
            </a:solidFill>
            <a:ln w="4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77" name="그래픽 45">
              <a:extLst>
                <a:ext uri="{FF2B5EF4-FFF2-40B4-BE49-F238E27FC236}">
                  <a16:creationId xmlns:a16="http://schemas.microsoft.com/office/drawing/2014/main" id="{66FBC8C8-A6F2-49C6-9A28-8E9E07BBD940}"/>
                </a:ext>
              </a:extLst>
            </p:cNvPr>
            <p:cNvSpPr/>
            <p:nvPr/>
          </p:nvSpPr>
          <p:spPr>
            <a:xfrm>
              <a:off x="-2512142" y="-1972051"/>
              <a:ext cx="145714" cy="145715"/>
            </a:xfrm>
            <a:custGeom>
              <a:avLst/>
              <a:gdLst>
                <a:gd name="connsiteX0" fmla="*/ 145715 w 145714"/>
                <a:gd name="connsiteY0" fmla="*/ 72834 h 145715"/>
                <a:gd name="connsiteX1" fmla="*/ 72881 w 145714"/>
                <a:gd name="connsiteY1" fmla="*/ 145715 h 145715"/>
                <a:gd name="connsiteX2" fmla="*/ 0 w 145714"/>
                <a:gd name="connsiteY2" fmla="*/ 72834 h 145715"/>
                <a:gd name="connsiteX3" fmla="*/ 72881 w 145714"/>
                <a:gd name="connsiteY3" fmla="*/ 0 h 145715"/>
                <a:gd name="connsiteX4" fmla="*/ 145715 w 145714"/>
                <a:gd name="connsiteY4" fmla="*/ 72834 h 145715"/>
                <a:gd name="connsiteX5" fmla="*/ 72554 w 145714"/>
                <a:gd name="connsiteY5" fmla="*/ 35202 h 145715"/>
                <a:gd name="connsiteX6" fmla="*/ 34921 w 145714"/>
                <a:gd name="connsiteY6" fmla="*/ 72834 h 145715"/>
                <a:gd name="connsiteX7" fmla="*/ 72554 w 145714"/>
                <a:gd name="connsiteY7" fmla="*/ 110467 h 145715"/>
                <a:gd name="connsiteX8" fmla="*/ 110186 w 145714"/>
                <a:gd name="connsiteY8" fmla="*/ 72834 h 145715"/>
                <a:gd name="connsiteX9" fmla="*/ 72554 w 145714"/>
                <a:gd name="connsiteY9" fmla="*/ 35202 h 14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14" h="145715">
                  <a:moveTo>
                    <a:pt x="145715" y="72834"/>
                  </a:moveTo>
                  <a:cubicBezTo>
                    <a:pt x="145715" y="113085"/>
                    <a:pt x="113085" y="145715"/>
                    <a:pt x="72881" y="145715"/>
                  </a:cubicBezTo>
                  <a:cubicBezTo>
                    <a:pt x="32630" y="145715"/>
                    <a:pt x="0" y="113085"/>
                    <a:pt x="0" y="72834"/>
                  </a:cubicBezTo>
                  <a:cubicBezTo>
                    <a:pt x="0" y="32584"/>
                    <a:pt x="32630" y="0"/>
                    <a:pt x="72881" y="0"/>
                  </a:cubicBezTo>
                  <a:cubicBezTo>
                    <a:pt x="113085" y="-47"/>
                    <a:pt x="145715" y="32584"/>
                    <a:pt x="145715" y="72834"/>
                  </a:cubicBezTo>
                  <a:moveTo>
                    <a:pt x="72554" y="35202"/>
                  </a:moveTo>
                  <a:cubicBezTo>
                    <a:pt x="51797" y="35202"/>
                    <a:pt x="34921" y="52031"/>
                    <a:pt x="34921" y="72834"/>
                  </a:cubicBezTo>
                  <a:cubicBezTo>
                    <a:pt x="34921" y="93591"/>
                    <a:pt x="51751" y="110467"/>
                    <a:pt x="72554" y="110467"/>
                  </a:cubicBezTo>
                  <a:cubicBezTo>
                    <a:pt x="93310" y="110467"/>
                    <a:pt x="110186" y="93637"/>
                    <a:pt x="110186" y="72834"/>
                  </a:cubicBezTo>
                  <a:cubicBezTo>
                    <a:pt x="110139" y="52031"/>
                    <a:pt x="93310" y="35202"/>
                    <a:pt x="72554" y="35202"/>
                  </a:cubicBezTo>
                </a:path>
              </a:pathLst>
            </a:custGeom>
            <a:solidFill>
              <a:srgbClr val="353E4D"/>
            </a:solidFill>
            <a:ln w="4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78" name="그래픽 45">
              <a:extLst>
                <a:ext uri="{FF2B5EF4-FFF2-40B4-BE49-F238E27FC236}">
                  <a16:creationId xmlns:a16="http://schemas.microsoft.com/office/drawing/2014/main" id="{235F0BE1-FECA-4987-9FD8-988C34A58796}"/>
                </a:ext>
              </a:extLst>
            </p:cNvPr>
            <p:cNvSpPr/>
            <p:nvPr/>
          </p:nvSpPr>
          <p:spPr>
            <a:xfrm>
              <a:off x="-2357405" y="-1972144"/>
              <a:ext cx="90411" cy="145761"/>
            </a:xfrm>
            <a:custGeom>
              <a:avLst/>
              <a:gdLst>
                <a:gd name="connsiteX0" fmla="*/ 72647 w 90411"/>
                <a:gd name="connsiteY0" fmla="*/ 110513 h 145761"/>
                <a:gd name="connsiteX1" fmla="*/ 72507 w 90411"/>
                <a:gd name="connsiteY1" fmla="*/ 110513 h 145761"/>
                <a:gd name="connsiteX2" fmla="*/ 72507 w 90411"/>
                <a:gd name="connsiteY2" fmla="*/ 110513 h 145761"/>
                <a:gd name="connsiteX3" fmla="*/ 34921 w 90411"/>
                <a:gd name="connsiteY3" fmla="*/ 72881 h 145761"/>
                <a:gd name="connsiteX4" fmla="*/ 72554 w 90411"/>
                <a:gd name="connsiteY4" fmla="*/ 35248 h 145761"/>
                <a:gd name="connsiteX5" fmla="*/ 72881 w 90411"/>
                <a:gd name="connsiteY5" fmla="*/ 35202 h 145761"/>
                <a:gd name="connsiteX6" fmla="*/ 90412 w 90411"/>
                <a:gd name="connsiteY6" fmla="*/ 17671 h 145761"/>
                <a:gd name="connsiteX7" fmla="*/ 72881 w 90411"/>
                <a:gd name="connsiteY7" fmla="*/ 140 h 145761"/>
                <a:gd name="connsiteX8" fmla="*/ 72881 w 90411"/>
                <a:gd name="connsiteY8" fmla="*/ 0 h 145761"/>
                <a:gd name="connsiteX9" fmla="*/ 0 w 90411"/>
                <a:gd name="connsiteY9" fmla="*/ 72881 h 145761"/>
                <a:gd name="connsiteX10" fmla="*/ 72881 w 90411"/>
                <a:gd name="connsiteY10" fmla="*/ 145762 h 145761"/>
                <a:gd name="connsiteX11" fmla="*/ 72881 w 90411"/>
                <a:gd name="connsiteY11" fmla="*/ 145528 h 145761"/>
                <a:gd name="connsiteX12" fmla="*/ 72647 w 90411"/>
                <a:gd name="connsiteY12" fmla="*/ 145528 h 145761"/>
                <a:gd name="connsiteX13" fmla="*/ 90178 w 90411"/>
                <a:gd name="connsiteY13" fmla="*/ 127997 h 145761"/>
                <a:gd name="connsiteX14" fmla="*/ 72647 w 90411"/>
                <a:gd name="connsiteY14" fmla="*/ 110513 h 14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411" h="145761">
                  <a:moveTo>
                    <a:pt x="72647" y="110513"/>
                  </a:moveTo>
                  <a:cubicBezTo>
                    <a:pt x="72600" y="110513"/>
                    <a:pt x="72554" y="110513"/>
                    <a:pt x="72507" y="110513"/>
                  </a:cubicBezTo>
                  <a:cubicBezTo>
                    <a:pt x="72507" y="110513"/>
                    <a:pt x="72507" y="110513"/>
                    <a:pt x="72507" y="110513"/>
                  </a:cubicBezTo>
                  <a:cubicBezTo>
                    <a:pt x="51751" y="110513"/>
                    <a:pt x="34921" y="93684"/>
                    <a:pt x="34921" y="72881"/>
                  </a:cubicBezTo>
                  <a:cubicBezTo>
                    <a:pt x="34921" y="52125"/>
                    <a:pt x="51751" y="35248"/>
                    <a:pt x="72554" y="35248"/>
                  </a:cubicBezTo>
                  <a:lnTo>
                    <a:pt x="72881" y="35202"/>
                  </a:lnTo>
                  <a:cubicBezTo>
                    <a:pt x="82558" y="35202"/>
                    <a:pt x="90412" y="27348"/>
                    <a:pt x="90412" y="17671"/>
                  </a:cubicBezTo>
                  <a:cubicBezTo>
                    <a:pt x="90412" y="7994"/>
                    <a:pt x="82558" y="140"/>
                    <a:pt x="72881" y="140"/>
                  </a:cubicBezTo>
                  <a:lnTo>
                    <a:pt x="72881" y="0"/>
                  </a:lnTo>
                  <a:cubicBezTo>
                    <a:pt x="32630" y="0"/>
                    <a:pt x="0" y="32630"/>
                    <a:pt x="0" y="72881"/>
                  </a:cubicBezTo>
                  <a:cubicBezTo>
                    <a:pt x="0" y="113131"/>
                    <a:pt x="32630" y="145762"/>
                    <a:pt x="72881" y="145762"/>
                  </a:cubicBezTo>
                  <a:lnTo>
                    <a:pt x="72881" y="145528"/>
                  </a:lnTo>
                  <a:cubicBezTo>
                    <a:pt x="72787" y="145528"/>
                    <a:pt x="72741" y="145528"/>
                    <a:pt x="72647" y="145528"/>
                  </a:cubicBezTo>
                  <a:cubicBezTo>
                    <a:pt x="82324" y="145528"/>
                    <a:pt x="90178" y="137674"/>
                    <a:pt x="90178" y="127997"/>
                  </a:cubicBezTo>
                  <a:cubicBezTo>
                    <a:pt x="90131" y="118367"/>
                    <a:pt x="82277" y="110560"/>
                    <a:pt x="72647" y="110513"/>
                  </a:cubicBezTo>
                </a:path>
              </a:pathLst>
            </a:custGeom>
            <a:solidFill>
              <a:srgbClr val="353E4D"/>
            </a:solidFill>
            <a:ln w="4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79" name="그래픽 45">
              <a:extLst>
                <a:ext uri="{FF2B5EF4-FFF2-40B4-BE49-F238E27FC236}">
                  <a16:creationId xmlns:a16="http://schemas.microsoft.com/office/drawing/2014/main" id="{301B1B31-82CA-4B20-92E3-70CB78D72B6B}"/>
                </a:ext>
              </a:extLst>
            </p:cNvPr>
            <p:cNvSpPr/>
            <p:nvPr/>
          </p:nvSpPr>
          <p:spPr>
            <a:xfrm>
              <a:off x="-2771494" y="-2452356"/>
              <a:ext cx="429176" cy="332767"/>
            </a:xfrm>
            <a:custGeom>
              <a:avLst/>
              <a:gdLst>
                <a:gd name="connsiteX0" fmla="*/ 425029 w 429176"/>
                <a:gd name="connsiteY0" fmla="*/ 89722 h 332767"/>
                <a:gd name="connsiteX1" fmla="*/ 412453 w 429176"/>
                <a:gd name="connsiteY1" fmla="*/ 92340 h 332767"/>
                <a:gd name="connsiteX2" fmla="*/ 349483 w 429176"/>
                <a:gd name="connsiteY2" fmla="*/ 140164 h 332767"/>
                <a:gd name="connsiteX3" fmla="*/ 347520 w 429176"/>
                <a:gd name="connsiteY3" fmla="*/ 137873 h 332767"/>
                <a:gd name="connsiteX4" fmla="*/ 367668 w 429176"/>
                <a:gd name="connsiteY4" fmla="*/ 106551 h 332767"/>
                <a:gd name="connsiteX5" fmla="*/ 388191 w 429176"/>
                <a:gd name="connsiteY5" fmla="*/ 56858 h 332767"/>
                <a:gd name="connsiteX6" fmla="*/ 388237 w 429176"/>
                <a:gd name="connsiteY6" fmla="*/ 56577 h 332767"/>
                <a:gd name="connsiteX7" fmla="*/ 388284 w 429176"/>
                <a:gd name="connsiteY7" fmla="*/ 54988 h 332767"/>
                <a:gd name="connsiteX8" fmla="*/ 378748 w 429176"/>
                <a:gd name="connsiteY8" fmla="*/ 46386 h 332767"/>
                <a:gd name="connsiteX9" fmla="*/ 370146 w 429176"/>
                <a:gd name="connsiteY9" fmla="*/ 55923 h 332767"/>
                <a:gd name="connsiteX10" fmla="*/ 344995 w 429176"/>
                <a:gd name="connsiteY10" fmla="*/ 136237 h 332767"/>
                <a:gd name="connsiteX11" fmla="*/ 341068 w 429176"/>
                <a:gd name="connsiteY11" fmla="*/ 135395 h 332767"/>
                <a:gd name="connsiteX12" fmla="*/ 340788 w 429176"/>
                <a:gd name="connsiteY12" fmla="*/ 135442 h 332767"/>
                <a:gd name="connsiteX13" fmla="*/ 340648 w 429176"/>
                <a:gd name="connsiteY13" fmla="*/ 133525 h 332767"/>
                <a:gd name="connsiteX14" fmla="*/ 336814 w 429176"/>
                <a:gd name="connsiteY14" fmla="*/ 100848 h 332767"/>
                <a:gd name="connsiteX15" fmla="*/ 321387 w 429176"/>
                <a:gd name="connsiteY15" fmla="*/ 49331 h 332767"/>
                <a:gd name="connsiteX16" fmla="*/ 321247 w 429176"/>
                <a:gd name="connsiteY16" fmla="*/ 49097 h 332767"/>
                <a:gd name="connsiteX17" fmla="*/ 320265 w 429176"/>
                <a:gd name="connsiteY17" fmla="*/ 47789 h 332767"/>
                <a:gd name="connsiteX18" fmla="*/ 307456 w 429176"/>
                <a:gd name="connsiteY18" fmla="*/ 47134 h 332767"/>
                <a:gd name="connsiteX19" fmla="*/ 306802 w 429176"/>
                <a:gd name="connsiteY19" fmla="*/ 59943 h 332767"/>
                <a:gd name="connsiteX20" fmla="*/ 337843 w 429176"/>
                <a:gd name="connsiteY20" fmla="*/ 135956 h 332767"/>
                <a:gd name="connsiteX21" fmla="*/ 331204 w 429176"/>
                <a:gd name="connsiteY21" fmla="*/ 145306 h 332767"/>
                <a:gd name="connsiteX22" fmla="*/ 337282 w 429176"/>
                <a:gd name="connsiteY22" fmla="*/ 154469 h 332767"/>
                <a:gd name="connsiteX23" fmla="*/ 336767 w 429176"/>
                <a:gd name="connsiteY23" fmla="*/ 156525 h 332767"/>
                <a:gd name="connsiteX24" fmla="*/ 314889 w 429176"/>
                <a:gd name="connsiteY24" fmla="*/ 212904 h 332767"/>
                <a:gd name="connsiteX25" fmla="*/ 299369 w 429176"/>
                <a:gd name="connsiteY25" fmla="*/ 234315 h 332767"/>
                <a:gd name="connsiteX26" fmla="*/ 261456 w 429176"/>
                <a:gd name="connsiteY26" fmla="*/ 266478 h 332767"/>
                <a:gd name="connsiteX27" fmla="*/ 231537 w 429176"/>
                <a:gd name="connsiteY27" fmla="*/ 282139 h 332767"/>
                <a:gd name="connsiteX28" fmla="*/ 205872 w 429176"/>
                <a:gd name="connsiteY28" fmla="*/ 290600 h 332767"/>
                <a:gd name="connsiteX29" fmla="*/ 151410 w 429176"/>
                <a:gd name="connsiteY29" fmla="*/ 292096 h 332767"/>
                <a:gd name="connsiteX30" fmla="*/ 123454 w 429176"/>
                <a:gd name="connsiteY30" fmla="*/ 283962 h 332767"/>
                <a:gd name="connsiteX31" fmla="*/ 80212 w 429176"/>
                <a:gd name="connsiteY31" fmla="*/ 255585 h 332767"/>
                <a:gd name="connsiteX32" fmla="*/ 61419 w 429176"/>
                <a:gd name="connsiteY32" fmla="*/ 233099 h 332767"/>
                <a:gd name="connsiteX33" fmla="*/ 47348 w 429176"/>
                <a:gd name="connsiteY33" fmla="*/ 205752 h 332767"/>
                <a:gd name="connsiteX34" fmla="*/ 41224 w 429176"/>
                <a:gd name="connsiteY34" fmla="*/ 142641 h 332767"/>
                <a:gd name="connsiteX35" fmla="*/ 64504 w 429176"/>
                <a:gd name="connsiteY35" fmla="*/ 84439 h 332767"/>
                <a:gd name="connsiteX36" fmla="*/ 93442 w 429176"/>
                <a:gd name="connsiteY36" fmla="*/ 58541 h 332767"/>
                <a:gd name="connsiteX37" fmla="*/ 153654 w 429176"/>
                <a:gd name="connsiteY37" fmla="*/ 41664 h 332767"/>
                <a:gd name="connsiteX38" fmla="*/ 205217 w 429176"/>
                <a:gd name="connsiteY38" fmla="*/ 53211 h 332767"/>
                <a:gd name="connsiteX39" fmla="*/ 234108 w 429176"/>
                <a:gd name="connsiteY39" fmla="*/ 75043 h 332767"/>
                <a:gd name="connsiteX40" fmla="*/ 258510 w 429176"/>
                <a:gd name="connsiteY40" fmla="*/ 122352 h 332767"/>
                <a:gd name="connsiteX41" fmla="*/ 251124 w 429176"/>
                <a:gd name="connsiteY41" fmla="*/ 177095 h 332767"/>
                <a:gd name="connsiteX42" fmla="*/ 235604 w 429176"/>
                <a:gd name="connsiteY42" fmla="*/ 199207 h 332767"/>
                <a:gd name="connsiteX43" fmla="*/ 200823 w 429176"/>
                <a:gd name="connsiteY43" fmla="*/ 221038 h 332767"/>
                <a:gd name="connsiteX44" fmla="*/ 172026 w 429176"/>
                <a:gd name="connsiteY44" fmla="*/ 224077 h 332767"/>
                <a:gd name="connsiteX45" fmla="*/ 148418 w 429176"/>
                <a:gd name="connsiteY45" fmla="*/ 217439 h 332767"/>
                <a:gd name="connsiteX46" fmla="*/ 130092 w 429176"/>
                <a:gd name="connsiteY46" fmla="*/ 204536 h 332767"/>
                <a:gd name="connsiteX47" fmla="*/ 111767 w 429176"/>
                <a:gd name="connsiteY47" fmla="*/ 173869 h 332767"/>
                <a:gd name="connsiteX48" fmla="*/ 110832 w 429176"/>
                <a:gd name="connsiteY48" fmla="*/ 168960 h 332767"/>
                <a:gd name="connsiteX49" fmla="*/ 118826 w 429176"/>
                <a:gd name="connsiteY49" fmla="*/ 130019 h 332767"/>
                <a:gd name="connsiteX50" fmla="*/ 123968 w 429176"/>
                <a:gd name="connsiteY50" fmla="*/ 123100 h 332767"/>
                <a:gd name="connsiteX51" fmla="*/ 144257 w 429176"/>
                <a:gd name="connsiteY51" fmla="*/ 111460 h 332767"/>
                <a:gd name="connsiteX52" fmla="*/ 162489 w 429176"/>
                <a:gd name="connsiteY52" fmla="*/ 111413 h 332767"/>
                <a:gd name="connsiteX53" fmla="*/ 186004 w 429176"/>
                <a:gd name="connsiteY53" fmla="*/ 129505 h 332767"/>
                <a:gd name="connsiteX54" fmla="*/ 189276 w 429176"/>
                <a:gd name="connsiteY54" fmla="*/ 145446 h 332767"/>
                <a:gd name="connsiteX55" fmla="*/ 186518 w 429176"/>
                <a:gd name="connsiteY55" fmla="*/ 107253 h 332767"/>
                <a:gd name="connsiteX56" fmla="*/ 169034 w 429176"/>
                <a:gd name="connsiteY56" fmla="*/ 91592 h 332767"/>
                <a:gd name="connsiteX57" fmla="*/ 142668 w 429176"/>
                <a:gd name="connsiteY57" fmla="*/ 85748 h 332767"/>
                <a:gd name="connsiteX58" fmla="*/ 112609 w 429176"/>
                <a:gd name="connsiteY58" fmla="*/ 93836 h 332767"/>
                <a:gd name="connsiteX59" fmla="*/ 93395 w 429176"/>
                <a:gd name="connsiteY59" fmla="*/ 108795 h 332767"/>
                <a:gd name="connsiteX60" fmla="*/ 74696 w 429176"/>
                <a:gd name="connsiteY60" fmla="*/ 182097 h 332767"/>
                <a:gd name="connsiteX61" fmla="*/ 102932 w 429176"/>
                <a:gd name="connsiteY61" fmla="*/ 232024 h 332767"/>
                <a:gd name="connsiteX62" fmla="*/ 131308 w 429176"/>
                <a:gd name="connsiteY62" fmla="*/ 252033 h 332767"/>
                <a:gd name="connsiteX63" fmla="*/ 168379 w 429176"/>
                <a:gd name="connsiteY63" fmla="*/ 262457 h 332767"/>
                <a:gd name="connsiteX64" fmla="*/ 211902 w 429176"/>
                <a:gd name="connsiteY64" fmla="*/ 257970 h 332767"/>
                <a:gd name="connsiteX65" fmla="*/ 263279 w 429176"/>
                <a:gd name="connsiteY65" fmla="*/ 226087 h 332767"/>
                <a:gd name="connsiteX66" fmla="*/ 285858 w 429176"/>
                <a:gd name="connsiteY66" fmla="*/ 193877 h 332767"/>
                <a:gd name="connsiteX67" fmla="*/ 296798 w 429176"/>
                <a:gd name="connsiteY67" fmla="*/ 160125 h 332767"/>
                <a:gd name="connsiteX68" fmla="*/ 296564 w 429176"/>
                <a:gd name="connsiteY68" fmla="*/ 115621 h 332767"/>
                <a:gd name="connsiteX69" fmla="*/ 264120 w 429176"/>
                <a:gd name="connsiteY69" fmla="*/ 47601 h 332767"/>
                <a:gd name="connsiteX70" fmla="*/ 224057 w 429176"/>
                <a:gd name="connsiteY70" fmla="*/ 15813 h 332767"/>
                <a:gd name="connsiteX71" fmla="*/ 128363 w 429176"/>
                <a:gd name="connsiteY71" fmla="*/ 2863 h 332767"/>
                <a:gd name="connsiteX72" fmla="*/ 55108 w 429176"/>
                <a:gd name="connsiteY72" fmla="*/ 38626 h 332767"/>
                <a:gd name="connsiteX73" fmla="*/ 11725 w 429176"/>
                <a:gd name="connsiteY73" fmla="*/ 98090 h 332767"/>
                <a:gd name="connsiteX74" fmla="*/ 3030 w 429176"/>
                <a:gd name="connsiteY74" fmla="*/ 191961 h 332767"/>
                <a:gd name="connsiteX75" fmla="*/ 11305 w 429176"/>
                <a:gd name="connsiteY75" fmla="*/ 219542 h 332767"/>
                <a:gd name="connsiteX76" fmla="*/ 30004 w 429176"/>
                <a:gd name="connsiteY76" fmla="*/ 255445 h 332767"/>
                <a:gd name="connsiteX77" fmla="*/ 53331 w 429176"/>
                <a:gd name="connsiteY77" fmla="*/ 283261 h 332767"/>
                <a:gd name="connsiteX78" fmla="*/ 108167 w 429176"/>
                <a:gd name="connsiteY78" fmla="*/ 319397 h 332767"/>
                <a:gd name="connsiteX79" fmla="*/ 144678 w 429176"/>
                <a:gd name="connsiteY79" fmla="*/ 330102 h 332767"/>
                <a:gd name="connsiteX80" fmla="*/ 174924 w 429176"/>
                <a:gd name="connsiteY80" fmla="*/ 332767 h 332767"/>
                <a:gd name="connsiteX81" fmla="*/ 216624 w 429176"/>
                <a:gd name="connsiteY81" fmla="*/ 327859 h 332767"/>
                <a:gd name="connsiteX82" fmla="*/ 245608 w 429176"/>
                <a:gd name="connsiteY82" fmla="*/ 318041 h 332767"/>
                <a:gd name="connsiteX83" fmla="*/ 332560 w 429176"/>
                <a:gd name="connsiteY83" fmla="*/ 220992 h 332767"/>
                <a:gd name="connsiteX84" fmla="*/ 342471 w 429176"/>
                <a:gd name="connsiteY84" fmla="*/ 155030 h 332767"/>
                <a:gd name="connsiteX85" fmla="*/ 351119 w 429176"/>
                <a:gd name="connsiteY85" fmla="*/ 145212 h 332767"/>
                <a:gd name="connsiteX86" fmla="*/ 350932 w 429176"/>
                <a:gd name="connsiteY86" fmla="*/ 143202 h 332767"/>
                <a:gd name="connsiteX87" fmla="*/ 380664 w 429176"/>
                <a:gd name="connsiteY87" fmla="*/ 131562 h 332767"/>
                <a:gd name="connsiteX88" fmla="*/ 426618 w 429176"/>
                <a:gd name="connsiteY88" fmla="*/ 103653 h 332767"/>
                <a:gd name="connsiteX89" fmla="*/ 426805 w 429176"/>
                <a:gd name="connsiteY89" fmla="*/ 103466 h 332767"/>
                <a:gd name="connsiteX90" fmla="*/ 427787 w 429176"/>
                <a:gd name="connsiteY90" fmla="*/ 102204 h 332767"/>
                <a:gd name="connsiteX91" fmla="*/ 425029 w 429176"/>
                <a:gd name="connsiteY91" fmla="*/ 89722 h 33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9176" h="332767">
                  <a:moveTo>
                    <a:pt x="425029" y="89722"/>
                  </a:moveTo>
                  <a:cubicBezTo>
                    <a:pt x="420821" y="86964"/>
                    <a:pt x="415913" y="88693"/>
                    <a:pt x="412453" y="92340"/>
                  </a:cubicBezTo>
                  <a:cubicBezTo>
                    <a:pt x="385853" y="119781"/>
                    <a:pt x="358692" y="135302"/>
                    <a:pt x="349483" y="140164"/>
                  </a:cubicBezTo>
                  <a:cubicBezTo>
                    <a:pt x="348969" y="139322"/>
                    <a:pt x="348314" y="138527"/>
                    <a:pt x="347520" y="137873"/>
                  </a:cubicBezTo>
                  <a:cubicBezTo>
                    <a:pt x="353737" y="128850"/>
                    <a:pt x="361918" y="116555"/>
                    <a:pt x="367668" y="106551"/>
                  </a:cubicBezTo>
                  <a:cubicBezTo>
                    <a:pt x="376363" y="91405"/>
                    <a:pt x="382347" y="79157"/>
                    <a:pt x="388191" y="56858"/>
                  </a:cubicBezTo>
                  <a:lnTo>
                    <a:pt x="388237" y="56577"/>
                  </a:lnTo>
                  <a:cubicBezTo>
                    <a:pt x="388284" y="56063"/>
                    <a:pt x="388331" y="55502"/>
                    <a:pt x="388284" y="54988"/>
                  </a:cubicBezTo>
                  <a:cubicBezTo>
                    <a:pt x="388004" y="49986"/>
                    <a:pt x="383750" y="46106"/>
                    <a:pt x="378748" y="46386"/>
                  </a:cubicBezTo>
                  <a:cubicBezTo>
                    <a:pt x="373746" y="46667"/>
                    <a:pt x="370800" y="50967"/>
                    <a:pt x="370146" y="55923"/>
                  </a:cubicBezTo>
                  <a:cubicBezTo>
                    <a:pt x="364256" y="98931"/>
                    <a:pt x="347520" y="131515"/>
                    <a:pt x="344995" y="136237"/>
                  </a:cubicBezTo>
                  <a:cubicBezTo>
                    <a:pt x="343780" y="135722"/>
                    <a:pt x="342471" y="135395"/>
                    <a:pt x="341068" y="135395"/>
                  </a:cubicBezTo>
                  <a:cubicBezTo>
                    <a:pt x="340975" y="135395"/>
                    <a:pt x="340881" y="135442"/>
                    <a:pt x="340788" y="135442"/>
                  </a:cubicBezTo>
                  <a:cubicBezTo>
                    <a:pt x="340741" y="134787"/>
                    <a:pt x="340694" y="134133"/>
                    <a:pt x="340648" y="133525"/>
                  </a:cubicBezTo>
                  <a:cubicBezTo>
                    <a:pt x="339759" y="122586"/>
                    <a:pt x="338637" y="112208"/>
                    <a:pt x="336814" y="100848"/>
                  </a:cubicBezTo>
                  <a:cubicBezTo>
                    <a:pt x="334009" y="83598"/>
                    <a:pt x="330924" y="70321"/>
                    <a:pt x="321387" y="49331"/>
                  </a:cubicBezTo>
                  <a:lnTo>
                    <a:pt x="321247" y="49097"/>
                  </a:lnTo>
                  <a:cubicBezTo>
                    <a:pt x="320966" y="48630"/>
                    <a:pt x="320639" y="48209"/>
                    <a:pt x="320265" y="47789"/>
                  </a:cubicBezTo>
                  <a:cubicBezTo>
                    <a:pt x="316899" y="44049"/>
                    <a:pt x="311149" y="43768"/>
                    <a:pt x="307456" y="47134"/>
                  </a:cubicBezTo>
                  <a:cubicBezTo>
                    <a:pt x="303716" y="50500"/>
                    <a:pt x="304184" y="55689"/>
                    <a:pt x="306802" y="59943"/>
                  </a:cubicBezTo>
                  <a:cubicBezTo>
                    <a:pt x="329475" y="97248"/>
                    <a:pt x="336908" y="131281"/>
                    <a:pt x="337843" y="135956"/>
                  </a:cubicBezTo>
                  <a:cubicBezTo>
                    <a:pt x="333963" y="137312"/>
                    <a:pt x="331204" y="140958"/>
                    <a:pt x="331204" y="145306"/>
                  </a:cubicBezTo>
                  <a:cubicBezTo>
                    <a:pt x="331204" y="149420"/>
                    <a:pt x="333729" y="152973"/>
                    <a:pt x="337282" y="154469"/>
                  </a:cubicBezTo>
                  <a:cubicBezTo>
                    <a:pt x="337141" y="155170"/>
                    <a:pt x="336954" y="155918"/>
                    <a:pt x="336767" y="156525"/>
                  </a:cubicBezTo>
                  <a:cubicBezTo>
                    <a:pt x="331765" y="182892"/>
                    <a:pt x="321808" y="201497"/>
                    <a:pt x="314889" y="212904"/>
                  </a:cubicBezTo>
                  <a:cubicBezTo>
                    <a:pt x="308391" y="223609"/>
                    <a:pt x="302127" y="231183"/>
                    <a:pt x="299369" y="234315"/>
                  </a:cubicBezTo>
                  <a:cubicBezTo>
                    <a:pt x="290066" y="244927"/>
                    <a:pt x="278846" y="254136"/>
                    <a:pt x="261456" y="266478"/>
                  </a:cubicBezTo>
                  <a:cubicBezTo>
                    <a:pt x="253882" y="271854"/>
                    <a:pt x="243504" y="277324"/>
                    <a:pt x="231537" y="282139"/>
                  </a:cubicBezTo>
                  <a:cubicBezTo>
                    <a:pt x="223589" y="285364"/>
                    <a:pt x="214941" y="288263"/>
                    <a:pt x="205872" y="290600"/>
                  </a:cubicBezTo>
                  <a:cubicBezTo>
                    <a:pt x="187406" y="294667"/>
                    <a:pt x="169081" y="295228"/>
                    <a:pt x="151410" y="292096"/>
                  </a:cubicBezTo>
                  <a:cubicBezTo>
                    <a:pt x="140938" y="290226"/>
                    <a:pt x="131775" y="287561"/>
                    <a:pt x="123454" y="283962"/>
                  </a:cubicBezTo>
                  <a:cubicBezTo>
                    <a:pt x="106438" y="276622"/>
                    <a:pt x="92320" y="267319"/>
                    <a:pt x="80212" y="255585"/>
                  </a:cubicBezTo>
                  <a:cubicBezTo>
                    <a:pt x="71002" y="246657"/>
                    <a:pt x="64878" y="238242"/>
                    <a:pt x="61419" y="233099"/>
                  </a:cubicBezTo>
                  <a:cubicBezTo>
                    <a:pt x="53144" y="220711"/>
                    <a:pt x="48890" y="209912"/>
                    <a:pt x="47348" y="205752"/>
                  </a:cubicBezTo>
                  <a:cubicBezTo>
                    <a:pt x="36829" y="177328"/>
                    <a:pt x="40008" y="151757"/>
                    <a:pt x="41224" y="142641"/>
                  </a:cubicBezTo>
                  <a:cubicBezTo>
                    <a:pt x="43000" y="129365"/>
                    <a:pt x="47161" y="106458"/>
                    <a:pt x="64504" y="84439"/>
                  </a:cubicBezTo>
                  <a:cubicBezTo>
                    <a:pt x="75911" y="69900"/>
                    <a:pt x="87505" y="62281"/>
                    <a:pt x="93442" y="58541"/>
                  </a:cubicBezTo>
                  <a:cubicBezTo>
                    <a:pt x="121117" y="41197"/>
                    <a:pt x="153654" y="41664"/>
                    <a:pt x="153654" y="41664"/>
                  </a:cubicBezTo>
                  <a:cubicBezTo>
                    <a:pt x="169127" y="41384"/>
                    <a:pt x="190959" y="45778"/>
                    <a:pt x="205217" y="53211"/>
                  </a:cubicBezTo>
                  <a:cubicBezTo>
                    <a:pt x="216671" y="59148"/>
                    <a:pt x="226114" y="66301"/>
                    <a:pt x="234108" y="75043"/>
                  </a:cubicBezTo>
                  <a:cubicBezTo>
                    <a:pt x="247525" y="89722"/>
                    <a:pt x="255472" y="105196"/>
                    <a:pt x="258510" y="122352"/>
                  </a:cubicBezTo>
                  <a:cubicBezTo>
                    <a:pt x="261923" y="141800"/>
                    <a:pt x="259492" y="159704"/>
                    <a:pt x="251124" y="177095"/>
                  </a:cubicBezTo>
                  <a:cubicBezTo>
                    <a:pt x="247197" y="185182"/>
                    <a:pt x="241962" y="192662"/>
                    <a:pt x="235604" y="199207"/>
                  </a:cubicBezTo>
                  <a:cubicBezTo>
                    <a:pt x="225085" y="210006"/>
                    <a:pt x="213725" y="217158"/>
                    <a:pt x="200823" y="221038"/>
                  </a:cubicBezTo>
                  <a:cubicBezTo>
                    <a:pt x="191006" y="223983"/>
                    <a:pt x="181609" y="225012"/>
                    <a:pt x="172026" y="224077"/>
                  </a:cubicBezTo>
                  <a:cubicBezTo>
                    <a:pt x="163705" y="223282"/>
                    <a:pt x="155757" y="221085"/>
                    <a:pt x="148418" y="217439"/>
                  </a:cubicBezTo>
                  <a:cubicBezTo>
                    <a:pt x="141452" y="214026"/>
                    <a:pt x="135282" y="209678"/>
                    <a:pt x="130092" y="204536"/>
                  </a:cubicBezTo>
                  <a:cubicBezTo>
                    <a:pt x="120369" y="194953"/>
                    <a:pt x="114385" y="184948"/>
                    <a:pt x="111767" y="173869"/>
                  </a:cubicBezTo>
                  <a:cubicBezTo>
                    <a:pt x="111393" y="172233"/>
                    <a:pt x="111113" y="170597"/>
                    <a:pt x="110832" y="168960"/>
                  </a:cubicBezTo>
                  <a:cubicBezTo>
                    <a:pt x="108541" y="154655"/>
                    <a:pt x="111113" y="141893"/>
                    <a:pt x="118826" y="130019"/>
                  </a:cubicBezTo>
                  <a:cubicBezTo>
                    <a:pt x="120462" y="127495"/>
                    <a:pt x="122192" y="125204"/>
                    <a:pt x="123968" y="123100"/>
                  </a:cubicBezTo>
                  <a:cubicBezTo>
                    <a:pt x="129859" y="117444"/>
                    <a:pt x="135889" y="113190"/>
                    <a:pt x="144257" y="111460"/>
                  </a:cubicBezTo>
                  <a:cubicBezTo>
                    <a:pt x="146595" y="110946"/>
                    <a:pt x="154963" y="109870"/>
                    <a:pt x="162489" y="111413"/>
                  </a:cubicBezTo>
                  <a:cubicBezTo>
                    <a:pt x="164172" y="111740"/>
                    <a:pt x="180300" y="115807"/>
                    <a:pt x="186004" y="129505"/>
                  </a:cubicBezTo>
                  <a:cubicBezTo>
                    <a:pt x="189650" y="138340"/>
                    <a:pt x="188575" y="145446"/>
                    <a:pt x="189276" y="145446"/>
                  </a:cubicBezTo>
                  <a:cubicBezTo>
                    <a:pt x="190445" y="145446"/>
                    <a:pt x="196803" y="124316"/>
                    <a:pt x="186518" y="107253"/>
                  </a:cubicBezTo>
                  <a:cubicBezTo>
                    <a:pt x="181002" y="98090"/>
                    <a:pt x="172774" y="93555"/>
                    <a:pt x="169034" y="91592"/>
                  </a:cubicBezTo>
                  <a:cubicBezTo>
                    <a:pt x="158048" y="85748"/>
                    <a:pt x="147950" y="85701"/>
                    <a:pt x="142668" y="85748"/>
                  </a:cubicBezTo>
                  <a:cubicBezTo>
                    <a:pt x="127895" y="85888"/>
                    <a:pt x="117283" y="91358"/>
                    <a:pt x="112609" y="93836"/>
                  </a:cubicBezTo>
                  <a:cubicBezTo>
                    <a:pt x="111019" y="94677"/>
                    <a:pt x="101716" y="99726"/>
                    <a:pt x="93395" y="108795"/>
                  </a:cubicBezTo>
                  <a:cubicBezTo>
                    <a:pt x="76378" y="127401"/>
                    <a:pt x="69693" y="156292"/>
                    <a:pt x="74696" y="182097"/>
                  </a:cubicBezTo>
                  <a:cubicBezTo>
                    <a:pt x="79838" y="208697"/>
                    <a:pt x="96013" y="225152"/>
                    <a:pt x="102932" y="232024"/>
                  </a:cubicBezTo>
                  <a:cubicBezTo>
                    <a:pt x="106999" y="236045"/>
                    <a:pt x="116535" y="244880"/>
                    <a:pt x="131308" y="252033"/>
                  </a:cubicBezTo>
                  <a:cubicBezTo>
                    <a:pt x="137712" y="255165"/>
                    <a:pt x="150755" y="260728"/>
                    <a:pt x="168379" y="262457"/>
                  </a:cubicBezTo>
                  <a:cubicBezTo>
                    <a:pt x="174036" y="263018"/>
                    <a:pt x="191146" y="264234"/>
                    <a:pt x="211902" y="257970"/>
                  </a:cubicBezTo>
                  <a:cubicBezTo>
                    <a:pt x="217091" y="256380"/>
                    <a:pt x="241401" y="248667"/>
                    <a:pt x="263279" y="226087"/>
                  </a:cubicBezTo>
                  <a:cubicBezTo>
                    <a:pt x="268795" y="220431"/>
                    <a:pt x="278145" y="209678"/>
                    <a:pt x="285858" y="193877"/>
                  </a:cubicBezTo>
                  <a:cubicBezTo>
                    <a:pt x="289458" y="186491"/>
                    <a:pt x="294226" y="174944"/>
                    <a:pt x="296798" y="160125"/>
                  </a:cubicBezTo>
                  <a:cubicBezTo>
                    <a:pt x="297686" y="154983"/>
                    <a:pt x="300350" y="137733"/>
                    <a:pt x="296564" y="115621"/>
                  </a:cubicBezTo>
                  <a:cubicBezTo>
                    <a:pt x="290393" y="79811"/>
                    <a:pt x="271460" y="56016"/>
                    <a:pt x="264120" y="47601"/>
                  </a:cubicBezTo>
                  <a:cubicBezTo>
                    <a:pt x="248179" y="29323"/>
                    <a:pt x="231350" y="19646"/>
                    <a:pt x="224057" y="15813"/>
                  </a:cubicBezTo>
                  <a:cubicBezTo>
                    <a:pt x="181469" y="-6533"/>
                    <a:pt x="140050" y="666"/>
                    <a:pt x="128363" y="2863"/>
                  </a:cubicBezTo>
                  <a:cubicBezTo>
                    <a:pt x="119574" y="4499"/>
                    <a:pt x="86616" y="11512"/>
                    <a:pt x="55108" y="38626"/>
                  </a:cubicBezTo>
                  <a:cubicBezTo>
                    <a:pt x="28134" y="61813"/>
                    <a:pt x="16026" y="87805"/>
                    <a:pt x="11725" y="98090"/>
                  </a:cubicBezTo>
                  <a:cubicBezTo>
                    <a:pt x="10931" y="100006"/>
                    <a:pt x="-6974" y="144464"/>
                    <a:pt x="3030" y="191961"/>
                  </a:cubicBezTo>
                  <a:cubicBezTo>
                    <a:pt x="5835" y="205284"/>
                    <a:pt x="10603" y="217626"/>
                    <a:pt x="11305" y="219542"/>
                  </a:cubicBezTo>
                  <a:cubicBezTo>
                    <a:pt x="18270" y="237447"/>
                    <a:pt x="26358" y="250069"/>
                    <a:pt x="30004" y="255445"/>
                  </a:cubicBezTo>
                  <a:cubicBezTo>
                    <a:pt x="35567" y="263673"/>
                    <a:pt x="43187" y="273443"/>
                    <a:pt x="53331" y="283261"/>
                  </a:cubicBezTo>
                  <a:cubicBezTo>
                    <a:pt x="63850" y="293452"/>
                    <a:pt x="82082" y="308551"/>
                    <a:pt x="108167" y="319397"/>
                  </a:cubicBezTo>
                  <a:cubicBezTo>
                    <a:pt x="123314" y="325708"/>
                    <a:pt x="136404" y="328653"/>
                    <a:pt x="144678" y="330102"/>
                  </a:cubicBezTo>
                  <a:cubicBezTo>
                    <a:pt x="150802" y="331178"/>
                    <a:pt x="161461" y="332720"/>
                    <a:pt x="174924" y="332767"/>
                  </a:cubicBezTo>
                  <a:cubicBezTo>
                    <a:pt x="193296" y="332814"/>
                    <a:pt x="207929" y="329962"/>
                    <a:pt x="216624" y="327859"/>
                  </a:cubicBezTo>
                  <a:cubicBezTo>
                    <a:pt x="218260" y="327485"/>
                    <a:pt x="232238" y="324025"/>
                    <a:pt x="245608" y="318041"/>
                  </a:cubicBezTo>
                  <a:cubicBezTo>
                    <a:pt x="272769" y="305934"/>
                    <a:pt x="314562" y="273630"/>
                    <a:pt x="332560" y="220992"/>
                  </a:cubicBezTo>
                  <a:cubicBezTo>
                    <a:pt x="341489" y="194953"/>
                    <a:pt x="343312" y="167698"/>
                    <a:pt x="342471" y="155030"/>
                  </a:cubicBezTo>
                  <a:cubicBezTo>
                    <a:pt x="347333" y="154422"/>
                    <a:pt x="351119" y="150261"/>
                    <a:pt x="351119" y="145212"/>
                  </a:cubicBezTo>
                  <a:cubicBezTo>
                    <a:pt x="351119" y="144511"/>
                    <a:pt x="351072" y="143857"/>
                    <a:pt x="350932" y="143202"/>
                  </a:cubicBezTo>
                  <a:cubicBezTo>
                    <a:pt x="360936" y="139696"/>
                    <a:pt x="370426" y="136096"/>
                    <a:pt x="380664" y="131562"/>
                  </a:cubicBezTo>
                  <a:cubicBezTo>
                    <a:pt x="396652" y="124503"/>
                    <a:pt x="408713" y="118145"/>
                    <a:pt x="426618" y="103653"/>
                  </a:cubicBezTo>
                  <a:lnTo>
                    <a:pt x="426805" y="103466"/>
                  </a:lnTo>
                  <a:cubicBezTo>
                    <a:pt x="427179" y="103092"/>
                    <a:pt x="427506" y="102671"/>
                    <a:pt x="427787" y="102204"/>
                  </a:cubicBezTo>
                  <a:cubicBezTo>
                    <a:pt x="430405" y="98090"/>
                    <a:pt x="429236" y="92480"/>
                    <a:pt x="425029" y="89722"/>
                  </a:cubicBezTo>
                </a:path>
              </a:pathLst>
            </a:custGeom>
            <a:solidFill>
              <a:srgbClr val="004294"/>
            </a:solidFill>
            <a:ln w="4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grpSp>
        <p:nvGrpSpPr>
          <p:cNvPr id="188" name="그래픽 81">
            <a:extLst>
              <a:ext uri="{FF2B5EF4-FFF2-40B4-BE49-F238E27FC236}">
                <a16:creationId xmlns:a16="http://schemas.microsoft.com/office/drawing/2014/main" id="{DCB66ADA-3AEA-4AB2-BC40-E3F4BEAD43E4}"/>
              </a:ext>
            </a:extLst>
          </p:cNvPr>
          <p:cNvGrpSpPr/>
          <p:nvPr/>
        </p:nvGrpSpPr>
        <p:grpSpPr>
          <a:xfrm>
            <a:off x="259146" y="7827845"/>
            <a:ext cx="992975" cy="182949"/>
            <a:chOff x="5638800" y="3000375"/>
            <a:chExt cx="914018" cy="168402"/>
          </a:xfrm>
        </p:grpSpPr>
        <p:sp>
          <p:nvSpPr>
            <p:cNvPr id="189" name="그래픽 81">
              <a:extLst>
                <a:ext uri="{FF2B5EF4-FFF2-40B4-BE49-F238E27FC236}">
                  <a16:creationId xmlns:a16="http://schemas.microsoft.com/office/drawing/2014/main" id="{05A2821A-FD62-489C-A6F3-2EF8AC3FB0D0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90" name="그래픽 81">
              <a:extLst>
                <a:ext uri="{FF2B5EF4-FFF2-40B4-BE49-F238E27FC236}">
                  <a16:creationId xmlns:a16="http://schemas.microsoft.com/office/drawing/2014/main" id="{0179568D-1386-4BF4-B3FA-DD8F88A4B3EC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91" name="그래픽 81">
              <a:extLst>
                <a:ext uri="{FF2B5EF4-FFF2-40B4-BE49-F238E27FC236}">
                  <a16:creationId xmlns:a16="http://schemas.microsoft.com/office/drawing/2014/main" id="{964743A3-2968-437B-BF20-888D0DDEDF5A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92" name="그래픽 81">
              <a:extLst>
                <a:ext uri="{FF2B5EF4-FFF2-40B4-BE49-F238E27FC236}">
                  <a16:creationId xmlns:a16="http://schemas.microsoft.com/office/drawing/2014/main" id="{46ED7E0E-A0B6-4FC8-AE0A-1AD424A9F62A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93" name="그래픽 81">
              <a:extLst>
                <a:ext uri="{FF2B5EF4-FFF2-40B4-BE49-F238E27FC236}">
                  <a16:creationId xmlns:a16="http://schemas.microsoft.com/office/drawing/2014/main" id="{A8883F71-7068-49D9-9D68-5932ABB98D25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grpSp>
        <p:nvGrpSpPr>
          <p:cNvPr id="194" name="그래픽 81">
            <a:extLst>
              <a:ext uri="{FF2B5EF4-FFF2-40B4-BE49-F238E27FC236}">
                <a16:creationId xmlns:a16="http://schemas.microsoft.com/office/drawing/2014/main" id="{8FC86BD7-B96E-441C-8CCB-DDB9053DCCF7}"/>
              </a:ext>
            </a:extLst>
          </p:cNvPr>
          <p:cNvGrpSpPr/>
          <p:nvPr/>
        </p:nvGrpSpPr>
        <p:grpSpPr>
          <a:xfrm>
            <a:off x="259146" y="8050439"/>
            <a:ext cx="992975" cy="182949"/>
            <a:chOff x="5638800" y="3691318"/>
            <a:chExt cx="914018" cy="168402"/>
          </a:xfrm>
        </p:grpSpPr>
        <p:sp>
          <p:nvSpPr>
            <p:cNvPr id="214" name="그래픽 81">
              <a:extLst>
                <a:ext uri="{FF2B5EF4-FFF2-40B4-BE49-F238E27FC236}">
                  <a16:creationId xmlns:a16="http://schemas.microsoft.com/office/drawing/2014/main" id="{37632637-69C0-4C0D-B38D-6905BAA16CC1}"/>
                </a:ext>
              </a:extLst>
            </p:cNvPr>
            <p:cNvSpPr/>
            <p:nvPr/>
          </p:nvSpPr>
          <p:spPr>
            <a:xfrm>
              <a:off x="5638800" y="3691318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215" name="그래픽 81">
              <a:extLst>
                <a:ext uri="{FF2B5EF4-FFF2-40B4-BE49-F238E27FC236}">
                  <a16:creationId xmlns:a16="http://schemas.microsoft.com/office/drawing/2014/main" id="{CADA8CA0-7543-41CF-80B9-384A3EF60FEC}"/>
                </a:ext>
              </a:extLst>
            </p:cNvPr>
            <p:cNvSpPr/>
            <p:nvPr/>
          </p:nvSpPr>
          <p:spPr>
            <a:xfrm>
              <a:off x="5825204" y="3691318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216" name="그래픽 81">
              <a:extLst>
                <a:ext uri="{FF2B5EF4-FFF2-40B4-BE49-F238E27FC236}">
                  <a16:creationId xmlns:a16="http://schemas.microsoft.com/office/drawing/2014/main" id="{BDC444B5-A8B9-4402-8FD5-37BD7B25C22D}"/>
                </a:ext>
              </a:extLst>
            </p:cNvPr>
            <p:cNvSpPr/>
            <p:nvPr/>
          </p:nvSpPr>
          <p:spPr>
            <a:xfrm>
              <a:off x="6011608" y="3691318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217" name="그래픽 81">
              <a:extLst>
                <a:ext uri="{FF2B5EF4-FFF2-40B4-BE49-F238E27FC236}">
                  <a16:creationId xmlns:a16="http://schemas.microsoft.com/office/drawing/2014/main" id="{5B098F63-59FE-4D8F-89B9-9E0AAF53EF80}"/>
                </a:ext>
              </a:extLst>
            </p:cNvPr>
            <p:cNvSpPr/>
            <p:nvPr/>
          </p:nvSpPr>
          <p:spPr>
            <a:xfrm>
              <a:off x="6198012" y="3691318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218" name="그래픽 81">
              <a:extLst>
                <a:ext uri="{FF2B5EF4-FFF2-40B4-BE49-F238E27FC236}">
                  <a16:creationId xmlns:a16="http://schemas.microsoft.com/office/drawing/2014/main" id="{D978B688-2278-4736-AD40-F1A13A085481}"/>
                </a:ext>
              </a:extLst>
            </p:cNvPr>
            <p:cNvSpPr/>
            <p:nvPr/>
          </p:nvSpPr>
          <p:spPr>
            <a:xfrm>
              <a:off x="6384416" y="3691318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grpSp>
        <p:nvGrpSpPr>
          <p:cNvPr id="219" name="그래픽 97">
            <a:extLst>
              <a:ext uri="{FF2B5EF4-FFF2-40B4-BE49-F238E27FC236}">
                <a16:creationId xmlns:a16="http://schemas.microsoft.com/office/drawing/2014/main" id="{243BFA9A-EC28-40AE-83EB-51FF6217B267}"/>
              </a:ext>
            </a:extLst>
          </p:cNvPr>
          <p:cNvGrpSpPr/>
          <p:nvPr/>
        </p:nvGrpSpPr>
        <p:grpSpPr>
          <a:xfrm>
            <a:off x="3944825" y="8147746"/>
            <a:ext cx="986069" cy="266794"/>
            <a:chOff x="1269467" y="8729726"/>
            <a:chExt cx="1124426" cy="304228"/>
          </a:xfrm>
          <a:solidFill>
            <a:srgbClr val="353E4D"/>
          </a:solidFill>
        </p:grpSpPr>
        <p:sp>
          <p:nvSpPr>
            <p:cNvPr id="223" name="그래픽 97">
              <a:extLst>
                <a:ext uri="{FF2B5EF4-FFF2-40B4-BE49-F238E27FC236}">
                  <a16:creationId xmlns:a16="http://schemas.microsoft.com/office/drawing/2014/main" id="{5BE01F92-893A-4AB4-A668-DC00785C4AA0}"/>
                </a:ext>
              </a:extLst>
            </p:cNvPr>
            <p:cNvSpPr/>
            <p:nvPr/>
          </p:nvSpPr>
          <p:spPr>
            <a:xfrm>
              <a:off x="1474921" y="8792210"/>
              <a:ext cx="241554" cy="241554"/>
            </a:xfrm>
            <a:custGeom>
              <a:avLst/>
              <a:gdLst>
                <a:gd name="connsiteX0" fmla="*/ 241554 w 241554"/>
                <a:gd name="connsiteY0" fmla="*/ 120777 h 241554"/>
                <a:gd name="connsiteX1" fmla="*/ 120777 w 241554"/>
                <a:gd name="connsiteY1" fmla="*/ 241554 h 241554"/>
                <a:gd name="connsiteX2" fmla="*/ 0 w 241554"/>
                <a:gd name="connsiteY2" fmla="*/ 120777 h 241554"/>
                <a:gd name="connsiteX3" fmla="*/ 120777 w 241554"/>
                <a:gd name="connsiteY3" fmla="*/ 0 h 241554"/>
                <a:gd name="connsiteX4" fmla="*/ 241554 w 241554"/>
                <a:gd name="connsiteY4" fmla="*/ 120777 h 241554"/>
                <a:gd name="connsiteX5" fmla="*/ 120301 w 241554"/>
                <a:gd name="connsiteY5" fmla="*/ 58483 h 241554"/>
                <a:gd name="connsiteX6" fmla="*/ 57912 w 241554"/>
                <a:gd name="connsiteY6" fmla="*/ 120872 h 241554"/>
                <a:gd name="connsiteX7" fmla="*/ 120301 w 241554"/>
                <a:gd name="connsiteY7" fmla="*/ 183261 h 241554"/>
                <a:gd name="connsiteX8" fmla="*/ 182690 w 241554"/>
                <a:gd name="connsiteY8" fmla="*/ 120872 h 241554"/>
                <a:gd name="connsiteX9" fmla="*/ 120301 w 241554"/>
                <a:gd name="connsiteY9" fmla="*/ 58483 h 24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554" h="241554">
                  <a:moveTo>
                    <a:pt x="241554" y="120777"/>
                  </a:moveTo>
                  <a:cubicBezTo>
                    <a:pt x="241554" y="187452"/>
                    <a:pt x="187452" y="241554"/>
                    <a:pt x="120777" y="241554"/>
                  </a:cubicBezTo>
                  <a:cubicBezTo>
                    <a:pt x="54102" y="241554"/>
                    <a:pt x="0" y="187452"/>
                    <a:pt x="0" y="120777"/>
                  </a:cubicBezTo>
                  <a:cubicBezTo>
                    <a:pt x="0" y="54102"/>
                    <a:pt x="54102" y="0"/>
                    <a:pt x="120777" y="0"/>
                  </a:cubicBezTo>
                  <a:cubicBezTo>
                    <a:pt x="187452" y="0"/>
                    <a:pt x="241554" y="54102"/>
                    <a:pt x="241554" y="120777"/>
                  </a:cubicBezTo>
                  <a:moveTo>
                    <a:pt x="120301" y="58483"/>
                  </a:moveTo>
                  <a:cubicBezTo>
                    <a:pt x="85916" y="58483"/>
                    <a:pt x="57912" y="86392"/>
                    <a:pt x="57912" y="120872"/>
                  </a:cubicBezTo>
                  <a:cubicBezTo>
                    <a:pt x="57912" y="155258"/>
                    <a:pt x="85820" y="183261"/>
                    <a:pt x="120301" y="183261"/>
                  </a:cubicBezTo>
                  <a:cubicBezTo>
                    <a:pt x="154781" y="183261"/>
                    <a:pt x="182690" y="155353"/>
                    <a:pt x="182690" y="120872"/>
                  </a:cubicBezTo>
                  <a:cubicBezTo>
                    <a:pt x="182690" y="86392"/>
                    <a:pt x="154686" y="58483"/>
                    <a:pt x="120301" y="58483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224" name="그래픽 97">
              <a:extLst>
                <a:ext uri="{FF2B5EF4-FFF2-40B4-BE49-F238E27FC236}">
                  <a16:creationId xmlns:a16="http://schemas.microsoft.com/office/drawing/2014/main" id="{A1AC058E-6370-4A0C-AA5A-F4B9EE954166}"/>
                </a:ext>
              </a:extLst>
            </p:cNvPr>
            <p:cNvSpPr/>
            <p:nvPr/>
          </p:nvSpPr>
          <p:spPr>
            <a:xfrm>
              <a:off x="1269467" y="8729821"/>
              <a:ext cx="190023" cy="304133"/>
            </a:xfrm>
            <a:custGeom>
              <a:avLst/>
              <a:gdLst>
                <a:gd name="connsiteX0" fmla="*/ 190024 w 190023"/>
                <a:gd name="connsiteY0" fmla="*/ 274796 h 304133"/>
                <a:gd name="connsiteX1" fmla="*/ 160687 w 190023"/>
                <a:gd name="connsiteY1" fmla="*/ 245459 h 304133"/>
                <a:gd name="connsiteX2" fmla="*/ 160592 w 190023"/>
                <a:gd name="connsiteY2" fmla="*/ 245459 h 304133"/>
                <a:gd name="connsiteX3" fmla="*/ 160592 w 190023"/>
                <a:gd name="connsiteY3" fmla="*/ 245459 h 304133"/>
                <a:gd name="connsiteX4" fmla="*/ 98584 w 190023"/>
                <a:gd name="connsiteY4" fmla="*/ 183451 h 304133"/>
                <a:gd name="connsiteX5" fmla="*/ 98584 w 190023"/>
                <a:gd name="connsiteY5" fmla="*/ 120682 h 304133"/>
                <a:gd name="connsiteX6" fmla="*/ 160782 w 190023"/>
                <a:gd name="connsiteY6" fmla="*/ 120682 h 304133"/>
                <a:gd name="connsiteX7" fmla="*/ 189833 w 190023"/>
                <a:gd name="connsiteY7" fmla="*/ 91630 h 304133"/>
                <a:gd name="connsiteX8" fmla="*/ 160782 w 190023"/>
                <a:gd name="connsiteY8" fmla="*/ 62579 h 304133"/>
                <a:gd name="connsiteX9" fmla="*/ 98584 w 190023"/>
                <a:gd name="connsiteY9" fmla="*/ 62579 h 304133"/>
                <a:gd name="connsiteX10" fmla="*/ 98584 w 190023"/>
                <a:gd name="connsiteY10" fmla="*/ 29051 h 304133"/>
                <a:gd name="connsiteX11" fmla="*/ 69533 w 190023"/>
                <a:gd name="connsiteY11" fmla="*/ 0 h 304133"/>
                <a:gd name="connsiteX12" fmla="*/ 40481 w 190023"/>
                <a:gd name="connsiteY12" fmla="*/ 29051 h 304133"/>
                <a:gd name="connsiteX13" fmla="*/ 40481 w 190023"/>
                <a:gd name="connsiteY13" fmla="*/ 62579 h 304133"/>
                <a:gd name="connsiteX14" fmla="*/ 29051 w 190023"/>
                <a:gd name="connsiteY14" fmla="*/ 62579 h 304133"/>
                <a:gd name="connsiteX15" fmla="*/ 0 w 190023"/>
                <a:gd name="connsiteY15" fmla="*/ 91630 h 304133"/>
                <a:gd name="connsiteX16" fmla="*/ 29051 w 190023"/>
                <a:gd name="connsiteY16" fmla="*/ 120682 h 304133"/>
                <a:gd name="connsiteX17" fmla="*/ 40291 w 190023"/>
                <a:gd name="connsiteY17" fmla="*/ 120682 h 304133"/>
                <a:gd name="connsiteX18" fmla="*/ 40291 w 190023"/>
                <a:gd name="connsiteY18" fmla="*/ 183451 h 304133"/>
                <a:gd name="connsiteX19" fmla="*/ 160211 w 190023"/>
                <a:gd name="connsiteY19" fmla="*/ 304133 h 304133"/>
                <a:gd name="connsiteX20" fmla="*/ 160687 w 190023"/>
                <a:gd name="connsiteY20" fmla="*/ 304133 h 304133"/>
                <a:gd name="connsiteX21" fmla="*/ 160782 w 190023"/>
                <a:gd name="connsiteY21" fmla="*/ 304133 h 304133"/>
                <a:gd name="connsiteX22" fmla="*/ 161068 w 190023"/>
                <a:gd name="connsiteY22" fmla="*/ 304133 h 304133"/>
                <a:gd name="connsiteX23" fmla="*/ 161068 w 190023"/>
                <a:gd name="connsiteY23" fmla="*/ 304133 h 304133"/>
                <a:gd name="connsiteX24" fmla="*/ 190024 w 190023"/>
                <a:gd name="connsiteY24" fmla="*/ 274796 h 30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023" h="304133">
                  <a:moveTo>
                    <a:pt x="190024" y="274796"/>
                  </a:moveTo>
                  <a:cubicBezTo>
                    <a:pt x="190024" y="258604"/>
                    <a:pt x="176879" y="245459"/>
                    <a:pt x="160687" y="245459"/>
                  </a:cubicBezTo>
                  <a:cubicBezTo>
                    <a:pt x="160687" y="245459"/>
                    <a:pt x="160592" y="245459"/>
                    <a:pt x="160592" y="245459"/>
                  </a:cubicBezTo>
                  <a:lnTo>
                    <a:pt x="160592" y="245459"/>
                  </a:lnTo>
                  <a:cubicBezTo>
                    <a:pt x="126302" y="245459"/>
                    <a:pt x="98584" y="217646"/>
                    <a:pt x="98584" y="183451"/>
                  </a:cubicBezTo>
                  <a:lnTo>
                    <a:pt x="98584" y="120682"/>
                  </a:lnTo>
                  <a:lnTo>
                    <a:pt x="160782" y="120682"/>
                  </a:lnTo>
                  <a:cubicBezTo>
                    <a:pt x="176784" y="120682"/>
                    <a:pt x="189833" y="107632"/>
                    <a:pt x="189833" y="91630"/>
                  </a:cubicBezTo>
                  <a:cubicBezTo>
                    <a:pt x="189833" y="75628"/>
                    <a:pt x="176784" y="62579"/>
                    <a:pt x="160782" y="62579"/>
                  </a:cubicBezTo>
                  <a:lnTo>
                    <a:pt x="98584" y="62579"/>
                  </a:lnTo>
                  <a:lnTo>
                    <a:pt x="98584" y="29051"/>
                  </a:lnTo>
                  <a:cubicBezTo>
                    <a:pt x="98584" y="13049"/>
                    <a:pt x="85534" y="0"/>
                    <a:pt x="69533" y="0"/>
                  </a:cubicBezTo>
                  <a:cubicBezTo>
                    <a:pt x="53531" y="0"/>
                    <a:pt x="40481" y="13049"/>
                    <a:pt x="40481" y="29051"/>
                  </a:cubicBezTo>
                  <a:lnTo>
                    <a:pt x="40481" y="62579"/>
                  </a:lnTo>
                  <a:lnTo>
                    <a:pt x="29051" y="62579"/>
                  </a:lnTo>
                  <a:cubicBezTo>
                    <a:pt x="13049" y="62579"/>
                    <a:pt x="0" y="75628"/>
                    <a:pt x="0" y="91630"/>
                  </a:cubicBezTo>
                  <a:cubicBezTo>
                    <a:pt x="0" y="107632"/>
                    <a:pt x="13049" y="120682"/>
                    <a:pt x="29051" y="120682"/>
                  </a:cubicBezTo>
                  <a:lnTo>
                    <a:pt x="40291" y="120682"/>
                  </a:lnTo>
                  <a:lnTo>
                    <a:pt x="40291" y="183451"/>
                  </a:lnTo>
                  <a:cubicBezTo>
                    <a:pt x="40291" y="249841"/>
                    <a:pt x="93917" y="303752"/>
                    <a:pt x="160211" y="304133"/>
                  </a:cubicBezTo>
                  <a:cubicBezTo>
                    <a:pt x="160401" y="304133"/>
                    <a:pt x="160496" y="304133"/>
                    <a:pt x="160687" y="304133"/>
                  </a:cubicBezTo>
                  <a:cubicBezTo>
                    <a:pt x="160782" y="304133"/>
                    <a:pt x="160782" y="304133"/>
                    <a:pt x="160782" y="304133"/>
                  </a:cubicBezTo>
                  <a:cubicBezTo>
                    <a:pt x="160877" y="304133"/>
                    <a:pt x="160973" y="304133"/>
                    <a:pt x="161068" y="304133"/>
                  </a:cubicBezTo>
                  <a:lnTo>
                    <a:pt x="161068" y="304133"/>
                  </a:lnTo>
                  <a:cubicBezTo>
                    <a:pt x="177070" y="303847"/>
                    <a:pt x="190024" y="290893"/>
                    <a:pt x="190024" y="274796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225" name="그래픽 97">
              <a:extLst>
                <a:ext uri="{FF2B5EF4-FFF2-40B4-BE49-F238E27FC236}">
                  <a16:creationId xmlns:a16="http://schemas.microsoft.com/office/drawing/2014/main" id="{1D5780A2-04F3-4648-B5FE-76F4ACDAEAE2}"/>
                </a:ext>
              </a:extLst>
            </p:cNvPr>
            <p:cNvSpPr/>
            <p:nvPr/>
          </p:nvSpPr>
          <p:spPr>
            <a:xfrm>
              <a:off x="1730572" y="8729726"/>
              <a:ext cx="241553" cy="304037"/>
            </a:xfrm>
            <a:custGeom>
              <a:avLst/>
              <a:gdLst>
                <a:gd name="connsiteX0" fmla="*/ 212503 w 241553"/>
                <a:gd name="connsiteY0" fmla="*/ 0 h 304037"/>
                <a:gd name="connsiteX1" fmla="*/ 183451 w 241553"/>
                <a:gd name="connsiteY1" fmla="*/ 29051 h 304037"/>
                <a:gd name="connsiteX2" fmla="*/ 183451 w 241553"/>
                <a:gd name="connsiteY2" fmla="*/ 80105 h 304037"/>
                <a:gd name="connsiteX3" fmla="*/ 120777 w 241553"/>
                <a:gd name="connsiteY3" fmla="*/ 62484 h 304037"/>
                <a:gd name="connsiteX4" fmla="*/ 0 w 241553"/>
                <a:gd name="connsiteY4" fmla="*/ 183261 h 304037"/>
                <a:gd name="connsiteX5" fmla="*/ 120777 w 241553"/>
                <a:gd name="connsiteY5" fmla="*/ 304038 h 304037"/>
                <a:gd name="connsiteX6" fmla="*/ 241554 w 241553"/>
                <a:gd name="connsiteY6" fmla="*/ 183261 h 304037"/>
                <a:gd name="connsiteX7" fmla="*/ 241554 w 241553"/>
                <a:gd name="connsiteY7" fmla="*/ 29051 h 304037"/>
                <a:gd name="connsiteX8" fmla="*/ 212503 w 241553"/>
                <a:gd name="connsiteY8" fmla="*/ 0 h 304037"/>
                <a:gd name="connsiteX9" fmla="*/ 120301 w 241553"/>
                <a:gd name="connsiteY9" fmla="*/ 245650 h 304037"/>
                <a:gd name="connsiteX10" fmla="*/ 57912 w 241553"/>
                <a:gd name="connsiteY10" fmla="*/ 183261 h 304037"/>
                <a:gd name="connsiteX11" fmla="*/ 120301 w 241553"/>
                <a:gd name="connsiteY11" fmla="*/ 120872 h 304037"/>
                <a:gd name="connsiteX12" fmla="*/ 182689 w 241553"/>
                <a:gd name="connsiteY12" fmla="*/ 183261 h 304037"/>
                <a:gd name="connsiteX13" fmla="*/ 120301 w 241553"/>
                <a:gd name="connsiteY13" fmla="*/ 245650 h 30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553" h="304037">
                  <a:moveTo>
                    <a:pt x="212503" y="0"/>
                  </a:moveTo>
                  <a:cubicBezTo>
                    <a:pt x="196501" y="0"/>
                    <a:pt x="183451" y="13049"/>
                    <a:pt x="183451" y="29051"/>
                  </a:cubicBezTo>
                  <a:lnTo>
                    <a:pt x="183451" y="80105"/>
                  </a:lnTo>
                  <a:cubicBezTo>
                    <a:pt x="165164" y="68961"/>
                    <a:pt x="143732" y="62484"/>
                    <a:pt x="120777" y="62484"/>
                  </a:cubicBezTo>
                  <a:cubicBezTo>
                    <a:pt x="54102" y="62484"/>
                    <a:pt x="0" y="116586"/>
                    <a:pt x="0" y="183261"/>
                  </a:cubicBezTo>
                  <a:cubicBezTo>
                    <a:pt x="0" y="249936"/>
                    <a:pt x="54102" y="304038"/>
                    <a:pt x="120777" y="304038"/>
                  </a:cubicBezTo>
                  <a:cubicBezTo>
                    <a:pt x="187452" y="304038"/>
                    <a:pt x="241554" y="249936"/>
                    <a:pt x="241554" y="183261"/>
                  </a:cubicBezTo>
                  <a:lnTo>
                    <a:pt x="241554" y="29051"/>
                  </a:lnTo>
                  <a:cubicBezTo>
                    <a:pt x="241554" y="13049"/>
                    <a:pt x="228505" y="0"/>
                    <a:pt x="212503" y="0"/>
                  </a:cubicBezTo>
                  <a:moveTo>
                    <a:pt x="120301" y="245650"/>
                  </a:moveTo>
                  <a:cubicBezTo>
                    <a:pt x="85916" y="245650"/>
                    <a:pt x="57912" y="217742"/>
                    <a:pt x="57912" y="183261"/>
                  </a:cubicBezTo>
                  <a:cubicBezTo>
                    <a:pt x="57912" y="148781"/>
                    <a:pt x="85820" y="120872"/>
                    <a:pt x="120301" y="120872"/>
                  </a:cubicBezTo>
                  <a:cubicBezTo>
                    <a:pt x="154781" y="120872"/>
                    <a:pt x="182689" y="148781"/>
                    <a:pt x="182689" y="183261"/>
                  </a:cubicBezTo>
                  <a:cubicBezTo>
                    <a:pt x="182689" y="217742"/>
                    <a:pt x="154686" y="245650"/>
                    <a:pt x="120301" y="245650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226" name="그래픽 97">
              <a:extLst>
                <a:ext uri="{FF2B5EF4-FFF2-40B4-BE49-F238E27FC236}">
                  <a16:creationId xmlns:a16="http://schemas.microsoft.com/office/drawing/2014/main" id="{11EE6607-6BD4-4F5C-B355-411EFC8FC1A6}"/>
                </a:ext>
              </a:extLst>
            </p:cNvPr>
            <p:cNvSpPr/>
            <p:nvPr/>
          </p:nvSpPr>
          <p:spPr>
            <a:xfrm>
              <a:off x="1987556" y="8792210"/>
              <a:ext cx="241554" cy="241554"/>
            </a:xfrm>
            <a:custGeom>
              <a:avLst/>
              <a:gdLst>
                <a:gd name="connsiteX0" fmla="*/ 241554 w 241554"/>
                <a:gd name="connsiteY0" fmla="*/ 120777 h 241554"/>
                <a:gd name="connsiteX1" fmla="*/ 120777 w 241554"/>
                <a:gd name="connsiteY1" fmla="*/ 241554 h 241554"/>
                <a:gd name="connsiteX2" fmla="*/ 0 w 241554"/>
                <a:gd name="connsiteY2" fmla="*/ 120777 h 241554"/>
                <a:gd name="connsiteX3" fmla="*/ 120777 w 241554"/>
                <a:gd name="connsiteY3" fmla="*/ 0 h 241554"/>
                <a:gd name="connsiteX4" fmla="*/ 241554 w 241554"/>
                <a:gd name="connsiteY4" fmla="*/ 120777 h 241554"/>
                <a:gd name="connsiteX5" fmla="*/ 120301 w 241554"/>
                <a:gd name="connsiteY5" fmla="*/ 58483 h 241554"/>
                <a:gd name="connsiteX6" fmla="*/ 57912 w 241554"/>
                <a:gd name="connsiteY6" fmla="*/ 120872 h 241554"/>
                <a:gd name="connsiteX7" fmla="*/ 120301 w 241554"/>
                <a:gd name="connsiteY7" fmla="*/ 183261 h 241554"/>
                <a:gd name="connsiteX8" fmla="*/ 182690 w 241554"/>
                <a:gd name="connsiteY8" fmla="*/ 120872 h 241554"/>
                <a:gd name="connsiteX9" fmla="*/ 120301 w 241554"/>
                <a:gd name="connsiteY9" fmla="*/ 58483 h 24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554" h="241554">
                  <a:moveTo>
                    <a:pt x="241554" y="120777"/>
                  </a:moveTo>
                  <a:cubicBezTo>
                    <a:pt x="241554" y="187452"/>
                    <a:pt x="187452" y="241554"/>
                    <a:pt x="120777" y="241554"/>
                  </a:cubicBezTo>
                  <a:cubicBezTo>
                    <a:pt x="54102" y="241554"/>
                    <a:pt x="0" y="187452"/>
                    <a:pt x="0" y="120777"/>
                  </a:cubicBezTo>
                  <a:cubicBezTo>
                    <a:pt x="0" y="54102"/>
                    <a:pt x="54102" y="0"/>
                    <a:pt x="120777" y="0"/>
                  </a:cubicBezTo>
                  <a:cubicBezTo>
                    <a:pt x="187452" y="0"/>
                    <a:pt x="241554" y="54102"/>
                    <a:pt x="241554" y="120777"/>
                  </a:cubicBezTo>
                  <a:moveTo>
                    <a:pt x="120301" y="58483"/>
                  </a:moveTo>
                  <a:cubicBezTo>
                    <a:pt x="85916" y="58483"/>
                    <a:pt x="57912" y="86392"/>
                    <a:pt x="57912" y="120872"/>
                  </a:cubicBezTo>
                  <a:cubicBezTo>
                    <a:pt x="57912" y="155258"/>
                    <a:pt x="85820" y="183261"/>
                    <a:pt x="120301" y="183261"/>
                  </a:cubicBezTo>
                  <a:cubicBezTo>
                    <a:pt x="154686" y="183261"/>
                    <a:pt x="182690" y="155353"/>
                    <a:pt x="182690" y="120872"/>
                  </a:cubicBezTo>
                  <a:cubicBezTo>
                    <a:pt x="182594" y="86392"/>
                    <a:pt x="154686" y="58483"/>
                    <a:pt x="120301" y="58483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227" name="그래픽 97">
              <a:extLst>
                <a:ext uri="{FF2B5EF4-FFF2-40B4-BE49-F238E27FC236}">
                  <a16:creationId xmlns:a16="http://schemas.microsoft.com/office/drawing/2014/main" id="{3BB9C3E0-4BF5-47E8-A36E-A7D43BAA1320}"/>
                </a:ext>
              </a:extLst>
            </p:cNvPr>
            <p:cNvSpPr/>
            <p:nvPr/>
          </p:nvSpPr>
          <p:spPr>
            <a:xfrm>
              <a:off x="2244064" y="8792114"/>
              <a:ext cx="149828" cy="241554"/>
            </a:xfrm>
            <a:custGeom>
              <a:avLst/>
              <a:gdLst>
                <a:gd name="connsiteX0" fmla="*/ 120396 w 149828"/>
                <a:gd name="connsiteY0" fmla="*/ 183166 h 241554"/>
                <a:gd name="connsiteX1" fmla="*/ 120206 w 149828"/>
                <a:gd name="connsiteY1" fmla="*/ 183166 h 241554"/>
                <a:gd name="connsiteX2" fmla="*/ 120206 w 149828"/>
                <a:gd name="connsiteY2" fmla="*/ 183166 h 241554"/>
                <a:gd name="connsiteX3" fmla="*/ 57912 w 149828"/>
                <a:gd name="connsiteY3" fmla="*/ 120777 h 241554"/>
                <a:gd name="connsiteX4" fmla="*/ 120301 w 149828"/>
                <a:gd name="connsiteY4" fmla="*/ 58388 h 241554"/>
                <a:gd name="connsiteX5" fmla="*/ 120777 w 149828"/>
                <a:gd name="connsiteY5" fmla="*/ 58293 h 241554"/>
                <a:gd name="connsiteX6" fmla="*/ 149828 w 149828"/>
                <a:gd name="connsiteY6" fmla="*/ 29242 h 241554"/>
                <a:gd name="connsiteX7" fmla="*/ 120777 w 149828"/>
                <a:gd name="connsiteY7" fmla="*/ 191 h 241554"/>
                <a:gd name="connsiteX8" fmla="*/ 120777 w 149828"/>
                <a:gd name="connsiteY8" fmla="*/ 0 h 241554"/>
                <a:gd name="connsiteX9" fmla="*/ 0 w 149828"/>
                <a:gd name="connsiteY9" fmla="*/ 120777 h 241554"/>
                <a:gd name="connsiteX10" fmla="*/ 120777 w 149828"/>
                <a:gd name="connsiteY10" fmla="*/ 241554 h 241554"/>
                <a:gd name="connsiteX11" fmla="*/ 120777 w 149828"/>
                <a:gd name="connsiteY11" fmla="*/ 241173 h 241554"/>
                <a:gd name="connsiteX12" fmla="*/ 120396 w 149828"/>
                <a:gd name="connsiteY12" fmla="*/ 241173 h 241554"/>
                <a:gd name="connsiteX13" fmla="*/ 149447 w 149828"/>
                <a:gd name="connsiteY13" fmla="*/ 212122 h 241554"/>
                <a:gd name="connsiteX14" fmla="*/ 120396 w 149828"/>
                <a:gd name="connsiteY14" fmla="*/ 183166 h 24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9828" h="241554">
                  <a:moveTo>
                    <a:pt x="120396" y="183166"/>
                  </a:moveTo>
                  <a:cubicBezTo>
                    <a:pt x="120301" y="183166"/>
                    <a:pt x="120206" y="183166"/>
                    <a:pt x="120206" y="183166"/>
                  </a:cubicBezTo>
                  <a:cubicBezTo>
                    <a:pt x="120206" y="183166"/>
                    <a:pt x="120206" y="183166"/>
                    <a:pt x="120206" y="183166"/>
                  </a:cubicBezTo>
                  <a:cubicBezTo>
                    <a:pt x="85820" y="183166"/>
                    <a:pt x="57912" y="155258"/>
                    <a:pt x="57912" y="120777"/>
                  </a:cubicBezTo>
                  <a:cubicBezTo>
                    <a:pt x="57912" y="86296"/>
                    <a:pt x="85820" y="58388"/>
                    <a:pt x="120301" y="58388"/>
                  </a:cubicBezTo>
                  <a:lnTo>
                    <a:pt x="120777" y="58293"/>
                  </a:lnTo>
                  <a:cubicBezTo>
                    <a:pt x="136779" y="58293"/>
                    <a:pt x="149828" y="45244"/>
                    <a:pt x="149828" y="29242"/>
                  </a:cubicBezTo>
                  <a:cubicBezTo>
                    <a:pt x="149828" y="13240"/>
                    <a:pt x="136779" y="191"/>
                    <a:pt x="120777" y="191"/>
                  </a:cubicBezTo>
                  <a:lnTo>
                    <a:pt x="120777" y="0"/>
                  </a:lnTo>
                  <a:cubicBezTo>
                    <a:pt x="54102" y="0"/>
                    <a:pt x="0" y="54102"/>
                    <a:pt x="0" y="120777"/>
                  </a:cubicBezTo>
                  <a:cubicBezTo>
                    <a:pt x="0" y="187452"/>
                    <a:pt x="54102" y="241554"/>
                    <a:pt x="120777" y="241554"/>
                  </a:cubicBezTo>
                  <a:lnTo>
                    <a:pt x="120777" y="241173"/>
                  </a:lnTo>
                  <a:cubicBezTo>
                    <a:pt x="120682" y="241173"/>
                    <a:pt x="120587" y="241173"/>
                    <a:pt x="120396" y="241173"/>
                  </a:cubicBezTo>
                  <a:cubicBezTo>
                    <a:pt x="136398" y="241173"/>
                    <a:pt x="149447" y="228124"/>
                    <a:pt x="149447" y="212122"/>
                  </a:cubicBezTo>
                  <a:cubicBezTo>
                    <a:pt x="149352" y="196215"/>
                    <a:pt x="136398" y="183261"/>
                    <a:pt x="120396" y="183166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sp>
        <p:nvSpPr>
          <p:cNvPr id="231" name="그래픽 45">
            <a:extLst>
              <a:ext uri="{FF2B5EF4-FFF2-40B4-BE49-F238E27FC236}">
                <a16:creationId xmlns:a16="http://schemas.microsoft.com/office/drawing/2014/main" id="{0C4E8675-AB2B-4A9E-9843-69B8C39E5A2D}"/>
              </a:ext>
            </a:extLst>
          </p:cNvPr>
          <p:cNvSpPr/>
          <p:nvPr/>
        </p:nvSpPr>
        <p:spPr>
          <a:xfrm>
            <a:off x="1434139" y="7827845"/>
            <a:ext cx="459982" cy="356652"/>
          </a:xfrm>
          <a:custGeom>
            <a:avLst/>
            <a:gdLst>
              <a:gd name="connsiteX0" fmla="*/ 425029 w 429176"/>
              <a:gd name="connsiteY0" fmla="*/ 89722 h 332767"/>
              <a:gd name="connsiteX1" fmla="*/ 412453 w 429176"/>
              <a:gd name="connsiteY1" fmla="*/ 92340 h 332767"/>
              <a:gd name="connsiteX2" fmla="*/ 349483 w 429176"/>
              <a:gd name="connsiteY2" fmla="*/ 140164 h 332767"/>
              <a:gd name="connsiteX3" fmla="*/ 347520 w 429176"/>
              <a:gd name="connsiteY3" fmla="*/ 137873 h 332767"/>
              <a:gd name="connsiteX4" fmla="*/ 367668 w 429176"/>
              <a:gd name="connsiteY4" fmla="*/ 106551 h 332767"/>
              <a:gd name="connsiteX5" fmla="*/ 388191 w 429176"/>
              <a:gd name="connsiteY5" fmla="*/ 56858 h 332767"/>
              <a:gd name="connsiteX6" fmla="*/ 388237 w 429176"/>
              <a:gd name="connsiteY6" fmla="*/ 56577 h 332767"/>
              <a:gd name="connsiteX7" fmla="*/ 388284 w 429176"/>
              <a:gd name="connsiteY7" fmla="*/ 54988 h 332767"/>
              <a:gd name="connsiteX8" fmla="*/ 378748 w 429176"/>
              <a:gd name="connsiteY8" fmla="*/ 46386 h 332767"/>
              <a:gd name="connsiteX9" fmla="*/ 370146 w 429176"/>
              <a:gd name="connsiteY9" fmla="*/ 55923 h 332767"/>
              <a:gd name="connsiteX10" fmla="*/ 344995 w 429176"/>
              <a:gd name="connsiteY10" fmla="*/ 136237 h 332767"/>
              <a:gd name="connsiteX11" fmla="*/ 341068 w 429176"/>
              <a:gd name="connsiteY11" fmla="*/ 135395 h 332767"/>
              <a:gd name="connsiteX12" fmla="*/ 340788 w 429176"/>
              <a:gd name="connsiteY12" fmla="*/ 135442 h 332767"/>
              <a:gd name="connsiteX13" fmla="*/ 340648 w 429176"/>
              <a:gd name="connsiteY13" fmla="*/ 133525 h 332767"/>
              <a:gd name="connsiteX14" fmla="*/ 336814 w 429176"/>
              <a:gd name="connsiteY14" fmla="*/ 100848 h 332767"/>
              <a:gd name="connsiteX15" fmla="*/ 321387 w 429176"/>
              <a:gd name="connsiteY15" fmla="*/ 49331 h 332767"/>
              <a:gd name="connsiteX16" fmla="*/ 321247 w 429176"/>
              <a:gd name="connsiteY16" fmla="*/ 49097 h 332767"/>
              <a:gd name="connsiteX17" fmla="*/ 320265 w 429176"/>
              <a:gd name="connsiteY17" fmla="*/ 47789 h 332767"/>
              <a:gd name="connsiteX18" fmla="*/ 307456 w 429176"/>
              <a:gd name="connsiteY18" fmla="*/ 47134 h 332767"/>
              <a:gd name="connsiteX19" fmla="*/ 306802 w 429176"/>
              <a:gd name="connsiteY19" fmla="*/ 59943 h 332767"/>
              <a:gd name="connsiteX20" fmla="*/ 337843 w 429176"/>
              <a:gd name="connsiteY20" fmla="*/ 135956 h 332767"/>
              <a:gd name="connsiteX21" fmla="*/ 331204 w 429176"/>
              <a:gd name="connsiteY21" fmla="*/ 145306 h 332767"/>
              <a:gd name="connsiteX22" fmla="*/ 337282 w 429176"/>
              <a:gd name="connsiteY22" fmla="*/ 154469 h 332767"/>
              <a:gd name="connsiteX23" fmla="*/ 336767 w 429176"/>
              <a:gd name="connsiteY23" fmla="*/ 156525 h 332767"/>
              <a:gd name="connsiteX24" fmla="*/ 314889 w 429176"/>
              <a:gd name="connsiteY24" fmla="*/ 212904 h 332767"/>
              <a:gd name="connsiteX25" fmla="*/ 299369 w 429176"/>
              <a:gd name="connsiteY25" fmla="*/ 234315 h 332767"/>
              <a:gd name="connsiteX26" fmla="*/ 261456 w 429176"/>
              <a:gd name="connsiteY26" fmla="*/ 266478 h 332767"/>
              <a:gd name="connsiteX27" fmla="*/ 231537 w 429176"/>
              <a:gd name="connsiteY27" fmla="*/ 282139 h 332767"/>
              <a:gd name="connsiteX28" fmla="*/ 205872 w 429176"/>
              <a:gd name="connsiteY28" fmla="*/ 290600 h 332767"/>
              <a:gd name="connsiteX29" fmla="*/ 151410 w 429176"/>
              <a:gd name="connsiteY29" fmla="*/ 292096 h 332767"/>
              <a:gd name="connsiteX30" fmla="*/ 123454 w 429176"/>
              <a:gd name="connsiteY30" fmla="*/ 283962 h 332767"/>
              <a:gd name="connsiteX31" fmla="*/ 80212 w 429176"/>
              <a:gd name="connsiteY31" fmla="*/ 255585 h 332767"/>
              <a:gd name="connsiteX32" fmla="*/ 61419 w 429176"/>
              <a:gd name="connsiteY32" fmla="*/ 233099 h 332767"/>
              <a:gd name="connsiteX33" fmla="*/ 47348 w 429176"/>
              <a:gd name="connsiteY33" fmla="*/ 205752 h 332767"/>
              <a:gd name="connsiteX34" fmla="*/ 41224 w 429176"/>
              <a:gd name="connsiteY34" fmla="*/ 142641 h 332767"/>
              <a:gd name="connsiteX35" fmla="*/ 64504 w 429176"/>
              <a:gd name="connsiteY35" fmla="*/ 84439 h 332767"/>
              <a:gd name="connsiteX36" fmla="*/ 93442 w 429176"/>
              <a:gd name="connsiteY36" fmla="*/ 58541 h 332767"/>
              <a:gd name="connsiteX37" fmla="*/ 153654 w 429176"/>
              <a:gd name="connsiteY37" fmla="*/ 41664 h 332767"/>
              <a:gd name="connsiteX38" fmla="*/ 205217 w 429176"/>
              <a:gd name="connsiteY38" fmla="*/ 53211 h 332767"/>
              <a:gd name="connsiteX39" fmla="*/ 234108 w 429176"/>
              <a:gd name="connsiteY39" fmla="*/ 75043 h 332767"/>
              <a:gd name="connsiteX40" fmla="*/ 258510 w 429176"/>
              <a:gd name="connsiteY40" fmla="*/ 122352 h 332767"/>
              <a:gd name="connsiteX41" fmla="*/ 251124 w 429176"/>
              <a:gd name="connsiteY41" fmla="*/ 177095 h 332767"/>
              <a:gd name="connsiteX42" fmla="*/ 235604 w 429176"/>
              <a:gd name="connsiteY42" fmla="*/ 199207 h 332767"/>
              <a:gd name="connsiteX43" fmla="*/ 200823 w 429176"/>
              <a:gd name="connsiteY43" fmla="*/ 221038 h 332767"/>
              <a:gd name="connsiteX44" fmla="*/ 172026 w 429176"/>
              <a:gd name="connsiteY44" fmla="*/ 224077 h 332767"/>
              <a:gd name="connsiteX45" fmla="*/ 148418 w 429176"/>
              <a:gd name="connsiteY45" fmla="*/ 217439 h 332767"/>
              <a:gd name="connsiteX46" fmla="*/ 130092 w 429176"/>
              <a:gd name="connsiteY46" fmla="*/ 204536 h 332767"/>
              <a:gd name="connsiteX47" fmla="*/ 111767 w 429176"/>
              <a:gd name="connsiteY47" fmla="*/ 173869 h 332767"/>
              <a:gd name="connsiteX48" fmla="*/ 110832 w 429176"/>
              <a:gd name="connsiteY48" fmla="*/ 168960 h 332767"/>
              <a:gd name="connsiteX49" fmla="*/ 118826 w 429176"/>
              <a:gd name="connsiteY49" fmla="*/ 130019 h 332767"/>
              <a:gd name="connsiteX50" fmla="*/ 123968 w 429176"/>
              <a:gd name="connsiteY50" fmla="*/ 123100 h 332767"/>
              <a:gd name="connsiteX51" fmla="*/ 144257 w 429176"/>
              <a:gd name="connsiteY51" fmla="*/ 111460 h 332767"/>
              <a:gd name="connsiteX52" fmla="*/ 162489 w 429176"/>
              <a:gd name="connsiteY52" fmla="*/ 111413 h 332767"/>
              <a:gd name="connsiteX53" fmla="*/ 186004 w 429176"/>
              <a:gd name="connsiteY53" fmla="*/ 129505 h 332767"/>
              <a:gd name="connsiteX54" fmla="*/ 189276 w 429176"/>
              <a:gd name="connsiteY54" fmla="*/ 145446 h 332767"/>
              <a:gd name="connsiteX55" fmla="*/ 186518 w 429176"/>
              <a:gd name="connsiteY55" fmla="*/ 107253 h 332767"/>
              <a:gd name="connsiteX56" fmla="*/ 169034 w 429176"/>
              <a:gd name="connsiteY56" fmla="*/ 91592 h 332767"/>
              <a:gd name="connsiteX57" fmla="*/ 142668 w 429176"/>
              <a:gd name="connsiteY57" fmla="*/ 85748 h 332767"/>
              <a:gd name="connsiteX58" fmla="*/ 112609 w 429176"/>
              <a:gd name="connsiteY58" fmla="*/ 93836 h 332767"/>
              <a:gd name="connsiteX59" fmla="*/ 93395 w 429176"/>
              <a:gd name="connsiteY59" fmla="*/ 108795 h 332767"/>
              <a:gd name="connsiteX60" fmla="*/ 74696 w 429176"/>
              <a:gd name="connsiteY60" fmla="*/ 182097 h 332767"/>
              <a:gd name="connsiteX61" fmla="*/ 102932 w 429176"/>
              <a:gd name="connsiteY61" fmla="*/ 232024 h 332767"/>
              <a:gd name="connsiteX62" fmla="*/ 131308 w 429176"/>
              <a:gd name="connsiteY62" fmla="*/ 252033 h 332767"/>
              <a:gd name="connsiteX63" fmla="*/ 168379 w 429176"/>
              <a:gd name="connsiteY63" fmla="*/ 262457 h 332767"/>
              <a:gd name="connsiteX64" fmla="*/ 211902 w 429176"/>
              <a:gd name="connsiteY64" fmla="*/ 257970 h 332767"/>
              <a:gd name="connsiteX65" fmla="*/ 263279 w 429176"/>
              <a:gd name="connsiteY65" fmla="*/ 226087 h 332767"/>
              <a:gd name="connsiteX66" fmla="*/ 285858 w 429176"/>
              <a:gd name="connsiteY66" fmla="*/ 193877 h 332767"/>
              <a:gd name="connsiteX67" fmla="*/ 296798 w 429176"/>
              <a:gd name="connsiteY67" fmla="*/ 160125 h 332767"/>
              <a:gd name="connsiteX68" fmla="*/ 296564 w 429176"/>
              <a:gd name="connsiteY68" fmla="*/ 115621 h 332767"/>
              <a:gd name="connsiteX69" fmla="*/ 264120 w 429176"/>
              <a:gd name="connsiteY69" fmla="*/ 47601 h 332767"/>
              <a:gd name="connsiteX70" fmla="*/ 224057 w 429176"/>
              <a:gd name="connsiteY70" fmla="*/ 15813 h 332767"/>
              <a:gd name="connsiteX71" fmla="*/ 128363 w 429176"/>
              <a:gd name="connsiteY71" fmla="*/ 2863 h 332767"/>
              <a:gd name="connsiteX72" fmla="*/ 55108 w 429176"/>
              <a:gd name="connsiteY72" fmla="*/ 38626 h 332767"/>
              <a:gd name="connsiteX73" fmla="*/ 11725 w 429176"/>
              <a:gd name="connsiteY73" fmla="*/ 98090 h 332767"/>
              <a:gd name="connsiteX74" fmla="*/ 3030 w 429176"/>
              <a:gd name="connsiteY74" fmla="*/ 191961 h 332767"/>
              <a:gd name="connsiteX75" fmla="*/ 11305 w 429176"/>
              <a:gd name="connsiteY75" fmla="*/ 219542 h 332767"/>
              <a:gd name="connsiteX76" fmla="*/ 30004 w 429176"/>
              <a:gd name="connsiteY76" fmla="*/ 255445 h 332767"/>
              <a:gd name="connsiteX77" fmla="*/ 53331 w 429176"/>
              <a:gd name="connsiteY77" fmla="*/ 283261 h 332767"/>
              <a:gd name="connsiteX78" fmla="*/ 108167 w 429176"/>
              <a:gd name="connsiteY78" fmla="*/ 319397 h 332767"/>
              <a:gd name="connsiteX79" fmla="*/ 144678 w 429176"/>
              <a:gd name="connsiteY79" fmla="*/ 330102 h 332767"/>
              <a:gd name="connsiteX80" fmla="*/ 174924 w 429176"/>
              <a:gd name="connsiteY80" fmla="*/ 332767 h 332767"/>
              <a:gd name="connsiteX81" fmla="*/ 216624 w 429176"/>
              <a:gd name="connsiteY81" fmla="*/ 327859 h 332767"/>
              <a:gd name="connsiteX82" fmla="*/ 245608 w 429176"/>
              <a:gd name="connsiteY82" fmla="*/ 318041 h 332767"/>
              <a:gd name="connsiteX83" fmla="*/ 332560 w 429176"/>
              <a:gd name="connsiteY83" fmla="*/ 220992 h 332767"/>
              <a:gd name="connsiteX84" fmla="*/ 342471 w 429176"/>
              <a:gd name="connsiteY84" fmla="*/ 155030 h 332767"/>
              <a:gd name="connsiteX85" fmla="*/ 351119 w 429176"/>
              <a:gd name="connsiteY85" fmla="*/ 145212 h 332767"/>
              <a:gd name="connsiteX86" fmla="*/ 350932 w 429176"/>
              <a:gd name="connsiteY86" fmla="*/ 143202 h 332767"/>
              <a:gd name="connsiteX87" fmla="*/ 380664 w 429176"/>
              <a:gd name="connsiteY87" fmla="*/ 131562 h 332767"/>
              <a:gd name="connsiteX88" fmla="*/ 426618 w 429176"/>
              <a:gd name="connsiteY88" fmla="*/ 103653 h 332767"/>
              <a:gd name="connsiteX89" fmla="*/ 426805 w 429176"/>
              <a:gd name="connsiteY89" fmla="*/ 103466 h 332767"/>
              <a:gd name="connsiteX90" fmla="*/ 427787 w 429176"/>
              <a:gd name="connsiteY90" fmla="*/ 102204 h 332767"/>
              <a:gd name="connsiteX91" fmla="*/ 425029 w 429176"/>
              <a:gd name="connsiteY91" fmla="*/ 89722 h 33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429176" h="332767">
                <a:moveTo>
                  <a:pt x="425029" y="89722"/>
                </a:moveTo>
                <a:cubicBezTo>
                  <a:pt x="420821" y="86964"/>
                  <a:pt x="415913" y="88693"/>
                  <a:pt x="412453" y="92340"/>
                </a:cubicBezTo>
                <a:cubicBezTo>
                  <a:pt x="385853" y="119781"/>
                  <a:pt x="358692" y="135302"/>
                  <a:pt x="349483" y="140164"/>
                </a:cubicBezTo>
                <a:cubicBezTo>
                  <a:pt x="348969" y="139322"/>
                  <a:pt x="348314" y="138527"/>
                  <a:pt x="347520" y="137873"/>
                </a:cubicBezTo>
                <a:cubicBezTo>
                  <a:pt x="353737" y="128850"/>
                  <a:pt x="361918" y="116555"/>
                  <a:pt x="367668" y="106551"/>
                </a:cubicBezTo>
                <a:cubicBezTo>
                  <a:pt x="376363" y="91405"/>
                  <a:pt x="382347" y="79157"/>
                  <a:pt x="388191" y="56858"/>
                </a:cubicBezTo>
                <a:lnTo>
                  <a:pt x="388237" y="56577"/>
                </a:lnTo>
                <a:cubicBezTo>
                  <a:pt x="388284" y="56063"/>
                  <a:pt x="388331" y="55502"/>
                  <a:pt x="388284" y="54988"/>
                </a:cubicBezTo>
                <a:cubicBezTo>
                  <a:pt x="388004" y="49986"/>
                  <a:pt x="383750" y="46106"/>
                  <a:pt x="378748" y="46386"/>
                </a:cubicBezTo>
                <a:cubicBezTo>
                  <a:pt x="373746" y="46667"/>
                  <a:pt x="370800" y="50967"/>
                  <a:pt x="370146" y="55923"/>
                </a:cubicBezTo>
                <a:cubicBezTo>
                  <a:pt x="364256" y="98931"/>
                  <a:pt x="347520" y="131515"/>
                  <a:pt x="344995" y="136237"/>
                </a:cubicBezTo>
                <a:cubicBezTo>
                  <a:pt x="343780" y="135722"/>
                  <a:pt x="342471" y="135395"/>
                  <a:pt x="341068" y="135395"/>
                </a:cubicBezTo>
                <a:cubicBezTo>
                  <a:pt x="340975" y="135395"/>
                  <a:pt x="340881" y="135442"/>
                  <a:pt x="340788" y="135442"/>
                </a:cubicBezTo>
                <a:cubicBezTo>
                  <a:pt x="340741" y="134787"/>
                  <a:pt x="340694" y="134133"/>
                  <a:pt x="340648" y="133525"/>
                </a:cubicBezTo>
                <a:cubicBezTo>
                  <a:pt x="339759" y="122586"/>
                  <a:pt x="338637" y="112208"/>
                  <a:pt x="336814" y="100848"/>
                </a:cubicBezTo>
                <a:cubicBezTo>
                  <a:pt x="334009" y="83598"/>
                  <a:pt x="330924" y="70321"/>
                  <a:pt x="321387" y="49331"/>
                </a:cubicBezTo>
                <a:lnTo>
                  <a:pt x="321247" y="49097"/>
                </a:lnTo>
                <a:cubicBezTo>
                  <a:pt x="320966" y="48630"/>
                  <a:pt x="320639" y="48209"/>
                  <a:pt x="320265" y="47789"/>
                </a:cubicBezTo>
                <a:cubicBezTo>
                  <a:pt x="316899" y="44049"/>
                  <a:pt x="311149" y="43768"/>
                  <a:pt x="307456" y="47134"/>
                </a:cubicBezTo>
                <a:cubicBezTo>
                  <a:pt x="303716" y="50500"/>
                  <a:pt x="304184" y="55689"/>
                  <a:pt x="306802" y="59943"/>
                </a:cubicBezTo>
                <a:cubicBezTo>
                  <a:pt x="329475" y="97248"/>
                  <a:pt x="336908" y="131281"/>
                  <a:pt x="337843" y="135956"/>
                </a:cubicBezTo>
                <a:cubicBezTo>
                  <a:pt x="333963" y="137312"/>
                  <a:pt x="331204" y="140958"/>
                  <a:pt x="331204" y="145306"/>
                </a:cubicBezTo>
                <a:cubicBezTo>
                  <a:pt x="331204" y="149420"/>
                  <a:pt x="333729" y="152973"/>
                  <a:pt x="337282" y="154469"/>
                </a:cubicBezTo>
                <a:cubicBezTo>
                  <a:pt x="337141" y="155170"/>
                  <a:pt x="336954" y="155918"/>
                  <a:pt x="336767" y="156525"/>
                </a:cubicBezTo>
                <a:cubicBezTo>
                  <a:pt x="331765" y="182892"/>
                  <a:pt x="321808" y="201497"/>
                  <a:pt x="314889" y="212904"/>
                </a:cubicBezTo>
                <a:cubicBezTo>
                  <a:pt x="308391" y="223609"/>
                  <a:pt x="302127" y="231183"/>
                  <a:pt x="299369" y="234315"/>
                </a:cubicBezTo>
                <a:cubicBezTo>
                  <a:pt x="290066" y="244927"/>
                  <a:pt x="278846" y="254136"/>
                  <a:pt x="261456" y="266478"/>
                </a:cubicBezTo>
                <a:cubicBezTo>
                  <a:pt x="253882" y="271854"/>
                  <a:pt x="243504" y="277324"/>
                  <a:pt x="231537" y="282139"/>
                </a:cubicBezTo>
                <a:cubicBezTo>
                  <a:pt x="223589" y="285364"/>
                  <a:pt x="214941" y="288263"/>
                  <a:pt x="205872" y="290600"/>
                </a:cubicBezTo>
                <a:cubicBezTo>
                  <a:pt x="187406" y="294667"/>
                  <a:pt x="169081" y="295228"/>
                  <a:pt x="151410" y="292096"/>
                </a:cubicBezTo>
                <a:cubicBezTo>
                  <a:pt x="140938" y="290226"/>
                  <a:pt x="131775" y="287561"/>
                  <a:pt x="123454" y="283962"/>
                </a:cubicBezTo>
                <a:cubicBezTo>
                  <a:pt x="106438" y="276622"/>
                  <a:pt x="92320" y="267319"/>
                  <a:pt x="80212" y="255585"/>
                </a:cubicBezTo>
                <a:cubicBezTo>
                  <a:pt x="71002" y="246657"/>
                  <a:pt x="64878" y="238242"/>
                  <a:pt x="61419" y="233099"/>
                </a:cubicBezTo>
                <a:cubicBezTo>
                  <a:pt x="53144" y="220711"/>
                  <a:pt x="48890" y="209912"/>
                  <a:pt x="47348" y="205752"/>
                </a:cubicBezTo>
                <a:cubicBezTo>
                  <a:pt x="36829" y="177328"/>
                  <a:pt x="40008" y="151757"/>
                  <a:pt x="41224" y="142641"/>
                </a:cubicBezTo>
                <a:cubicBezTo>
                  <a:pt x="43000" y="129365"/>
                  <a:pt x="47161" y="106458"/>
                  <a:pt x="64504" y="84439"/>
                </a:cubicBezTo>
                <a:cubicBezTo>
                  <a:pt x="75911" y="69900"/>
                  <a:pt x="87505" y="62281"/>
                  <a:pt x="93442" y="58541"/>
                </a:cubicBezTo>
                <a:cubicBezTo>
                  <a:pt x="121117" y="41197"/>
                  <a:pt x="153654" y="41664"/>
                  <a:pt x="153654" y="41664"/>
                </a:cubicBezTo>
                <a:cubicBezTo>
                  <a:pt x="169127" y="41384"/>
                  <a:pt x="190959" y="45778"/>
                  <a:pt x="205217" y="53211"/>
                </a:cubicBezTo>
                <a:cubicBezTo>
                  <a:pt x="216671" y="59148"/>
                  <a:pt x="226114" y="66301"/>
                  <a:pt x="234108" y="75043"/>
                </a:cubicBezTo>
                <a:cubicBezTo>
                  <a:pt x="247525" y="89722"/>
                  <a:pt x="255472" y="105196"/>
                  <a:pt x="258510" y="122352"/>
                </a:cubicBezTo>
                <a:cubicBezTo>
                  <a:pt x="261923" y="141800"/>
                  <a:pt x="259492" y="159704"/>
                  <a:pt x="251124" y="177095"/>
                </a:cubicBezTo>
                <a:cubicBezTo>
                  <a:pt x="247197" y="185182"/>
                  <a:pt x="241962" y="192662"/>
                  <a:pt x="235604" y="199207"/>
                </a:cubicBezTo>
                <a:cubicBezTo>
                  <a:pt x="225085" y="210006"/>
                  <a:pt x="213725" y="217158"/>
                  <a:pt x="200823" y="221038"/>
                </a:cubicBezTo>
                <a:cubicBezTo>
                  <a:pt x="191006" y="223983"/>
                  <a:pt x="181609" y="225012"/>
                  <a:pt x="172026" y="224077"/>
                </a:cubicBezTo>
                <a:cubicBezTo>
                  <a:pt x="163705" y="223282"/>
                  <a:pt x="155757" y="221085"/>
                  <a:pt x="148418" y="217439"/>
                </a:cubicBezTo>
                <a:cubicBezTo>
                  <a:pt x="141452" y="214026"/>
                  <a:pt x="135282" y="209678"/>
                  <a:pt x="130092" y="204536"/>
                </a:cubicBezTo>
                <a:cubicBezTo>
                  <a:pt x="120369" y="194953"/>
                  <a:pt x="114385" y="184948"/>
                  <a:pt x="111767" y="173869"/>
                </a:cubicBezTo>
                <a:cubicBezTo>
                  <a:pt x="111393" y="172233"/>
                  <a:pt x="111113" y="170597"/>
                  <a:pt x="110832" y="168960"/>
                </a:cubicBezTo>
                <a:cubicBezTo>
                  <a:pt x="108541" y="154655"/>
                  <a:pt x="111113" y="141893"/>
                  <a:pt x="118826" y="130019"/>
                </a:cubicBezTo>
                <a:cubicBezTo>
                  <a:pt x="120462" y="127495"/>
                  <a:pt x="122192" y="125204"/>
                  <a:pt x="123968" y="123100"/>
                </a:cubicBezTo>
                <a:cubicBezTo>
                  <a:pt x="129859" y="117444"/>
                  <a:pt x="135889" y="113190"/>
                  <a:pt x="144257" y="111460"/>
                </a:cubicBezTo>
                <a:cubicBezTo>
                  <a:pt x="146595" y="110946"/>
                  <a:pt x="154963" y="109870"/>
                  <a:pt x="162489" y="111413"/>
                </a:cubicBezTo>
                <a:cubicBezTo>
                  <a:pt x="164172" y="111740"/>
                  <a:pt x="180300" y="115807"/>
                  <a:pt x="186004" y="129505"/>
                </a:cubicBezTo>
                <a:cubicBezTo>
                  <a:pt x="189650" y="138340"/>
                  <a:pt x="188575" y="145446"/>
                  <a:pt x="189276" y="145446"/>
                </a:cubicBezTo>
                <a:cubicBezTo>
                  <a:pt x="190445" y="145446"/>
                  <a:pt x="196803" y="124316"/>
                  <a:pt x="186518" y="107253"/>
                </a:cubicBezTo>
                <a:cubicBezTo>
                  <a:pt x="181002" y="98090"/>
                  <a:pt x="172774" y="93555"/>
                  <a:pt x="169034" y="91592"/>
                </a:cubicBezTo>
                <a:cubicBezTo>
                  <a:pt x="158048" y="85748"/>
                  <a:pt x="147950" y="85701"/>
                  <a:pt x="142668" y="85748"/>
                </a:cubicBezTo>
                <a:cubicBezTo>
                  <a:pt x="127895" y="85888"/>
                  <a:pt x="117283" y="91358"/>
                  <a:pt x="112609" y="93836"/>
                </a:cubicBezTo>
                <a:cubicBezTo>
                  <a:pt x="111019" y="94677"/>
                  <a:pt x="101716" y="99726"/>
                  <a:pt x="93395" y="108795"/>
                </a:cubicBezTo>
                <a:cubicBezTo>
                  <a:pt x="76378" y="127401"/>
                  <a:pt x="69693" y="156292"/>
                  <a:pt x="74696" y="182097"/>
                </a:cubicBezTo>
                <a:cubicBezTo>
                  <a:pt x="79838" y="208697"/>
                  <a:pt x="96013" y="225152"/>
                  <a:pt x="102932" y="232024"/>
                </a:cubicBezTo>
                <a:cubicBezTo>
                  <a:pt x="106999" y="236045"/>
                  <a:pt x="116535" y="244880"/>
                  <a:pt x="131308" y="252033"/>
                </a:cubicBezTo>
                <a:cubicBezTo>
                  <a:pt x="137712" y="255165"/>
                  <a:pt x="150755" y="260728"/>
                  <a:pt x="168379" y="262457"/>
                </a:cubicBezTo>
                <a:cubicBezTo>
                  <a:pt x="174036" y="263018"/>
                  <a:pt x="191146" y="264234"/>
                  <a:pt x="211902" y="257970"/>
                </a:cubicBezTo>
                <a:cubicBezTo>
                  <a:pt x="217091" y="256380"/>
                  <a:pt x="241401" y="248667"/>
                  <a:pt x="263279" y="226087"/>
                </a:cubicBezTo>
                <a:cubicBezTo>
                  <a:pt x="268795" y="220431"/>
                  <a:pt x="278145" y="209678"/>
                  <a:pt x="285858" y="193877"/>
                </a:cubicBezTo>
                <a:cubicBezTo>
                  <a:pt x="289458" y="186491"/>
                  <a:pt x="294226" y="174944"/>
                  <a:pt x="296798" y="160125"/>
                </a:cubicBezTo>
                <a:cubicBezTo>
                  <a:pt x="297686" y="154983"/>
                  <a:pt x="300350" y="137733"/>
                  <a:pt x="296564" y="115621"/>
                </a:cubicBezTo>
                <a:cubicBezTo>
                  <a:pt x="290393" y="79811"/>
                  <a:pt x="271460" y="56016"/>
                  <a:pt x="264120" y="47601"/>
                </a:cubicBezTo>
                <a:cubicBezTo>
                  <a:pt x="248179" y="29323"/>
                  <a:pt x="231350" y="19646"/>
                  <a:pt x="224057" y="15813"/>
                </a:cubicBezTo>
                <a:cubicBezTo>
                  <a:pt x="181469" y="-6533"/>
                  <a:pt x="140050" y="666"/>
                  <a:pt x="128363" y="2863"/>
                </a:cubicBezTo>
                <a:cubicBezTo>
                  <a:pt x="119574" y="4499"/>
                  <a:pt x="86616" y="11512"/>
                  <a:pt x="55108" y="38626"/>
                </a:cubicBezTo>
                <a:cubicBezTo>
                  <a:pt x="28134" y="61813"/>
                  <a:pt x="16026" y="87805"/>
                  <a:pt x="11725" y="98090"/>
                </a:cubicBezTo>
                <a:cubicBezTo>
                  <a:pt x="10931" y="100006"/>
                  <a:pt x="-6974" y="144464"/>
                  <a:pt x="3030" y="191961"/>
                </a:cubicBezTo>
                <a:cubicBezTo>
                  <a:pt x="5835" y="205284"/>
                  <a:pt x="10603" y="217626"/>
                  <a:pt x="11305" y="219542"/>
                </a:cubicBezTo>
                <a:cubicBezTo>
                  <a:pt x="18270" y="237447"/>
                  <a:pt x="26358" y="250069"/>
                  <a:pt x="30004" y="255445"/>
                </a:cubicBezTo>
                <a:cubicBezTo>
                  <a:pt x="35567" y="263673"/>
                  <a:pt x="43187" y="273443"/>
                  <a:pt x="53331" y="283261"/>
                </a:cubicBezTo>
                <a:cubicBezTo>
                  <a:pt x="63850" y="293452"/>
                  <a:pt x="82082" y="308551"/>
                  <a:pt x="108167" y="319397"/>
                </a:cubicBezTo>
                <a:cubicBezTo>
                  <a:pt x="123314" y="325708"/>
                  <a:pt x="136404" y="328653"/>
                  <a:pt x="144678" y="330102"/>
                </a:cubicBezTo>
                <a:cubicBezTo>
                  <a:pt x="150802" y="331178"/>
                  <a:pt x="161461" y="332720"/>
                  <a:pt x="174924" y="332767"/>
                </a:cubicBezTo>
                <a:cubicBezTo>
                  <a:pt x="193296" y="332814"/>
                  <a:pt x="207929" y="329962"/>
                  <a:pt x="216624" y="327859"/>
                </a:cubicBezTo>
                <a:cubicBezTo>
                  <a:pt x="218260" y="327485"/>
                  <a:pt x="232238" y="324025"/>
                  <a:pt x="245608" y="318041"/>
                </a:cubicBezTo>
                <a:cubicBezTo>
                  <a:pt x="272769" y="305934"/>
                  <a:pt x="314562" y="273630"/>
                  <a:pt x="332560" y="220992"/>
                </a:cubicBezTo>
                <a:cubicBezTo>
                  <a:pt x="341489" y="194953"/>
                  <a:pt x="343312" y="167698"/>
                  <a:pt x="342471" y="155030"/>
                </a:cubicBezTo>
                <a:cubicBezTo>
                  <a:pt x="347333" y="154422"/>
                  <a:pt x="351119" y="150261"/>
                  <a:pt x="351119" y="145212"/>
                </a:cubicBezTo>
                <a:cubicBezTo>
                  <a:pt x="351119" y="144511"/>
                  <a:pt x="351072" y="143857"/>
                  <a:pt x="350932" y="143202"/>
                </a:cubicBezTo>
                <a:cubicBezTo>
                  <a:pt x="360936" y="139696"/>
                  <a:pt x="370426" y="136096"/>
                  <a:pt x="380664" y="131562"/>
                </a:cubicBezTo>
                <a:cubicBezTo>
                  <a:pt x="396652" y="124503"/>
                  <a:pt x="408713" y="118145"/>
                  <a:pt x="426618" y="103653"/>
                </a:cubicBezTo>
                <a:lnTo>
                  <a:pt x="426805" y="103466"/>
                </a:lnTo>
                <a:cubicBezTo>
                  <a:pt x="427179" y="103092"/>
                  <a:pt x="427506" y="102671"/>
                  <a:pt x="427787" y="102204"/>
                </a:cubicBezTo>
                <a:cubicBezTo>
                  <a:pt x="430405" y="98090"/>
                  <a:pt x="429236" y="92480"/>
                  <a:pt x="425029" y="89722"/>
                </a:cubicBezTo>
              </a:path>
            </a:pathLst>
          </a:custGeom>
          <a:solidFill>
            <a:srgbClr val="004294"/>
          </a:solidFill>
          <a:ln w="467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579" dirty="0"/>
          </a:p>
        </p:txBody>
      </p:sp>
      <p:sp>
        <p:nvSpPr>
          <p:cNvPr id="232" name="그래픽 45">
            <a:extLst>
              <a:ext uri="{FF2B5EF4-FFF2-40B4-BE49-F238E27FC236}">
                <a16:creationId xmlns:a16="http://schemas.microsoft.com/office/drawing/2014/main" id="{18E5C3EA-4E12-40A0-BD53-0FB466DE876B}"/>
              </a:ext>
            </a:extLst>
          </p:cNvPr>
          <p:cNvSpPr/>
          <p:nvPr/>
        </p:nvSpPr>
        <p:spPr>
          <a:xfrm>
            <a:off x="1951024" y="7827845"/>
            <a:ext cx="459982" cy="356652"/>
          </a:xfrm>
          <a:custGeom>
            <a:avLst/>
            <a:gdLst>
              <a:gd name="connsiteX0" fmla="*/ 425029 w 429176"/>
              <a:gd name="connsiteY0" fmla="*/ 89722 h 332767"/>
              <a:gd name="connsiteX1" fmla="*/ 412453 w 429176"/>
              <a:gd name="connsiteY1" fmla="*/ 92340 h 332767"/>
              <a:gd name="connsiteX2" fmla="*/ 349483 w 429176"/>
              <a:gd name="connsiteY2" fmla="*/ 140164 h 332767"/>
              <a:gd name="connsiteX3" fmla="*/ 347520 w 429176"/>
              <a:gd name="connsiteY3" fmla="*/ 137873 h 332767"/>
              <a:gd name="connsiteX4" fmla="*/ 367668 w 429176"/>
              <a:gd name="connsiteY4" fmla="*/ 106551 h 332767"/>
              <a:gd name="connsiteX5" fmla="*/ 388191 w 429176"/>
              <a:gd name="connsiteY5" fmla="*/ 56858 h 332767"/>
              <a:gd name="connsiteX6" fmla="*/ 388237 w 429176"/>
              <a:gd name="connsiteY6" fmla="*/ 56577 h 332767"/>
              <a:gd name="connsiteX7" fmla="*/ 388284 w 429176"/>
              <a:gd name="connsiteY7" fmla="*/ 54988 h 332767"/>
              <a:gd name="connsiteX8" fmla="*/ 378748 w 429176"/>
              <a:gd name="connsiteY8" fmla="*/ 46386 h 332767"/>
              <a:gd name="connsiteX9" fmla="*/ 370146 w 429176"/>
              <a:gd name="connsiteY9" fmla="*/ 55923 h 332767"/>
              <a:gd name="connsiteX10" fmla="*/ 344995 w 429176"/>
              <a:gd name="connsiteY10" fmla="*/ 136237 h 332767"/>
              <a:gd name="connsiteX11" fmla="*/ 341068 w 429176"/>
              <a:gd name="connsiteY11" fmla="*/ 135395 h 332767"/>
              <a:gd name="connsiteX12" fmla="*/ 340788 w 429176"/>
              <a:gd name="connsiteY12" fmla="*/ 135442 h 332767"/>
              <a:gd name="connsiteX13" fmla="*/ 340648 w 429176"/>
              <a:gd name="connsiteY13" fmla="*/ 133525 h 332767"/>
              <a:gd name="connsiteX14" fmla="*/ 336814 w 429176"/>
              <a:gd name="connsiteY14" fmla="*/ 100848 h 332767"/>
              <a:gd name="connsiteX15" fmla="*/ 321387 w 429176"/>
              <a:gd name="connsiteY15" fmla="*/ 49331 h 332767"/>
              <a:gd name="connsiteX16" fmla="*/ 321247 w 429176"/>
              <a:gd name="connsiteY16" fmla="*/ 49097 h 332767"/>
              <a:gd name="connsiteX17" fmla="*/ 320265 w 429176"/>
              <a:gd name="connsiteY17" fmla="*/ 47789 h 332767"/>
              <a:gd name="connsiteX18" fmla="*/ 307456 w 429176"/>
              <a:gd name="connsiteY18" fmla="*/ 47134 h 332767"/>
              <a:gd name="connsiteX19" fmla="*/ 306802 w 429176"/>
              <a:gd name="connsiteY19" fmla="*/ 59943 h 332767"/>
              <a:gd name="connsiteX20" fmla="*/ 337843 w 429176"/>
              <a:gd name="connsiteY20" fmla="*/ 135956 h 332767"/>
              <a:gd name="connsiteX21" fmla="*/ 331204 w 429176"/>
              <a:gd name="connsiteY21" fmla="*/ 145306 h 332767"/>
              <a:gd name="connsiteX22" fmla="*/ 337282 w 429176"/>
              <a:gd name="connsiteY22" fmla="*/ 154469 h 332767"/>
              <a:gd name="connsiteX23" fmla="*/ 336767 w 429176"/>
              <a:gd name="connsiteY23" fmla="*/ 156525 h 332767"/>
              <a:gd name="connsiteX24" fmla="*/ 314889 w 429176"/>
              <a:gd name="connsiteY24" fmla="*/ 212904 h 332767"/>
              <a:gd name="connsiteX25" fmla="*/ 299369 w 429176"/>
              <a:gd name="connsiteY25" fmla="*/ 234315 h 332767"/>
              <a:gd name="connsiteX26" fmla="*/ 261456 w 429176"/>
              <a:gd name="connsiteY26" fmla="*/ 266478 h 332767"/>
              <a:gd name="connsiteX27" fmla="*/ 231537 w 429176"/>
              <a:gd name="connsiteY27" fmla="*/ 282139 h 332767"/>
              <a:gd name="connsiteX28" fmla="*/ 205872 w 429176"/>
              <a:gd name="connsiteY28" fmla="*/ 290600 h 332767"/>
              <a:gd name="connsiteX29" fmla="*/ 151410 w 429176"/>
              <a:gd name="connsiteY29" fmla="*/ 292096 h 332767"/>
              <a:gd name="connsiteX30" fmla="*/ 123454 w 429176"/>
              <a:gd name="connsiteY30" fmla="*/ 283962 h 332767"/>
              <a:gd name="connsiteX31" fmla="*/ 80212 w 429176"/>
              <a:gd name="connsiteY31" fmla="*/ 255585 h 332767"/>
              <a:gd name="connsiteX32" fmla="*/ 61419 w 429176"/>
              <a:gd name="connsiteY32" fmla="*/ 233099 h 332767"/>
              <a:gd name="connsiteX33" fmla="*/ 47348 w 429176"/>
              <a:gd name="connsiteY33" fmla="*/ 205752 h 332767"/>
              <a:gd name="connsiteX34" fmla="*/ 41224 w 429176"/>
              <a:gd name="connsiteY34" fmla="*/ 142641 h 332767"/>
              <a:gd name="connsiteX35" fmla="*/ 64504 w 429176"/>
              <a:gd name="connsiteY35" fmla="*/ 84439 h 332767"/>
              <a:gd name="connsiteX36" fmla="*/ 93442 w 429176"/>
              <a:gd name="connsiteY36" fmla="*/ 58541 h 332767"/>
              <a:gd name="connsiteX37" fmla="*/ 153654 w 429176"/>
              <a:gd name="connsiteY37" fmla="*/ 41664 h 332767"/>
              <a:gd name="connsiteX38" fmla="*/ 205217 w 429176"/>
              <a:gd name="connsiteY38" fmla="*/ 53211 h 332767"/>
              <a:gd name="connsiteX39" fmla="*/ 234108 w 429176"/>
              <a:gd name="connsiteY39" fmla="*/ 75043 h 332767"/>
              <a:gd name="connsiteX40" fmla="*/ 258510 w 429176"/>
              <a:gd name="connsiteY40" fmla="*/ 122352 h 332767"/>
              <a:gd name="connsiteX41" fmla="*/ 251124 w 429176"/>
              <a:gd name="connsiteY41" fmla="*/ 177095 h 332767"/>
              <a:gd name="connsiteX42" fmla="*/ 235604 w 429176"/>
              <a:gd name="connsiteY42" fmla="*/ 199207 h 332767"/>
              <a:gd name="connsiteX43" fmla="*/ 200823 w 429176"/>
              <a:gd name="connsiteY43" fmla="*/ 221038 h 332767"/>
              <a:gd name="connsiteX44" fmla="*/ 172026 w 429176"/>
              <a:gd name="connsiteY44" fmla="*/ 224077 h 332767"/>
              <a:gd name="connsiteX45" fmla="*/ 148418 w 429176"/>
              <a:gd name="connsiteY45" fmla="*/ 217439 h 332767"/>
              <a:gd name="connsiteX46" fmla="*/ 130092 w 429176"/>
              <a:gd name="connsiteY46" fmla="*/ 204536 h 332767"/>
              <a:gd name="connsiteX47" fmla="*/ 111767 w 429176"/>
              <a:gd name="connsiteY47" fmla="*/ 173869 h 332767"/>
              <a:gd name="connsiteX48" fmla="*/ 110832 w 429176"/>
              <a:gd name="connsiteY48" fmla="*/ 168960 h 332767"/>
              <a:gd name="connsiteX49" fmla="*/ 118826 w 429176"/>
              <a:gd name="connsiteY49" fmla="*/ 130019 h 332767"/>
              <a:gd name="connsiteX50" fmla="*/ 123968 w 429176"/>
              <a:gd name="connsiteY50" fmla="*/ 123100 h 332767"/>
              <a:gd name="connsiteX51" fmla="*/ 144257 w 429176"/>
              <a:gd name="connsiteY51" fmla="*/ 111460 h 332767"/>
              <a:gd name="connsiteX52" fmla="*/ 162489 w 429176"/>
              <a:gd name="connsiteY52" fmla="*/ 111413 h 332767"/>
              <a:gd name="connsiteX53" fmla="*/ 186004 w 429176"/>
              <a:gd name="connsiteY53" fmla="*/ 129505 h 332767"/>
              <a:gd name="connsiteX54" fmla="*/ 189276 w 429176"/>
              <a:gd name="connsiteY54" fmla="*/ 145446 h 332767"/>
              <a:gd name="connsiteX55" fmla="*/ 186518 w 429176"/>
              <a:gd name="connsiteY55" fmla="*/ 107253 h 332767"/>
              <a:gd name="connsiteX56" fmla="*/ 169034 w 429176"/>
              <a:gd name="connsiteY56" fmla="*/ 91592 h 332767"/>
              <a:gd name="connsiteX57" fmla="*/ 142668 w 429176"/>
              <a:gd name="connsiteY57" fmla="*/ 85748 h 332767"/>
              <a:gd name="connsiteX58" fmla="*/ 112609 w 429176"/>
              <a:gd name="connsiteY58" fmla="*/ 93836 h 332767"/>
              <a:gd name="connsiteX59" fmla="*/ 93395 w 429176"/>
              <a:gd name="connsiteY59" fmla="*/ 108795 h 332767"/>
              <a:gd name="connsiteX60" fmla="*/ 74696 w 429176"/>
              <a:gd name="connsiteY60" fmla="*/ 182097 h 332767"/>
              <a:gd name="connsiteX61" fmla="*/ 102932 w 429176"/>
              <a:gd name="connsiteY61" fmla="*/ 232024 h 332767"/>
              <a:gd name="connsiteX62" fmla="*/ 131308 w 429176"/>
              <a:gd name="connsiteY62" fmla="*/ 252033 h 332767"/>
              <a:gd name="connsiteX63" fmla="*/ 168379 w 429176"/>
              <a:gd name="connsiteY63" fmla="*/ 262457 h 332767"/>
              <a:gd name="connsiteX64" fmla="*/ 211902 w 429176"/>
              <a:gd name="connsiteY64" fmla="*/ 257970 h 332767"/>
              <a:gd name="connsiteX65" fmla="*/ 263279 w 429176"/>
              <a:gd name="connsiteY65" fmla="*/ 226087 h 332767"/>
              <a:gd name="connsiteX66" fmla="*/ 285858 w 429176"/>
              <a:gd name="connsiteY66" fmla="*/ 193877 h 332767"/>
              <a:gd name="connsiteX67" fmla="*/ 296798 w 429176"/>
              <a:gd name="connsiteY67" fmla="*/ 160125 h 332767"/>
              <a:gd name="connsiteX68" fmla="*/ 296564 w 429176"/>
              <a:gd name="connsiteY68" fmla="*/ 115621 h 332767"/>
              <a:gd name="connsiteX69" fmla="*/ 264120 w 429176"/>
              <a:gd name="connsiteY69" fmla="*/ 47601 h 332767"/>
              <a:gd name="connsiteX70" fmla="*/ 224057 w 429176"/>
              <a:gd name="connsiteY70" fmla="*/ 15813 h 332767"/>
              <a:gd name="connsiteX71" fmla="*/ 128363 w 429176"/>
              <a:gd name="connsiteY71" fmla="*/ 2863 h 332767"/>
              <a:gd name="connsiteX72" fmla="*/ 55108 w 429176"/>
              <a:gd name="connsiteY72" fmla="*/ 38626 h 332767"/>
              <a:gd name="connsiteX73" fmla="*/ 11725 w 429176"/>
              <a:gd name="connsiteY73" fmla="*/ 98090 h 332767"/>
              <a:gd name="connsiteX74" fmla="*/ 3030 w 429176"/>
              <a:gd name="connsiteY74" fmla="*/ 191961 h 332767"/>
              <a:gd name="connsiteX75" fmla="*/ 11305 w 429176"/>
              <a:gd name="connsiteY75" fmla="*/ 219542 h 332767"/>
              <a:gd name="connsiteX76" fmla="*/ 30004 w 429176"/>
              <a:gd name="connsiteY76" fmla="*/ 255445 h 332767"/>
              <a:gd name="connsiteX77" fmla="*/ 53331 w 429176"/>
              <a:gd name="connsiteY77" fmla="*/ 283261 h 332767"/>
              <a:gd name="connsiteX78" fmla="*/ 108167 w 429176"/>
              <a:gd name="connsiteY78" fmla="*/ 319397 h 332767"/>
              <a:gd name="connsiteX79" fmla="*/ 144678 w 429176"/>
              <a:gd name="connsiteY79" fmla="*/ 330102 h 332767"/>
              <a:gd name="connsiteX80" fmla="*/ 174924 w 429176"/>
              <a:gd name="connsiteY80" fmla="*/ 332767 h 332767"/>
              <a:gd name="connsiteX81" fmla="*/ 216624 w 429176"/>
              <a:gd name="connsiteY81" fmla="*/ 327859 h 332767"/>
              <a:gd name="connsiteX82" fmla="*/ 245608 w 429176"/>
              <a:gd name="connsiteY82" fmla="*/ 318041 h 332767"/>
              <a:gd name="connsiteX83" fmla="*/ 332560 w 429176"/>
              <a:gd name="connsiteY83" fmla="*/ 220992 h 332767"/>
              <a:gd name="connsiteX84" fmla="*/ 342471 w 429176"/>
              <a:gd name="connsiteY84" fmla="*/ 155030 h 332767"/>
              <a:gd name="connsiteX85" fmla="*/ 351119 w 429176"/>
              <a:gd name="connsiteY85" fmla="*/ 145212 h 332767"/>
              <a:gd name="connsiteX86" fmla="*/ 350932 w 429176"/>
              <a:gd name="connsiteY86" fmla="*/ 143202 h 332767"/>
              <a:gd name="connsiteX87" fmla="*/ 380664 w 429176"/>
              <a:gd name="connsiteY87" fmla="*/ 131562 h 332767"/>
              <a:gd name="connsiteX88" fmla="*/ 426618 w 429176"/>
              <a:gd name="connsiteY88" fmla="*/ 103653 h 332767"/>
              <a:gd name="connsiteX89" fmla="*/ 426805 w 429176"/>
              <a:gd name="connsiteY89" fmla="*/ 103466 h 332767"/>
              <a:gd name="connsiteX90" fmla="*/ 427787 w 429176"/>
              <a:gd name="connsiteY90" fmla="*/ 102204 h 332767"/>
              <a:gd name="connsiteX91" fmla="*/ 425029 w 429176"/>
              <a:gd name="connsiteY91" fmla="*/ 89722 h 33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429176" h="332767">
                <a:moveTo>
                  <a:pt x="425029" y="89722"/>
                </a:moveTo>
                <a:cubicBezTo>
                  <a:pt x="420821" y="86964"/>
                  <a:pt x="415913" y="88693"/>
                  <a:pt x="412453" y="92340"/>
                </a:cubicBezTo>
                <a:cubicBezTo>
                  <a:pt x="385853" y="119781"/>
                  <a:pt x="358692" y="135302"/>
                  <a:pt x="349483" y="140164"/>
                </a:cubicBezTo>
                <a:cubicBezTo>
                  <a:pt x="348969" y="139322"/>
                  <a:pt x="348314" y="138527"/>
                  <a:pt x="347520" y="137873"/>
                </a:cubicBezTo>
                <a:cubicBezTo>
                  <a:pt x="353737" y="128850"/>
                  <a:pt x="361918" y="116555"/>
                  <a:pt x="367668" y="106551"/>
                </a:cubicBezTo>
                <a:cubicBezTo>
                  <a:pt x="376363" y="91405"/>
                  <a:pt x="382347" y="79157"/>
                  <a:pt x="388191" y="56858"/>
                </a:cubicBezTo>
                <a:lnTo>
                  <a:pt x="388237" y="56577"/>
                </a:lnTo>
                <a:cubicBezTo>
                  <a:pt x="388284" y="56063"/>
                  <a:pt x="388331" y="55502"/>
                  <a:pt x="388284" y="54988"/>
                </a:cubicBezTo>
                <a:cubicBezTo>
                  <a:pt x="388004" y="49986"/>
                  <a:pt x="383750" y="46106"/>
                  <a:pt x="378748" y="46386"/>
                </a:cubicBezTo>
                <a:cubicBezTo>
                  <a:pt x="373746" y="46667"/>
                  <a:pt x="370800" y="50967"/>
                  <a:pt x="370146" y="55923"/>
                </a:cubicBezTo>
                <a:cubicBezTo>
                  <a:pt x="364256" y="98931"/>
                  <a:pt x="347520" y="131515"/>
                  <a:pt x="344995" y="136237"/>
                </a:cubicBezTo>
                <a:cubicBezTo>
                  <a:pt x="343780" y="135722"/>
                  <a:pt x="342471" y="135395"/>
                  <a:pt x="341068" y="135395"/>
                </a:cubicBezTo>
                <a:cubicBezTo>
                  <a:pt x="340975" y="135395"/>
                  <a:pt x="340881" y="135442"/>
                  <a:pt x="340788" y="135442"/>
                </a:cubicBezTo>
                <a:cubicBezTo>
                  <a:pt x="340741" y="134787"/>
                  <a:pt x="340694" y="134133"/>
                  <a:pt x="340648" y="133525"/>
                </a:cubicBezTo>
                <a:cubicBezTo>
                  <a:pt x="339759" y="122586"/>
                  <a:pt x="338637" y="112208"/>
                  <a:pt x="336814" y="100848"/>
                </a:cubicBezTo>
                <a:cubicBezTo>
                  <a:pt x="334009" y="83598"/>
                  <a:pt x="330924" y="70321"/>
                  <a:pt x="321387" y="49331"/>
                </a:cubicBezTo>
                <a:lnTo>
                  <a:pt x="321247" y="49097"/>
                </a:lnTo>
                <a:cubicBezTo>
                  <a:pt x="320966" y="48630"/>
                  <a:pt x="320639" y="48209"/>
                  <a:pt x="320265" y="47789"/>
                </a:cubicBezTo>
                <a:cubicBezTo>
                  <a:pt x="316899" y="44049"/>
                  <a:pt x="311149" y="43768"/>
                  <a:pt x="307456" y="47134"/>
                </a:cubicBezTo>
                <a:cubicBezTo>
                  <a:pt x="303716" y="50500"/>
                  <a:pt x="304184" y="55689"/>
                  <a:pt x="306802" y="59943"/>
                </a:cubicBezTo>
                <a:cubicBezTo>
                  <a:pt x="329475" y="97248"/>
                  <a:pt x="336908" y="131281"/>
                  <a:pt x="337843" y="135956"/>
                </a:cubicBezTo>
                <a:cubicBezTo>
                  <a:pt x="333963" y="137312"/>
                  <a:pt x="331204" y="140958"/>
                  <a:pt x="331204" y="145306"/>
                </a:cubicBezTo>
                <a:cubicBezTo>
                  <a:pt x="331204" y="149420"/>
                  <a:pt x="333729" y="152973"/>
                  <a:pt x="337282" y="154469"/>
                </a:cubicBezTo>
                <a:cubicBezTo>
                  <a:pt x="337141" y="155170"/>
                  <a:pt x="336954" y="155918"/>
                  <a:pt x="336767" y="156525"/>
                </a:cubicBezTo>
                <a:cubicBezTo>
                  <a:pt x="331765" y="182892"/>
                  <a:pt x="321808" y="201497"/>
                  <a:pt x="314889" y="212904"/>
                </a:cubicBezTo>
                <a:cubicBezTo>
                  <a:pt x="308391" y="223609"/>
                  <a:pt x="302127" y="231183"/>
                  <a:pt x="299369" y="234315"/>
                </a:cubicBezTo>
                <a:cubicBezTo>
                  <a:pt x="290066" y="244927"/>
                  <a:pt x="278846" y="254136"/>
                  <a:pt x="261456" y="266478"/>
                </a:cubicBezTo>
                <a:cubicBezTo>
                  <a:pt x="253882" y="271854"/>
                  <a:pt x="243504" y="277324"/>
                  <a:pt x="231537" y="282139"/>
                </a:cubicBezTo>
                <a:cubicBezTo>
                  <a:pt x="223589" y="285364"/>
                  <a:pt x="214941" y="288263"/>
                  <a:pt x="205872" y="290600"/>
                </a:cubicBezTo>
                <a:cubicBezTo>
                  <a:pt x="187406" y="294667"/>
                  <a:pt x="169081" y="295228"/>
                  <a:pt x="151410" y="292096"/>
                </a:cubicBezTo>
                <a:cubicBezTo>
                  <a:pt x="140938" y="290226"/>
                  <a:pt x="131775" y="287561"/>
                  <a:pt x="123454" y="283962"/>
                </a:cubicBezTo>
                <a:cubicBezTo>
                  <a:pt x="106438" y="276622"/>
                  <a:pt x="92320" y="267319"/>
                  <a:pt x="80212" y="255585"/>
                </a:cubicBezTo>
                <a:cubicBezTo>
                  <a:pt x="71002" y="246657"/>
                  <a:pt x="64878" y="238242"/>
                  <a:pt x="61419" y="233099"/>
                </a:cubicBezTo>
                <a:cubicBezTo>
                  <a:pt x="53144" y="220711"/>
                  <a:pt x="48890" y="209912"/>
                  <a:pt x="47348" y="205752"/>
                </a:cubicBezTo>
                <a:cubicBezTo>
                  <a:pt x="36829" y="177328"/>
                  <a:pt x="40008" y="151757"/>
                  <a:pt x="41224" y="142641"/>
                </a:cubicBezTo>
                <a:cubicBezTo>
                  <a:pt x="43000" y="129365"/>
                  <a:pt x="47161" y="106458"/>
                  <a:pt x="64504" y="84439"/>
                </a:cubicBezTo>
                <a:cubicBezTo>
                  <a:pt x="75911" y="69900"/>
                  <a:pt x="87505" y="62281"/>
                  <a:pt x="93442" y="58541"/>
                </a:cubicBezTo>
                <a:cubicBezTo>
                  <a:pt x="121117" y="41197"/>
                  <a:pt x="153654" y="41664"/>
                  <a:pt x="153654" y="41664"/>
                </a:cubicBezTo>
                <a:cubicBezTo>
                  <a:pt x="169127" y="41384"/>
                  <a:pt x="190959" y="45778"/>
                  <a:pt x="205217" y="53211"/>
                </a:cubicBezTo>
                <a:cubicBezTo>
                  <a:pt x="216671" y="59148"/>
                  <a:pt x="226114" y="66301"/>
                  <a:pt x="234108" y="75043"/>
                </a:cubicBezTo>
                <a:cubicBezTo>
                  <a:pt x="247525" y="89722"/>
                  <a:pt x="255472" y="105196"/>
                  <a:pt x="258510" y="122352"/>
                </a:cubicBezTo>
                <a:cubicBezTo>
                  <a:pt x="261923" y="141800"/>
                  <a:pt x="259492" y="159704"/>
                  <a:pt x="251124" y="177095"/>
                </a:cubicBezTo>
                <a:cubicBezTo>
                  <a:pt x="247197" y="185182"/>
                  <a:pt x="241962" y="192662"/>
                  <a:pt x="235604" y="199207"/>
                </a:cubicBezTo>
                <a:cubicBezTo>
                  <a:pt x="225085" y="210006"/>
                  <a:pt x="213725" y="217158"/>
                  <a:pt x="200823" y="221038"/>
                </a:cubicBezTo>
                <a:cubicBezTo>
                  <a:pt x="191006" y="223983"/>
                  <a:pt x="181609" y="225012"/>
                  <a:pt x="172026" y="224077"/>
                </a:cubicBezTo>
                <a:cubicBezTo>
                  <a:pt x="163705" y="223282"/>
                  <a:pt x="155757" y="221085"/>
                  <a:pt x="148418" y="217439"/>
                </a:cubicBezTo>
                <a:cubicBezTo>
                  <a:pt x="141452" y="214026"/>
                  <a:pt x="135282" y="209678"/>
                  <a:pt x="130092" y="204536"/>
                </a:cubicBezTo>
                <a:cubicBezTo>
                  <a:pt x="120369" y="194953"/>
                  <a:pt x="114385" y="184948"/>
                  <a:pt x="111767" y="173869"/>
                </a:cubicBezTo>
                <a:cubicBezTo>
                  <a:pt x="111393" y="172233"/>
                  <a:pt x="111113" y="170597"/>
                  <a:pt x="110832" y="168960"/>
                </a:cubicBezTo>
                <a:cubicBezTo>
                  <a:pt x="108541" y="154655"/>
                  <a:pt x="111113" y="141893"/>
                  <a:pt x="118826" y="130019"/>
                </a:cubicBezTo>
                <a:cubicBezTo>
                  <a:pt x="120462" y="127495"/>
                  <a:pt x="122192" y="125204"/>
                  <a:pt x="123968" y="123100"/>
                </a:cubicBezTo>
                <a:cubicBezTo>
                  <a:pt x="129859" y="117444"/>
                  <a:pt x="135889" y="113190"/>
                  <a:pt x="144257" y="111460"/>
                </a:cubicBezTo>
                <a:cubicBezTo>
                  <a:pt x="146595" y="110946"/>
                  <a:pt x="154963" y="109870"/>
                  <a:pt x="162489" y="111413"/>
                </a:cubicBezTo>
                <a:cubicBezTo>
                  <a:pt x="164172" y="111740"/>
                  <a:pt x="180300" y="115807"/>
                  <a:pt x="186004" y="129505"/>
                </a:cubicBezTo>
                <a:cubicBezTo>
                  <a:pt x="189650" y="138340"/>
                  <a:pt x="188575" y="145446"/>
                  <a:pt x="189276" y="145446"/>
                </a:cubicBezTo>
                <a:cubicBezTo>
                  <a:pt x="190445" y="145446"/>
                  <a:pt x="196803" y="124316"/>
                  <a:pt x="186518" y="107253"/>
                </a:cubicBezTo>
                <a:cubicBezTo>
                  <a:pt x="181002" y="98090"/>
                  <a:pt x="172774" y="93555"/>
                  <a:pt x="169034" y="91592"/>
                </a:cubicBezTo>
                <a:cubicBezTo>
                  <a:pt x="158048" y="85748"/>
                  <a:pt x="147950" y="85701"/>
                  <a:pt x="142668" y="85748"/>
                </a:cubicBezTo>
                <a:cubicBezTo>
                  <a:pt x="127895" y="85888"/>
                  <a:pt x="117283" y="91358"/>
                  <a:pt x="112609" y="93836"/>
                </a:cubicBezTo>
                <a:cubicBezTo>
                  <a:pt x="111019" y="94677"/>
                  <a:pt x="101716" y="99726"/>
                  <a:pt x="93395" y="108795"/>
                </a:cubicBezTo>
                <a:cubicBezTo>
                  <a:pt x="76378" y="127401"/>
                  <a:pt x="69693" y="156292"/>
                  <a:pt x="74696" y="182097"/>
                </a:cubicBezTo>
                <a:cubicBezTo>
                  <a:pt x="79838" y="208697"/>
                  <a:pt x="96013" y="225152"/>
                  <a:pt x="102932" y="232024"/>
                </a:cubicBezTo>
                <a:cubicBezTo>
                  <a:pt x="106999" y="236045"/>
                  <a:pt x="116535" y="244880"/>
                  <a:pt x="131308" y="252033"/>
                </a:cubicBezTo>
                <a:cubicBezTo>
                  <a:pt x="137712" y="255165"/>
                  <a:pt x="150755" y="260728"/>
                  <a:pt x="168379" y="262457"/>
                </a:cubicBezTo>
                <a:cubicBezTo>
                  <a:pt x="174036" y="263018"/>
                  <a:pt x="191146" y="264234"/>
                  <a:pt x="211902" y="257970"/>
                </a:cubicBezTo>
                <a:cubicBezTo>
                  <a:pt x="217091" y="256380"/>
                  <a:pt x="241401" y="248667"/>
                  <a:pt x="263279" y="226087"/>
                </a:cubicBezTo>
                <a:cubicBezTo>
                  <a:pt x="268795" y="220431"/>
                  <a:pt x="278145" y="209678"/>
                  <a:pt x="285858" y="193877"/>
                </a:cubicBezTo>
                <a:cubicBezTo>
                  <a:pt x="289458" y="186491"/>
                  <a:pt x="294226" y="174944"/>
                  <a:pt x="296798" y="160125"/>
                </a:cubicBezTo>
                <a:cubicBezTo>
                  <a:pt x="297686" y="154983"/>
                  <a:pt x="300350" y="137733"/>
                  <a:pt x="296564" y="115621"/>
                </a:cubicBezTo>
                <a:cubicBezTo>
                  <a:pt x="290393" y="79811"/>
                  <a:pt x="271460" y="56016"/>
                  <a:pt x="264120" y="47601"/>
                </a:cubicBezTo>
                <a:cubicBezTo>
                  <a:pt x="248179" y="29323"/>
                  <a:pt x="231350" y="19646"/>
                  <a:pt x="224057" y="15813"/>
                </a:cubicBezTo>
                <a:cubicBezTo>
                  <a:pt x="181469" y="-6533"/>
                  <a:pt x="140050" y="666"/>
                  <a:pt x="128363" y="2863"/>
                </a:cubicBezTo>
                <a:cubicBezTo>
                  <a:pt x="119574" y="4499"/>
                  <a:pt x="86616" y="11512"/>
                  <a:pt x="55108" y="38626"/>
                </a:cubicBezTo>
                <a:cubicBezTo>
                  <a:pt x="28134" y="61813"/>
                  <a:pt x="16026" y="87805"/>
                  <a:pt x="11725" y="98090"/>
                </a:cubicBezTo>
                <a:cubicBezTo>
                  <a:pt x="10931" y="100006"/>
                  <a:pt x="-6974" y="144464"/>
                  <a:pt x="3030" y="191961"/>
                </a:cubicBezTo>
                <a:cubicBezTo>
                  <a:pt x="5835" y="205284"/>
                  <a:pt x="10603" y="217626"/>
                  <a:pt x="11305" y="219542"/>
                </a:cubicBezTo>
                <a:cubicBezTo>
                  <a:pt x="18270" y="237447"/>
                  <a:pt x="26358" y="250069"/>
                  <a:pt x="30004" y="255445"/>
                </a:cubicBezTo>
                <a:cubicBezTo>
                  <a:pt x="35567" y="263673"/>
                  <a:pt x="43187" y="273443"/>
                  <a:pt x="53331" y="283261"/>
                </a:cubicBezTo>
                <a:cubicBezTo>
                  <a:pt x="63850" y="293452"/>
                  <a:pt x="82082" y="308551"/>
                  <a:pt x="108167" y="319397"/>
                </a:cubicBezTo>
                <a:cubicBezTo>
                  <a:pt x="123314" y="325708"/>
                  <a:pt x="136404" y="328653"/>
                  <a:pt x="144678" y="330102"/>
                </a:cubicBezTo>
                <a:cubicBezTo>
                  <a:pt x="150802" y="331178"/>
                  <a:pt x="161461" y="332720"/>
                  <a:pt x="174924" y="332767"/>
                </a:cubicBezTo>
                <a:cubicBezTo>
                  <a:pt x="193296" y="332814"/>
                  <a:pt x="207929" y="329962"/>
                  <a:pt x="216624" y="327859"/>
                </a:cubicBezTo>
                <a:cubicBezTo>
                  <a:pt x="218260" y="327485"/>
                  <a:pt x="232238" y="324025"/>
                  <a:pt x="245608" y="318041"/>
                </a:cubicBezTo>
                <a:cubicBezTo>
                  <a:pt x="272769" y="305934"/>
                  <a:pt x="314562" y="273630"/>
                  <a:pt x="332560" y="220992"/>
                </a:cubicBezTo>
                <a:cubicBezTo>
                  <a:pt x="341489" y="194953"/>
                  <a:pt x="343312" y="167698"/>
                  <a:pt x="342471" y="155030"/>
                </a:cubicBezTo>
                <a:cubicBezTo>
                  <a:pt x="347333" y="154422"/>
                  <a:pt x="351119" y="150261"/>
                  <a:pt x="351119" y="145212"/>
                </a:cubicBezTo>
                <a:cubicBezTo>
                  <a:pt x="351119" y="144511"/>
                  <a:pt x="351072" y="143857"/>
                  <a:pt x="350932" y="143202"/>
                </a:cubicBezTo>
                <a:cubicBezTo>
                  <a:pt x="360936" y="139696"/>
                  <a:pt x="370426" y="136096"/>
                  <a:pt x="380664" y="131562"/>
                </a:cubicBezTo>
                <a:cubicBezTo>
                  <a:pt x="396652" y="124503"/>
                  <a:pt x="408713" y="118145"/>
                  <a:pt x="426618" y="103653"/>
                </a:cubicBezTo>
                <a:lnTo>
                  <a:pt x="426805" y="103466"/>
                </a:lnTo>
                <a:cubicBezTo>
                  <a:pt x="427179" y="103092"/>
                  <a:pt x="427506" y="102671"/>
                  <a:pt x="427787" y="102204"/>
                </a:cubicBezTo>
                <a:cubicBezTo>
                  <a:pt x="430405" y="98090"/>
                  <a:pt x="429236" y="92480"/>
                  <a:pt x="425029" y="89722"/>
                </a:cubicBezTo>
              </a:path>
            </a:pathLst>
          </a:custGeom>
          <a:solidFill>
            <a:schemeClr val="bg1"/>
          </a:solidFill>
          <a:ln w="467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579" dirty="0"/>
          </a:p>
        </p:txBody>
      </p:sp>
      <p:grpSp>
        <p:nvGrpSpPr>
          <p:cNvPr id="233" name="그래픽 97">
            <a:extLst>
              <a:ext uri="{FF2B5EF4-FFF2-40B4-BE49-F238E27FC236}">
                <a16:creationId xmlns:a16="http://schemas.microsoft.com/office/drawing/2014/main" id="{962A9014-A8D3-4C99-A763-175A2506D909}"/>
              </a:ext>
            </a:extLst>
          </p:cNvPr>
          <p:cNvGrpSpPr/>
          <p:nvPr/>
        </p:nvGrpSpPr>
        <p:grpSpPr>
          <a:xfrm>
            <a:off x="3189968" y="7769687"/>
            <a:ext cx="618310" cy="551703"/>
            <a:chOff x="7833774" y="6741375"/>
            <a:chExt cx="181267" cy="161740"/>
          </a:xfrm>
          <a:solidFill>
            <a:srgbClr val="353E4D"/>
          </a:solidFill>
        </p:grpSpPr>
        <p:sp>
          <p:nvSpPr>
            <p:cNvPr id="234" name="그래픽 97">
              <a:extLst>
                <a:ext uri="{FF2B5EF4-FFF2-40B4-BE49-F238E27FC236}">
                  <a16:creationId xmlns:a16="http://schemas.microsoft.com/office/drawing/2014/main" id="{FCC30A6B-2C48-45D4-B62F-586DFC1FFB68}"/>
                </a:ext>
              </a:extLst>
            </p:cNvPr>
            <p:cNvSpPr/>
            <p:nvPr/>
          </p:nvSpPr>
          <p:spPr>
            <a:xfrm>
              <a:off x="7833774" y="6741375"/>
              <a:ext cx="181267" cy="161169"/>
            </a:xfrm>
            <a:custGeom>
              <a:avLst/>
              <a:gdLst>
                <a:gd name="connsiteX0" fmla="*/ 54710 w 181267"/>
                <a:gd name="connsiteY0" fmla="*/ 161170 h 161169"/>
                <a:gd name="connsiteX1" fmla="*/ 67378 w 181267"/>
                <a:gd name="connsiteY1" fmla="*/ 146882 h 161169"/>
                <a:gd name="connsiteX2" fmla="*/ 67093 w 181267"/>
                <a:gd name="connsiteY2" fmla="*/ 144025 h 161169"/>
                <a:gd name="connsiteX3" fmla="*/ 110527 w 181267"/>
                <a:gd name="connsiteY3" fmla="*/ 127070 h 161169"/>
                <a:gd name="connsiteX4" fmla="*/ 177487 w 181267"/>
                <a:gd name="connsiteY4" fmla="*/ 86303 h 161169"/>
                <a:gd name="connsiteX5" fmla="*/ 177678 w 181267"/>
                <a:gd name="connsiteY5" fmla="*/ 85922 h 161169"/>
                <a:gd name="connsiteX6" fmla="*/ 179106 w 181267"/>
                <a:gd name="connsiteY6" fmla="*/ 84112 h 161169"/>
                <a:gd name="connsiteX7" fmla="*/ 175297 w 181267"/>
                <a:gd name="connsiteY7" fmla="*/ 65729 h 161169"/>
                <a:gd name="connsiteX8" fmla="*/ 156913 w 181267"/>
                <a:gd name="connsiteY8" fmla="*/ 69539 h 161169"/>
                <a:gd name="connsiteX9" fmla="*/ 65092 w 181267"/>
                <a:gd name="connsiteY9" fmla="*/ 139262 h 161169"/>
                <a:gd name="connsiteX10" fmla="*/ 62235 w 181267"/>
                <a:gd name="connsiteY10" fmla="*/ 135928 h 161169"/>
                <a:gd name="connsiteX11" fmla="*/ 91667 w 181267"/>
                <a:gd name="connsiteY11" fmla="*/ 90304 h 161169"/>
                <a:gd name="connsiteX12" fmla="*/ 121575 w 181267"/>
                <a:gd name="connsiteY12" fmla="*/ 17818 h 161169"/>
                <a:gd name="connsiteX13" fmla="*/ 121671 w 181267"/>
                <a:gd name="connsiteY13" fmla="*/ 17437 h 161169"/>
                <a:gd name="connsiteX14" fmla="*/ 121766 w 181267"/>
                <a:gd name="connsiteY14" fmla="*/ 15056 h 161169"/>
                <a:gd name="connsiteX15" fmla="*/ 107859 w 181267"/>
                <a:gd name="connsiteY15" fmla="*/ 2483 h 161169"/>
                <a:gd name="connsiteX16" fmla="*/ 95286 w 181267"/>
                <a:gd name="connsiteY16" fmla="*/ 16390 h 161169"/>
                <a:gd name="connsiteX17" fmla="*/ 58615 w 181267"/>
                <a:gd name="connsiteY17" fmla="*/ 133547 h 161169"/>
                <a:gd name="connsiteX18" fmla="*/ 52900 w 181267"/>
                <a:gd name="connsiteY18" fmla="*/ 132309 h 161169"/>
                <a:gd name="connsiteX19" fmla="*/ 52519 w 181267"/>
                <a:gd name="connsiteY19" fmla="*/ 132309 h 161169"/>
                <a:gd name="connsiteX20" fmla="*/ 52328 w 181267"/>
                <a:gd name="connsiteY20" fmla="*/ 129451 h 161169"/>
                <a:gd name="connsiteX21" fmla="*/ 46709 w 181267"/>
                <a:gd name="connsiteY21" fmla="*/ 81826 h 161169"/>
                <a:gd name="connsiteX22" fmla="*/ 24230 w 181267"/>
                <a:gd name="connsiteY22" fmla="*/ 6674 h 161169"/>
                <a:gd name="connsiteX23" fmla="*/ 24039 w 181267"/>
                <a:gd name="connsiteY23" fmla="*/ 6293 h 161169"/>
                <a:gd name="connsiteX24" fmla="*/ 22610 w 181267"/>
                <a:gd name="connsiteY24" fmla="*/ 4388 h 161169"/>
                <a:gd name="connsiteX25" fmla="*/ 3942 w 181267"/>
                <a:gd name="connsiteY25" fmla="*/ 3436 h 161169"/>
                <a:gd name="connsiteX26" fmla="*/ 2989 w 181267"/>
                <a:gd name="connsiteY26" fmla="*/ 22200 h 161169"/>
                <a:gd name="connsiteX27" fmla="*/ 48233 w 181267"/>
                <a:gd name="connsiteY27" fmla="*/ 133071 h 161169"/>
                <a:gd name="connsiteX28" fmla="*/ 38518 w 181267"/>
                <a:gd name="connsiteY28" fmla="*/ 146692 h 161169"/>
                <a:gd name="connsiteX29" fmla="*/ 47376 w 181267"/>
                <a:gd name="connsiteY29" fmla="*/ 160027 h 16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1267" h="161169">
                  <a:moveTo>
                    <a:pt x="54710" y="161170"/>
                  </a:moveTo>
                  <a:cubicBezTo>
                    <a:pt x="61853" y="160217"/>
                    <a:pt x="67378" y="154216"/>
                    <a:pt x="67378" y="146882"/>
                  </a:cubicBezTo>
                  <a:cubicBezTo>
                    <a:pt x="67378" y="145930"/>
                    <a:pt x="67283" y="144882"/>
                    <a:pt x="67093" y="144025"/>
                  </a:cubicBezTo>
                  <a:cubicBezTo>
                    <a:pt x="81666" y="138881"/>
                    <a:pt x="95572" y="133642"/>
                    <a:pt x="110527" y="127070"/>
                  </a:cubicBezTo>
                  <a:cubicBezTo>
                    <a:pt x="133862" y="116783"/>
                    <a:pt x="151389" y="107544"/>
                    <a:pt x="177487" y="86303"/>
                  </a:cubicBezTo>
                  <a:lnTo>
                    <a:pt x="177678" y="85922"/>
                  </a:lnTo>
                  <a:cubicBezTo>
                    <a:pt x="178249" y="85351"/>
                    <a:pt x="178725" y="84779"/>
                    <a:pt x="179106" y="84112"/>
                  </a:cubicBezTo>
                  <a:cubicBezTo>
                    <a:pt x="183107" y="78016"/>
                    <a:pt x="181393" y="69825"/>
                    <a:pt x="175297" y="65729"/>
                  </a:cubicBezTo>
                  <a:cubicBezTo>
                    <a:pt x="169200" y="61729"/>
                    <a:pt x="162057" y="64300"/>
                    <a:pt x="156913" y="69539"/>
                  </a:cubicBezTo>
                  <a:cubicBezTo>
                    <a:pt x="118147" y="109544"/>
                    <a:pt x="78522" y="132214"/>
                    <a:pt x="65092" y="139262"/>
                  </a:cubicBezTo>
                  <a:cubicBezTo>
                    <a:pt x="64330" y="138024"/>
                    <a:pt x="63378" y="136881"/>
                    <a:pt x="62235" y="135928"/>
                  </a:cubicBezTo>
                  <a:cubicBezTo>
                    <a:pt x="71284" y="122784"/>
                    <a:pt x="83285" y="104782"/>
                    <a:pt x="91667" y="90304"/>
                  </a:cubicBezTo>
                  <a:cubicBezTo>
                    <a:pt x="104335" y="68206"/>
                    <a:pt x="113098" y="50394"/>
                    <a:pt x="121575" y="17818"/>
                  </a:cubicBezTo>
                  <a:lnTo>
                    <a:pt x="121671" y="17437"/>
                  </a:lnTo>
                  <a:cubicBezTo>
                    <a:pt x="121766" y="16675"/>
                    <a:pt x="121766" y="15913"/>
                    <a:pt x="121766" y="15056"/>
                  </a:cubicBezTo>
                  <a:cubicBezTo>
                    <a:pt x="121385" y="7722"/>
                    <a:pt x="115194" y="2102"/>
                    <a:pt x="107859" y="2483"/>
                  </a:cubicBezTo>
                  <a:cubicBezTo>
                    <a:pt x="100525" y="2864"/>
                    <a:pt x="96334" y="9151"/>
                    <a:pt x="95286" y="16390"/>
                  </a:cubicBezTo>
                  <a:cubicBezTo>
                    <a:pt x="86714" y="79159"/>
                    <a:pt x="62235" y="126594"/>
                    <a:pt x="58615" y="133547"/>
                  </a:cubicBezTo>
                  <a:cubicBezTo>
                    <a:pt x="56806" y="132785"/>
                    <a:pt x="54900" y="132309"/>
                    <a:pt x="52900" y="132309"/>
                  </a:cubicBezTo>
                  <a:cubicBezTo>
                    <a:pt x="52710" y="132309"/>
                    <a:pt x="52614" y="132309"/>
                    <a:pt x="52519" y="132309"/>
                  </a:cubicBezTo>
                  <a:cubicBezTo>
                    <a:pt x="52424" y="131356"/>
                    <a:pt x="52328" y="130404"/>
                    <a:pt x="52328" y="129451"/>
                  </a:cubicBezTo>
                  <a:cubicBezTo>
                    <a:pt x="50995" y="113545"/>
                    <a:pt x="49376" y="98400"/>
                    <a:pt x="46709" y="81826"/>
                  </a:cubicBezTo>
                  <a:cubicBezTo>
                    <a:pt x="42613" y="56680"/>
                    <a:pt x="38136" y="37345"/>
                    <a:pt x="24230" y="6674"/>
                  </a:cubicBezTo>
                  <a:lnTo>
                    <a:pt x="24039" y="6293"/>
                  </a:lnTo>
                  <a:cubicBezTo>
                    <a:pt x="23659" y="5626"/>
                    <a:pt x="23182" y="5055"/>
                    <a:pt x="22610" y="4388"/>
                  </a:cubicBezTo>
                  <a:cubicBezTo>
                    <a:pt x="17753" y="-1041"/>
                    <a:pt x="9371" y="-1517"/>
                    <a:pt x="3942" y="3436"/>
                  </a:cubicBezTo>
                  <a:cubicBezTo>
                    <a:pt x="-1487" y="8293"/>
                    <a:pt x="-821" y="15913"/>
                    <a:pt x="2989" y="22200"/>
                  </a:cubicBezTo>
                  <a:cubicBezTo>
                    <a:pt x="36041" y="76588"/>
                    <a:pt x="46900" y="126213"/>
                    <a:pt x="48233" y="133071"/>
                  </a:cubicBezTo>
                  <a:cubicBezTo>
                    <a:pt x="42613" y="135071"/>
                    <a:pt x="38518" y="140405"/>
                    <a:pt x="38518" y="146692"/>
                  </a:cubicBezTo>
                  <a:cubicBezTo>
                    <a:pt x="38518" y="152692"/>
                    <a:pt x="42137" y="157836"/>
                    <a:pt x="47376" y="160027"/>
                  </a:cubicBezTo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235" name="그래픽 97">
              <a:extLst>
                <a:ext uri="{FF2B5EF4-FFF2-40B4-BE49-F238E27FC236}">
                  <a16:creationId xmlns:a16="http://schemas.microsoft.com/office/drawing/2014/main" id="{9D898F88-BD04-4BF6-AA57-BE7EC8369E53}"/>
                </a:ext>
              </a:extLst>
            </p:cNvPr>
            <p:cNvSpPr/>
            <p:nvPr/>
          </p:nvSpPr>
          <p:spPr>
            <a:xfrm>
              <a:off x="7871815" y="6873588"/>
              <a:ext cx="29527" cy="29528"/>
            </a:xfrm>
            <a:custGeom>
              <a:avLst/>
              <a:gdLst>
                <a:gd name="connsiteX0" fmla="*/ 29528 w 29527"/>
                <a:gd name="connsiteY0" fmla="*/ 14765 h 29528"/>
                <a:gd name="connsiteX1" fmla="*/ 14764 w 29527"/>
                <a:gd name="connsiteY1" fmla="*/ 29529 h 29528"/>
                <a:gd name="connsiteX2" fmla="*/ 0 w 29527"/>
                <a:gd name="connsiteY2" fmla="*/ 14765 h 29528"/>
                <a:gd name="connsiteX3" fmla="*/ 14764 w 29527"/>
                <a:gd name="connsiteY3" fmla="*/ 1 h 29528"/>
                <a:gd name="connsiteX4" fmla="*/ 29528 w 29527"/>
                <a:gd name="connsiteY4" fmla="*/ 14765 h 2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7" h="29528">
                  <a:moveTo>
                    <a:pt x="29528" y="14765"/>
                  </a:moveTo>
                  <a:cubicBezTo>
                    <a:pt x="29528" y="22956"/>
                    <a:pt x="22860" y="29529"/>
                    <a:pt x="14764" y="29529"/>
                  </a:cubicBezTo>
                  <a:cubicBezTo>
                    <a:pt x="6572" y="29529"/>
                    <a:pt x="0" y="22861"/>
                    <a:pt x="0" y="14765"/>
                  </a:cubicBezTo>
                  <a:cubicBezTo>
                    <a:pt x="0" y="6573"/>
                    <a:pt x="6668" y="1"/>
                    <a:pt x="14764" y="1"/>
                  </a:cubicBezTo>
                  <a:cubicBezTo>
                    <a:pt x="22860" y="-94"/>
                    <a:pt x="29528" y="6573"/>
                    <a:pt x="29528" y="14765"/>
                  </a:cubicBezTo>
                  <a:close/>
                </a:path>
              </a:pathLst>
            </a:custGeom>
            <a:solidFill>
              <a:srgbClr val="353E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grpSp>
        <p:nvGrpSpPr>
          <p:cNvPr id="236" name="그래픽 97">
            <a:extLst>
              <a:ext uri="{FF2B5EF4-FFF2-40B4-BE49-F238E27FC236}">
                <a16:creationId xmlns:a16="http://schemas.microsoft.com/office/drawing/2014/main" id="{45AF8D0A-672B-4DE9-843D-AAF029C29BED}"/>
              </a:ext>
            </a:extLst>
          </p:cNvPr>
          <p:cNvGrpSpPr/>
          <p:nvPr/>
        </p:nvGrpSpPr>
        <p:grpSpPr>
          <a:xfrm>
            <a:off x="2451589" y="7769687"/>
            <a:ext cx="618310" cy="551703"/>
            <a:chOff x="7833774" y="6741375"/>
            <a:chExt cx="181267" cy="161740"/>
          </a:xfrm>
          <a:solidFill>
            <a:schemeClr val="bg1"/>
          </a:solidFill>
        </p:grpSpPr>
        <p:sp>
          <p:nvSpPr>
            <p:cNvPr id="237" name="그래픽 97">
              <a:extLst>
                <a:ext uri="{FF2B5EF4-FFF2-40B4-BE49-F238E27FC236}">
                  <a16:creationId xmlns:a16="http://schemas.microsoft.com/office/drawing/2014/main" id="{DFA9235C-AF51-4D1F-A084-C2944A0C10C6}"/>
                </a:ext>
              </a:extLst>
            </p:cNvPr>
            <p:cNvSpPr/>
            <p:nvPr/>
          </p:nvSpPr>
          <p:spPr>
            <a:xfrm>
              <a:off x="7833774" y="6741375"/>
              <a:ext cx="181267" cy="161169"/>
            </a:xfrm>
            <a:custGeom>
              <a:avLst/>
              <a:gdLst>
                <a:gd name="connsiteX0" fmla="*/ 54710 w 181267"/>
                <a:gd name="connsiteY0" fmla="*/ 161170 h 161169"/>
                <a:gd name="connsiteX1" fmla="*/ 67378 w 181267"/>
                <a:gd name="connsiteY1" fmla="*/ 146882 h 161169"/>
                <a:gd name="connsiteX2" fmla="*/ 67093 w 181267"/>
                <a:gd name="connsiteY2" fmla="*/ 144025 h 161169"/>
                <a:gd name="connsiteX3" fmla="*/ 110527 w 181267"/>
                <a:gd name="connsiteY3" fmla="*/ 127070 h 161169"/>
                <a:gd name="connsiteX4" fmla="*/ 177487 w 181267"/>
                <a:gd name="connsiteY4" fmla="*/ 86303 h 161169"/>
                <a:gd name="connsiteX5" fmla="*/ 177678 w 181267"/>
                <a:gd name="connsiteY5" fmla="*/ 85922 h 161169"/>
                <a:gd name="connsiteX6" fmla="*/ 179106 w 181267"/>
                <a:gd name="connsiteY6" fmla="*/ 84112 h 161169"/>
                <a:gd name="connsiteX7" fmla="*/ 175297 w 181267"/>
                <a:gd name="connsiteY7" fmla="*/ 65729 h 161169"/>
                <a:gd name="connsiteX8" fmla="*/ 156913 w 181267"/>
                <a:gd name="connsiteY8" fmla="*/ 69539 h 161169"/>
                <a:gd name="connsiteX9" fmla="*/ 65092 w 181267"/>
                <a:gd name="connsiteY9" fmla="*/ 139262 h 161169"/>
                <a:gd name="connsiteX10" fmla="*/ 62235 w 181267"/>
                <a:gd name="connsiteY10" fmla="*/ 135928 h 161169"/>
                <a:gd name="connsiteX11" fmla="*/ 91667 w 181267"/>
                <a:gd name="connsiteY11" fmla="*/ 90304 h 161169"/>
                <a:gd name="connsiteX12" fmla="*/ 121575 w 181267"/>
                <a:gd name="connsiteY12" fmla="*/ 17818 h 161169"/>
                <a:gd name="connsiteX13" fmla="*/ 121671 w 181267"/>
                <a:gd name="connsiteY13" fmla="*/ 17437 h 161169"/>
                <a:gd name="connsiteX14" fmla="*/ 121766 w 181267"/>
                <a:gd name="connsiteY14" fmla="*/ 15056 h 161169"/>
                <a:gd name="connsiteX15" fmla="*/ 107859 w 181267"/>
                <a:gd name="connsiteY15" fmla="*/ 2483 h 161169"/>
                <a:gd name="connsiteX16" fmla="*/ 95286 w 181267"/>
                <a:gd name="connsiteY16" fmla="*/ 16390 h 161169"/>
                <a:gd name="connsiteX17" fmla="*/ 58615 w 181267"/>
                <a:gd name="connsiteY17" fmla="*/ 133547 h 161169"/>
                <a:gd name="connsiteX18" fmla="*/ 52900 w 181267"/>
                <a:gd name="connsiteY18" fmla="*/ 132309 h 161169"/>
                <a:gd name="connsiteX19" fmla="*/ 52519 w 181267"/>
                <a:gd name="connsiteY19" fmla="*/ 132309 h 161169"/>
                <a:gd name="connsiteX20" fmla="*/ 52328 w 181267"/>
                <a:gd name="connsiteY20" fmla="*/ 129451 h 161169"/>
                <a:gd name="connsiteX21" fmla="*/ 46709 w 181267"/>
                <a:gd name="connsiteY21" fmla="*/ 81826 h 161169"/>
                <a:gd name="connsiteX22" fmla="*/ 24230 w 181267"/>
                <a:gd name="connsiteY22" fmla="*/ 6674 h 161169"/>
                <a:gd name="connsiteX23" fmla="*/ 24039 w 181267"/>
                <a:gd name="connsiteY23" fmla="*/ 6293 h 161169"/>
                <a:gd name="connsiteX24" fmla="*/ 22610 w 181267"/>
                <a:gd name="connsiteY24" fmla="*/ 4388 h 161169"/>
                <a:gd name="connsiteX25" fmla="*/ 3942 w 181267"/>
                <a:gd name="connsiteY25" fmla="*/ 3436 h 161169"/>
                <a:gd name="connsiteX26" fmla="*/ 2989 w 181267"/>
                <a:gd name="connsiteY26" fmla="*/ 22200 h 161169"/>
                <a:gd name="connsiteX27" fmla="*/ 48233 w 181267"/>
                <a:gd name="connsiteY27" fmla="*/ 133071 h 161169"/>
                <a:gd name="connsiteX28" fmla="*/ 38518 w 181267"/>
                <a:gd name="connsiteY28" fmla="*/ 146692 h 161169"/>
                <a:gd name="connsiteX29" fmla="*/ 47376 w 181267"/>
                <a:gd name="connsiteY29" fmla="*/ 160027 h 16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1267" h="161169">
                  <a:moveTo>
                    <a:pt x="54710" y="161170"/>
                  </a:moveTo>
                  <a:cubicBezTo>
                    <a:pt x="61853" y="160217"/>
                    <a:pt x="67378" y="154216"/>
                    <a:pt x="67378" y="146882"/>
                  </a:cubicBezTo>
                  <a:cubicBezTo>
                    <a:pt x="67378" y="145930"/>
                    <a:pt x="67283" y="144882"/>
                    <a:pt x="67093" y="144025"/>
                  </a:cubicBezTo>
                  <a:cubicBezTo>
                    <a:pt x="81666" y="138881"/>
                    <a:pt x="95572" y="133642"/>
                    <a:pt x="110527" y="127070"/>
                  </a:cubicBezTo>
                  <a:cubicBezTo>
                    <a:pt x="133862" y="116783"/>
                    <a:pt x="151389" y="107544"/>
                    <a:pt x="177487" y="86303"/>
                  </a:cubicBezTo>
                  <a:lnTo>
                    <a:pt x="177678" y="85922"/>
                  </a:lnTo>
                  <a:cubicBezTo>
                    <a:pt x="178249" y="85351"/>
                    <a:pt x="178725" y="84779"/>
                    <a:pt x="179106" y="84112"/>
                  </a:cubicBezTo>
                  <a:cubicBezTo>
                    <a:pt x="183107" y="78016"/>
                    <a:pt x="181393" y="69825"/>
                    <a:pt x="175297" y="65729"/>
                  </a:cubicBezTo>
                  <a:cubicBezTo>
                    <a:pt x="169200" y="61729"/>
                    <a:pt x="162057" y="64300"/>
                    <a:pt x="156913" y="69539"/>
                  </a:cubicBezTo>
                  <a:cubicBezTo>
                    <a:pt x="118147" y="109544"/>
                    <a:pt x="78522" y="132214"/>
                    <a:pt x="65092" y="139262"/>
                  </a:cubicBezTo>
                  <a:cubicBezTo>
                    <a:pt x="64330" y="138024"/>
                    <a:pt x="63378" y="136881"/>
                    <a:pt x="62235" y="135928"/>
                  </a:cubicBezTo>
                  <a:cubicBezTo>
                    <a:pt x="71284" y="122784"/>
                    <a:pt x="83285" y="104782"/>
                    <a:pt x="91667" y="90304"/>
                  </a:cubicBezTo>
                  <a:cubicBezTo>
                    <a:pt x="104335" y="68206"/>
                    <a:pt x="113098" y="50394"/>
                    <a:pt x="121575" y="17818"/>
                  </a:cubicBezTo>
                  <a:lnTo>
                    <a:pt x="121671" y="17437"/>
                  </a:lnTo>
                  <a:cubicBezTo>
                    <a:pt x="121766" y="16675"/>
                    <a:pt x="121766" y="15913"/>
                    <a:pt x="121766" y="15056"/>
                  </a:cubicBezTo>
                  <a:cubicBezTo>
                    <a:pt x="121385" y="7722"/>
                    <a:pt x="115194" y="2102"/>
                    <a:pt x="107859" y="2483"/>
                  </a:cubicBezTo>
                  <a:cubicBezTo>
                    <a:pt x="100525" y="2864"/>
                    <a:pt x="96334" y="9151"/>
                    <a:pt x="95286" y="16390"/>
                  </a:cubicBezTo>
                  <a:cubicBezTo>
                    <a:pt x="86714" y="79159"/>
                    <a:pt x="62235" y="126594"/>
                    <a:pt x="58615" y="133547"/>
                  </a:cubicBezTo>
                  <a:cubicBezTo>
                    <a:pt x="56806" y="132785"/>
                    <a:pt x="54900" y="132309"/>
                    <a:pt x="52900" y="132309"/>
                  </a:cubicBezTo>
                  <a:cubicBezTo>
                    <a:pt x="52710" y="132309"/>
                    <a:pt x="52614" y="132309"/>
                    <a:pt x="52519" y="132309"/>
                  </a:cubicBezTo>
                  <a:cubicBezTo>
                    <a:pt x="52424" y="131356"/>
                    <a:pt x="52328" y="130404"/>
                    <a:pt x="52328" y="129451"/>
                  </a:cubicBezTo>
                  <a:cubicBezTo>
                    <a:pt x="50995" y="113545"/>
                    <a:pt x="49376" y="98400"/>
                    <a:pt x="46709" y="81826"/>
                  </a:cubicBezTo>
                  <a:cubicBezTo>
                    <a:pt x="42613" y="56680"/>
                    <a:pt x="38136" y="37345"/>
                    <a:pt x="24230" y="6674"/>
                  </a:cubicBezTo>
                  <a:lnTo>
                    <a:pt x="24039" y="6293"/>
                  </a:lnTo>
                  <a:cubicBezTo>
                    <a:pt x="23659" y="5626"/>
                    <a:pt x="23182" y="5055"/>
                    <a:pt x="22610" y="4388"/>
                  </a:cubicBezTo>
                  <a:cubicBezTo>
                    <a:pt x="17753" y="-1041"/>
                    <a:pt x="9371" y="-1517"/>
                    <a:pt x="3942" y="3436"/>
                  </a:cubicBezTo>
                  <a:cubicBezTo>
                    <a:pt x="-1487" y="8293"/>
                    <a:pt x="-821" y="15913"/>
                    <a:pt x="2989" y="22200"/>
                  </a:cubicBezTo>
                  <a:cubicBezTo>
                    <a:pt x="36041" y="76588"/>
                    <a:pt x="46900" y="126213"/>
                    <a:pt x="48233" y="133071"/>
                  </a:cubicBezTo>
                  <a:cubicBezTo>
                    <a:pt x="42613" y="135071"/>
                    <a:pt x="38518" y="140405"/>
                    <a:pt x="38518" y="146692"/>
                  </a:cubicBezTo>
                  <a:cubicBezTo>
                    <a:pt x="38518" y="152692"/>
                    <a:pt x="42137" y="157836"/>
                    <a:pt x="47376" y="160027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238" name="그래픽 97">
              <a:extLst>
                <a:ext uri="{FF2B5EF4-FFF2-40B4-BE49-F238E27FC236}">
                  <a16:creationId xmlns:a16="http://schemas.microsoft.com/office/drawing/2014/main" id="{8D0C6033-F873-4DE9-849A-0A3776A7AF45}"/>
                </a:ext>
              </a:extLst>
            </p:cNvPr>
            <p:cNvSpPr/>
            <p:nvPr/>
          </p:nvSpPr>
          <p:spPr>
            <a:xfrm>
              <a:off x="7871815" y="6873588"/>
              <a:ext cx="29527" cy="29528"/>
            </a:xfrm>
            <a:custGeom>
              <a:avLst/>
              <a:gdLst>
                <a:gd name="connsiteX0" fmla="*/ 29528 w 29527"/>
                <a:gd name="connsiteY0" fmla="*/ 14765 h 29528"/>
                <a:gd name="connsiteX1" fmla="*/ 14764 w 29527"/>
                <a:gd name="connsiteY1" fmla="*/ 29529 h 29528"/>
                <a:gd name="connsiteX2" fmla="*/ 0 w 29527"/>
                <a:gd name="connsiteY2" fmla="*/ 14765 h 29528"/>
                <a:gd name="connsiteX3" fmla="*/ 14764 w 29527"/>
                <a:gd name="connsiteY3" fmla="*/ 1 h 29528"/>
                <a:gd name="connsiteX4" fmla="*/ 29528 w 29527"/>
                <a:gd name="connsiteY4" fmla="*/ 14765 h 2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7" h="29528">
                  <a:moveTo>
                    <a:pt x="29528" y="14765"/>
                  </a:moveTo>
                  <a:cubicBezTo>
                    <a:pt x="29528" y="22956"/>
                    <a:pt x="22860" y="29529"/>
                    <a:pt x="14764" y="29529"/>
                  </a:cubicBezTo>
                  <a:cubicBezTo>
                    <a:pt x="6572" y="29529"/>
                    <a:pt x="0" y="22861"/>
                    <a:pt x="0" y="14765"/>
                  </a:cubicBezTo>
                  <a:cubicBezTo>
                    <a:pt x="0" y="6573"/>
                    <a:pt x="6668" y="1"/>
                    <a:pt x="14764" y="1"/>
                  </a:cubicBezTo>
                  <a:cubicBezTo>
                    <a:pt x="22860" y="-94"/>
                    <a:pt x="29528" y="6573"/>
                    <a:pt x="29528" y="147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pic>
        <p:nvPicPr>
          <p:cNvPr id="239" name="그림 238">
            <a:extLst>
              <a:ext uri="{FF2B5EF4-FFF2-40B4-BE49-F238E27FC236}">
                <a16:creationId xmlns:a16="http://schemas.microsoft.com/office/drawing/2014/main" id="{B6937407-07C1-4803-B21B-53F538CE5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302" y="7786545"/>
            <a:ext cx="1247516" cy="367571"/>
          </a:xfrm>
          <a:prstGeom prst="rect">
            <a:avLst/>
          </a:prstGeom>
        </p:spPr>
      </p:pic>
      <p:pic>
        <p:nvPicPr>
          <p:cNvPr id="240" name="그림 23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6CDC9DE6-2AA4-4B70-AEB1-2966221E5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366" y="8157694"/>
            <a:ext cx="1247516" cy="367571"/>
          </a:xfrm>
          <a:prstGeom prst="rect">
            <a:avLst/>
          </a:prstGeom>
        </p:spPr>
      </p:pic>
      <p:pic>
        <p:nvPicPr>
          <p:cNvPr id="241" name="그림 240">
            <a:extLst>
              <a:ext uri="{FF2B5EF4-FFF2-40B4-BE49-F238E27FC236}">
                <a16:creationId xmlns:a16="http://schemas.microsoft.com/office/drawing/2014/main" id="{26583AC1-F2F2-44EF-A830-A28848EC4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25" y="7829525"/>
            <a:ext cx="601481" cy="441828"/>
          </a:xfrm>
          <a:prstGeom prst="rect">
            <a:avLst/>
          </a:prstGeom>
        </p:spPr>
      </p:pic>
      <p:pic>
        <p:nvPicPr>
          <p:cNvPr id="242" name="그림 241">
            <a:extLst>
              <a:ext uri="{FF2B5EF4-FFF2-40B4-BE49-F238E27FC236}">
                <a16:creationId xmlns:a16="http://schemas.microsoft.com/office/drawing/2014/main" id="{C0891934-C549-4F37-B279-7499796DC4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06" y="7823650"/>
            <a:ext cx="597768" cy="441828"/>
          </a:xfrm>
          <a:prstGeom prst="rect">
            <a:avLst/>
          </a:prstGeom>
        </p:spPr>
      </p:pic>
      <p:pic>
        <p:nvPicPr>
          <p:cNvPr id="243" name="그림 242">
            <a:extLst>
              <a:ext uri="{FF2B5EF4-FFF2-40B4-BE49-F238E27FC236}">
                <a16:creationId xmlns:a16="http://schemas.microsoft.com/office/drawing/2014/main" id="{BDE7CC9B-1CC4-4084-90C9-108B771830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523" y="7773795"/>
            <a:ext cx="601481" cy="438115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96717CA9-27D0-457B-8AE4-3CBE99AE7D47}"/>
              </a:ext>
            </a:extLst>
          </p:cNvPr>
          <p:cNvSpPr/>
          <p:nvPr/>
        </p:nvSpPr>
        <p:spPr>
          <a:xfrm>
            <a:off x="-531234" y="4432300"/>
            <a:ext cx="368300" cy="368300"/>
          </a:xfrm>
          <a:prstGeom prst="rect">
            <a:avLst/>
          </a:prstGeom>
          <a:solidFill>
            <a:srgbClr val="0042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EB9F284-B19F-448A-A7D0-F88E6DDA3EFC}"/>
              </a:ext>
            </a:extLst>
          </p:cNvPr>
          <p:cNvSpPr/>
          <p:nvPr/>
        </p:nvSpPr>
        <p:spPr>
          <a:xfrm>
            <a:off x="-531234" y="4922737"/>
            <a:ext cx="368300" cy="368300"/>
          </a:xfrm>
          <a:prstGeom prst="rect">
            <a:avLst/>
          </a:prstGeom>
          <a:solidFill>
            <a:srgbClr val="353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50DF6E6-738A-461A-B48C-B17066AB428B}"/>
              </a:ext>
            </a:extLst>
          </p:cNvPr>
          <p:cNvSpPr txBox="1"/>
          <p:nvPr/>
        </p:nvSpPr>
        <p:spPr>
          <a:xfrm>
            <a:off x="-1545978" y="1031586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Bold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E5EC70-FB87-479A-BC50-523AC28FA3EE}"/>
              </a:ext>
            </a:extLst>
          </p:cNvPr>
          <p:cNvSpPr txBox="1"/>
          <p:nvPr/>
        </p:nvSpPr>
        <p:spPr>
          <a:xfrm>
            <a:off x="-2024379" y="1300473"/>
            <a:ext cx="1897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나눔스퀘어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2E335D9-2CA7-48F1-9E7A-5C80A08D98FF}"/>
              </a:ext>
            </a:extLst>
          </p:cNvPr>
          <p:cNvSpPr txBox="1"/>
          <p:nvPr/>
        </p:nvSpPr>
        <p:spPr>
          <a:xfrm>
            <a:off x="-1685807" y="762698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18445E-A2DD-4C1F-AE51-5949F7953681}"/>
              </a:ext>
            </a:extLst>
          </p:cNvPr>
          <p:cNvSpPr txBox="1"/>
          <p:nvPr/>
        </p:nvSpPr>
        <p:spPr>
          <a:xfrm>
            <a:off x="-2136251" y="493810"/>
            <a:ext cx="1452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5735BCE-3967-4831-B4BD-0E23706C4CD7}"/>
              </a:ext>
            </a:extLst>
          </p:cNvPr>
          <p:cNvSpPr txBox="1"/>
          <p:nvPr/>
        </p:nvSpPr>
        <p:spPr>
          <a:xfrm>
            <a:off x="-1051419" y="2774785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나눔스퀘어 ExtraBold" panose="020B0600000101010101" pitchFamily="50" charset="-127"/>
                <a:cs typeface="Poppins" panose="00000500000000000000" pitchFamily="2" charset="0"/>
              </a:rPr>
              <a:t>Poppins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Poppins" panose="00000500000000000000" pitchFamily="2" charset="0"/>
              <a:ea typeface="나눔스퀘어 ExtraBold" panose="020B0600000101010101" pitchFamily="50" charset="-127"/>
              <a:cs typeface="Poppins" panose="00000500000000000000" pitchFamily="2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9CA31F4-C1BB-40D9-B8F5-14DF429D74C8}"/>
              </a:ext>
            </a:extLst>
          </p:cNvPr>
          <p:cNvSpPr txBox="1"/>
          <p:nvPr/>
        </p:nvSpPr>
        <p:spPr>
          <a:xfrm>
            <a:off x="-2193960" y="3870172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Black" panose="00000A00000000000000" pitchFamily="2" charset="0"/>
                <a:ea typeface="나눔스퀘어 ExtraBold" panose="020B0600000101010101" pitchFamily="50" charset="-127"/>
                <a:cs typeface="Poppins Black" panose="00000A00000000000000" pitchFamily="2" charset="0"/>
              </a:rPr>
              <a:t>Poppins Black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Poppins Black" panose="00000A00000000000000" pitchFamily="2" charset="0"/>
              <a:ea typeface="나눔스퀘어 ExtraBold" panose="020B0600000101010101" pitchFamily="50" charset="-127"/>
              <a:cs typeface="Poppins Black" panose="00000A00000000000000" pitchFamily="2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6888968-49E1-4CCD-B6E8-EE726BAE0632}"/>
              </a:ext>
            </a:extLst>
          </p:cNvPr>
          <p:cNvSpPr txBox="1"/>
          <p:nvPr/>
        </p:nvSpPr>
        <p:spPr>
          <a:xfrm>
            <a:off x="-2551429" y="3596323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ExtraBold" panose="00000900000000000000" pitchFamily="2" charset="0"/>
                <a:ea typeface="나눔스퀘어 ExtraBold" panose="020B0600000101010101" pitchFamily="50" charset="-127"/>
                <a:cs typeface="Poppins ExtraBold" panose="00000900000000000000" pitchFamily="2" charset="0"/>
              </a:rPr>
              <a:t>Poppins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oppins ExtraBold" panose="00000900000000000000" pitchFamily="2" charset="0"/>
                <a:ea typeface="나눔스퀘어 ExtraBold" panose="020B0600000101010101" pitchFamily="50" charset="-127"/>
                <a:cs typeface="Poppins ExtraBold" panose="00000900000000000000" pitchFamily="2" charset="0"/>
              </a:rPr>
              <a:t>ExtraBold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Poppins ExtraBold" panose="00000900000000000000" pitchFamily="2" charset="0"/>
              <a:ea typeface="나눔스퀘어 ExtraBold" panose="020B0600000101010101" pitchFamily="50" charset="-127"/>
              <a:cs typeface="Poppins ExtraBold" panose="00000900000000000000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6D83999-82F2-4977-8D0C-EB84B6D5C21D}"/>
              </a:ext>
            </a:extLst>
          </p:cNvPr>
          <p:cNvSpPr txBox="1"/>
          <p:nvPr/>
        </p:nvSpPr>
        <p:spPr>
          <a:xfrm>
            <a:off x="-2432807" y="2227093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Poppins ExtraLight" panose="00000300000000000000" pitchFamily="2" charset="0"/>
                <a:ea typeface="나눔스퀘어 ExtraBold" panose="020B0600000101010101" pitchFamily="50" charset="-127"/>
                <a:cs typeface="Poppins ExtraLight" panose="00000300000000000000" pitchFamily="2" charset="0"/>
              </a:defRPr>
            </a:lvl1pPr>
          </a:lstStyle>
          <a:p>
            <a:pPr algn="l"/>
            <a:r>
              <a:rPr lang="en-US" altLang="ko-KR"/>
              <a:t>Poppins </a:t>
            </a:r>
            <a:r>
              <a:rPr lang="en-US" altLang="ko-KR" dirty="0" err="1"/>
              <a:t>ExtraLight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68081C4-311A-41FC-8310-D4FEC93E113A}"/>
              </a:ext>
            </a:extLst>
          </p:cNvPr>
          <p:cNvSpPr txBox="1"/>
          <p:nvPr/>
        </p:nvSpPr>
        <p:spPr>
          <a:xfrm>
            <a:off x="-2041675" y="2500939"/>
            <a:ext cx="1358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Light" panose="00000400000000000000" pitchFamily="2" charset="0"/>
                <a:ea typeface="나눔스퀘어 ExtraBold" panose="020B0600000101010101" pitchFamily="50" charset="-127"/>
                <a:cs typeface="Poppins Light" panose="00000400000000000000" pitchFamily="2" charset="0"/>
              </a:rPr>
              <a:t>Poppins Light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Poppins Light" panose="00000400000000000000" pitchFamily="2" charset="0"/>
              <a:ea typeface="나눔스퀘어 ExtraBold" panose="020B0600000101010101" pitchFamily="50" charset="-127"/>
              <a:cs typeface="Poppins Light" panose="00000400000000000000" pitchFamily="2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339B3F6-D2F2-439B-9701-8EB489830DAC}"/>
              </a:ext>
            </a:extLst>
          </p:cNvPr>
          <p:cNvSpPr txBox="1"/>
          <p:nvPr/>
        </p:nvSpPr>
        <p:spPr>
          <a:xfrm>
            <a:off x="-2383114" y="3048631"/>
            <a:ext cx="1699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Medium" panose="00000600000000000000" pitchFamily="2" charset="0"/>
                <a:ea typeface="나눔스퀘어 ExtraBold" panose="020B0600000101010101" pitchFamily="50" charset="-127"/>
                <a:cs typeface="Poppins Medium" panose="00000600000000000000" pitchFamily="2" charset="0"/>
              </a:rPr>
              <a:t>Poppins Medium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Poppins Medium" panose="00000600000000000000" pitchFamily="2" charset="0"/>
              <a:ea typeface="나눔스퀘어 ExtraBold" panose="020B0600000101010101" pitchFamily="50" charset="-127"/>
              <a:cs typeface="Poppins Medium" panose="00000600000000000000" pitchFamily="2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EF201EB-3B2F-4A6E-8C6C-2DE6B0A7C248}"/>
              </a:ext>
            </a:extLst>
          </p:cNvPr>
          <p:cNvSpPr txBox="1"/>
          <p:nvPr/>
        </p:nvSpPr>
        <p:spPr>
          <a:xfrm>
            <a:off x="-1968335" y="3322477"/>
            <a:ext cx="1818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SemiBold" panose="00000700000000000000" pitchFamily="2" charset="0"/>
                <a:ea typeface="나눔스퀘어 ExtraBold" panose="020B0600000101010101" pitchFamily="50" charset="-127"/>
                <a:cs typeface="Poppins SemiBold" panose="00000700000000000000" pitchFamily="2" charset="0"/>
              </a:rPr>
              <a:t>Poppins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oppins SemiBold" panose="00000700000000000000" pitchFamily="2" charset="0"/>
                <a:ea typeface="나눔스퀘어 ExtraBold" panose="020B0600000101010101" pitchFamily="50" charset="-127"/>
                <a:cs typeface="Poppins SemiBold" panose="00000700000000000000" pitchFamily="2" charset="0"/>
              </a:rPr>
              <a:t>SemiBold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Poppins SemiBold" panose="00000700000000000000" pitchFamily="2" charset="0"/>
              <a:ea typeface="나눔스퀘어 ExtraBold" panose="020B0600000101010101" pitchFamily="50" charset="-127"/>
              <a:cs typeface="Poppins SemiBold" panose="00000700000000000000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F5B60D3-9123-4EBB-A79B-283E3954B20A}"/>
              </a:ext>
            </a:extLst>
          </p:cNvPr>
          <p:cNvSpPr txBox="1"/>
          <p:nvPr/>
        </p:nvSpPr>
        <p:spPr>
          <a:xfrm>
            <a:off x="-1940685" y="1953247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Thin" panose="00000300000000000000" pitchFamily="2" charset="0"/>
                <a:ea typeface="나눔스퀘어 ExtraBold" panose="020B0600000101010101" pitchFamily="50" charset="-127"/>
                <a:cs typeface="Poppins Thin" panose="00000300000000000000" pitchFamily="2" charset="0"/>
              </a:rPr>
              <a:t>Poppins Thin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Poppins Thin" panose="00000300000000000000" pitchFamily="2" charset="0"/>
              <a:ea typeface="나눔스퀘어 ExtraBold" panose="020B0600000101010101" pitchFamily="50" charset="-127"/>
              <a:cs typeface="Poppins Thin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36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3</a:t>
            </a:fld>
            <a:endParaRPr lang="ko-KR" altLang="en-US"/>
          </a:p>
        </p:txBody>
      </p:sp>
      <p:grpSp>
        <p:nvGrpSpPr>
          <p:cNvPr id="159" name="그래픽 81">
            <a:extLst>
              <a:ext uri="{FF2B5EF4-FFF2-40B4-BE49-F238E27FC236}">
                <a16:creationId xmlns:a16="http://schemas.microsoft.com/office/drawing/2014/main" id="{D7D2B200-ED38-4E08-8B7A-3604A2692B7D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160" name="그래픽 81">
              <a:extLst>
                <a:ext uri="{FF2B5EF4-FFF2-40B4-BE49-F238E27FC236}">
                  <a16:creationId xmlns:a16="http://schemas.microsoft.com/office/drawing/2014/main" id="{304869D5-9343-4A92-8247-5C1AA8A1095F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3" name="그래픽 81">
              <a:extLst>
                <a:ext uri="{FF2B5EF4-FFF2-40B4-BE49-F238E27FC236}">
                  <a16:creationId xmlns:a16="http://schemas.microsoft.com/office/drawing/2014/main" id="{66D7CA7C-FBE8-403E-B986-E2550EA8DED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5" name="그래픽 81">
              <a:extLst>
                <a:ext uri="{FF2B5EF4-FFF2-40B4-BE49-F238E27FC236}">
                  <a16:creationId xmlns:a16="http://schemas.microsoft.com/office/drawing/2014/main" id="{0A534E02-FF70-4A86-A244-DC0618A9A0B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6" name="그래픽 81">
              <a:extLst>
                <a:ext uri="{FF2B5EF4-FFF2-40B4-BE49-F238E27FC236}">
                  <a16:creationId xmlns:a16="http://schemas.microsoft.com/office/drawing/2014/main" id="{563583F2-5484-4629-BF76-131929B914FA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167" name="그래픽 81">
              <a:extLst>
                <a:ext uri="{FF2B5EF4-FFF2-40B4-BE49-F238E27FC236}">
                  <a16:creationId xmlns:a16="http://schemas.microsoft.com/office/drawing/2014/main" id="{161B6045-3020-4DA2-8264-CCB7AB86F50B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4C20A0A-D236-4144-A593-674E4FB8F2C3}"/>
              </a:ext>
            </a:extLst>
          </p:cNvPr>
          <p:cNvSpPr txBox="1"/>
          <p:nvPr/>
        </p:nvSpPr>
        <p:spPr>
          <a:xfrm>
            <a:off x="593950" y="752785"/>
            <a:ext cx="126509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Gotham Pro Light" panose="02000503030000020004" pitchFamily="50" charset="0"/>
              </a:rPr>
              <a:t>Contents</a:t>
            </a: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B2680AC-17B6-4711-97B3-001065ED0269}"/>
              </a:ext>
            </a:extLst>
          </p:cNvPr>
          <p:cNvCxnSpPr>
            <a:cxnSpLocks/>
          </p:cNvCxnSpPr>
          <p:nvPr/>
        </p:nvCxnSpPr>
        <p:spPr>
          <a:xfrm flipH="1">
            <a:off x="593949" y="6929740"/>
            <a:ext cx="94837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9387797B-5B41-46B2-8F36-15E49120E8E8}"/>
              </a:ext>
            </a:extLst>
          </p:cNvPr>
          <p:cNvSpPr txBox="1"/>
          <p:nvPr/>
        </p:nvSpPr>
        <p:spPr>
          <a:xfrm>
            <a:off x="-2551429" y="3596323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ExtraBold" panose="00000900000000000000" pitchFamily="2" charset="0"/>
                <a:ea typeface="나눔스퀘어 ExtraBold" panose="020B0600000101010101" pitchFamily="50" charset="-127"/>
                <a:cs typeface="Poppins ExtraBold" panose="00000900000000000000" pitchFamily="2" charset="0"/>
              </a:rPr>
              <a:t>Poppins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oppins ExtraBold" panose="00000900000000000000" pitchFamily="2" charset="0"/>
                <a:ea typeface="나눔스퀘어 ExtraBold" panose="020B0600000101010101" pitchFamily="50" charset="-127"/>
                <a:cs typeface="Poppins ExtraBold" panose="00000900000000000000" pitchFamily="2" charset="0"/>
              </a:rPr>
              <a:t>ExtraBold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Poppins ExtraBold" panose="00000900000000000000" pitchFamily="2" charset="0"/>
              <a:ea typeface="나눔스퀘어 ExtraBold" panose="020B0600000101010101" pitchFamily="50" charset="-127"/>
              <a:cs typeface="Poppins ExtraBold" panose="000009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887C8-3005-EB97-99D6-707C1DD6E2FD}"/>
              </a:ext>
            </a:extLst>
          </p:cNvPr>
          <p:cNvSpPr txBox="1"/>
          <p:nvPr/>
        </p:nvSpPr>
        <p:spPr>
          <a:xfrm>
            <a:off x="688916" y="1529993"/>
            <a:ext cx="75984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System structure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PWM configuration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Pulse output voltage level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Hardware configuration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Message communication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Remove redundancy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System Error handling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361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5C47342-50DC-430D-9409-94E6A7C97F98}"/>
              </a:ext>
            </a:extLst>
          </p:cNvPr>
          <p:cNvSpPr/>
          <p:nvPr/>
        </p:nvSpPr>
        <p:spPr>
          <a:xfrm>
            <a:off x="688916" y="1608250"/>
            <a:ext cx="9483742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579" b="1" dirty="0">
                <a:solidFill>
                  <a:schemeClr val="tx1"/>
                </a:solidFill>
              </a:rPr>
              <a:t>&lt;</a:t>
            </a:r>
            <a:r>
              <a:rPr lang="ko-KR" altLang="en-US" sz="1579" b="1" dirty="0">
                <a:solidFill>
                  <a:schemeClr val="tx1"/>
                </a:solidFill>
              </a:rPr>
              <a:t>전체 시스템 구조</a:t>
            </a:r>
            <a:r>
              <a:rPr lang="en-US" altLang="ko-KR" sz="1579" b="1" dirty="0">
                <a:solidFill>
                  <a:schemeClr val="tx1"/>
                </a:solidFill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579" dirty="0">
                <a:solidFill>
                  <a:schemeClr val="tx1"/>
                </a:solidFill>
              </a:rPr>
              <a:t>시스템 구조의 부재로 인한 전체 시스템에서 기능 모듈들 간 관리와 상태 모니터링의 어려움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579" dirty="0">
                <a:solidFill>
                  <a:schemeClr val="tx1"/>
                </a:solidFill>
              </a:rPr>
              <a:t>현재는 하나의 함수에 각 기능을 하는 함수들이 매개변수로 전달되어 매번 호출되는 방식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579" dirty="0">
                <a:solidFill>
                  <a:schemeClr val="tx1"/>
                </a:solidFill>
              </a:rPr>
              <a:t>위와 같은 시스템은 이해와</a:t>
            </a:r>
            <a:r>
              <a:rPr lang="en-US" altLang="ko-KR" sz="1579" dirty="0">
                <a:solidFill>
                  <a:schemeClr val="tx1"/>
                </a:solidFill>
              </a:rPr>
              <a:t> </a:t>
            </a:r>
            <a:r>
              <a:rPr lang="ko-KR" altLang="en-US" sz="1579" dirty="0">
                <a:solidFill>
                  <a:schemeClr val="tx1"/>
                </a:solidFill>
              </a:rPr>
              <a:t>관리</a:t>
            </a:r>
            <a:r>
              <a:rPr lang="en-US" altLang="ko-KR" sz="1579" dirty="0">
                <a:solidFill>
                  <a:schemeClr val="tx1"/>
                </a:solidFill>
              </a:rPr>
              <a:t>,</a:t>
            </a:r>
            <a:r>
              <a:rPr lang="ko-KR" altLang="en-US" sz="1579" dirty="0">
                <a:solidFill>
                  <a:schemeClr val="tx1"/>
                </a:solidFill>
              </a:rPr>
              <a:t> 수정의 어려움이 있다</a:t>
            </a:r>
            <a:r>
              <a:rPr lang="en-US" altLang="ko-KR" sz="1579" dirty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579" dirty="0">
                <a:solidFill>
                  <a:schemeClr val="tx1"/>
                </a:solidFill>
              </a:rPr>
              <a:t>State –oriented </a:t>
            </a:r>
            <a:r>
              <a:rPr lang="ko-KR" altLang="en-US" sz="1579" dirty="0">
                <a:solidFill>
                  <a:schemeClr val="tx1"/>
                </a:solidFill>
              </a:rPr>
              <a:t>방식으로 전체 시스템 및 모듈 기능들을 구현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579" dirty="0">
                <a:solidFill>
                  <a:schemeClr val="tx1"/>
                </a:solidFill>
              </a:rPr>
              <a:t>전체 시스템과  기능 모듈들은 각각의 </a:t>
            </a:r>
            <a:r>
              <a:rPr lang="en-US" altLang="ko-KR" sz="1579" dirty="0">
                <a:solidFill>
                  <a:schemeClr val="tx1"/>
                </a:solidFill>
              </a:rPr>
              <a:t>State</a:t>
            </a:r>
            <a:r>
              <a:rPr lang="ko-KR" altLang="en-US" sz="1579" dirty="0">
                <a:solidFill>
                  <a:schemeClr val="tx1"/>
                </a:solidFill>
              </a:rPr>
              <a:t>를 기준으로 기능 제어와 자신의 행동방식을 결정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lvl="1"/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579" dirty="0">
                <a:solidFill>
                  <a:schemeClr val="tx1"/>
                </a:solidFill>
              </a:rPr>
              <a:t>전체 시스템의 간소화와 </a:t>
            </a:r>
            <a:r>
              <a:rPr lang="en-US" altLang="ko-KR" sz="1579" dirty="0">
                <a:solidFill>
                  <a:schemeClr val="tx1"/>
                </a:solidFill>
              </a:rPr>
              <a:t>Hierarchical </a:t>
            </a:r>
            <a:r>
              <a:rPr lang="ko-KR" altLang="en-US" sz="1579" dirty="0">
                <a:solidFill>
                  <a:schemeClr val="tx1"/>
                </a:solidFill>
              </a:rPr>
              <a:t>구조 정의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endParaRPr lang="en-US" altLang="ko-KR" sz="1579" dirty="0">
              <a:solidFill>
                <a:schemeClr val="tx1"/>
              </a:solidFill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4</a:t>
            </a:fld>
            <a:endParaRPr lang="ko-KR" altLang="en-US"/>
          </a:p>
        </p:txBody>
      </p:sp>
      <p:grpSp>
        <p:nvGrpSpPr>
          <p:cNvPr id="41" name="그래픽 81">
            <a:extLst>
              <a:ext uri="{FF2B5EF4-FFF2-40B4-BE49-F238E27FC236}">
                <a16:creationId xmlns:a16="http://schemas.microsoft.com/office/drawing/2014/main" id="{7DA8672B-067A-4D82-922E-EC617EFE0699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42" name="그래픽 81">
              <a:extLst>
                <a:ext uri="{FF2B5EF4-FFF2-40B4-BE49-F238E27FC236}">
                  <a16:creationId xmlns:a16="http://schemas.microsoft.com/office/drawing/2014/main" id="{B166AB14-B71E-45E5-AA3B-9BC4BC77BF8B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43" name="그래픽 81">
              <a:extLst>
                <a:ext uri="{FF2B5EF4-FFF2-40B4-BE49-F238E27FC236}">
                  <a16:creationId xmlns:a16="http://schemas.microsoft.com/office/drawing/2014/main" id="{B4FECFCF-BDFA-43AB-8486-78CB1B8C9F66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44" name="그래픽 81">
              <a:extLst>
                <a:ext uri="{FF2B5EF4-FFF2-40B4-BE49-F238E27FC236}">
                  <a16:creationId xmlns:a16="http://schemas.microsoft.com/office/drawing/2014/main" id="{F44897D9-9A1F-40EC-AFEC-573B03C103A2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45" name="그래픽 81">
              <a:extLst>
                <a:ext uri="{FF2B5EF4-FFF2-40B4-BE49-F238E27FC236}">
                  <a16:creationId xmlns:a16="http://schemas.microsoft.com/office/drawing/2014/main" id="{F5819755-6D69-4B83-90F0-0177F5445CC0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46" name="그래픽 81">
              <a:extLst>
                <a:ext uri="{FF2B5EF4-FFF2-40B4-BE49-F238E27FC236}">
                  <a16:creationId xmlns:a16="http://schemas.microsoft.com/office/drawing/2014/main" id="{57518835-6083-48E0-84AF-C0CAD06A13B2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937BE60-BB15-49F8-91B4-F74ED12BBDAF}"/>
              </a:ext>
            </a:extLst>
          </p:cNvPr>
          <p:cNvSpPr txBox="1"/>
          <p:nvPr/>
        </p:nvSpPr>
        <p:spPr>
          <a:xfrm>
            <a:off x="593950" y="752785"/>
            <a:ext cx="22124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Gotham Pro Light" panose="02000503030000020004" pitchFamily="50" charset="0"/>
              </a:rPr>
              <a:t>System Structure</a:t>
            </a:r>
          </a:p>
        </p:txBody>
      </p:sp>
    </p:spTree>
    <p:extLst>
      <p:ext uri="{BB962C8B-B14F-4D97-AF65-F5344CB8AC3E}">
        <p14:creationId xmlns:p14="http://schemas.microsoft.com/office/powerpoint/2010/main" val="245396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5C47342-50DC-430D-9409-94E6A7C97F98}"/>
              </a:ext>
            </a:extLst>
          </p:cNvPr>
          <p:cNvSpPr/>
          <p:nvPr/>
        </p:nvSpPr>
        <p:spPr>
          <a:xfrm>
            <a:off x="585546" y="1558493"/>
            <a:ext cx="4643919" cy="52960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579" b="1" dirty="0">
                <a:solidFill>
                  <a:schemeClr val="tx1"/>
                </a:solidFill>
              </a:rPr>
              <a:t>&lt;</a:t>
            </a:r>
            <a:r>
              <a:rPr lang="ko-KR" altLang="en-US" sz="1579" b="1" dirty="0">
                <a:solidFill>
                  <a:schemeClr val="tx1"/>
                </a:solidFill>
              </a:rPr>
              <a:t>현재 버전</a:t>
            </a:r>
            <a:r>
              <a:rPr lang="en-US" altLang="ko-KR" sz="1579" b="1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sz="1579" b="1" dirty="0">
              <a:solidFill>
                <a:schemeClr val="tx1"/>
              </a:solidFill>
            </a:endParaRPr>
          </a:p>
          <a:p>
            <a:pPr algn="ctr"/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579" dirty="0">
                <a:solidFill>
                  <a:schemeClr val="tx1"/>
                </a:solidFill>
              </a:rPr>
              <a:t>Configuration</a:t>
            </a:r>
            <a:br>
              <a:rPr lang="en-US" altLang="ko-KR" sz="1579" dirty="0">
                <a:solidFill>
                  <a:schemeClr val="tx1"/>
                </a:solidFill>
              </a:rPr>
            </a:br>
            <a:r>
              <a:rPr lang="ko-KR" altLang="en-US" sz="1579" dirty="0">
                <a:solidFill>
                  <a:schemeClr val="tx1"/>
                </a:solidFill>
              </a:rPr>
              <a:t>적용되지 않은 설정을 그대로 두어 이해하고 관리하는데 어려움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579" dirty="0">
                <a:solidFill>
                  <a:schemeClr val="tx1"/>
                </a:solidFill>
              </a:rPr>
              <a:t>자극 </a:t>
            </a:r>
            <a:r>
              <a:rPr lang="en-US" altLang="ko-KR" sz="1579" dirty="0">
                <a:solidFill>
                  <a:schemeClr val="tx1"/>
                </a:solidFill>
              </a:rPr>
              <a:t>Pulse </a:t>
            </a:r>
            <a:r>
              <a:rPr lang="ko-KR" altLang="en-US" sz="1579" dirty="0">
                <a:solidFill>
                  <a:schemeClr val="tx1"/>
                </a:solidFill>
              </a:rPr>
              <a:t>시에 </a:t>
            </a:r>
            <a:r>
              <a:rPr lang="en-US" altLang="ko-KR" sz="1579" dirty="0">
                <a:solidFill>
                  <a:schemeClr val="tx1"/>
                </a:solidFill>
              </a:rPr>
              <a:t>anode</a:t>
            </a:r>
            <a:r>
              <a:rPr lang="ko-KR" altLang="en-US" sz="1579" dirty="0">
                <a:solidFill>
                  <a:schemeClr val="tx1"/>
                </a:solidFill>
              </a:rPr>
              <a:t>와 </a:t>
            </a:r>
            <a:r>
              <a:rPr lang="en-US" altLang="ko-KR" sz="1579" dirty="0">
                <a:solidFill>
                  <a:schemeClr val="tx1"/>
                </a:solidFill>
              </a:rPr>
              <a:t>cathode</a:t>
            </a:r>
            <a:r>
              <a:rPr lang="ko-KR" altLang="en-US" sz="1579" dirty="0">
                <a:solidFill>
                  <a:schemeClr val="tx1"/>
                </a:solidFill>
              </a:rPr>
              <a:t>간의 </a:t>
            </a:r>
            <a:r>
              <a:rPr lang="en-US" altLang="ko-KR" sz="1579" dirty="0">
                <a:solidFill>
                  <a:schemeClr val="tx1"/>
                </a:solidFill>
              </a:rPr>
              <a:t>delay</a:t>
            </a:r>
            <a:r>
              <a:rPr lang="ko-KR" altLang="en-US" sz="1579" dirty="0">
                <a:solidFill>
                  <a:schemeClr val="tx1"/>
                </a:solidFill>
              </a:rPr>
              <a:t>가 명시적으로 적용되어 있지 않음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579" dirty="0">
                <a:solidFill>
                  <a:schemeClr val="tx1"/>
                </a:solidFill>
              </a:rPr>
              <a:t>Pulse</a:t>
            </a:r>
            <a:r>
              <a:rPr lang="ko-KR" altLang="en-US" sz="1579" dirty="0">
                <a:solidFill>
                  <a:schemeClr val="tx1"/>
                </a:solidFill>
              </a:rPr>
              <a:t>와 </a:t>
            </a:r>
            <a:r>
              <a:rPr lang="en-US" altLang="ko-KR" sz="1579" dirty="0">
                <a:solidFill>
                  <a:schemeClr val="tx1"/>
                </a:solidFill>
              </a:rPr>
              <a:t>start / stop </a:t>
            </a:r>
            <a:r>
              <a:rPr lang="ko-KR" altLang="en-US" sz="1579" dirty="0">
                <a:solidFill>
                  <a:schemeClr val="tx1"/>
                </a:solidFill>
              </a:rPr>
              <a:t>기능이 명확하게 정의되어 있지 않음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710D5FD-8D65-402B-BCFF-3A76E3EAB668}"/>
              </a:ext>
            </a:extLst>
          </p:cNvPr>
          <p:cNvSpPr/>
          <p:nvPr/>
        </p:nvSpPr>
        <p:spPr>
          <a:xfrm>
            <a:off x="5431821" y="1558493"/>
            <a:ext cx="4643919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579" b="1" dirty="0">
                <a:solidFill>
                  <a:schemeClr val="tx1"/>
                </a:solidFill>
              </a:rPr>
              <a:t>&lt;</a:t>
            </a:r>
            <a:r>
              <a:rPr lang="ko-KR" altLang="en-US" sz="1579" b="1" dirty="0">
                <a:solidFill>
                  <a:schemeClr val="tx1"/>
                </a:solidFill>
              </a:rPr>
              <a:t>개선 방향</a:t>
            </a:r>
            <a:r>
              <a:rPr lang="en-US" altLang="ko-KR" sz="1579" b="1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sz="1579" dirty="0">
              <a:solidFill>
                <a:schemeClr val="tx1"/>
              </a:solidFill>
            </a:endParaRPr>
          </a:p>
          <a:p>
            <a:pPr algn="ctr"/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579" dirty="0">
                <a:solidFill>
                  <a:schemeClr val="tx1"/>
                </a:solidFill>
              </a:rPr>
              <a:t>Configuration</a:t>
            </a:r>
            <a:br>
              <a:rPr lang="en-US" altLang="ko-KR" sz="1579" dirty="0">
                <a:solidFill>
                  <a:schemeClr val="tx1"/>
                </a:solidFill>
              </a:rPr>
            </a:br>
            <a:r>
              <a:rPr lang="ko-KR" altLang="en-US" sz="1579" dirty="0">
                <a:solidFill>
                  <a:schemeClr val="tx1"/>
                </a:solidFill>
              </a:rPr>
              <a:t>사용하는 방식이외의 설정은 하지 않는다</a:t>
            </a:r>
            <a:r>
              <a:rPr lang="en-US" altLang="ko-KR" sz="1579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79" dirty="0">
                <a:solidFill>
                  <a:schemeClr val="tx1"/>
                </a:solidFill>
              </a:rPr>
              <a:t>서로 다른 </a:t>
            </a:r>
            <a:r>
              <a:rPr lang="en-US" altLang="ko-KR" sz="1579" dirty="0">
                <a:solidFill>
                  <a:schemeClr val="tx1"/>
                </a:solidFill>
              </a:rPr>
              <a:t>Timer</a:t>
            </a:r>
            <a:r>
              <a:rPr lang="ko-KR" altLang="en-US" sz="1579" dirty="0">
                <a:solidFill>
                  <a:schemeClr val="tx1"/>
                </a:solidFill>
              </a:rPr>
              <a:t>의 </a:t>
            </a:r>
            <a:r>
              <a:rPr lang="en-US" altLang="ko-KR" sz="1579" dirty="0">
                <a:solidFill>
                  <a:schemeClr val="tx1"/>
                </a:solidFill>
              </a:rPr>
              <a:t>PWM</a:t>
            </a:r>
            <a:r>
              <a:rPr lang="ko-KR" altLang="en-US" sz="1579" dirty="0">
                <a:solidFill>
                  <a:schemeClr val="tx1"/>
                </a:solidFill>
              </a:rPr>
              <a:t>을 사용하여 </a:t>
            </a:r>
            <a:r>
              <a:rPr lang="en-US" altLang="ko-KR" sz="1579" dirty="0">
                <a:solidFill>
                  <a:schemeClr val="tx1"/>
                </a:solidFill>
              </a:rPr>
              <a:t>Synchronize</a:t>
            </a:r>
            <a:r>
              <a:rPr lang="ko-KR" altLang="en-US" sz="1579" dirty="0">
                <a:solidFill>
                  <a:schemeClr val="tx1"/>
                </a:solidFill>
              </a:rPr>
              <a:t>와 </a:t>
            </a:r>
            <a:r>
              <a:rPr lang="en-US" altLang="ko-KR" sz="1579" dirty="0">
                <a:solidFill>
                  <a:schemeClr val="tx1"/>
                </a:solidFill>
              </a:rPr>
              <a:t>Trigger </a:t>
            </a:r>
            <a:r>
              <a:rPr lang="ko-KR" altLang="en-US" sz="1579" dirty="0">
                <a:solidFill>
                  <a:schemeClr val="tx1"/>
                </a:solidFill>
              </a:rPr>
              <a:t>모드로 명시적으로 적용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79" dirty="0">
                <a:solidFill>
                  <a:schemeClr val="tx1"/>
                </a:solidFill>
              </a:rPr>
              <a:t>초기화와 </a:t>
            </a:r>
            <a:r>
              <a:rPr lang="en-US" altLang="ko-KR" sz="1579" dirty="0">
                <a:solidFill>
                  <a:schemeClr val="tx1"/>
                </a:solidFill>
              </a:rPr>
              <a:t>Start/Stop </a:t>
            </a:r>
            <a:r>
              <a:rPr lang="ko-KR" altLang="en-US" sz="1579" dirty="0">
                <a:solidFill>
                  <a:schemeClr val="tx1"/>
                </a:solidFill>
              </a:rPr>
              <a:t>기능을 명시적으로 구현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579" dirty="0">
                <a:solidFill>
                  <a:schemeClr val="tx1"/>
                </a:solidFill>
              </a:rPr>
              <a:t>펄스 출력의 시작과 중지 기능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579" dirty="0">
                <a:solidFill>
                  <a:schemeClr val="tx1"/>
                </a:solidFill>
              </a:rPr>
              <a:t>예외적이거나 오류 사항 대처 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endParaRPr lang="en-US" altLang="ko-KR" sz="1579" dirty="0">
              <a:solidFill>
                <a:schemeClr val="tx1"/>
              </a:solidFill>
            </a:endParaRPr>
          </a:p>
        </p:txBody>
      </p:sp>
      <p:grpSp>
        <p:nvGrpSpPr>
          <p:cNvPr id="32" name="그래픽 81">
            <a:extLst>
              <a:ext uri="{FF2B5EF4-FFF2-40B4-BE49-F238E27FC236}">
                <a16:creationId xmlns:a16="http://schemas.microsoft.com/office/drawing/2014/main" id="{BC93A973-D0AB-4EDB-9F20-3C14A8B2A852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33" name="그래픽 81">
              <a:extLst>
                <a:ext uri="{FF2B5EF4-FFF2-40B4-BE49-F238E27FC236}">
                  <a16:creationId xmlns:a16="http://schemas.microsoft.com/office/drawing/2014/main" id="{91E649D8-C8E4-4B5B-A540-9776CCDFB4F3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34" name="그래픽 81">
              <a:extLst>
                <a:ext uri="{FF2B5EF4-FFF2-40B4-BE49-F238E27FC236}">
                  <a16:creationId xmlns:a16="http://schemas.microsoft.com/office/drawing/2014/main" id="{7EE258A0-CE74-42B4-9724-9A4FFA0C8BB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35" name="그래픽 81">
              <a:extLst>
                <a:ext uri="{FF2B5EF4-FFF2-40B4-BE49-F238E27FC236}">
                  <a16:creationId xmlns:a16="http://schemas.microsoft.com/office/drawing/2014/main" id="{2B13DAC6-98B6-45D2-AFD5-4ED7D950630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36" name="그래픽 81">
              <a:extLst>
                <a:ext uri="{FF2B5EF4-FFF2-40B4-BE49-F238E27FC236}">
                  <a16:creationId xmlns:a16="http://schemas.microsoft.com/office/drawing/2014/main" id="{059B534B-CAA9-4C96-8218-D4CE4D37FBF0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37" name="그래픽 81">
              <a:extLst>
                <a:ext uri="{FF2B5EF4-FFF2-40B4-BE49-F238E27FC236}">
                  <a16:creationId xmlns:a16="http://schemas.microsoft.com/office/drawing/2014/main" id="{B00B4695-91A1-4133-A499-C15386FD45B5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6E7C990-6937-4F51-9806-B3240346323E}"/>
              </a:ext>
            </a:extLst>
          </p:cNvPr>
          <p:cNvSpPr txBox="1"/>
          <p:nvPr/>
        </p:nvSpPr>
        <p:spPr>
          <a:xfrm>
            <a:off x="593950" y="752785"/>
            <a:ext cx="245131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Gotham Pro Light" panose="02000503030000020004" pitchFamily="50" charset="0"/>
              </a:rPr>
              <a:t>PWM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5426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5C47342-50DC-430D-9409-94E6A7C97F98}"/>
              </a:ext>
            </a:extLst>
          </p:cNvPr>
          <p:cNvSpPr/>
          <p:nvPr/>
        </p:nvSpPr>
        <p:spPr>
          <a:xfrm>
            <a:off x="585546" y="1558493"/>
            <a:ext cx="4643919" cy="52960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579" b="1" dirty="0">
                <a:solidFill>
                  <a:schemeClr val="tx1"/>
                </a:solidFill>
              </a:rPr>
              <a:t>&lt;</a:t>
            </a:r>
            <a:r>
              <a:rPr lang="ko-KR" altLang="en-US" sz="1579" b="1" dirty="0">
                <a:solidFill>
                  <a:schemeClr val="tx1"/>
                </a:solidFill>
              </a:rPr>
              <a:t>현재 버전</a:t>
            </a:r>
            <a:r>
              <a:rPr lang="en-US" altLang="ko-KR" sz="1579" b="1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sz="1579" b="1" dirty="0">
              <a:solidFill>
                <a:schemeClr val="tx1"/>
              </a:solidFill>
            </a:endParaRPr>
          </a:p>
          <a:p>
            <a:pPr algn="ctr"/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579" dirty="0">
                <a:solidFill>
                  <a:schemeClr val="tx1"/>
                </a:solidFill>
              </a:rPr>
              <a:t>Voltage level </a:t>
            </a:r>
            <a:r>
              <a:rPr lang="ko-KR" altLang="en-US" sz="1579" dirty="0">
                <a:solidFill>
                  <a:schemeClr val="tx1"/>
                </a:solidFill>
              </a:rPr>
              <a:t>튜닝 값이 정확하지 않음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579" dirty="0">
                <a:solidFill>
                  <a:schemeClr val="tx1"/>
                </a:solidFill>
              </a:rPr>
              <a:t>의도한 </a:t>
            </a:r>
            <a:r>
              <a:rPr lang="en-US" altLang="ko-KR" sz="1579" dirty="0">
                <a:solidFill>
                  <a:schemeClr val="tx1"/>
                </a:solidFill>
              </a:rPr>
              <a:t>PID </a:t>
            </a:r>
            <a:r>
              <a:rPr lang="ko-KR" altLang="en-US" sz="1579" dirty="0">
                <a:solidFill>
                  <a:schemeClr val="tx1"/>
                </a:solidFill>
              </a:rPr>
              <a:t>제어가 전혀 이루어 지지 않음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579" dirty="0">
                <a:solidFill>
                  <a:schemeClr val="tx1"/>
                </a:solidFill>
              </a:rPr>
              <a:t>Up / down slope </a:t>
            </a:r>
            <a:r>
              <a:rPr lang="ko-KR" altLang="en-US" sz="1579" dirty="0">
                <a:solidFill>
                  <a:schemeClr val="tx1"/>
                </a:solidFill>
              </a:rPr>
              <a:t>제어가 구현되어 있지 않음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710D5FD-8D65-402B-BCFF-3A76E3EAB668}"/>
              </a:ext>
            </a:extLst>
          </p:cNvPr>
          <p:cNvSpPr/>
          <p:nvPr/>
        </p:nvSpPr>
        <p:spPr>
          <a:xfrm>
            <a:off x="5431821" y="1558493"/>
            <a:ext cx="4643919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579" b="1" dirty="0">
                <a:solidFill>
                  <a:schemeClr val="tx1"/>
                </a:solidFill>
              </a:rPr>
              <a:t>&lt;</a:t>
            </a:r>
            <a:r>
              <a:rPr lang="ko-KR" altLang="en-US" sz="1579" b="1" dirty="0">
                <a:solidFill>
                  <a:schemeClr val="tx1"/>
                </a:solidFill>
              </a:rPr>
              <a:t>개선 방향</a:t>
            </a:r>
            <a:r>
              <a:rPr lang="en-US" altLang="ko-KR" sz="1579" b="1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sz="1579" dirty="0">
              <a:solidFill>
                <a:schemeClr val="tx1"/>
              </a:solidFill>
            </a:endParaRPr>
          </a:p>
          <a:p>
            <a:pPr algn="ctr"/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579" dirty="0">
                <a:solidFill>
                  <a:schemeClr val="tx1"/>
                </a:solidFill>
              </a:rPr>
              <a:t>Voltage level </a:t>
            </a:r>
            <a:r>
              <a:rPr lang="ko-KR" altLang="en-US" sz="1579" dirty="0">
                <a:solidFill>
                  <a:schemeClr val="tx1"/>
                </a:solidFill>
              </a:rPr>
              <a:t>튜닝 값을 새로이 측정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579" dirty="0">
                <a:solidFill>
                  <a:schemeClr val="tx1"/>
                </a:solidFill>
              </a:rPr>
              <a:t>PID </a:t>
            </a:r>
            <a:r>
              <a:rPr lang="ko-KR" altLang="en-US" sz="1579" dirty="0">
                <a:solidFill>
                  <a:schemeClr val="tx1"/>
                </a:solidFill>
              </a:rPr>
              <a:t>제어가 아닌 </a:t>
            </a:r>
            <a:r>
              <a:rPr lang="en-US" altLang="ko-KR" sz="1579" dirty="0">
                <a:solidFill>
                  <a:schemeClr val="tx1"/>
                </a:solidFill>
              </a:rPr>
              <a:t>Feedback </a:t>
            </a:r>
            <a:r>
              <a:rPr lang="ko-KR" altLang="en-US" sz="1579" dirty="0">
                <a:solidFill>
                  <a:schemeClr val="tx1"/>
                </a:solidFill>
              </a:rPr>
              <a:t>제어를 사용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579" dirty="0">
                <a:solidFill>
                  <a:schemeClr val="tx1"/>
                </a:solidFill>
              </a:rPr>
              <a:t>Up / down slope </a:t>
            </a:r>
            <a:r>
              <a:rPr lang="ko-KR" altLang="en-US" sz="1579" dirty="0">
                <a:solidFill>
                  <a:schemeClr val="tx1"/>
                </a:solidFill>
              </a:rPr>
              <a:t>제어 적용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79" dirty="0">
                <a:solidFill>
                  <a:schemeClr val="tx1"/>
                </a:solidFill>
              </a:rPr>
              <a:t>전압 레벨 수준에 따른 제어 적용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579" dirty="0">
                <a:solidFill>
                  <a:schemeClr val="tx1"/>
                </a:solidFill>
              </a:rPr>
              <a:t>Low </a:t>
            </a:r>
            <a:r>
              <a:rPr lang="ko-KR" altLang="en-US" sz="1579" dirty="0">
                <a:solidFill>
                  <a:schemeClr val="tx1"/>
                </a:solidFill>
              </a:rPr>
              <a:t>때와 </a:t>
            </a:r>
            <a:r>
              <a:rPr lang="en-US" altLang="ko-KR" sz="1579" dirty="0">
                <a:solidFill>
                  <a:schemeClr val="tx1"/>
                </a:solidFill>
              </a:rPr>
              <a:t>High </a:t>
            </a:r>
            <a:r>
              <a:rPr lang="ko-KR" altLang="en-US" sz="1579" dirty="0">
                <a:solidFill>
                  <a:schemeClr val="tx1"/>
                </a:solidFill>
              </a:rPr>
              <a:t>때 전압 변화가 틀림</a:t>
            </a:r>
            <a:endParaRPr lang="en-US" altLang="ko-KR" sz="1579" dirty="0">
              <a:solidFill>
                <a:schemeClr val="tx1"/>
              </a:solidFill>
            </a:endParaRPr>
          </a:p>
          <a:p>
            <a:endParaRPr lang="en-US" altLang="ko-KR" sz="1579" dirty="0">
              <a:solidFill>
                <a:schemeClr val="tx1"/>
              </a:solidFill>
            </a:endParaRPr>
          </a:p>
        </p:txBody>
      </p:sp>
      <p:grpSp>
        <p:nvGrpSpPr>
          <p:cNvPr id="32" name="그래픽 81">
            <a:extLst>
              <a:ext uri="{FF2B5EF4-FFF2-40B4-BE49-F238E27FC236}">
                <a16:creationId xmlns:a16="http://schemas.microsoft.com/office/drawing/2014/main" id="{BC93A973-D0AB-4EDB-9F20-3C14A8B2A852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33" name="그래픽 81">
              <a:extLst>
                <a:ext uri="{FF2B5EF4-FFF2-40B4-BE49-F238E27FC236}">
                  <a16:creationId xmlns:a16="http://schemas.microsoft.com/office/drawing/2014/main" id="{91E649D8-C8E4-4B5B-A540-9776CCDFB4F3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34" name="그래픽 81">
              <a:extLst>
                <a:ext uri="{FF2B5EF4-FFF2-40B4-BE49-F238E27FC236}">
                  <a16:creationId xmlns:a16="http://schemas.microsoft.com/office/drawing/2014/main" id="{7EE258A0-CE74-42B4-9724-9A4FFA0C8BB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35" name="그래픽 81">
              <a:extLst>
                <a:ext uri="{FF2B5EF4-FFF2-40B4-BE49-F238E27FC236}">
                  <a16:creationId xmlns:a16="http://schemas.microsoft.com/office/drawing/2014/main" id="{2B13DAC6-98B6-45D2-AFD5-4ED7D950630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36" name="그래픽 81">
              <a:extLst>
                <a:ext uri="{FF2B5EF4-FFF2-40B4-BE49-F238E27FC236}">
                  <a16:creationId xmlns:a16="http://schemas.microsoft.com/office/drawing/2014/main" id="{059B534B-CAA9-4C96-8218-D4CE4D37FBF0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37" name="그래픽 81">
              <a:extLst>
                <a:ext uri="{FF2B5EF4-FFF2-40B4-BE49-F238E27FC236}">
                  <a16:creationId xmlns:a16="http://schemas.microsoft.com/office/drawing/2014/main" id="{B00B4695-91A1-4133-A499-C15386FD45B5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6E7C990-6937-4F51-9806-B3240346323E}"/>
              </a:ext>
            </a:extLst>
          </p:cNvPr>
          <p:cNvSpPr txBox="1"/>
          <p:nvPr/>
        </p:nvSpPr>
        <p:spPr>
          <a:xfrm>
            <a:off x="593950" y="752785"/>
            <a:ext cx="329609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Gotham Pro Light" panose="02000503030000020004" pitchFamily="50" charset="0"/>
              </a:rPr>
              <a:t>Pulse Output Voltage Level</a:t>
            </a:r>
          </a:p>
        </p:txBody>
      </p:sp>
    </p:spTree>
    <p:extLst>
      <p:ext uri="{BB962C8B-B14F-4D97-AF65-F5344CB8AC3E}">
        <p14:creationId xmlns:p14="http://schemas.microsoft.com/office/powerpoint/2010/main" val="373217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5C47342-50DC-430D-9409-94E6A7C97F98}"/>
              </a:ext>
            </a:extLst>
          </p:cNvPr>
          <p:cNvSpPr/>
          <p:nvPr/>
        </p:nvSpPr>
        <p:spPr>
          <a:xfrm>
            <a:off x="593950" y="1608250"/>
            <a:ext cx="4643919" cy="52960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579" b="1" dirty="0">
                <a:solidFill>
                  <a:schemeClr val="tx1"/>
                </a:solidFill>
              </a:rPr>
              <a:t>&lt;</a:t>
            </a:r>
            <a:r>
              <a:rPr lang="ko-KR" altLang="en-US" sz="1579" b="1" dirty="0">
                <a:solidFill>
                  <a:schemeClr val="tx1"/>
                </a:solidFill>
              </a:rPr>
              <a:t>현재 버전</a:t>
            </a:r>
            <a:r>
              <a:rPr lang="en-US" altLang="ko-KR" sz="1579" b="1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sz="1579" b="1" dirty="0">
              <a:solidFill>
                <a:schemeClr val="tx1"/>
              </a:solidFill>
            </a:endParaRPr>
          </a:p>
          <a:p>
            <a:pPr algn="ctr"/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579" dirty="0">
                <a:solidFill>
                  <a:schemeClr val="tx1"/>
                </a:solidFill>
              </a:rPr>
              <a:t>HAL Driver</a:t>
            </a:r>
            <a:r>
              <a:rPr lang="ko-KR" altLang="en-US" sz="1579" dirty="0">
                <a:solidFill>
                  <a:schemeClr val="tx1"/>
                </a:solidFill>
              </a:rPr>
              <a:t>와 </a:t>
            </a:r>
            <a:r>
              <a:rPr lang="en-US" altLang="ko-KR" sz="1579" dirty="0">
                <a:solidFill>
                  <a:schemeClr val="tx1"/>
                </a:solidFill>
              </a:rPr>
              <a:t>LL Driver</a:t>
            </a:r>
            <a:r>
              <a:rPr lang="ko-KR" altLang="en-US" sz="1579" dirty="0">
                <a:solidFill>
                  <a:schemeClr val="tx1"/>
                </a:solidFill>
              </a:rPr>
              <a:t>의 혼용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579" dirty="0">
                <a:solidFill>
                  <a:schemeClr val="tx1"/>
                </a:solidFill>
              </a:rPr>
              <a:t>HAL (Hardware Abstract Level)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579" dirty="0">
                <a:solidFill>
                  <a:schemeClr val="tx1"/>
                </a:solidFill>
              </a:rPr>
              <a:t>개발자 </a:t>
            </a:r>
            <a:r>
              <a:rPr lang="en-US" altLang="ko-KR" sz="1579" dirty="0">
                <a:solidFill>
                  <a:schemeClr val="tx1"/>
                </a:solidFill>
              </a:rPr>
              <a:t>HW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79" dirty="0">
                <a:solidFill>
                  <a:schemeClr val="tx1"/>
                </a:solidFill>
              </a:rPr>
              <a:t>LL (Low Layer)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579" dirty="0">
                <a:solidFill>
                  <a:schemeClr val="tx1"/>
                </a:solidFill>
              </a:rPr>
              <a:t>Register level driver</a:t>
            </a:r>
          </a:p>
          <a:p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579" dirty="0">
                <a:solidFill>
                  <a:schemeClr val="tx1"/>
                </a:solidFill>
              </a:rPr>
              <a:t>사용하지 않는 설정 그대로 유지 또는 중복 설정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579" dirty="0">
                <a:solidFill>
                  <a:schemeClr val="tx1"/>
                </a:solidFill>
              </a:rPr>
              <a:t>DMA</a:t>
            </a:r>
            <a:r>
              <a:rPr lang="ko-KR" altLang="en-US" sz="1579" dirty="0">
                <a:solidFill>
                  <a:schemeClr val="tx1"/>
                </a:solidFill>
              </a:rPr>
              <a:t>의 오용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579" dirty="0">
                <a:solidFill>
                  <a:schemeClr val="tx1"/>
                </a:solidFill>
              </a:rPr>
              <a:t>사용하지  않는 </a:t>
            </a:r>
            <a:r>
              <a:rPr lang="en-US" altLang="ko-KR" sz="1579" dirty="0">
                <a:solidFill>
                  <a:schemeClr val="tx1"/>
                </a:solidFill>
              </a:rPr>
              <a:t>Interrupt</a:t>
            </a:r>
            <a:r>
              <a:rPr lang="ko-KR" altLang="en-US" sz="1579" dirty="0">
                <a:solidFill>
                  <a:schemeClr val="tx1"/>
                </a:solidFill>
              </a:rPr>
              <a:t>와 </a:t>
            </a:r>
            <a:r>
              <a:rPr lang="en-US" altLang="ko-KR" sz="1579" dirty="0">
                <a:solidFill>
                  <a:schemeClr val="tx1"/>
                </a:solidFill>
              </a:rPr>
              <a:t>Handler</a:t>
            </a:r>
            <a:endParaRPr lang="ko-KR" altLang="en-US" sz="1579" dirty="0">
              <a:solidFill>
                <a:schemeClr val="tx1"/>
              </a:solidFill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710D5FD-8D65-402B-BCFF-3A76E3EAB668}"/>
              </a:ext>
            </a:extLst>
          </p:cNvPr>
          <p:cNvSpPr/>
          <p:nvPr/>
        </p:nvSpPr>
        <p:spPr>
          <a:xfrm>
            <a:off x="5431821" y="1558493"/>
            <a:ext cx="4643919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579" b="1" dirty="0">
                <a:solidFill>
                  <a:schemeClr val="tx1"/>
                </a:solidFill>
              </a:rPr>
              <a:t>&lt;</a:t>
            </a:r>
            <a:r>
              <a:rPr lang="ko-KR" altLang="en-US" sz="1579" b="1" dirty="0">
                <a:solidFill>
                  <a:schemeClr val="tx1"/>
                </a:solidFill>
              </a:rPr>
              <a:t>개선 방향</a:t>
            </a:r>
            <a:r>
              <a:rPr lang="en-US" altLang="ko-KR" sz="1579" b="1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sz="1579" dirty="0">
              <a:solidFill>
                <a:schemeClr val="tx1"/>
              </a:solidFill>
            </a:endParaRPr>
          </a:p>
          <a:p>
            <a:pPr algn="ctr"/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579" dirty="0">
                <a:solidFill>
                  <a:schemeClr val="tx1"/>
                </a:solidFill>
              </a:rPr>
              <a:t>HAL</a:t>
            </a:r>
            <a:r>
              <a:rPr lang="ko-KR" altLang="en-US" sz="1579" dirty="0">
                <a:solidFill>
                  <a:schemeClr val="tx1"/>
                </a:solidFill>
              </a:rPr>
              <a:t>을 전부 사용</a:t>
            </a:r>
            <a:r>
              <a:rPr lang="en-US" altLang="ko-KR" sz="1579" dirty="0">
                <a:solidFill>
                  <a:schemeClr val="tx1"/>
                </a:solidFill>
              </a:rPr>
              <a:t>. HAL</a:t>
            </a:r>
            <a:r>
              <a:rPr lang="ko-KR" altLang="en-US" sz="1579" dirty="0">
                <a:solidFill>
                  <a:schemeClr val="tx1"/>
                </a:solidFill>
              </a:rPr>
              <a:t>에 없는 경우에만 </a:t>
            </a:r>
            <a:r>
              <a:rPr lang="en-US" altLang="ko-KR" sz="1579" dirty="0">
                <a:solidFill>
                  <a:schemeClr val="tx1"/>
                </a:solidFill>
              </a:rPr>
              <a:t>LL</a:t>
            </a:r>
            <a:r>
              <a:rPr lang="ko-KR" altLang="en-US" sz="1579" dirty="0">
                <a:solidFill>
                  <a:schemeClr val="tx1"/>
                </a:solidFill>
              </a:rPr>
              <a:t>을 사용하거나 직접 구현해서 사용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79" dirty="0">
                <a:solidFill>
                  <a:schemeClr val="tx1"/>
                </a:solidFill>
              </a:rPr>
              <a:t>실제 사용할 설정만 구현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579" dirty="0">
                <a:solidFill>
                  <a:schemeClr val="tx1"/>
                </a:solidFill>
              </a:rPr>
              <a:t>DMA</a:t>
            </a:r>
            <a:r>
              <a:rPr lang="ko-KR" altLang="en-US" sz="1579" dirty="0">
                <a:solidFill>
                  <a:schemeClr val="tx1"/>
                </a:solidFill>
              </a:rPr>
              <a:t>를 필요한 부분에만 적용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79" dirty="0">
                <a:solidFill>
                  <a:schemeClr val="tx1"/>
                </a:solidFill>
              </a:rPr>
              <a:t>사용할 </a:t>
            </a:r>
            <a:r>
              <a:rPr lang="en-US" altLang="ko-KR" sz="1579" dirty="0">
                <a:solidFill>
                  <a:schemeClr val="tx1"/>
                </a:solidFill>
              </a:rPr>
              <a:t>Interrupt</a:t>
            </a:r>
            <a:r>
              <a:rPr lang="ko-KR" altLang="en-US" sz="1579" dirty="0">
                <a:solidFill>
                  <a:schemeClr val="tx1"/>
                </a:solidFill>
              </a:rPr>
              <a:t>를 구현 전에 결정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</p:txBody>
      </p:sp>
      <p:grpSp>
        <p:nvGrpSpPr>
          <p:cNvPr id="32" name="그래픽 81">
            <a:extLst>
              <a:ext uri="{FF2B5EF4-FFF2-40B4-BE49-F238E27FC236}">
                <a16:creationId xmlns:a16="http://schemas.microsoft.com/office/drawing/2014/main" id="{BC93A973-D0AB-4EDB-9F20-3C14A8B2A852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33" name="그래픽 81">
              <a:extLst>
                <a:ext uri="{FF2B5EF4-FFF2-40B4-BE49-F238E27FC236}">
                  <a16:creationId xmlns:a16="http://schemas.microsoft.com/office/drawing/2014/main" id="{91E649D8-C8E4-4B5B-A540-9776CCDFB4F3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34" name="그래픽 81">
              <a:extLst>
                <a:ext uri="{FF2B5EF4-FFF2-40B4-BE49-F238E27FC236}">
                  <a16:creationId xmlns:a16="http://schemas.microsoft.com/office/drawing/2014/main" id="{7EE258A0-CE74-42B4-9724-9A4FFA0C8BB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35" name="그래픽 81">
              <a:extLst>
                <a:ext uri="{FF2B5EF4-FFF2-40B4-BE49-F238E27FC236}">
                  <a16:creationId xmlns:a16="http://schemas.microsoft.com/office/drawing/2014/main" id="{2B13DAC6-98B6-45D2-AFD5-4ED7D950630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36" name="그래픽 81">
              <a:extLst>
                <a:ext uri="{FF2B5EF4-FFF2-40B4-BE49-F238E27FC236}">
                  <a16:creationId xmlns:a16="http://schemas.microsoft.com/office/drawing/2014/main" id="{059B534B-CAA9-4C96-8218-D4CE4D37FBF0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37" name="그래픽 81">
              <a:extLst>
                <a:ext uri="{FF2B5EF4-FFF2-40B4-BE49-F238E27FC236}">
                  <a16:creationId xmlns:a16="http://schemas.microsoft.com/office/drawing/2014/main" id="{B00B4695-91A1-4133-A499-C15386FD45B5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6E7C990-6937-4F51-9806-B3240346323E}"/>
              </a:ext>
            </a:extLst>
          </p:cNvPr>
          <p:cNvSpPr txBox="1"/>
          <p:nvPr/>
        </p:nvSpPr>
        <p:spPr>
          <a:xfrm>
            <a:off x="593950" y="752785"/>
            <a:ext cx="30364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Gotham Pro Light" panose="02000503030000020004" pitchFamily="50" charset="0"/>
              </a:rPr>
              <a:t>Hardware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618562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5C47342-50DC-430D-9409-94E6A7C97F98}"/>
              </a:ext>
            </a:extLst>
          </p:cNvPr>
          <p:cNvSpPr/>
          <p:nvPr/>
        </p:nvSpPr>
        <p:spPr>
          <a:xfrm>
            <a:off x="593950" y="1608250"/>
            <a:ext cx="4643919" cy="52960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579" b="1" dirty="0">
                <a:solidFill>
                  <a:schemeClr val="tx1"/>
                </a:solidFill>
              </a:rPr>
              <a:t>&lt;</a:t>
            </a:r>
            <a:r>
              <a:rPr lang="ko-KR" altLang="en-US" sz="1579" b="1" dirty="0">
                <a:solidFill>
                  <a:schemeClr val="tx1"/>
                </a:solidFill>
              </a:rPr>
              <a:t>현재 버전</a:t>
            </a:r>
            <a:r>
              <a:rPr lang="en-US" altLang="ko-KR" sz="1579" b="1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sz="1579" b="1" dirty="0">
              <a:solidFill>
                <a:schemeClr val="tx1"/>
              </a:solidFill>
            </a:endParaRPr>
          </a:p>
          <a:p>
            <a:pPr algn="ctr"/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579" dirty="0">
                <a:solidFill>
                  <a:schemeClr val="tx1"/>
                </a:solidFill>
              </a:rPr>
              <a:t>Message </a:t>
            </a:r>
            <a:r>
              <a:rPr lang="ko-KR" altLang="en-US" sz="1579" dirty="0">
                <a:solidFill>
                  <a:schemeClr val="tx1"/>
                </a:solidFill>
              </a:rPr>
              <a:t>구조</a:t>
            </a:r>
            <a:r>
              <a:rPr lang="en-US" altLang="ko-KR" sz="1579" dirty="0">
                <a:solidFill>
                  <a:schemeClr val="tx1"/>
                </a:solidFill>
              </a:rPr>
              <a:t> </a:t>
            </a:r>
            <a:r>
              <a:rPr lang="ko-KR" altLang="en-US" sz="1579" dirty="0">
                <a:solidFill>
                  <a:schemeClr val="tx1"/>
                </a:solidFill>
              </a:rPr>
              <a:t>와 정의가 없음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579" dirty="0">
                <a:solidFill>
                  <a:schemeClr val="tx1"/>
                </a:solidFill>
              </a:rPr>
              <a:t>확장과 전체 기능 적용에 부족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579" dirty="0">
                <a:solidFill>
                  <a:schemeClr val="tx1"/>
                </a:solidFill>
              </a:rPr>
              <a:t>중복되고 의미 없는 부분을 사용</a:t>
            </a:r>
            <a:endParaRPr lang="en-US" altLang="ko-KR" sz="1579" dirty="0">
              <a:solidFill>
                <a:schemeClr val="tx1"/>
              </a:solidFill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710D5FD-8D65-402B-BCFF-3A76E3EAB668}"/>
              </a:ext>
            </a:extLst>
          </p:cNvPr>
          <p:cNvSpPr/>
          <p:nvPr/>
        </p:nvSpPr>
        <p:spPr>
          <a:xfrm>
            <a:off x="5431821" y="1558493"/>
            <a:ext cx="4643919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579" b="1" dirty="0">
                <a:solidFill>
                  <a:schemeClr val="tx1"/>
                </a:solidFill>
              </a:rPr>
              <a:t>&lt;</a:t>
            </a:r>
            <a:r>
              <a:rPr lang="ko-KR" altLang="en-US" sz="1579" b="1" dirty="0">
                <a:solidFill>
                  <a:schemeClr val="tx1"/>
                </a:solidFill>
              </a:rPr>
              <a:t>개선 방향</a:t>
            </a:r>
            <a:r>
              <a:rPr lang="en-US" altLang="ko-KR" sz="1579" b="1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sz="1579" dirty="0">
              <a:solidFill>
                <a:schemeClr val="tx1"/>
              </a:solidFill>
            </a:endParaRPr>
          </a:p>
          <a:p>
            <a:pPr algn="ctr"/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79" dirty="0">
                <a:solidFill>
                  <a:schemeClr val="tx1"/>
                </a:solidFill>
              </a:rPr>
              <a:t>기능 요구에 따른 </a:t>
            </a:r>
            <a:r>
              <a:rPr lang="en-US" altLang="ko-KR" sz="1579" dirty="0">
                <a:solidFill>
                  <a:schemeClr val="tx1"/>
                </a:solidFill>
              </a:rPr>
              <a:t>Message </a:t>
            </a:r>
            <a:r>
              <a:rPr lang="ko-KR" altLang="en-US" sz="1579" dirty="0">
                <a:solidFill>
                  <a:schemeClr val="tx1"/>
                </a:solidFill>
              </a:rPr>
              <a:t>구조와 정의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579" dirty="0">
                <a:solidFill>
                  <a:schemeClr val="tx1"/>
                </a:solidFill>
              </a:rPr>
              <a:t>Request / response, indication</a:t>
            </a:r>
            <a:r>
              <a:rPr lang="ko-KR" altLang="en-US" sz="1579" dirty="0">
                <a:solidFill>
                  <a:schemeClr val="tx1"/>
                </a:solidFill>
              </a:rPr>
              <a:t>으로 정의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79" dirty="0">
                <a:solidFill>
                  <a:schemeClr val="tx1"/>
                </a:solidFill>
              </a:rPr>
              <a:t>구체적인 사용 예를 작성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79" dirty="0">
                <a:solidFill>
                  <a:schemeClr val="tx1"/>
                </a:solidFill>
              </a:rPr>
              <a:t>Message Sequence Chart</a:t>
            </a:r>
            <a:r>
              <a:rPr lang="ko-KR" altLang="en-US" sz="1579" dirty="0">
                <a:solidFill>
                  <a:schemeClr val="tx1"/>
                </a:solidFill>
              </a:rPr>
              <a:t> </a:t>
            </a:r>
            <a:r>
              <a:rPr lang="en-US" altLang="ko-KR" sz="1579" dirty="0">
                <a:solidFill>
                  <a:schemeClr val="tx1"/>
                </a:solidFill>
              </a:rPr>
              <a:t>(MCS)</a:t>
            </a:r>
          </a:p>
          <a:p>
            <a:pPr marL="342900" indent="-342900"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</p:txBody>
      </p:sp>
      <p:grpSp>
        <p:nvGrpSpPr>
          <p:cNvPr id="32" name="그래픽 81">
            <a:extLst>
              <a:ext uri="{FF2B5EF4-FFF2-40B4-BE49-F238E27FC236}">
                <a16:creationId xmlns:a16="http://schemas.microsoft.com/office/drawing/2014/main" id="{BC93A973-D0AB-4EDB-9F20-3C14A8B2A852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33" name="그래픽 81">
              <a:extLst>
                <a:ext uri="{FF2B5EF4-FFF2-40B4-BE49-F238E27FC236}">
                  <a16:creationId xmlns:a16="http://schemas.microsoft.com/office/drawing/2014/main" id="{91E649D8-C8E4-4B5B-A540-9776CCDFB4F3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34" name="그래픽 81">
              <a:extLst>
                <a:ext uri="{FF2B5EF4-FFF2-40B4-BE49-F238E27FC236}">
                  <a16:creationId xmlns:a16="http://schemas.microsoft.com/office/drawing/2014/main" id="{7EE258A0-CE74-42B4-9724-9A4FFA0C8BBA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35" name="그래픽 81">
              <a:extLst>
                <a:ext uri="{FF2B5EF4-FFF2-40B4-BE49-F238E27FC236}">
                  <a16:creationId xmlns:a16="http://schemas.microsoft.com/office/drawing/2014/main" id="{2B13DAC6-98B6-45D2-AFD5-4ED7D9506303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36" name="그래픽 81">
              <a:extLst>
                <a:ext uri="{FF2B5EF4-FFF2-40B4-BE49-F238E27FC236}">
                  <a16:creationId xmlns:a16="http://schemas.microsoft.com/office/drawing/2014/main" id="{059B534B-CAA9-4C96-8218-D4CE4D37FBF0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37" name="그래픽 81">
              <a:extLst>
                <a:ext uri="{FF2B5EF4-FFF2-40B4-BE49-F238E27FC236}">
                  <a16:creationId xmlns:a16="http://schemas.microsoft.com/office/drawing/2014/main" id="{B00B4695-91A1-4133-A499-C15386FD45B5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6E7C990-6937-4F51-9806-B3240346323E}"/>
              </a:ext>
            </a:extLst>
          </p:cNvPr>
          <p:cNvSpPr txBox="1"/>
          <p:nvPr/>
        </p:nvSpPr>
        <p:spPr>
          <a:xfrm>
            <a:off x="593950" y="752785"/>
            <a:ext cx="30716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Gotham Pro Light" panose="02000503030000020004" pitchFamily="50" charset="0"/>
              </a:rPr>
              <a:t>Messag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Gotham Pro Light" panose="02000503030000020004" pitchFamily="50" charset="0"/>
              </a:rPr>
              <a:t>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51180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5C47342-50DC-430D-9409-94E6A7C97F98}"/>
              </a:ext>
            </a:extLst>
          </p:cNvPr>
          <p:cNvSpPr/>
          <p:nvPr/>
        </p:nvSpPr>
        <p:spPr>
          <a:xfrm>
            <a:off x="688916" y="1574901"/>
            <a:ext cx="9483742" cy="5348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76200" dir="2700000" sx="102000" sy="102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579" dirty="0">
                <a:solidFill>
                  <a:schemeClr val="tx1"/>
                </a:solidFill>
              </a:rPr>
              <a:t>같은 의미 또는 같은 이름의 전역 변수들이 많음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579" dirty="0">
                <a:solidFill>
                  <a:schemeClr val="tx1"/>
                </a:solidFill>
              </a:rPr>
              <a:t>Message</a:t>
            </a:r>
            <a:r>
              <a:rPr lang="ko-KR" altLang="en-US" sz="1579" dirty="0">
                <a:solidFill>
                  <a:schemeClr val="tx1"/>
                </a:solidFill>
              </a:rPr>
              <a:t>에서 받은 값을 저장하는 변수 </a:t>
            </a:r>
            <a:r>
              <a:rPr lang="en-US" altLang="ko-KR" sz="1579" dirty="0">
                <a:solidFill>
                  <a:schemeClr val="tx1"/>
                </a:solidFill>
              </a:rPr>
              <a:t>-&gt; </a:t>
            </a:r>
            <a:r>
              <a:rPr lang="ko-KR" altLang="en-US" sz="1579" dirty="0">
                <a:solidFill>
                  <a:schemeClr val="tx1"/>
                </a:solidFill>
              </a:rPr>
              <a:t>기능 모듈의 변수 </a:t>
            </a:r>
            <a:r>
              <a:rPr lang="en-US" altLang="ko-KR" sz="1579" dirty="0">
                <a:solidFill>
                  <a:schemeClr val="tx1"/>
                </a:solidFill>
              </a:rPr>
              <a:t>-&gt; </a:t>
            </a:r>
            <a:r>
              <a:rPr lang="ko-KR" altLang="en-US" sz="1579" dirty="0">
                <a:solidFill>
                  <a:schemeClr val="tx1"/>
                </a:solidFill>
              </a:rPr>
              <a:t>저장용 변수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579" dirty="0">
                <a:solidFill>
                  <a:schemeClr val="tx1"/>
                </a:solidFill>
              </a:rPr>
              <a:t>이런 변수 들이 약 </a:t>
            </a:r>
            <a:r>
              <a:rPr lang="en-US" altLang="ko-KR" sz="1579" dirty="0">
                <a:solidFill>
                  <a:schemeClr val="tx1"/>
                </a:solidFill>
              </a:rPr>
              <a:t>80</a:t>
            </a:r>
            <a:r>
              <a:rPr lang="ko-KR" altLang="en-US" sz="1579" dirty="0">
                <a:solidFill>
                  <a:schemeClr val="tx1"/>
                </a:solidFill>
              </a:rPr>
              <a:t>개 정도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lvl="1"/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579" dirty="0">
                <a:solidFill>
                  <a:schemeClr val="tx1"/>
                </a:solidFill>
              </a:rPr>
              <a:t>같은 의미 또는 같은 이름의 함수가 각 </a:t>
            </a:r>
            <a:r>
              <a:rPr lang="en-US" altLang="ko-KR" sz="1579" dirty="0">
                <a:solidFill>
                  <a:schemeClr val="tx1"/>
                </a:solidFill>
              </a:rPr>
              <a:t>file</a:t>
            </a:r>
            <a:r>
              <a:rPr lang="ko-KR" altLang="en-US" sz="1579" dirty="0">
                <a:solidFill>
                  <a:schemeClr val="tx1"/>
                </a:solidFill>
              </a:rPr>
              <a:t>에 따로 정의돼서 사용됨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579" dirty="0">
                <a:solidFill>
                  <a:schemeClr val="tx1"/>
                </a:solidFill>
              </a:rPr>
              <a:t>하나의 기능에  하나의 함수로 정의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579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579" dirty="0">
                <a:solidFill>
                  <a:schemeClr val="tx1"/>
                </a:solidFill>
              </a:rPr>
              <a:t>그 외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579" dirty="0">
                <a:solidFill>
                  <a:schemeClr val="tx1"/>
                </a:solidFill>
              </a:rPr>
              <a:t>Library</a:t>
            </a:r>
            <a:r>
              <a:rPr lang="ko-KR" altLang="en-US" sz="1579" dirty="0">
                <a:solidFill>
                  <a:schemeClr val="tx1"/>
                </a:solidFill>
              </a:rPr>
              <a:t>나 </a:t>
            </a:r>
            <a:r>
              <a:rPr lang="en-US" altLang="ko-KR" sz="1579" dirty="0">
                <a:solidFill>
                  <a:schemeClr val="tx1"/>
                </a:solidFill>
              </a:rPr>
              <a:t>driver</a:t>
            </a:r>
            <a:r>
              <a:rPr lang="ko-KR" altLang="en-US" sz="1579" dirty="0">
                <a:solidFill>
                  <a:schemeClr val="tx1"/>
                </a:solidFill>
              </a:rPr>
              <a:t>에 있는 기능을 재정의한 부분 제거</a:t>
            </a:r>
            <a:endParaRPr lang="en-US" altLang="ko-KR" sz="1579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579" dirty="0" err="1">
                <a:solidFill>
                  <a:schemeClr val="tx1"/>
                </a:solidFill>
              </a:rPr>
              <a:t>관련없거나</a:t>
            </a:r>
            <a:r>
              <a:rPr lang="ko-KR" altLang="en-US" sz="1579" dirty="0">
                <a:solidFill>
                  <a:schemeClr val="tx1"/>
                </a:solidFill>
              </a:rPr>
              <a:t> 사용하지 않는 부분 제거</a:t>
            </a:r>
            <a:endParaRPr lang="en-US" altLang="ko-KR" sz="1579" dirty="0">
              <a:solidFill>
                <a:schemeClr val="tx1"/>
              </a:solidFill>
            </a:endParaRPr>
          </a:p>
          <a:p>
            <a:endParaRPr lang="en-US" altLang="ko-KR" sz="1579" dirty="0">
              <a:solidFill>
                <a:schemeClr val="tx1"/>
              </a:solidFill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C44238B-625E-4301-B2AA-4703B4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A3B6-6DE3-456D-BB18-C1D000A51A88}" type="slidenum">
              <a:rPr lang="ko-KR" altLang="en-US" smtClean="0"/>
              <a:pPr/>
              <a:t>9</a:t>
            </a:fld>
            <a:endParaRPr lang="ko-KR" altLang="en-US"/>
          </a:p>
        </p:txBody>
      </p:sp>
      <p:grpSp>
        <p:nvGrpSpPr>
          <p:cNvPr id="41" name="그래픽 81">
            <a:extLst>
              <a:ext uri="{FF2B5EF4-FFF2-40B4-BE49-F238E27FC236}">
                <a16:creationId xmlns:a16="http://schemas.microsoft.com/office/drawing/2014/main" id="{7DA8672B-067A-4D82-922E-EC617EFE0699}"/>
              </a:ext>
            </a:extLst>
          </p:cNvPr>
          <p:cNvGrpSpPr/>
          <p:nvPr/>
        </p:nvGrpSpPr>
        <p:grpSpPr>
          <a:xfrm>
            <a:off x="688916" y="636029"/>
            <a:ext cx="728918" cy="134298"/>
            <a:chOff x="5638800" y="3000375"/>
            <a:chExt cx="914018" cy="168402"/>
          </a:xfrm>
        </p:grpSpPr>
        <p:sp>
          <p:nvSpPr>
            <p:cNvPr id="42" name="그래픽 81">
              <a:extLst>
                <a:ext uri="{FF2B5EF4-FFF2-40B4-BE49-F238E27FC236}">
                  <a16:creationId xmlns:a16="http://schemas.microsoft.com/office/drawing/2014/main" id="{B166AB14-B71E-45E5-AA3B-9BC4BC77BF8B}"/>
                </a:ext>
              </a:extLst>
            </p:cNvPr>
            <p:cNvSpPr/>
            <p:nvPr/>
          </p:nvSpPr>
          <p:spPr>
            <a:xfrm>
              <a:off x="5638800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207"/>
                    <a:pt x="38100" y="109538"/>
                    <a:pt x="38100" y="84201"/>
                  </a:cubicBezTo>
                  <a:cubicBezTo>
                    <a:pt x="38100" y="58865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43" name="그래픽 81">
              <a:extLst>
                <a:ext uri="{FF2B5EF4-FFF2-40B4-BE49-F238E27FC236}">
                  <a16:creationId xmlns:a16="http://schemas.microsoft.com/office/drawing/2014/main" id="{B4FECFCF-BDFA-43AB-8486-78CB1B8C9F66}"/>
                </a:ext>
              </a:extLst>
            </p:cNvPr>
            <p:cNvSpPr/>
            <p:nvPr/>
          </p:nvSpPr>
          <p:spPr>
            <a:xfrm>
              <a:off x="5825204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9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44" name="그래픽 81">
              <a:extLst>
                <a:ext uri="{FF2B5EF4-FFF2-40B4-BE49-F238E27FC236}">
                  <a16:creationId xmlns:a16="http://schemas.microsoft.com/office/drawing/2014/main" id="{F44897D9-9A1F-40EC-AFEC-573B03C103A2}"/>
                </a:ext>
              </a:extLst>
            </p:cNvPr>
            <p:cNvSpPr/>
            <p:nvPr/>
          </p:nvSpPr>
          <p:spPr>
            <a:xfrm>
              <a:off x="6011608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769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45" name="그래픽 81">
              <a:extLst>
                <a:ext uri="{FF2B5EF4-FFF2-40B4-BE49-F238E27FC236}">
                  <a16:creationId xmlns:a16="http://schemas.microsoft.com/office/drawing/2014/main" id="{F5819755-6D69-4B83-90F0-0177F5445CC0}"/>
                </a:ext>
              </a:extLst>
            </p:cNvPr>
            <p:cNvSpPr/>
            <p:nvPr/>
          </p:nvSpPr>
          <p:spPr>
            <a:xfrm>
              <a:off x="6198012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  <p:sp>
          <p:nvSpPr>
            <p:cNvPr id="46" name="그래픽 81">
              <a:extLst>
                <a:ext uri="{FF2B5EF4-FFF2-40B4-BE49-F238E27FC236}">
                  <a16:creationId xmlns:a16="http://schemas.microsoft.com/office/drawing/2014/main" id="{57518835-6083-48E0-84AF-C0CAD06A13B2}"/>
                </a:ext>
              </a:extLst>
            </p:cNvPr>
            <p:cNvSpPr/>
            <p:nvPr/>
          </p:nvSpPr>
          <p:spPr>
            <a:xfrm>
              <a:off x="6384416" y="3000375"/>
              <a:ext cx="168402" cy="168402"/>
            </a:xfrm>
            <a:custGeom>
              <a:avLst/>
              <a:gdLst>
                <a:gd name="connsiteX0" fmla="*/ 84201 w 168402"/>
                <a:gd name="connsiteY0" fmla="*/ 38100 h 168402"/>
                <a:gd name="connsiteX1" fmla="*/ 130302 w 168402"/>
                <a:gd name="connsiteY1" fmla="*/ 84201 h 168402"/>
                <a:gd name="connsiteX2" fmla="*/ 84201 w 168402"/>
                <a:gd name="connsiteY2" fmla="*/ 130302 h 168402"/>
                <a:gd name="connsiteX3" fmla="*/ 38100 w 168402"/>
                <a:gd name="connsiteY3" fmla="*/ 84201 h 168402"/>
                <a:gd name="connsiteX4" fmla="*/ 84201 w 168402"/>
                <a:gd name="connsiteY4" fmla="*/ 38100 h 168402"/>
                <a:gd name="connsiteX5" fmla="*/ 84201 w 168402"/>
                <a:gd name="connsiteY5" fmla="*/ 0 h 168402"/>
                <a:gd name="connsiteX6" fmla="*/ 0 w 168402"/>
                <a:gd name="connsiteY6" fmla="*/ 84201 h 168402"/>
                <a:gd name="connsiteX7" fmla="*/ 84201 w 168402"/>
                <a:gd name="connsiteY7" fmla="*/ 168402 h 168402"/>
                <a:gd name="connsiteX8" fmla="*/ 168402 w 168402"/>
                <a:gd name="connsiteY8" fmla="*/ 84201 h 168402"/>
                <a:gd name="connsiteX9" fmla="*/ 84201 w 168402"/>
                <a:gd name="connsiteY9" fmla="*/ 0 h 168402"/>
                <a:gd name="connsiteX10" fmla="*/ 84201 w 168402"/>
                <a:gd name="connsiteY10" fmla="*/ 0 h 1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402" h="168402">
                  <a:moveTo>
                    <a:pt x="84201" y="38100"/>
                  </a:moveTo>
                  <a:cubicBezTo>
                    <a:pt x="109633" y="38100"/>
                    <a:pt x="130302" y="58769"/>
                    <a:pt x="130302" y="84201"/>
                  </a:cubicBezTo>
                  <a:cubicBezTo>
                    <a:pt x="130302" y="109633"/>
                    <a:pt x="109633" y="130302"/>
                    <a:pt x="84201" y="130302"/>
                  </a:cubicBezTo>
                  <a:cubicBezTo>
                    <a:pt x="58769" y="130302"/>
                    <a:pt x="38100" y="109633"/>
                    <a:pt x="38100" y="84201"/>
                  </a:cubicBezTo>
                  <a:cubicBezTo>
                    <a:pt x="38100" y="58769"/>
                    <a:pt x="58865" y="38100"/>
                    <a:pt x="84201" y="38100"/>
                  </a:cubicBezTo>
                  <a:moveTo>
                    <a:pt x="84201" y="0"/>
                  </a:moveTo>
                  <a:cubicBezTo>
                    <a:pt x="37719" y="0"/>
                    <a:pt x="0" y="37719"/>
                    <a:pt x="0" y="84201"/>
                  </a:cubicBezTo>
                  <a:cubicBezTo>
                    <a:pt x="0" y="130683"/>
                    <a:pt x="37719" y="168402"/>
                    <a:pt x="84201" y="168402"/>
                  </a:cubicBezTo>
                  <a:cubicBezTo>
                    <a:pt x="130683" y="168402"/>
                    <a:pt x="168402" y="130683"/>
                    <a:pt x="168402" y="84201"/>
                  </a:cubicBezTo>
                  <a:cubicBezTo>
                    <a:pt x="168402" y="37719"/>
                    <a:pt x="130683" y="0"/>
                    <a:pt x="84201" y="0"/>
                  </a:cubicBezTo>
                  <a:lnTo>
                    <a:pt x="84201" y="0"/>
                  </a:lnTo>
                  <a:close/>
                </a:path>
              </a:pathLst>
            </a:custGeom>
            <a:solidFill>
              <a:srgbClr val="004294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579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937BE60-BB15-49F8-91B4-F74ED12BBDAF}"/>
              </a:ext>
            </a:extLst>
          </p:cNvPr>
          <p:cNvSpPr txBox="1"/>
          <p:nvPr/>
        </p:nvSpPr>
        <p:spPr>
          <a:xfrm>
            <a:off x="593950" y="752785"/>
            <a:ext cx="26869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798721" latinLnBrk="1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Gotham Pro Light" panose="02000503030000020004" pitchFamily="50" charset="0"/>
              </a:rPr>
              <a:t>Remove Redundancy</a:t>
            </a:r>
          </a:p>
        </p:txBody>
      </p:sp>
    </p:spTree>
    <p:extLst>
      <p:ext uri="{BB962C8B-B14F-4D97-AF65-F5344CB8AC3E}">
        <p14:creationId xmlns:p14="http://schemas.microsoft.com/office/powerpoint/2010/main" val="837180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토닥">
      <a:majorFont>
        <a:latin typeface="Poppins SemiBold"/>
        <a:ea typeface="나눔스퀘어 ExtraBold"/>
        <a:cs typeface=""/>
      </a:majorFont>
      <a:minorFont>
        <a:latin typeface="Poppins"/>
        <a:ea typeface="나눔스퀘어 Bold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65256</TotalTime>
  <Words>511</Words>
  <Application>Microsoft Office PowerPoint</Application>
  <PresentationFormat>사용자 지정</PresentationFormat>
  <Paragraphs>156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4" baseType="lpstr">
      <vt:lpstr>Poppins SemiBold</vt:lpstr>
      <vt:lpstr>나눔스퀘어 Light</vt:lpstr>
      <vt:lpstr>Arial</vt:lpstr>
      <vt:lpstr>Poppins ExtraBold</vt:lpstr>
      <vt:lpstr>Poppins ExtraLight</vt:lpstr>
      <vt:lpstr>나눔스퀘어 ExtraBold</vt:lpstr>
      <vt:lpstr>나눔스퀘어</vt:lpstr>
      <vt:lpstr>Poppins Thin</vt:lpstr>
      <vt:lpstr>Poppins</vt:lpstr>
      <vt:lpstr>Poppins Medium</vt:lpstr>
      <vt:lpstr>Poppins Black</vt:lpstr>
      <vt:lpstr>나눔스퀘어 Bold</vt:lpstr>
      <vt:lpstr>Poppins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woojin ahn</dc:creator>
  <cp:lastModifiedBy>서석일</cp:lastModifiedBy>
  <cp:revision>2351</cp:revision>
  <cp:lastPrinted>2019-01-18T09:31:56Z</cp:lastPrinted>
  <dcterms:created xsi:type="dcterms:W3CDTF">2019-01-06T07:03:34Z</dcterms:created>
  <dcterms:modified xsi:type="dcterms:W3CDTF">2022-05-17T07:44:11Z</dcterms:modified>
</cp:coreProperties>
</file>