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638" r:id="rId2"/>
    <p:sldId id="657" r:id="rId3"/>
    <p:sldId id="660" r:id="rId4"/>
    <p:sldId id="661" r:id="rId5"/>
    <p:sldId id="662" r:id="rId6"/>
    <p:sldId id="663" r:id="rId7"/>
    <p:sldId id="664" r:id="rId8"/>
    <p:sldId id="667" r:id="rId9"/>
    <p:sldId id="668" r:id="rId10"/>
    <p:sldId id="669" r:id="rId11"/>
    <p:sldId id="671" r:id="rId12"/>
    <p:sldId id="672" r:id="rId13"/>
    <p:sldId id="673" r:id="rId14"/>
    <p:sldId id="674" r:id="rId15"/>
    <p:sldId id="675" r:id="rId16"/>
    <p:sldId id="676" r:id="rId17"/>
    <p:sldId id="652" r:id="rId18"/>
  </p:sldIdLst>
  <p:sldSz cx="10691813" cy="7559675"/>
  <p:notesSz cx="7104063" cy="10234613"/>
  <p:embeddedFontLst>
    <p:embeddedFont>
      <p:font typeface="Poppins" panose="00000500000000000000" pitchFamily="2" charset="0"/>
      <p:regular r:id="rId21"/>
      <p:bold r:id="rId22"/>
      <p:italic r:id="rId23"/>
      <p:boldItalic r:id="rId24"/>
    </p:embeddedFont>
    <p:embeddedFont>
      <p:font typeface="Poppins SemiBold" panose="00000700000000000000" pitchFamily="2" charset="0"/>
      <p:bold r:id="rId25"/>
      <p:boldItalic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DD98B5-0719-4C5D-BF51-CCD8794A1A0C}">
          <p14:sldIdLst>
            <p14:sldId id="638"/>
          </p14:sldIdLst>
        </p14:section>
        <p14:section name="지난 테스트" id="{E3BA35B5-F266-4FDD-A1BF-E87148CD5DFD}">
          <p14:sldIdLst>
            <p14:sldId id="657"/>
            <p14:sldId id="660"/>
            <p14:sldId id="661"/>
            <p14:sldId id="662"/>
            <p14:sldId id="663"/>
          </p14:sldIdLst>
        </p14:section>
        <p14:section name="Analog Watchdog 인터럽트 동작 실험" id="{DF26075E-33C9-4EE7-B5CF-1426FF67231A}">
          <p14:sldIdLst>
            <p14:sldId id="664"/>
            <p14:sldId id="667"/>
            <p14:sldId id="668"/>
            <p14:sldId id="669"/>
            <p14:sldId id="671"/>
          </p14:sldIdLst>
        </p14:section>
        <p14:section name="Analog Watchdlog 레이턴시 측정" id="{C84A8246-800A-41AF-A4B7-30703EAB623A}">
          <p14:sldIdLst>
            <p14:sldId id="672"/>
            <p14:sldId id="673"/>
            <p14:sldId id="674"/>
            <p14:sldId id="675"/>
            <p14:sldId id="676"/>
          </p14:sldIdLst>
        </p14:section>
        <p14:section name="종료페이지" id="{BCDBB499-0170-4D29-A3BC-6062BE32101B}">
          <p14:sldIdLst>
            <p14:sldId id="6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82" userDrawn="1">
          <p15:clr>
            <a:srgbClr val="A4A3A4"/>
          </p15:clr>
        </p15:guide>
        <p15:guide id="2" pos="2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8178"/>
    <a:srgbClr val="616161"/>
    <a:srgbClr val="087669"/>
    <a:srgbClr val="096155"/>
    <a:srgbClr val="004294"/>
    <a:srgbClr val="5CBDB1"/>
    <a:srgbClr val="FCAB36"/>
    <a:srgbClr val="1F1F1F"/>
    <a:srgbClr val="353E4D"/>
    <a:srgbClr val="3A6B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FD494D-975B-4F21-8973-86473652F213}" v="1" dt="2022-12-30T00:38:37.1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3735" autoAdjust="0"/>
  </p:normalViewPr>
  <p:slideViewPr>
    <p:cSldViewPr snapToGrid="0">
      <p:cViewPr varScale="1">
        <p:scale>
          <a:sx n="100" d="100"/>
          <a:sy n="100" d="100"/>
        </p:scale>
        <p:origin x="1410" y="96"/>
      </p:cViewPr>
      <p:guideLst>
        <p:guide orient="horz" pos="782"/>
        <p:guide pos="2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4810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민수" userId="a7d18257-53bb-4a89-a374-07e6f5e238e6" providerId="ADAL" clId="{24FD494D-975B-4F21-8973-86473652F213}"/>
    <pc:docChg chg="addSld delSld modSld">
      <pc:chgData name="윤민수" userId="a7d18257-53bb-4a89-a374-07e6f5e238e6" providerId="ADAL" clId="{24FD494D-975B-4F21-8973-86473652F213}" dt="2022-12-30T00:53:16.787" v="332" actId="20577"/>
      <pc:docMkLst>
        <pc:docMk/>
      </pc:docMkLst>
      <pc:sldChg chg="del">
        <pc:chgData name="윤민수" userId="a7d18257-53bb-4a89-a374-07e6f5e238e6" providerId="ADAL" clId="{24FD494D-975B-4F21-8973-86473652F213}" dt="2022-12-30T00:38:39.636" v="1" actId="47"/>
        <pc:sldMkLst>
          <pc:docMk/>
          <pc:sldMk cId="4053618485" sldId="649"/>
        </pc:sldMkLst>
      </pc:sldChg>
      <pc:sldChg chg="modSp mod">
        <pc:chgData name="윤민수" userId="a7d18257-53bb-4a89-a374-07e6f5e238e6" providerId="ADAL" clId="{24FD494D-975B-4F21-8973-86473652F213}" dt="2022-12-30T00:49:03.684" v="252" actId="20577"/>
        <pc:sldMkLst>
          <pc:docMk/>
          <pc:sldMk cId="2285387374" sldId="655"/>
        </pc:sldMkLst>
        <pc:graphicFrameChg chg="modGraphic">
          <ac:chgData name="윤민수" userId="a7d18257-53bb-4a89-a374-07e6f5e238e6" providerId="ADAL" clId="{24FD494D-975B-4F21-8973-86473652F213}" dt="2022-12-30T00:47:25.371" v="153" actId="120"/>
          <ac:graphicFrameMkLst>
            <pc:docMk/>
            <pc:sldMk cId="2285387374" sldId="655"/>
            <ac:graphicFrameMk id="2" creationId="{7FF1FF15-7DCB-8A8C-D2DB-B5BE998ED41E}"/>
          </ac:graphicFrameMkLst>
        </pc:graphicFrameChg>
        <pc:graphicFrameChg chg="mod modGraphic">
          <ac:chgData name="윤민수" userId="a7d18257-53bb-4a89-a374-07e6f5e238e6" providerId="ADAL" clId="{24FD494D-975B-4F21-8973-86473652F213}" dt="2022-12-30T00:49:03.684" v="252" actId="20577"/>
          <ac:graphicFrameMkLst>
            <pc:docMk/>
            <pc:sldMk cId="2285387374" sldId="655"/>
            <ac:graphicFrameMk id="28" creationId="{EB0264FC-DD4E-A273-F836-6CCB22AF06FC}"/>
          </ac:graphicFrameMkLst>
        </pc:graphicFrameChg>
        <pc:cxnChg chg="mod">
          <ac:chgData name="윤민수" userId="a7d18257-53bb-4a89-a374-07e6f5e238e6" providerId="ADAL" clId="{24FD494D-975B-4F21-8973-86473652F213}" dt="2022-12-30T00:48:28.781" v="194" actId="14100"/>
          <ac:cxnSpMkLst>
            <pc:docMk/>
            <pc:sldMk cId="2285387374" sldId="655"/>
            <ac:cxnSpMk id="52" creationId="{E5AB47A5-9BE0-7BED-E75D-56F12516705B}"/>
          </ac:cxnSpMkLst>
        </pc:cxnChg>
        <pc:cxnChg chg="mod">
          <ac:chgData name="윤민수" userId="a7d18257-53bb-4a89-a374-07e6f5e238e6" providerId="ADAL" clId="{24FD494D-975B-4F21-8973-86473652F213}" dt="2022-12-30T00:41:14.965" v="125" actId="14100"/>
          <ac:cxnSpMkLst>
            <pc:docMk/>
            <pc:sldMk cId="2285387374" sldId="655"/>
            <ac:cxnSpMk id="55" creationId="{E3FF7B2F-02A0-56FC-29F1-288DED03C69D}"/>
          </ac:cxnSpMkLst>
        </pc:cxnChg>
      </pc:sldChg>
      <pc:sldChg chg="addSp modSp add mod">
        <pc:chgData name="윤민수" userId="a7d18257-53bb-4a89-a374-07e6f5e238e6" providerId="ADAL" clId="{24FD494D-975B-4F21-8973-86473652F213}" dt="2022-12-30T00:53:16.787" v="332" actId="20577"/>
        <pc:sldMkLst>
          <pc:docMk/>
          <pc:sldMk cId="3992415301" sldId="657"/>
        </pc:sldMkLst>
        <pc:spChg chg="mod">
          <ac:chgData name="윤민수" userId="a7d18257-53bb-4a89-a374-07e6f5e238e6" providerId="ADAL" clId="{24FD494D-975B-4F21-8973-86473652F213}" dt="2022-12-30T00:53:16.787" v="332" actId="20577"/>
          <ac:spMkLst>
            <pc:docMk/>
            <pc:sldMk cId="3992415301" sldId="657"/>
            <ac:spMk id="29" creationId="{E9F75776-DF36-16BD-E4CF-EEA99C373D8F}"/>
          </ac:spMkLst>
        </pc:spChg>
        <pc:spChg chg="mod">
          <ac:chgData name="윤민수" userId="a7d18257-53bb-4a89-a374-07e6f5e238e6" providerId="ADAL" clId="{24FD494D-975B-4F21-8973-86473652F213}" dt="2022-12-30T00:40:11.020" v="93" actId="20577"/>
          <ac:spMkLst>
            <pc:docMk/>
            <pc:sldMk cId="3992415301" sldId="657"/>
            <ac:spMk id="49" creationId="{63BDA7B8-2373-8CE2-4D4F-F78FFBB73622}"/>
          </ac:spMkLst>
        </pc:spChg>
        <pc:spChg chg="mod">
          <ac:chgData name="윤민수" userId="a7d18257-53bb-4a89-a374-07e6f5e238e6" providerId="ADAL" clId="{24FD494D-975B-4F21-8973-86473652F213}" dt="2022-12-30T00:53:13.021" v="324" actId="14100"/>
          <ac:spMkLst>
            <pc:docMk/>
            <pc:sldMk cId="3992415301" sldId="657"/>
            <ac:spMk id="50" creationId="{AF197B43-F4BE-3922-F58C-40788E6FD420}"/>
          </ac:spMkLst>
        </pc:spChg>
        <pc:spChg chg="mod">
          <ac:chgData name="윤민수" userId="a7d18257-53bb-4a89-a374-07e6f5e238e6" providerId="ADAL" clId="{24FD494D-975B-4F21-8973-86473652F213}" dt="2022-12-30T00:51:05.856" v="312" actId="14100"/>
          <ac:spMkLst>
            <pc:docMk/>
            <pc:sldMk cId="3992415301" sldId="657"/>
            <ac:spMk id="56" creationId="{7786F191-91A5-2E08-F6AE-DECB23F24C71}"/>
          </ac:spMkLst>
        </pc:spChg>
        <pc:cxnChg chg="add mod">
          <ac:chgData name="윤민수" userId="a7d18257-53bb-4a89-a374-07e6f5e238e6" providerId="ADAL" clId="{24FD494D-975B-4F21-8973-86473652F213}" dt="2022-12-30T00:51:21.254" v="315" actId="1582"/>
          <ac:cxnSpMkLst>
            <pc:docMk/>
            <pc:sldMk cId="3992415301" sldId="657"/>
            <ac:cxnSpMk id="18" creationId="{84F35D28-A810-4B2A-339B-7EBCCAC54ABC}"/>
          </ac:cxnSpMkLst>
        </pc:cxnChg>
        <pc:cxnChg chg="mod">
          <ac:chgData name="윤민수" userId="a7d18257-53bb-4a89-a374-07e6f5e238e6" providerId="ADAL" clId="{24FD494D-975B-4F21-8973-86473652F213}" dt="2022-12-30T00:53:13.021" v="324" actId="14100"/>
          <ac:cxnSpMkLst>
            <pc:docMk/>
            <pc:sldMk cId="3992415301" sldId="657"/>
            <ac:cxnSpMk id="51" creationId="{0194D99B-1FC1-0E83-42EE-8F4F90D015DD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80EFFB4-10B1-4334-ABB8-022BE9ABC3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704" cy="513530"/>
          </a:xfrm>
          <a:prstGeom prst="rect">
            <a:avLst/>
          </a:prstGeom>
        </p:spPr>
        <p:txBody>
          <a:bodyPr vert="horz" lIns="94720" tIns="47360" rIns="94720" bIns="47360" rtlCol="0"/>
          <a:lstStyle>
            <a:lvl1pPr algn="l">
              <a:defRPr sz="1200"/>
            </a:lvl1pPr>
          </a:lstStyle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FD170A-CE60-4D88-A582-591175E9AD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703" y="0"/>
            <a:ext cx="3078703" cy="513530"/>
          </a:xfrm>
          <a:prstGeom prst="rect">
            <a:avLst/>
          </a:prstGeom>
        </p:spPr>
        <p:txBody>
          <a:bodyPr vert="horz" lIns="94720" tIns="47360" rIns="94720" bIns="47360" rtlCol="0"/>
          <a:lstStyle>
            <a:lvl1pPr algn="r">
              <a:defRPr sz="1200"/>
            </a:lvl1pPr>
          </a:lstStyle>
          <a:p>
            <a:fld id="{B08048FB-4C59-4EB5-9894-9BD33308F687}" type="datetimeFigureOut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2023-01-12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A136E-4E01-4C15-96AF-F910D1A8BE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085"/>
            <a:ext cx="3078704" cy="513530"/>
          </a:xfrm>
          <a:prstGeom prst="rect">
            <a:avLst/>
          </a:prstGeom>
        </p:spPr>
        <p:txBody>
          <a:bodyPr vert="horz" lIns="94720" tIns="47360" rIns="94720" bIns="4736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6393A7-7CAD-403C-97A6-5D45B04023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703" y="9721085"/>
            <a:ext cx="3078703" cy="513530"/>
          </a:xfrm>
          <a:prstGeom prst="rect">
            <a:avLst/>
          </a:prstGeom>
        </p:spPr>
        <p:txBody>
          <a:bodyPr vert="horz" lIns="94720" tIns="47360" rIns="94720" bIns="47360" rtlCol="0" anchor="b"/>
          <a:lstStyle>
            <a:lvl1pPr algn="r">
              <a:defRPr sz="1200"/>
            </a:lvl1pPr>
          </a:lstStyle>
          <a:p>
            <a:fld id="{289478B5-A9FD-4625-84E5-6FBBCEC98EF8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‹#›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255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704" cy="513530"/>
          </a:xfrm>
          <a:prstGeom prst="rect">
            <a:avLst/>
          </a:prstGeom>
        </p:spPr>
        <p:txBody>
          <a:bodyPr vert="horz" lIns="94720" tIns="47360" rIns="94720" bIns="47360" rtlCol="0"/>
          <a:lstStyle>
            <a:lvl1pPr algn="l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703" y="0"/>
            <a:ext cx="3078703" cy="513530"/>
          </a:xfrm>
          <a:prstGeom prst="rect">
            <a:avLst/>
          </a:prstGeom>
        </p:spPr>
        <p:txBody>
          <a:bodyPr vert="horz" lIns="94720" tIns="47360" rIns="94720" bIns="47360" rtlCol="0"/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64C0E807-21AA-4C79-AF85-21FB6B293341}" type="datetimeFigureOut">
              <a:rPr lang="ko-KR" altLang="en-US" smtClean="0"/>
              <a:pPr/>
              <a:t>2023-01-12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09663" y="1277938"/>
            <a:ext cx="4886325" cy="3455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20" tIns="47360" rIns="94720" bIns="4736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36" y="4925960"/>
            <a:ext cx="5683250" cy="4029736"/>
          </a:xfrm>
          <a:prstGeom prst="rect">
            <a:avLst/>
          </a:prstGeom>
        </p:spPr>
        <p:txBody>
          <a:bodyPr vert="horz" lIns="94720" tIns="47360" rIns="94720" bIns="4736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085"/>
            <a:ext cx="3078704" cy="513530"/>
          </a:xfrm>
          <a:prstGeom prst="rect">
            <a:avLst/>
          </a:prstGeom>
        </p:spPr>
        <p:txBody>
          <a:bodyPr vert="horz" lIns="94720" tIns="47360" rIns="94720" bIns="47360" rtlCol="0" anchor="b"/>
          <a:lstStyle>
            <a:lvl1pPr algn="l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703" y="9721085"/>
            <a:ext cx="3078703" cy="513530"/>
          </a:xfrm>
          <a:prstGeom prst="rect">
            <a:avLst/>
          </a:prstGeom>
        </p:spPr>
        <p:txBody>
          <a:bodyPr vert="horz" lIns="94720" tIns="47360" rIns="94720" bIns="47360" rtlCol="0" anchor="b"/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ED91359F-7CC0-4DC6-8797-F5B9D44DEFB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274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5D7E0-FF86-4954-ABD5-81C1C9C8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5EA5F-24C8-4830-BB30-76AC6D72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3CF492-43B3-46CD-8925-79A5F1853CF5}"/>
              </a:ext>
            </a:extLst>
          </p:cNvPr>
          <p:cNvSpPr/>
          <p:nvPr userDrawn="1"/>
        </p:nvSpPr>
        <p:spPr>
          <a:xfrm>
            <a:off x="523192" y="6995148"/>
            <a:ext cx="14350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>
                <a:solidFill>
                  <a:schemeClr val="accent2"/>
                </a:solidFill>
              </a:rPr>
              <a:t>Confidential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0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8412C-3D83-41AD-BC4A-854B1098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08BA-5588-4CF7-AD0C-19659FF953D5}" type="datetime1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5D7E0-FF86-4954-ABD5-81C1C9C8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5EA5F-24C8-4830-BB30-76AC6D72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4A43A1-F73B-4C82-8795-FA3A57C4A963}"/>
              </a:ext>
            </a:extLst>
          </p:cNvPr>
          <p:cNvSpPr/>
          <p:nvPr userDrawn="1"/>
        </p:nvSpPr>
        <p:spPr>
          <a:xfrm>
            <a:off x="593949" y="1558493"/>
            <a:ext cx="9483742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B6568A-30EB-4309-9EC5-EED397B85886}"/>
              </a:ext>
            </a:extLst>
          </p:cNvPr>
          <p:cNvSpPr/>
          <p:nvPr userDrawn="1"/>
        </p:nvSpPr>
        <p:spPr>
          <a:xfrm>
            <a:off x="523192" y="6995148"/>
            <a:ext cx="14350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>
                <a:solidFill>
                  <a:schemeClr val="accent2"/>
                </a:solidFill>
              </a:rPr>
              <a:t>Confidential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1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8412C-3D83-41AD-BC4A-854B1098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08BA-5588-4CF7-AD0C-19659FF953D5}" type="datetime1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5D7E0-FF86-4954-ABD5-81C1C9C8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5EA5F-24C8-4830-BB30-76AC6D72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EB9C85-A136-4518-B537-339565386948}"/>
              </a:ext>
            </a:extLst>
          </p:cNvPr>
          <p:cNvSpPr/>
          <p:nvPr userDrawn="1"/>
        </p:nvSpPr>
        <p:spPr>
          <a:xfrm>
            <a:off x="593033" y="1558493"/>
            <a:ext cx="4643919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56BBC2-EC21-4804-B198-7973A0FBD3E6}"/>
              </a:ext>
            </a:extLst>
          </p:cNvPr>
          <p:cNvSpPr/>
          <p:nvPr userDrawn="1"/>
        </p:nvSpPr>
        <p:spPr>
          <a:xfrm>
            <a:off x="5431821" y="1558493"/>
            <a:ext cx="4643919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C2D9FC-D20A-431B-83E9-2FE2A2D23E3A}"/>
              </a:ext>
            </a:extLst>
          </p:cNvPr>
          <p:cNvSpPr/>
          <p:nvPr userDrawn="1"/>
        </p:nvSpPr>
        <p:spPr>
          <a:xfrm>
            <a:off x="523192" y="6995148"/>
            <a:ext cx="14350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>
                <a:solidFill>
                  <a:schemeClr val="accent2"/>
                </a:solidFill>
              </a:rPr>
              <a:t>Confidential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4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8412C-3D83-41AD-BC4A-854B1098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08BA-5588-4CF7-AD0C-19659FF953D5}" type="datetime1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5D7E0-FF86-4954-ABD5-81C1C9C8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5EA5F-24C8-4830-BB30-76AC6D72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E6967D-2A0C-427E-BA6A-8F244F75AD28}"/>
              </a:ext>
            </a:extLst>
          </p:cNvPr>
          <p:cNvSpPr/>
          <p:nvPr userDrawn="1"/>
        </p:nvSpPr>
        <p:spPr>
          <a:xfrm>
            <a:off x="593949" y="1558492"/>
            <a:ext cx="3012280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B5A363-9EB4-4378-8636-CF82EE852DE2}"/>
              </a:ext>
            </a:extLst>
          </p:cNvPr>
          <p:cNvSpPr/>
          <p:nvPr userDrawn="1"/>
        </p:nvSpPr>
        <p:spPr>
          <a:xfrm>
            <a:off x="7065411" y="1558492"/>
            <a:ext cx="3012280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DB73DA-4CDB-4F17-9527-2B8ADE22995D}"/>
              </a:ext>
            </a:extLst>
          </p:cNvPr>
          <p:cNvSpPr/>
          <p:nvPr userDrawn="1"/>
        </p:nvSpPr>
        <p:spPr>
          <a:xfrm>
            <a:off x="3829680" y="1558492"/>
            <a:ext cx="3012280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629C63-714C-42AB-91E1-F2F092E9C5FF}"/>
              </a:ext>
            </a:extLst>
          </p:cNvPr>
          <p:cNvSpPr/>
          <p:nvPr userDrawn="1"/>
        </p:nvSpPr>
        <p:spPr>
          <a:xfrm>
            <a:off x="523192" y="6995148"/>
            <a:ext cx="14350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>
                <a:solidFill>
                  <a:schemeClr val="accent2"/>
                </a:solidFill>
              </a:rPr>
              <a:t>Confidential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5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8412C-3D83-41AD-BC4A-854B1098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08BA-5588-4CF7-AD0C-19659FF953D5}" type="datetime1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5D7E0-FF86-4954-ABD5-81C1C9C8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5EA5F-24C8-4830-BB30-76AC6D72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F70B7F-D5AD-4C97-8467-3A499B47F5F1}"/>
              </a:ext>
            </a:extLst>
          </p:cNvPr>
          <p:cNvSpPr/>
          <p:nvPr userDrawn="1"/>
        </p:nvSpPr>
        <p:spPr>
          <a:xfrm>
            <a:off x="0" y="10275"/>
            <a:ext cx="5345906" cy="7549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7B5FBC-44E8-4D4C-88F3-246DF4481B05}"/>
              </a:ext>
            </a:extLst>
          </p:cNvPr>
          <p:cNvSpPr/>
          <p:nvPr userDrawn="1"/>
        </p:nvSpPr>
        <p:spPr>
          <a:xfrm>
            <a:off x="523192" y="6995148"/>
            <a:ext cx="14350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>
                <a:solidFill>
                  <a:schemeClr val="accent2"/>
                </a:solidFill>
              </a:rPr>
              <a:t>Confidential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14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927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D2361-8FE1-4137-A9EA-D46617EB2524}" type="datetime1">
              <a:rPr lang="ko-KR" altLang="en-US" smtClean="0"/>
              <a:t>2023-01-12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8444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3A3B6-6DE3-456D-BB18-C1D000A51A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37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8" r:id="rId2"/>
    <p:sldLayoutId id="2147483665" r:id="rId3"/>
    <p:sldLayoutId id="2147483666" r:id="rId4"/>
    <p:sldLayoutId id="2147483664" r:id="rId5"/>
    <p:sldLayoutId id="2147483669" r:id="rId6"/>
  </p:sldLayoutIdLst>
  <p:hf hdr="0" ftr="0" dt="0"/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429856-D08F-464D-98A5-2A61CB88E08E}"/>
              </a:ext>
            </a:extLst>
          </p:cNvPr>
          <p:cNvGrpSpPr/>
          <p:nvPr/>
        </p:nvGrpSpPr>
        <p:grpSpPr>
          <a:xfrm>
            <a:off x="-1" y="3247266"/>
            <a:ext cx="10691813" cy="3820423"/>
            <a:chOff x="0" y="2641601"/>
            <a:chExt cx="12192000" cy="36449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B670912-E979-4BC9-A910-4A04D72379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t="11812" b="5801"/>
            <a:stretch/>
          </p:blipFill>
          <p:spPr>
            <a:xfrm>
              <a:off x="0" y="2641601"/>
              <a:ext cx="12192000" cy="36449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10B7955-0C9D-41EC-9AAF-7F5C8348F0B7}"/>
                </a:ext>
              </a:extLst>
            </p:cNvPr>
            <p:cNvSpPr/>
            <p:nvPr/>
          </p:nvSpPr>
          <p:spPr>
            <a:xfrm>
              <a:off x="0" y="2641601"/>
              <a:ext cx="12192000" cy="364490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38000"/>
                  </a:schemeClr>
                </a:gs>
                <a:gs pos="100000">
                  <a:schemeClr val="bg1">
                    <a:alpha val="26000"/>
                  </a:schemeClr>
                </a:gs>
                <a:gs pos="52000">
                  <a:schemeClr val="bg1">
                    <a:lumMod val="95000"/>
                    <a:alpha val="18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D84EDCC-E582-4741-A1D8-D4712E651ACF}"/>
              </a:ext>
            </a:extLst>
          </p:cNvPr>
          <p:cNvSpPr txBox="1"/>
          <p:nvPr/>
        </p:nvSpPr>
        <p:spPr>
          <a:xfrm>
            <a:off x="299841" y="1299762"/>
            <a:ext cx="4801827" cy="470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56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STEP UP Analog Watchdog </a:t>
            </a:r>
            <a:r>
              <a:rPr lang="ko-KR" altLang="en-US" sz="2456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실험</a:t>
            </a:r>
            <a:endParaRPr lang="en-US" altLang="ko-KR" sz="2456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Poppins SemiBold" panose="00000700000000000000" pitchFamily="2" charset="0"/>
            </a:endParaRPr>
          </a:p>
        </p:txBody>
      </p: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F24A2100-290A-457A-B1AD-23A3A683D878}"/>
              </a:ext>
            </a:extLst>
          </p:cNvPr>
          <p:cNvGrpSpPr/>
          <p:nvPr/>
        </p:nvGrpSpPr>
        <p:grpSpPr>
          <a:xfrm>
            <a:off x="4930894" y="7195482"/>
            <a:ext cx="830025" cy="211832"/>
            <a:chOff x="-3178995" y="-3821910"/>
            <a:chExt cx="1307774" cy="333760"/>
          </a:xfrm>
        </p:grpSpPr>
        <p:grpSp>
          <p:nvGrpSpPr>
            <p:cNvPr id="256" name="그래픽 45">
              <a:extLst>
                <a:ext uri="{FF2B5EF4-FFF2-40B4-BE49-F238E27FC236}">
                  <a16:creationId xmlns:a16="http://schemas.microsoft.com/office/drawing/2014/main" id="{826CAAAF-CACF-4B0D-B70C-6F8332EACB1F}"/>
                </a:ext>
              </a:extLst>
            </p:cNvPr>
            <p:cNvGrpSpPr/>
            <p:nvPr/>
          </p:nvGrpSpPr>
          <p:grpSpPr>
            <a:xfrm>
              <a:off x="-2677538" y="-3763872"/>
              <a:ext cx="806317" cy="218221"/>
              <a:chOff x="-2677538" y="-3763872"/>
              <a:chExt cx="806317" cy="218221"/>
            </a:xfrm>
            <a:solidFill>
              <a:srgbClr val="353E4D"/>
            </a:solidFill>
          </p:grpSpPr>
          <p:sp>
            <p:nvSpPr>
              <p:cNvPr id="258" name="그래픽 45">
                <a:extLst>
                  <a:ext uri="{FF2B5EF4-FFF2-40B4-BE49-F238E27FC236}">
                    <a16:creationId xmlns:a16="http://schemas.microsoft.com/office/drawing/2014/main" id="{CB4CE7DB-59D6-4863-BF52-7AEB6440A70A}"/>
                  </a:ext>
                </a:extLst>
              </p:cNvPr>
              <p:cNvSpPr/>
              <p:nvPr/>
            </p:nvSpPr>
            <p:spPr>
              <a:xfrm>
                <a:off x="-2530234" y="-3719087"/>
                <a:ext cx="173249" cy="173249"/>
              </a:xfrm>
              <a:custGeom>
                <a:avLst/>
                <a:gdLst>
                  <a:gd name="connsiteX0" fmla="*/ 173250 w 173249"/>
                  <a:gd name="connsiteY0" fmla="*/ 86625 h 173249"/>
                  <a:gd name="connsiteX1" fmla="*/ 86625 w 173249"/>
                  <a:gd name="connsiteY1" fmla="*/ 173250 h 173249"/>
                  <a:gd name="connsiteX2" fmla="*/ 0 w 173249"/>
                  <a:gd name="connsiteY2" fmla="*/ 86625 h 173249"/>
                  <a:gd name="connsiteX3" fmla="*/ 86625 w 173249"/>
                  <a:gd name="connsiteY3" fmla="*/ 0 h 173249"/>
                  <a:gd name="connsiteX4" fmla="*/ 173250 w 173249"/>
                  <a:gd name="connsiteY4" fmla="*/ 86625 h 173249"/>
                  <a:gd name="connsiteX5" fmla="*/ 86298 w 173249"/>
                  <a:gd name="connsiteY5" fmla="*/ 41933 h 173249"/>
                  <a:gd name="connsiteX6" fmla="*/ 41606 w 173249"/>
                  <a:gd name="connsiteY6" fmla="*/ 86625 h 173249"/>
                  <a:gd name="connsiteX7" fmla="*/ 86298 w 173249"/>
                  <a:gd name="connsiteY7" fmla="*/ 131316 h 173249"/>
                  <a:gd name="connsiteX8" fmla="*/ 130989 w 173249"/>
                  <a:gd name="connsiteY8" fmla="*/ 86625 h 173249"/>
                  <a:gd name="connsiteX9" fmla="*/ 86298 w 173249"/>
                  <a:gd name="connsiteY9" fmla="*/ 41933 h 17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3249" h="173249">
                    <a:moveTo>
                      <a:pt x="173250" y="86625"/>
                    </a:moveTo>
                    <a:cubicBezTo>
                      <a:pt x="173250" y="134449"/>
                      <a:pt x="134495" y="173250"/>
                      <a:pt x="86625" y="173250"/>
                    </a:cubicBezTo>
                    <a:cubicBezTo>
                      <a:pt x="38755" y="173250"/>
                      <a:pt x="0" y="134495"/>
                      <a:pt x="0" y="86625"/>
                    </a:cubicBezTo>
                    <a:cubicBezTo>
                      <a:pt x="0" y="38801"/>
                      <a:pt x="38755" y="0"/>
                      <a:pt x="86625" y="0"/>
                    </a:cubicBezTo>
                    <a:cubicBezTo>
                      <a:pt x="134495" y="0"/>
                      <a:pt x="173250" y="38801"/>
                      <a:pt x="173250" y="86625"/>
                    </a:cubicBezTo>
                    <a:close/>
                    <a:moveTo>
                      <a:pt x="86298" y="41933"/>
                    </a:moveTo>
                    <a:cubicBezTo>
                      <a:pt x="61615" y="41933"/>
                      <a:pt x="41606" y="61942"/>
                      <a:pt x="41606" y="86625"/>
                    </a:cubicBezTo>
                    <a:cubicBezTo>
                      <a:pt x="41606" y="111308"/>
                      <a:pt x="61615" y="131316"/>
                      <a:pt x="86298" y="131316"/>
                    </a:cubicBezTo>
                    <a:cubicBezTo>
                      <a:pt x="110981" y="131316"/>
                      <a:pt x="130989" y="111308"/>
                      <a:pt x="130989" y="86625"/>
                    </a:cubicBezTo>
                    <a:cubicBezTo>
                      <a:pt x="130989" y="61942"/>
                      <a:pt x="110981" y="41933"/>
                      <a:pt x="86298" y="41933"/>
                    </a:cubicBezTo>
                    <a:close/>
                  </a:path>
                </a:pathLst>
              </a:custGeom>
              <a:solidFill>
                <a:srgbClr val="353E4D"/>
              </a:solidFill>
              <a:ln w="46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579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9" name="그래픽 45">
                <a:extLst>
                  <a:ext uri="{FF2B5EF4-FFF2-40B4-BE49-F238E27FC236}">
                    <a16:creationId xmlns:a16="http://schemas.microsoft.com/office/drawing/2014/main" id="{58CC840B-303D-44A9-B93D-68BBCC97CAB3}"/>
                  </a:ext>
                </a:extLst>
              </p:cNvPr>
              <p:cNvSpPr/>
              <p:nvPr/>
            </p:nvSpPr>
            <p:spPr>
              <a:xfrm>
                <a:off x="-2677538" y="-3763872"/>
                <a:ext cx="136271" cy="218221"/>
              </a:xfrm>
              <a:custGeom>
                <a:avLst/>
                <a:gdLst>
                  <a:gd name="connsiteX0" fmla="*/ 136272 w 136271"/>
                  <a:gd name="connsiteY0" fmla="*/ 197138 h 218221"/>
                  <a:gd name="connsiteX1" fmla="*/ 115235 w 136271"/>
                  <a:gd name="connsiteY1" fmla="*/ 176101 h 218221"/>
                  <a:gd name="connsiteX2" fmla="*/ 115188 w 136271"/>
                  <a:gd name="connsiteY2" fmla="*/ 176101 h 218221"/>
                  <a:gd name="connsiteX3" fmla="*/ 115188 w 136271"/>
                  <a:gd name="connsiteY3" fmla="*/ 176101 h 218221"/>
                  <a:gd name="connsiteX4" fmla="*/ 70684 w 136271"/>
                  <a:gd name="connsiteY4" fmla="*/ 131597 h 218221"/>
                  <a:gd name="connsiteX5" fmla="*/ 70637 w 136271"/>
                  <a:gd name="connsiteY5" fmla="*/ 86578 h 218221"/>
                  <a:gd name="connsiteX6" fmla="*/ 115235 w 136271"/>
                  <a:gd name="connsiteY6" fmla="*/ 86578 h 218221"/>
                  <a:gd name="connsiteX7" fmla="*/ 136085 w 136271"/>
                  <a:gd name="connsiteY7" fmla="*/ 65728 h 218221"/>
                  <a:gd name="connsiteX8" fmla="*/ 115235 w 136271"/>
                  <a:gd name="connsiteY8" fmla="*/ 44879 h 218221"/>
                  <a:gd name="connsiteX9" fmla="*/ 70637 w 136271"/>
                  <a:gd name="connsiteY9" fmla="*/ 44879 h 218221"/>
                  <a:gd name="connsiteX10" fmla="*/ 70637 w 136271"/>
                  <a:gd name="connsiteY10" fmla="*/ 20850 h 218221"/>
                  <a:gd name="connsiteX11" fmla="*/ 49787 w 136271"/>
                  <a:gd name="connsiteY11" fmla="*/ 0 h 218221"/>
                  <a:gd name="connsiteX12" fmla="*/ 28937 w 136271"/>
                  <a:gd name="connsiteY12" fmla="*/ 20850 h 218221"/>
                  <a:gd name="connsiteX13" fmla="*/ 28937 w 136271"/>
                  <a:gd name="connsiteY13" fmla="*/ 44879 h 218221"/>
                  <a:gd name="connsiteX14" fmla="*/ 20850 w 136271"/>
                  <a:gd name="connsiteY14" fmla="*/ 44879 h 218221"/>
                  <a:gd name="connsiteX15" fmla="*/ 0 w 136271"/>
                  <a:gd name="connsiteY15" fmla="*/ 65728 h 218221"/>
                  <a:gd name="connsiteX16" fmla="*/ 20850 w 136271"/>
                  <a:gd name="connsiteY16" fmla="*/ 86578 h 218221"/>
                  <a:gd name="connsiteX17" fmla="*/ 28937 w 136271"/>
                  <a:gd name="connsiteY17" fmla="*/ 86578 h 218221"/>
                  <a:gd name="connsiteX18" fmla="*/ 28937 w 136271"/>
                  <a:gd name="connsiteY18" fmla="*/ 131597 h 218221"/>
                  <a:gd name="connsiteX19" fmla="*/ 114908 w 136271"/>
                  <a:gd name="connsiteY19" fmla="*/ 218175 h 218221"/>
                  <a:gd name="connsiteX20" fmla="*/ 115235 w 136271"/>
                  <a:gd name="connsiteY20" fmla="*/ 218222 h 218221"/>
                  <a:gd name="connsiteX21" fmla="*/ 115328 w 136271"/>
                  <a:gd name="connsiteY21" fmla="*/ 218222 h 218221"/>
                  <a:gd name="connsiteX22" fmla="*/ 115515 w 136271"/>
                  <a:gd name="connsiteY22" fmla="*/ 218222 h 218221"/>
                  <a:gd name="connsiteX23" fmla="*/ 115515 w 136271"/>
                  <a:gd name="connsiteY23" fmla="*/ 218175 h 218221"/>
                  <a:gd name="connsiteX24" fmla="*/ 136272 w 136271"/>
                  <a:gd name="connsiteY24" fmla="*/ 197138 h 21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6271" h="218221">
                    <a:moveTo>
                      <a:pt x="136272" y="197138"/>
                    </a:moveTo>
                    <a:cubicBezTo>
                      <a:pt x="136272" y="185498"/>
                      <a:pt x="126829" y="176101"/>
                      <a:pt x="115235" y="176101"/>
                    </a:cubicBezTo>
                    <a:cubicBezTo>
                      <a:pt x="115235" y="176101"/>
                      <a:pt x="115188" y="176101"/>
                      <a:pt x="115188" y="176101"/>
                    </a:cubicBezTo>
                    <a:lnTo>
                      <a:pt x="115188" y="176101"/>
                    </a:lnTo>
                    <a:cubicBezTo>
                      <a:pt x="90599" y="176101"/>
                      <a:pt x="70684" y="156187"/>
                      <a:pt x="70684" y="131597"/>
                    </a:cubicBezTo>
                    <a:lnTo>
                      <a:pt x="70637" y="86578"/>
                    </a:lnTo>
                    <a:lnTo>
                      <a:pt x="115235" y="86578"/>
                    </a:lnTo>
                    <a:cubicBezTo>
                      <a:pt x="126735" y="86578"/>
                      <a:pt x="136085" y="77228"/>
                      <a:pt x="136085" y="65728"/>
                    </a:cubicBezTo>
                    <a:cubicBezTo>
                      <a:pt x="136085" y="54228"/>
                      <a:pt x="126735" y="44879"/>
                      <a:pt x="115235" y="44879"/>
                    </a:cubicBezTo>
                    <a:lnTo>
                      <a:pt x="70637" y="44879"/>
                    </a:lnTo>
                    <a:lnTo>
                      <a:pt x="70637" y="20850"/>
                    </a:lnTo>
                    <a:cubicBezTo>
                      <a:pt x="70637" y="9350"/>
                      <a:pt x="61287" y="0"/>
                      <a:pt x="49787" y="0"/>
                    </a:cubicBezTo>
                    <a:cubicBezTo>
                      <a:pt x="38287" y="0"/>
                      <a:pt x="28937" y="9350"/>
                      <a:pt x="28937" y="20850"/>
                    </a:cubicBezTo>
                    <a:lnTo>
                      <a:pt x="28937" y="44879"/>
                    </a:lnTo>
                    <a:lnTo>
                      <a:pt x="20850" y="44879"/>
                    </a:lnTo>
                    <a:cubicBezTo>
                      <a:pt x="9350" y="44879"/>
                      <a:pt x="0" y="54228"/>
                      <a:pt x="0" y="65728"/>
                    </a:cubicBezTo>
                    <a:cubicBezTo>
                      <a:pt x="0" y="77228"/>
                      <a:pt x="9350" y="86578"/>
                      <a:pt x="20850" y="86578"/>
                    </a:cubicBezTo>
                    <a:lnTo>
                      <a:pt x="28937" y="86578"/>
                    </a:lnTo>
                    <a:lnTo>
                      <a:pt x="28937" y="131597"/>
                    </a:lnTo>
                    <a:cubicBezTo>
                      <a:pt x="28937" y="179234"/>
                      <a:pt x="67365" y="217848"/>
                      <a:pt x="114908" y="218175"/>
                    </a:cubicBezTo>
                    <a:cubicBezTo>
                      <a:pt x="115001" y="218175"/>
                      <a:pt x="115095" y="218222"/>
                      <a:pt x="115235" y="218222"/>
                    </a:cubicBezTo>
                    <a:cubicBezTo>
                      <a:pt x="115282" y="218222"/>
                      <a:pt x="115282" y="218222"/>
                      <a:pt x="115328" y="218222"/>
                    </a:cubicBezTo>
                    <a:cubicBezTo>
                      <a:pt x="115375" y="218222"/>
                      <a:pt x="115469" y="218222"/>
                      <a:pt x="115515" y="218222"/>
                    </a:cubicBezTo>
                    <a:lnTo>
                      <a:pt x="115515" y="218175"/>
                    </a:lnTo>
                    <a:cubicBezTo>
                      <a:pt x="127016" y="217988"/>
                      <a:pt x="136272" y="208638"/>
                      <a:pt x="136272" y="197138"/>
                    </a:cubicBezTo>
                    <a:close/>
                  </a:path>
                </a:pathLst>
              </a:custGeom>
              <a:solidFill>
                <a:srgbClr val="353E4D"/>
              </a:solidFill>
              <a:ln w="46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579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0" name="그래픽 45">
                <a:extLst>
                  <a:ext uri="{FF2B5EF4-FFF2-40B4-BE49-F238E27FC236}">
                    <a16:creationId xmlns:a16="http://schemas.microsoft.com/office/drawing/2014/main" id="{960C2989-048B-422A-AA10-D9401CDEC68E}"/>
                  </a:ext>
                </a:extLst>
              </p:cNvPr>
              <p:cNvSpPr/>
              <p:nvPr/>
            </p:nvSpPr>
            <p:spPr>
              <a:xfrm>
                <a:off x="-2346886" y="-3763872"/>
                <a:ext cx="173249" cy="218081"/>
              </a:xfrm>
              <a:custGeom>
                <a:avLst/>
                <a:gdLst>
                  <a:gd name="connsiteX0" fmla="*/ 152400 w 173249"/>
                  <a:gd name="connsiteY0" fmla="*/ 0 h 218081"/>
                  <a:gd name="connsiteX1" fmla="*/ 131550 w 173249"/>
                  <a:gd name="connsiteY1" fmla="*/ 20850 h 218081"/>
                  <a:gd name="connsiteX2" fmla="*/ 131550 w 173249"/>
                  <a:gd name="connsiteY2" fmla="*/ 57501 h 218081"/>
                  <a:gd name="connsiteX3" fmla="*/ 86625 w 173249"/>
                  <a:gd name="connsiteY3" fmla="*/ 44832 h 218081"/>
                  <a:gd name="connsiteX4" fmla="*/ 0 w 173249"/>
                  <a:gd name="connsiteY4" fmla="*/ 131457 h 218081"/>
                  <a:gd name="connsiteX5" fmla="*/ 86625 w 173249"/>
                  <a:gd name="connsiteY5" fmla="*/ 218082 h 218081"/>
                  <a:gd name="connsiteX6" fmla="*/ 173250 w 173249"/>
                  <a:gd name="connsiteY6" fmla="*/ 131457 h 218081"/>
                  <a:gd name="connsiteX7" fmla="*/ 173250 w 173249"/>
                  <a:gd name="connsiteY7" fmla="*/ 20850 h 218081"/>
                  <a:gd name="connsiteX8" fmla="*/ 152400 w 173249"/>
                  <a:gd name="connsiteY8" fmla="*/ 0 h 218081"/>
                  <a:gd name="connsiteX9" fmla="*/ 86251 w 173249"/>
                  <a:gd name="connsiteY9" fmla="*/ 176148 h 218081"/>
                  <a:gd name="connsiteX10" fmla="*/ 41559 w 173249"/>
                  <a:gd name="connsiteY10" fmla="*/ 131457 h 218081"/>
                  <a:gd name="connsiteX11" fmla="*/ 86251 w 173249"/>
                  <a:gd name="connsiteY11" fmla="*/ 86765 h 218081"/>
                  <a:gd name="connsiteX12" fmla="*/ 130943 w 173249"/>
                  <a:gd name="connsiteY12" fmla="*/ 131457 h 218081"/>
                  <a:gd name="connsiteX13" fmla="*/ 86251 w 173249"/>
                  <a:gd name="connsiteY13" fmla="*/ 176148 h 218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249" h="218081">
                    <a:moveTo>
                      <a:pt x="152400" y="0"/>
                    </a:moveTo>
                    <a:cubicBezTo>
                      <a:pt x="140900" y="0"/>
                      <a:pt x="131550" y="9350"/>
                      <a:pt x="131550" y="20850"/>
                    </a:cubicBezTo>
                    <a:lnTo>
                      <a:pt x="131550" y="57501"/>
                    </a:lnTo>
                    <a:cubicBezTo>
                      <a:pt x="118414" y="49507"/>
                      <a:pt x="103080" y="44832"/>
                      <a:pt x="86625" y="44832"/>
                    </a:cubicBezTo>
                    <a:cubicBezTo>
                      <a:pt x="38801" y="44832"/>
                      <a:pt x="0" y="83586"/>
                      <a:pt x="0" y="131457"/>
                    </a:cubicBezTo>
                    <a:cubicBezTo>
                      <a:pt x="0" y="179280"/>
                      <a:pt x="38755" y="218082"/>
                      <a:pt x="86625" y="218082"/>
                    </a:cubicBezTo>
                    <a:cubicBezTo>
                      <a:pt x="134495" y="218082"/>
                      <a:pt x="173250" y="179327"/>
                      <a:pt x="173250" y="131457"/>
                    </a:cubicBezTo>
                    <a:lnTo>
                      <a:pt x="173250" y="20850"/>
                    </a:lnTo>
                    <a:cubicBezTo>
                      <a:pt x="173250" y="9350"/>
                      <a:pt x="163900" y="0"/>
                      <a:pt x="152400" y="0"/>
                    </a:cubicBezTo>
                    <a:close/>
                    <a:moveTo>
                      <a:pt x="86251" y="176148"/>
                    </a:moveTo>
                    <a:cubicBezTo>
                      <a:pt x="61568" y="176148"/>
                      <a:pt x="41559" y="156140"/>
                      <a:pt x="41559" y="131457"/>
                    </a:cubicBezTo>
                    <a:cubicBezTo>
                      <a:pt x="41559" y="106773"/>
                      <a:pt x="61568" y="86765"/>
                      <a:pt x="86251" y="86765"/>
                    </a:cubicBezTo>
                    <a:cubicBezTo>
                      <a:pt x="110934" y="86765"/>
                      <a:pt x="130943" y="106773"/>
                      <a:pt x="130943" y="131457"/>
                    </a:cubicBezTo>
                    <a:cubicBezTo>
                      <a:pt x="130989" y="156140"/>
                      <a:pt x="110981" y="176148"/>
                      <a:pt x="86251" y="176148"/>
                    </a:cubicBezTo>
                    <a:close/>
                  </a:path>
                </a:pathLst>
              </a:custGeom>
              <a:solidFill>
                <a:srgbClr val="353E4D"/>
              </a:solidFill>
              <a:ln w="46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579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1" name="그래픽 45">
                <a:extLst>
                  <a:ext uri="{FF2B5EF4-FFF2-40B4-BE49-F238E27FC236}">
                    <a16:creationId xmlns:a16="http://schemas.microsoft.com/office/drawing/2014/main" id="{3821976B-6244-434F-BBF8-D609C3642747}"/>
                  </a:ext>
                </a:extLst>
              </p:cNvPr>
              <p:cNvSpPr/>
              <p:nvPr/>
            </p:nvSpPr>
            <p:spPr>
              <a:xfrm>
                <a:off x="-2162604" y="-3719087"/>
                <a:ext cx="173249" cy="173249"/>
              </a:xfrm>
              <a:custGeom>
                <a:avLst/>
                <a:gdLst>
                  <a:gd name="connsiteX0" fmla="*/ 173250 w 173249"/>
                  <a:gd name="connsiteY0" fmla="*/ 86625 h 173249"/>
                  <a:gd name="connsiteX1" fmla="*/ 86625 w 173249"/>
                  <a:gd name="connsiteY1" fmla="*/ 173250 h 173249"/>
                  <a:gd name="connsiteX2" fmla="*/ 0 w 173249"/>
                  <a:gd name="connsiteY2" fmla="*/ 86625 h 173249"/>
                  <a:gd name="connsiteX3" fmla="*/ 86625 w 173249"/>
                  <a:gd name="connsiteY3" fmla="*/ 0 h 173249"/>
                  <a:gd name="connsiteX4" fmla="*/ 173250 w 173249"/>
                  <a:gd name="connsiteY4" fmla="*/ 86625 h 173249"/>
                  <a:gd name="connsiteX5" fmla="*/ 86251 w 173249"/>
                  <a:gd name="connsiteY5" fmla="*/ 41933 h 173249"/>
                  <a:gd name="connsiteX6" fmla="*/ 41559 w 173249"/>
                  <a:gd name="connsiteY6" fmla="*/ 86625 h 173249"/>
                  <a:gd name="connsiteX7" fmla="*/ 86251 w 173249"/>
                  <a:gd name="connsiteY7" fmla="*/ 131316 h 173249"/>
                  <a:gd name="connsiteX8" fmla="*/ 130943 w 173249"/>
                  <a:gd name="connsiteY8" fmla="*/ 86625 h 173249"/>
                  <a:gd name="connsiteX9" fmla="*/ 86251 w 173249"/>
                  <a:gd name="connsiteY9" fmla="*/ 41933 h 17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3249" h="173249">
                    <a:moveTo>
                      <a:pt x="173250" y="86625"/>
                    </a:moveTo>
                    <a:cubicBezTo>
                      <a:pt x="173250" y="134449"/>
                      <a:pt x="134495" y="173250"/>
                      <a:pt x="86625" y="173250"/>
                    </a:cubicBezTo>
                    <a:cubicBezTo>
                      <a:pt x="38801" y="173250"/>
                      <a:pt x="0" y="134495"/>
                      <a:pt x="0" y="86625"/>
                    </a:cubicBezTo>
                    <a:cubicBezTo>
                      <a:pt x="0" y="38801"/>
                      <a:pt x="38755" y="0"/>
                      <a:pt x="86625" y="0"/>
                    </a:cubicBezTo>
                    <a:cubicBezTo>
                      <a:pt x="134449" y="47"/>
                      <a:pt x="173250" y="38801"/>
                      <a:pt x="173250" y="86625"/>
                    </a:cubicBezTo>
                    <a:close/>
                    <a:moveTo>
                      <a:pt x="86251" y="41933"/>
                    </a:moveTo>
                    <a:cubicBezTo>
                      <a:pt x="61568" y="41933"/>
                      <a:pt x="41559" y="61942"/>
                      <a:pt x="41559" y="86625"/>
                    </a:cubicBezTo>
                    <a:cubicBezTo>
                      <a:pt x="41559" y="111308"/>
                      <a:pt x="61568" y="131316"/>
                      <a:pt x="86251" y="131316"/>
                    </a:cubicBezTo>
                    <a:cubicBezTo>
                      <a:pt x="110934" y="131316"/>
                      <a:pt x="130943" y="111308"/>
                      <a:pt x="130943" y="86625"/>
                    </a:cubicBezTo>
                    <a:cubicBezTo>
                      <a:pt x="130989" y="61942"/>
                      <a:pt x="110981" y="41933"/>
                      <a:pt x="86251" y="41933"/>
                    </a:cubicBezTo>
                    <a:close/>
                  </a:path>
                </a:pathLst>
              </a:custGeom>
              <a:solidFill>
                <a:srgbClr val="353E4D"/>
              </a:solidFill>
              <a:ln w="46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579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262" name="그래픽 45">
                <a:extLst>
                  <a:ext uri="{FF2B5EF4-FFF2-40B4-BE49-F238E27FC236}">
                    <a16:creationId xmlns:a16="http://schemas.microsoft.com/office/drawing/2014/main" id="{6346E5DD-27FE-474E-A41C-64159EBCEE4A}"/>
                  </a:ext>
                </a:extLst>
              </p:cNvPr>
              <p:cNvGrpSpPr/>
              <p:nvPr/>
            </p:nvGrpSpPr>
            <p:grpSpPr>
              <a:xfrm>
                <a:off x="-1978695" y="-3719041"/>
                <a:ext cx="107474" cy="173249"/>
                <a:chOff x="-1978695" y="-3719041"/>
                <a:chExt cx="107474" cy="173249"/>
              </a:xfrm>
              <a:solidFill>
                <a:srgbClr val="353E4D"/>
              </a:solidFill>
            </p:grpSpPr>
            <p:sp>
              <p:nvSpPr>
                <p:cNvPr id="263" name="그래픽 45">
                  <a:extLst>
                    <a:ext uri="{FF2B5EF4-FFF2-40B4-BE49-F238E27FC236}">
                      <a16:creationId xmlns:a16="http://schemas.microsoft.com/office/drawing/2014/main" id="{B7237F5B-2C89-4EE1-A7B5-C8154960A73D}"/>
                    </a:ext>
                  </a:extLst>
                </p:cNvPr>
                <p:cNvSpPr/>
                <p:nvPr/>
              </p:nvSpPr>
              <p:spPr>
                <a:xfrm>
                  <a:off x="-1892444" y="-3587724"/>
                  <a:ext cx="140" cy="4674"/>
                </a:xfrm>
                <a:custGeom>
                  <a:avLst/>
                  <a:gdLst>
                    <a:gd name="connsiteX0" fmla="*/ 0 w 140"/>
                    <a:gd name="connsiteY0" fmla="*/ 0 h 4674"/>
                    <a:gd name="connsiteX1" fmla="*/ 0 w 140"/>
                    <a:gd name="connsiteY1" fmla="*/ 0 h 4674"/>
                    <a:gd name="connsiteX2" fmla="*/ 140 w 140"/>
                    <a:gd name="connsiteY2" fmla="*/ 0 h 4674"/>
                    <a:gd name="connsiteX3" fmla="*/ 93 w 140"/>
                    <a:gd name="connsiteY3" fmla="*/ 0 h 4674"/>
                    <a:gd name="connsiteX4" fmla="*/ 0 w 140"/>
                    <a:gd name="connsiteY4" fmla="*/ 0 h 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" h="4674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7" y="0"/>
                        <a:pt x="93" y="0"/>
                        <a:pt x="140" y="0"/>
                      </a:cubicBezTo>
                      <a:cubicBezTo>
                        <a:pt x="140" y="0"/>
                        <a:pt x="93" y="0"/>
                        <a:pt x="93" y="0"/>
                      </a:cubicBezTo>
                      <a:cubicBezTo>
                        <a:pt x="47" y="0"/>
                        <a:pt x="47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353E4D"/>
                </a:solidFill>
                <a:ln w="46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579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4" name="그래픽 45">
                  <a:extLst>
                    <a:ext uri="{FF2B5EF4-FFF2-40B4-BE49-F238E27FC236}">
                      <a16:creationId xmlns:a16="http://schemas.microsoft.com/office/drawing/2014/main" id="{CED3F1DA-52E2-4BCD-BBC7-801D0BAD738F}"/>
                    </a:ext>
                  </a:extLst>
                </p:cNvPr>
                <p:cNvSpPr/>
                <p:nvPr/>
              </p:nvSpPr>
              <p:spPr>
                <a:xfrm>
                  <a:off x="-1892304" y="-3587724"/>
                  <a:ext cx="187" cy="4674"/>
                </a:xfrm>
                <a:custGeom>
                  <a:avLst/>
                  <a:gdLst>
                    <a:gd name="connsiteX0" fmla="*/ 0 w 187"/>
                    <a:gd name="connsiteY0" fmla="*/ 0 h 4674"/>
                    <a:gd name="connsiteX1" fmla="*/ 187 w 187"/>
                    <a:gd name="connsiteY1" fmla="*/ 0 h 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7" h="4674">
                      <a:moveTo>
                        <a:pt x="0" y="0"/>
                      </a:moveTo>
                      <a:cubicBezTo>
                        <a:pt x="93" y="0"/>
                        <a:pt x="140" y="0"/>
                        <a:pt x="187" y="0"/>
                      </a:cubicBezTo>
                    </a:path>
                  </a:pathLst>
                </a:custGeom>
                <a:solidFill>
                  <a:srgbClr val="353E4D"/>
                </a:solidFill>
                <a:ln w="46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579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5" name="그래픽 45">
                  <a:extLst>
                    <a:ext uri="{FF2B5EF4-FFF2-40B4-BE49-F238E27FC236}">
                      <a16:creationId xmlns:a16="http://schemas.microsoft.com/office/drawing/2014/main" id="{337D3C00-19E0-4582-A103-3E451261DCF7}"/>
                    </a:ext>
                  </a:extLst>
                </p:cNvPr>
                <p:cNvSpPr/>
                <p:nvPr/>
              </p:nvSpPr>
              <p:spPr>
                <a:xfrm>
                  <a:off x="-1978695" y="-3719041"/>
                  <a:ext cx="107474" cy="173249"/>
                </a:xfrm>
                <a:custGeom>
                  <a:avLst/>
                  <a:gdLst>
                    <a:gd name="connsiteX0" fmla="*/ 86391 w 107474"/>
                    <a:gd name="connsiteY0" fmla="*/ 131316 h 173249"/>
                    <a:gd name="connsiteX1" fmla="*/ 86251 w 107474"/>
                    <a:gd name="connsiteY1" fmla="*/ 131316 h 173249"/>
                    <a:gd name="connsiteX2" fmla="*/ 86251 w 107474"/>
                    <a:gd name="connsiteY2" fmla="*/ 131316 h 173249"/>
                    <a:gd name="connsiteX3" fmla="*/ 41559 w 107474"/>
                    <a:gd name="connsiteY3" fmla="*/ 86625 h 173249"/>
                    <a:gd name="connsiteX4" fmla="*/ 86251 w 107474"/>
                    <a:gd name="connsiteY4" fmla="*/ 41933 h 173249"/>
                    <a:gd name="connsiteX5" fmla="*/ 86625 w 107474"/>
                    <a:gd name="connsiteY5" fmla="*/ 41840 h 173249"/>
                    <a:gd name="connsiteX6" fmla="*/ 107475 w 107474"/>
                    <a:gd name="connsiteY6" fmla="*/ 20990 h 173249"/>
                    <a:gd name="connsiteX7" fmla="*/ 86625 w 107474"/>
                    <a:gd name="connsiteY7" fmla="*/ 140 h 173249"/>
                    <a:gd name="connsiteX8" fmla="*/ 86625 w 107474"/>
                    <a:gd name="connsiteY8" fmla="*/ 0 h 173249"/>
                    <a:gd name="connsiteX9" fmla="*/ 0 w 107474"/>
                    <a:gd name="connsiteY9" fmla="*/ 86625 h 173249"/>
                    <a:gd name="connsiteX10" fmla="*/ 86625 w 107474"/>
                    <a:gd name="connsiteY10" fmla="*/ 173250 h 173249"/>
                    <a:gd name="connsiteX11" fmla="*/ 86625 w 107474"/>
                    <a:gd name="connsiteY11" fmla="*/ 173016 h 173249"/>
                    <a:gd name="connsiteX12" fmla="*/ 86391 w 107474"/>
                    <a:gd name="connsiteY12" fmla="*/ 173063 h 173249"/>
                    <a:gd name="connsiteX13" fmla="*/ 107241 w 107474"/>
                    <a:gd name="connsiteY13" fmla="*/ 152213 h 173249"/>
                    <a:gd name="connsiteX14" fmla="*/ 86391 w 107474"/>
                    <a:gd name="connsiteY14" fmla="*/ 131316 h 173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7474" h="173249">
                      <a:moveTo>
                        <a:pt x="86391" y="131316"/>
                      </a:moveTo>
                      <a:cubicBezTo>
                        <a:pt x="86344" y="131316"/>
                        <a:pt x="86298" y="131316"/>
                        <a:pt x="86251" y="131316"/>
                      </a:cubicBezTo>
                      <a:cubicBezTo>
                        <a:pt x="86251" y="131316"/>
                        <a:pt x="86251" y="131316"/>
                        <a:pt x="86251" y="131316"/>
                      </a:cubicBezTo>
                      <a:cubicBezTo>
                        <a:pt x="61568" y="131316"/>
                        <a:pt x="41559" y="111308"/>
                        <a:pt x="41559" y="86625"/>
                      </a:cubicBezTo>
                      <a:cubicBezTo>
                        <a:pt x="41559" y="61942"/>
                        <a:pt x="61568" y="41933"/>
                        <a:pt x="86251" y="41933"/>
                      </a:cubicBezTo>
                      <a:lnTo>
                        <a:pt x="86625" y="41840"/>
                      </a:lnTo>
                      <a:cubicBezTo>
                        <a:pt x="98125" y="41840"/>
                        <a:pt x="107475" y="32490"/>
                        <a:pt x="107475" y="20990"/>
                      </a:cubicBezTo>
                      <a:cubicBezTo>
                        <a:pt x="107475" y="9490"/>
                        <a:pt x="98125" y="140"/>
                        <a:pt x="86625" y="140"/>
                      </a:cubicBezTo>
                      <a:lnTo>
                        <a:pt x="86625" y="0"/>
                      </a:lnTo>
                      <a:cubicBezTo>
                        <a:pt x="38801" y="0"/>
                        <a:pt x="0" y="38754"/>
                        <a:pt x="0" y="86625"/>
                      </a:cubicBezTo>
                      <a:cubicBezTo>
                        <a:pt x="0" y="134449"/>
                        <a:pt x="38755" y="173250"/>
                        <a:pt x="86625" y="173250"/>
                      </a:cubicBezTo>
                      <a:lnTo>
                        <a:pt x="86625" y="173016"/>
                      </a:lnTo>
                      <a:cubicBezTo>
                        <a:pt x="86531" y="173016"/>
                        <a:pt x="86438" y="173063"/>
                        <a:pt x="86391" y="173063"/>
                      </a:cubicBezTo>
                      <a:cubicBezTo>
                        <a:pt x="97891" y="173063"/>
                        <a:pt x="107241" y="163713"/>
                        <a:pt x="107241" y="152213"/>
                      </a:cubicBezTo>
                      <a:cubicBezTo>
                        <a:pt x="107194" y="140619"/>
                        <a:pt x="97891" y="131316"/>
                        <a:pt x="86391" y="131316"/>
                      </a:cubicBezTo>
                      <a:close/>
                    </a:path>
                  </a:pathLst>
                </a:custGeom>
                <a:solidFill>
                  <a:srgbClr val="353E4D"/>
                </a:solidFill>
                <a:ln w="46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579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257" name="그래픽 45">
              <a:extLst>
                <a:ext uri="{FF2B5EF4-FFF2-40B4-BE49-F238E27FC236}">
                  <a16:creationId xmlns:a16="http://schemas.microsoft.com/office/drawing/2014/main" id="{0DE84FDB-7B9A-4664-A19C-7EC4603C3934}"/>
                </a:ext>
              </a:extLst>
            </p:cNvPr>
            <p:cNvSpPr/>
            <p:nvPr/>
          </p:nvSpPr>
          <p:spPr>
            <a:xfrm>
              <a:off x="-3178995" y="-3821910"/>
              <a:ext cx="430572" cy="333760"/>
            </a:xfrm>
            <a:custGeom>
              <a:avLst/>
              <a:gdLst>
                <a:gd name="connsiteX0" fmla="*/ 426472 w 430572"/>
                <a:gd name="connsiteY0" fmla="*/ 90200 h 333760"/>
                <a:gd name="connsiteX1" fmla="*/ 413850 w 430572"/>
                <a:gd name="connsiteY1" fmla="*/ 92818 h 333760"/>
                <a:gd name="connsiteX2" fmla="*/ 350693 w 430572"/>
                <a:gd name="connsiteY2" fmla="*/ 140782 h 333760"/>
                <a:gd name="connsiteX3" fmla="*/ 348729 w 430572"/>
                <a:gd name="connsiteY3" fmla="*/ 138492 h 333760"/>
                <a:gd name="connsiteX4" fmla="*/ 368925 w 430572"/>
                <a:gd name="connsiteY4" fmla="*/ 107123 h 333760"/>
                <a:gd name="connsiteX5" fmla="*/ 389494 w 430572"/>
                <a:gd name="connsiteY5" fmla="*/ 57290 h 333760"/>
                <a:gd name="connsiteX6" fmla="*/ 389541 w 430572"/>
                <a:gd name="connsiteY6" fmla="*/ 57009 h 333760"/>
                <a:gd name="connsiteX7" fmla="*/ 389588 w 430572"/>
                <a:gd name="connsiteY7" fmla="*/ 55420 h 333760"/>
                <a:gd name="connsiteX8" fmla="*/ 380004 w 430572"/>
                <a:gd name="connsiteY8" fmla="*/ 46771 h 333760"/>
                <a:gd name="connsiteX9" fmla="*/ 371356 w 430572"/>
                <a:gd name="connsiteY9" fmla="*/ 56355 h 333760"/>
                <a:gd name="connsiteX10" fmla="*/ 346111 w 430572"/>
                <a:gd name="connsiteY10" fmla="*/ 136855 h 333760"/>
                <a:gd name="connsiteX11" fmla="*/ 342138 w 430572"/>
                <a:gd name="connsiteY11" fmla="*/ 136014 h 333760"/>
                <a:gd name="connsiteX12" fmla="*/ 341857 w 430572"/>
                <a:gd name="connsiteY12" fmla="*/ 136061 h 333760"/>
                <a:gd name="connsiteX13" fmla="*/ 341717 w 430572"/>
                <a:gd name="connsiteY13" fmla="*/ 134144 h 333760"/>
                <a:gd name="connsiteX14" fmla="*/ 337884 w 430572"/>
                <a:gd name="connsiteY14" fmla="*/ 101373 h 333760"/>
                <a:gd name="connsiteX15" fmla="*/ 322410 w 430572"/>
                <a:gd name="connsiteY15" fmla="*/ 49716 h 333760"/>
                <a:gd name="connsiteX16" fmla="*/ 322270 w 430572"/>
                <a:gd name="connsiteY16" fmla="*/ 49483 h 333760"/>
                <a:gd name="connsiteX17" fmla="*/ 321288 w 430572"/>
                <a:gd name="connsiteY17" fmla="*/ 48174 h 333760"/>
                <a:gd name="connsiteX18" fmla="*/ 308432 w 430572"/>
                <a:gd name="connsiteY18" fmla="*/ 47519 h 333760"/>
                <a:gd name="connsiteX19" fmla="*/ 307778 w 430572"/>
                <a:gd name="connsiteY19" fmla="*/ 60375 h 333760"/>
                <a:gd name="connsiteX20" fmla="*/ 338912 w 430572"/>
                <a:gd name="connsiteY20" fmla="*/ 136622 h 333760"/>
                <a:gd name="connsiteX21" fmla="*/ 332227 w 430572"/>
                <a:gd name="connsiteY21" fmla="*/ 145971 h 333760"/>
                <a:gd name="connsiteX22" fmla="*/ 338304 w 430572"/>
                <a:gd name="connsiteY22" fmla="*/ 155134 h 333760"/>
                <a:gd name="connsiteX23" fmla="*/ 337790 w 430572"/>
                <a:gd name="connsiteY23" fmla="*/ 157191 h 333760"/>
                <a:gd name="connsiteX24" fmla="*/ 315865 w 430572"/>
                <a:gd name="connsiteY24" fmla="*/ 213710 h 333760"/>
                <a:gd name="connsiteX25" fmla="*/ 300298 w 430572"/>
                <a:gd name="connsiteY25" fmla="*/ 235167 h 333760"/>
                <a:gd name="connsiteX26" fmla="*/ 262245 w 430572"/>
                <a:gd name="connsiteY26" fmla="*/ 267424 h 333760"/>
                <a:gd name="connsiteX27" fmla="*/ 232232 w 430572"/>
                <a:gd name="connsiteY27" fmla="*/ 283131 h 333760"/>
                <a:gd name="connsiteX28" fmla="*/ 206474 w 430572"/>
                <a:gd name="connsiteY28" fmla="*/ 291640 h 333760"/>
                <a:gd name="connsiteX29" fmla="*/ 151825 w 430572"/>
                <a:gd name="connsiteY29" fmla="*/ 293136 h 333760"/>
                <a:gd name="connsiteX30" fmla="*/ 123776 w 430572"/>
                <a:gd name="connsiteY30" fmla="*/ 284955 h 333760"/>
                <a:gd name="connsiteX31" fmla="*/ 80440 w 430572"/>
                <a:gd name="connsiteY31" fmla="*/ 256485 h 333760"/>
                <a:gd name="connsiteX32" fmla="*/ 61600 w 430572"/>
                <a:gd name="connsiteY32" fmla="*/ 233905 h 333760"/>
                <a:gd name="connsiteX33" fmla="*/ 47482 w 430572"/>
                <a:gd name="connsiteY33" fmla="*/ 206464 h 333760"/>
                <a:gd name="connsiteX34" fmla="*/ 41358 w 430572"/>
                <a:gd name="connsiteY34" fmla="*/ 143167 h 333760"/>
                <a:gd name="connsiteX35" fmla="*/ 64732 w 430572"/>
                <a:gd name="connsiteY35" fmla="*/ 84778 h 333760"/>
                <a:gd name="connsiteX36" fmla="*/ 93763 w 430572"/>
                <a:gd name="connsiteY36" fmla="*/ 58832 h 333760"/>
                <a:gd name="connsiteX37" fmla="*/ 154116 w 430572"/>
                <a:gd name="connsiteY37" fmla="*/ 41909 h 333760"/>
                <a:gd name="connsiteX38" fmla="*/ 205819 w 430572"/>
                <a:gd name="connsiteY38" fmla="*/ 53456 h 333760"/>
                <a:gd name="connsiteX39" fmla="*/ 234803 w 430572"/>
                <a:gd name="connsiteY39" fmla="*/ 75334 h 333760"/>
                <a:gd name="connsiteX40" fmla="*/ 259253 w 430572"/>
                <a:gd name="connsiteY40" fmla="*/ 122784 h 333760"/>
                <a:gd name="connsiteX41" fmla="*/ 251820 w 430572"/>
                <a:gd name="connsiteY41" fmla="*/ 177667 h 333760"/>
                <a:gd name="connsiteX42" fmla="*/ 236253 w 430572"/>
                <a:gd name="connsiteY42" fmla="*/ 199826 h 333760"/>
                <a:gd name="connsiteX43" fmla="*/ 201331 w 430572"/>
                <a:gd name="connsiteY43" fmla="*/ 221704 h 333760"/>
                <a:gd name="connsiteX44" fmla="*/ 172488 w 430572"/>
                <a:gd name="connsiteY44" fmla="*/ 224743 h 333760"/>
                <a:gd name="connsiteX45" fmla="*/ 148833 w 430572"/>
                <a:gd name="connsiteY45" fmla="*/ 218104 h 333760"/>
                <a:gd name="connsiteX46" fmla="*/ 130461 w 430572"/>
                <a:gd name="connsiteY46" fmla="*/ 205202 h 333760"/>
                <a:gd name="connsiteX47" fmla="*/ 112089 w 430572"/>
                <a:gd name="connsiteY47" fmla="*/ 174441 h 333760"/>
                <a:gd name="connsiteX48" fmla="*/ 111154 w 430572"/>
                <a:gd name="connsiteY48" fmla="*/ 169533 h 333760"/>
                <a:gd name="connsiteX49" fmla="*/ 119194 w 430572"/>
                <a:gd name="connsiteY49" fmla="*/ 130451 h 333760"/>
                <a:gd name="connsiteX50" fmla="*/ 124384 w 430572"/>
                <a:gd name="connsiteY50" fmla="*/ 123485 h 333760"/>
                <a:gd name="connsiteX51" fmla="*/ 144719 w 430572"/>
                <a:gd name="connsiteY51" fmla="*/ 111798 h 333760"/>
                <a:gd name="connsiteX52" fmla="*/ 162998 w 430572"/>
                <a:gd name="connsiteY52" fmla="*/ 111752 h 333760"/>
                <a:gd name="connsiteX53" fmla="*/ 186606 w 430572"/>
                <a:gd name="connsiteY53" fmla="*/ 129890 h 333760"/>
                <a:gd name="connsiteX54" fmla="*/ 189925 w 430572"/>
                <a:gd name="connsiteY54" fmla="*/ 145878 h 333760"/>
                <a:gd name="connsiteX55" fmla="*/ 187120 w 430572"/>
                <a:gd name="connsiteY55" fmla="*/ 107591 h 333760"/>
                <a:gd name="connsiteX56" fmla="*/ 169589 w 430572"/>
                <a:gd name="connsiteY56" fmla="*/ 91883 h 333760"/>
                <a:gd name="connsiteX57" fmla="*/ 143130 w 430572"/>
                <a:gd name="connsiteY57" fmla="*/ 86040 h 333760"/>
                <a:gd name="connsiteX58" fmla="*/ 112977 w 430572"/>
                <a:gd name="connsiteY58" fmla="*/ 94174 h 333760"/>
                <a:gd name="connsiteX59" fmla="*/ 93717 w 430572"/>
                <a:gd name="connsiteY59" fmla="*/ 109180 h 333760"/>
                <a:gd name="connsiteX60" fmla="*/ 74970 w 430572"/>
                <a:gd name="connsiteY60" fmla="*/ 182716 h 333760"/>
                <a:gd name="connsiteX61" fmla="*/ 103300 w 430572"/>
                <a:gd name="connsiteY61" fmla="*/ 232783 h 333760"/>
                <a:gd name="connsiteX62" fmla="*/ 131723 w 430572"/>
                <a:gd name="connsiteY62" fmla="*/ 252838 h 333760"/>
                <a:gd name="connsiteX63" fmla="*/ 168888 w 430572"/>
                <a:gd name="connsiteY63" fmla="*/ 263263 h 333760"/>
                <a:gd name="connsiteX64" fmla="*/ 212504 w 430572"/>
                <a:gd name="connsiteY64" fmla="*/ 258729 h 333760"/>
                <a:gd name="connsiteX65" fmla="*/ 264068 w 430572"/>
                <a:gd name="connsiteY65" fmla="*/ 226753 h 333760"/>
                <a:gd name="connsiteX66" fmla="*/ 286694 w 430572"/>
                <a:gd name="connsiteY66" fmla="*/ 194450 h 333760"/>
                <a:gd name="connsiteX67" fmla="*/ 297633 w 430572"/>
                <a:gd name="connsiteY67" fmla="*/ 160604 h 333760"/>
                <a:gd name="connsiteX68" fmla="*/ 297400 w 430572"/>
                <a:gd name="connsiteY68" fmla="*/ 115959 h 333760"/>
                <a:gd name="connsiteX69" fmla="*/ 264863 w 430572"/>
                <a:gd name="connsiteY69" fmla="*/ 47753 h 333760"/>
                <a:gd name="connsiteX70" fmla="*/ 224706 w 430572"/>
                <a:gd name="connsiteY70" fmla="*/ 15870 h 333760"/>
                <a:gd name="connsiteX71" fmla="*/ 128731 w 430572"/>
                <a:gd name="connsiteY71" fmla="*/ 2874 h 333760"/>
                <a:gd name="connsiteX72" fmla="*/ 55289 w 430572"/>
                <a:gd name="connsiteY72" fmla="*/ 38730 h 333760"/>
                <a:gd name="connsiteX73" fmla="*/ 11766 w 430572"/>
                <a:gd name="connsiteY73" fmla="*/ 98381 h 333760"/>
                <a:gd name="connsiteX74" fmla="*/ 3024 w 430572"/>
                <a:gd name="connsiteY74" fmla="*/ 192533 h 333760"/>
                <a:gd name="connsiteX75" fmla="*/ 11346 w 430572"/>
                <a:gd name="connsiteY75" fmla="*/ 220208 h 333760"/>
                <a:gd name="connsiteX76" fmla="*/ 30092 w 430572"/>
                <a:gd name="connsiteY76" fmla="*/ 256204 h 333760"/>
                <a:gd name="connsiteX77" fmla="*/ 53466 w 430572"/>
                <a:gd name="connsiteY77" fmla="*/ 284066 h 333760"/>
                <a:gd name="connsiteX78" fmla="*/ 108442 w 430572"/>
                <a:gd name="connsiteY78" fmla="*/ 320343 h 333760"/>
                <a:gd name="connsiteX79" fmla="*/ 145046 w 430572"/>
                <a:gd name="connsiteY79" fmla="*/ 331095 h 333760"/>
                <a:gd name="connsiteX80" fmla="*/ 175386 w 430572"/>
                <a:gd name="connsiteY80" fmla="*/ 333760 h 333760"/>
                <a:gd name="connsiteX81" fmla="*/ 217226 w 430572"/>
                <a:gd name="connsiteY81" fmla="*/ 328851 h 333760"/>
                <a:gd name="connsiteX82" fmla="*/ 246304 w 430572"/>
                <a:gd name="connsiteY82" fmla="*/ 319034 h 333760"/>
                <a:gd name="connsiteX83" fmla="*/ 333536 w 430572"/>
                <a:gd name="connsiteY83" fmla="*/ 221751 h 333760"/>
                <a:gd name="connsiteX84" fmla="*/ 343494 w 430572"/>
                <a:gd name="connsiteY84" fmla="*/ 155602 h 333760"/>
                <a:gd name="connsiteX85" fmla="*/ 352189 w 430572"/>
                <a:gd name="connsiteY85" fmla="*/ 145784 h 333760"/>
                <a:gd name="connsiteX86" fmla="*/ 352002 w 430572"/>
                <a:gd name="connsiteY86" fmla="*/ 143774 h 333760"/>
                <a:gd name="connsiteX87" fmla="*/ 381827 w 430572"/>
                <a:gd name="connsiteY87" fmla="*/ 132087 h 333760"/>
                <a:gd name="connsiteX88" fmla="*/ 427875 w 430572"/>
                <a:gd name="connsiteY88" fmla="*/ 104085 h 333760"/>
                <a:gd name="connsiteX89" fmla="*/ 428062 w 430572"/>
                <a:gd name="connsiteY89" fmla="*/ 103898 h 333760"/>
                <a:gd name="connsiteX90" fmla="*/ 429043 w 430572"/>
                <a:gd name="connsiteY90" fmla="*/ 102636 h 333760"/>
                <a:gd name="connsiteX91" fmla="*/ 426472 w 430572"/>
                <a:gd name="connsiteY91" fmla="*/ 90200 h 33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30572" h="333760">
                  <a:moveTo>
                    <a:pt x="426472" y="90200"/>
                  </a:moveTo>
                  <a:cubicBezTo>
                    <a:pt x="422265" y="87442"/>
                    <a:pt x="417356" y="89172"/>
                    <a:pt x="413850" y="92818"/>
                  </a:cubicBezTo>
                  <a:cubicBezTo>
                    <a:pt x="387203" y="120353"/>
                    <a:pt x="359949" y="135920"/>
                    <a:pt x="350693" y="140782"/>
                  </a:cubicBezTo>
                  <a:cubicBezTo>
                    <a:pt x="350179" y="139894"/>
                    <a:pt x="349477" y="139146"/>
                    <a:pt x="348729" y="138492"/>
                  </a:cubicBezTo>
                  <a:cubicBezTo>
                    <a:pt x="354947" y="129422"/>
                    <a:pt x="363175" y="117081"/>
                    <a:pt x="368925" y="107123"/>
                  </a:cubicBezTo>
                  <a:cubicBezTo>
                    <a:pt x="377667" y="91930"/>
                    <a:pt x="383651" y="79682"/>
                    <a:pt x="389494" y="57290"/>
                  </a:cubicBezTo>
                  <a:lnTo>
                    <a:pt x="389541" y="57009"/>
                  </a:lnTo>
                  <a:cubicBezTo>
                    <a:pt x="389588" y="56495"/>
                    <a:pt x="389634" y="55934"/>
                    <a:pt x="389588" y="55420"/>
                  </a:cubicBezTo>
                  <a:cubicBezTo>
                    <a:pt x="389307" y="50418"/>
                    <a:pt x="385053" y="46537"/>
                    <a:pt x="380004" y="46771"/>
                  </a:cubicBezTo>
                  <a:cubicBezTo>
                    <a:pt x="375002" y="47052"/>
                    <a:pt x="372057" y="51353"/>
                    <a:pt x="371356" y="56355"/>
                  </a:cubicBezTo>
                  <a:cubicBezTo>
                    <a:pt x="365465" y="99503"/>
                    <a:pt x="348636" y="132134"/>
                    <a:pt x="346111" y="136855"/>
                  </a:cubicBezTo>
                  <a:cubicBezTo>
                    <a:pt x="344896" y="136341"/>
                    <a:pt x="343587" y="136014"/>
                    <a:pt x="342138" y="136014"/>
                  </a:cubicBezTo>
                  <a:cubicBezTo>
                    <a:pt x="342044" y="136014"/>
                    <a:pt x="341951" y="136061"/>
                    <a:pt x="341857" y="136061"/>
                  </a:cubicBezTo>
                  <a:cubicBezTo>
                    <a:pt x="341811" y="135406"/>
                    <a:pt x="341764" y="134752"/>
                    <a:pt x="341717" y="134144"/>
                  </a:cubicBezTo>
                  <a:cubicBezTo>
                    <a:pt x="340829" y="123205"/>
                    <a:pt x="339707" y="112780"/>
                    <a:pt x="337884" y="101373"/>
                  </a:cubicBezTo>
                  <a:cubicBezTo>
                    <a:pt x="335079" y="84076"/>
                    <a:pt x="331993" y="70800"/>
                    <a:pt x="322410" y="49716"/>
                  </a:cubicBezTo>
                  <a:lnTo>
                    <a:pt x="322270" y="49483"/>
                  </a:lnTo>
                  <a:cubicBezTo>
                    <a:pt x="321989" y="49015"/>
                    <a:pt x="321662" y="48594"/>
                    <a:pt x="321288" y="48174"/>
                  </a:cubicBezTo>
                  <a:cubicBezTo>
                    <a:pt x="317922" y="44434"/>
                    <a:pt x="312172" y="44153"/>
                    <a:pt x="308432" y="47519"/>
                  </a:cubicBezTo>
                  <a:cubicBezTo>
                    <a:pt x="304692" y="50885"/>
                    <a:pt x="305160" y="56074"/>
                    <a:pt x="307778" y="60375"/>
                  </a:cubicBezTo>
                  <a:cubicBezTo>
                    <a:pt x="330498" y="97774"/>
                    <a:pt x="337930" y="131900"/>
                    <a:pt x="338912" y="136622"/>
                  </a:cubicBezTo>
                  <a:cubicBezTo>
                    <a:pt x="335032" y="137977"/>
                    <a:pt x="332227" y="141624"/>
                    <a:pt x="332227" y="145971"/>
                  </a:cubicBezTo>
                  <a:cubicBezTo>
                    <a:pt x="332227" y="150085"/>
                    <a:pt x="334752" y="153638"/>
                    <a:pt x="338304" y="155134"/>
                  </a:cubicBezTo>
                  <a:cubicBezTo>
                    <a:pt x="338164" y="155882"/>
                    <a:pt x="337977" y="156583"/>
                    <a:pt x="337790" y="157191"/>
                  </a:cubicBezTo>
                  <a:cubicBezTo>
                    <a:pt x="332788" y="183604"/>
                    <a:pt x="322784" y="202303"/>
                    <a:pt x="315865" y="213710"/>
                  </a:cubicBezTo>
                  <a:cubicBezTo>
                    <a:pt x="309367" y="224415"/>
                    <a:pt x="303056" y="232035"/>
                    <a:pt x="300298" y="235167"/>
                  </a:cubicBezTo>
                  <a:cubicBezTo>
                    <a:pt x="290995" y="245779"/>
                    <a:pt x="279729" y="255036"/>
                    <a:pt x="262245" y="267424"/>
                  </a:cubicBezTo>
                  <a:cubicBezTo>
                    <a:pt x="254625" y="272800"/>
                    <a:pt x="244247" y="278316"/>
                    <a:pt x="232232" y="283131"/>
                  </a:cubicBezTo>
                  <a:cubicBezTo>
                    <a:pt x="224238" y="286357"/>
                    <a:pt x="215590" y="289255"/>
                    <a:pt x="206474" y="291640"/>
                  </a:cubicBezTo>
                  <a:cubicBezTo>
                    <a:pt x="187961" y="295753"/>
                    <a:pt x="169589" y="296268"/>
                    <a:pt x="151825" y="293136"/>
                  </a:cubicBezTo>
                  <a:cubicBezTo>
                    <a:pt x="141306" y="291266"/>
                    <a:pt x="132144" y="288601"/>
                    <a:pt x="123776" y="284955"/>
                  </a:cubicBezTo>
                  <a:cubicBezTo>
                    <a:pt x="106713" y="277568"/>
                    <a:pt x="92548" y="268265"/>
                    <a:pt x="80440" y="256485"/>
                  </a:cubicBezTo>
                  <a:cubicBezTo>
                    <a:pt x="71231" y="247509"/>
                    <a:pt x="65060" y="239094"/>
                    <a:pt x="61600" y="233905"/>
                  </a:cubicBezTo>
                  <a:cubicBezTo>
                    <a:pt x="53326" y="221470"/>
                    <a:pt x="49025" y="210625"/>
                    <a:pt x="47482" y="206464"/>
                  </a:cubicBezTo>
                  <a:cubicBezTo>
                    <a:pt x="36964" y="177994"/>
                    <a:pt x="40096" y="152282"/>
                    <a:pt x="41358" y="143167"/>
                  </a:cubicBezTo>
                  <a:cubicBezTo>
                    <a:pt x="43135" y="129843"/>
                    <a:pt x="47342" y="106890"/>
                    <a:pt x="64732" y="84778"/>
                  </a:cubicBezTo>
                  <a:cubicBezTo>
                    <a:pt x="76186" y="70239"/>
                    <a:pt x="87779" y="62572"/>
                    <a:pt x="93763" y="58832"/>
                  </a:cubicBezTo>
                  <a:cubicBezTo>
                    <a:pt x="121532" y="41442"/>
                    <a:pt x="154116" y="41909"/>
                    <a:pt x="154116" y="41909"/>
                  </a:cubicBezTo>
                  <a:cubicBezTo>
                    <a:pt x="169589" y="41629"/>
                    <a:pt x="191514" y="46023"/>
                    <a:pt x="205819" y="53456"/>
                  </a:cubicBezTo>
                  <a:cubicBezTo>
                    <a:pt x="217273" y="59440"/>
                    <a:pt x="226763" y="66593"/>
                    <a:pt x="234803" y="75334"/>
                  </a:cubicBezTo>
                  <a:cubicBezTo>
                    <a:pt x="248267" y="90014"/>
                    <a:pt x="256261" y="105581"/>
                    <a:pt x="259253" y="122784"/>
                  </a:cubicBezTo>
                  <a:cubicBezTo>
                    <a:pt x="262665" y="142325"/>
                    <a:pt x="260235" y="160276"/>
                    <a:pt x="251820" y="177667"/>
                  </a:cubicBezTo>
                  <a:cubicBezTo>
                    <a:pt x="247893" y="185801"/>
                    <a:pt x="242657" y="193234"/>
                    <a:pt x="236253" y="199826"/>
                  </a:cubicBezTo>
                  <a:cubicBezTo>
                    <a:pt x="225687" y="210671"/>
                    <a:pt x="214281" y="217824"/>
                    <a:pt x="201331" y="221704"/>
                  </a:cubicBezTo>
                  <a:cubicBezTo>
                    <a:pt x="191514" y="224649"/>
                    <a:pt x="182071" y="225678"/>
                    <a:pt x="172488" y="224743"/>
                  </a:cubicBezTo>
                  <a:cubicBezTo>
                    <a:pt x="164120" y="223948"/>
                    <a:pt x="156172" y="221751"/>
                    <a:pt x="148833" y="218104"/>
                  </a:cubicBezTo>
                  <a:cubicBezTo>
                    <a:pt x="141867" y="214645"/>
                    <a:pt x="135650" y="210344"/>
                    <a:pt x="130461" y="205202"/>
                  </a:cubicBezTo>
                  <a:cubicBezTo>
                    <a:pt x="120690" y="195618"/>
                    <a:pt x="114707" y="185521"/>
                    <a:pt x="112089" y="174441"/>
                  </a:cubicBezTo>
                  <a:cubicBezTo>
                    <a:pt x="111715" y="172758"/>
                    <a:pt x="111434" y="171169"/>
                    <a:pt x="111154" y="169533"/>
                  </a:cubicBezTo>
                  <a:cubicBezTo>
                    <a:pt x="108816" y="155181"/>
                    <a:pt x="111434" y="142372"/>
                    <a:pt x="119194" y="130451"/>
                  </a:cubicBezTo>
                  <a:cubicBezTo>
                    <a:pt x="120831" y="127927"/>
                    <a:pt x="122560" y="125636"/>
                    <a:pt x="124384" y="123485"/>
                  </a:cubicBezTo>
                  <a:cubicBezTo>
                    <a:pt x="130274" y="117782"/>
                    <a:pt x="136351" y="113528"/>
                    <a:pt x="144719" y="111798"/>
                  </a:cubicBezTo>
                  <a:cubicBezTo>
                    <a:pt x="147057" y="111284"/>
                    <a:pt x="155471" y="110209"/>
                    <a:pt x="162998" y="111752"/>
                  </a:cubicBezTo>
                  <a:cubicBezTo>
                    <a:pt x="164681" y="112079"/>
                    <a:pt x="180902" y="116146"/>
                    <a:pt x="186606" y="129890"/>
                  </a:cubicBezTo>
                  <a:cubicBezTo>
                    <a:pt x="190299" y="138772"/>
                    <a:pt x="189224" y="145878"/>
                    <a:pt x="189925" y="145878"/>
                  </a:cubicBezTo>
                  <a:cubicBezTo>
                    <a:pt x="191094" y="145878"/>
                    <a:pt x="197451" y="124701"/>
                    <a:pt x="187120" y="107591"/>
                  </a:cubicBezTo>
                  <a:cubicBezTo>
                    <a:pt x="181557" y="98381"/>
                    <a:pt x="173329" y="93847"/>
                    <a:pt x="169589" y="91883"/>
                  </a:cubicBezTo>
                  <a:cubicBezTo>
                    <a:pt x="158603" y="85993"/>
                    <a:pt x="148459" y="85993"/>
                    <a:pt x="143130" y="86040"/>
                  </a:cubicBezTo>
                  <a:cubicBezTo>
                    <a:pt x="128310" y="86180"/>
                    <a:pt x="117652" y="91696"/>
                    <a:pt x="112977" y="94174"/>
                  </a:cubicBezTo>
                  <a:cubicBezTo>
                    <a:pt x="111387" y="95016"/>
                    <a:pt x="102038" y="100111"/>
                    <a:pt x="93717" y="109180"/>
                  </a:cubicBezTo>
                  <a:cubicBezTo>
                    <a:pt x="76653" y="127833"/>
                    <a:pt x="69968" y="156817"/>
                    <a:pt x="74970" y="182716"/>
                  </a:cubicBezTo>
                  <a:cubicBezTo>
                    <a:pt x="80113" y="209362"/>
                    <a:pt x="96334" y="225911"/>
                    <a:pt x="103300" y="232783"/>
                  </a:cubicBezTo>
                  <a:cubicBezTo>
                    <a:pt x="107367" y="236804"/>
                    <a:pt x="116951" y="245639"/>
                    <a:pt x="131723" y="252838"/>
                  </a:cubicBezTo>
                  <a:cubicBezTo>
                    <a:pt x="138128" y="255971"/>
                    <a:pt x="151264" y="261580"/>
                    <a:pt x="168888" y="263263"/>
                  </a:cubicBezTo>
                  <a:cubicBezTo>
                    <a:pt x="174545" y="263824"/>
                    <a:pt x="191701" y="265040"/>
                    <a:pt x="212504" y="258729"/>
                  </a:cubicBezTo>
                  <a:cubicBezTo>
                    <a:pt x="217740" y="257139"/>
                    <a:pt x="242096" y="249379"/>
                    <a:pt x="264068" y="226753"/>
                  </a:cubicBezTo>
                  <a:cubicBezTo>
                    <a:pt x="269584" y="221049"/>
                    <a:pt x="278981" y="210297"/>
                    <a:pt x="286694" y="194450"/>
                  </a:cubicBezTo>
                  <a:cubicBezTo>
                    <a:pt x="290294" y="187063"/>
                    <a:pt x="295062" y="175470"/>
                    <a:pt x="297633" y="160604"/>
                  </a:cubicBezTo>
                  <a:cubicBezTo>
                    <a:pt x="298522" y="155461"/>
                    <a:pt x="301186" y="138118"/>
                    <a:pt x="297400" y="115959"/>
                  </a:cubicBezTo>
                  <a:cubicBezTo>
                    <a:pt x="291229" y="80056"/>
                    <a:pt x="272249" y="56214"/>
                    <a:pt x="264863" y="47753"/>
                  </a:cubicBezTo>
                  <a:cubicBezTo>
                    <a:pt x="248875" y="29427"/>
                    <a:pt x="231998" y="19704"/>
                    <a:pt x="224706" y="15870"/>
                  </a:cubicBezTo>
                  <a:cubicBezTo>
                    <a:pt x="182024" y="-6569"/>
                    <a:pt x="140465" y="677"/>
                    <a:pt x="128731" y="2874"/>
                  </a:cubicBezTo>
                  <a:cubicBezTo>
                    <a:pt x="119942" y="4557"/>
                    <a:pt x="86891" y="11570"/>
                    <a:pt x="55289" y="38730"/>
                  </a:cubicBezTo>
                  <a:cubicBezTo>
                    <a:pt x="28222" y="61964"/>
                    <a:pt x="16067" y="88050"/>
                    <a:pt x="11766" y="98381"/>
                  </a:cubicBezTo>
                  <a:cubicBezTo>
                    <a:pt x="10972" y="100298"/>
                    <a:pt x="-6980" y="144896"/>
                    <a:pt x="3024" y="192533"/>
                  </a:cubicBezTo>
                  <a:cubicBezTo>
                    <a:pt x="5829" y="205856"/>
                    <a:pt x="10598" y="218291"/>
                    <a:pt x="11346" y="220208"/>
                  </a:cubicBezTo>
                  <a:cubicBezTo>
                    <a:pt x="18311" y="238159"/>
                    <a:pt x="26445" y="250828"/>
                    <a:pt x="30092" y="256204"/>
                  </a:cubicBezTo>
                  <a:cubicBezTo>
                    <a:pt x="35655" y="264479"/>
                    <a:pt x="43322" y="274249"/>
                    <a:pt x="53466" y="284066"/>
                  </a:cubicBezTo>
                  <a:cubicBezTo>
                    <a:pt x="64031" y="294304"/>
                    <a:pt x="82263" y="309404"/>
                    <a:pt x="108442" y="320343"/>
                  </a:cubicBezTo>
                  <a:cubicBezTo>
                    <a:pt x="123636" y="326654"/>
                    <a:pt x="136772" y="329599"/>
                    <a:pt x="145046" y="331095"/>
                  </a:cubicBezTo>
                  <a:cubicBezTo>
                    <a:pt x="151170" y="332171"/>
                    <a:pt x="161876" y="333760"/>
                    <a:pt x="175386" y="333760"/>
                  </a:cubicBezTo>
                  <a:cubicBezTo>
                    <a:pt x="193805" y="333807"/>
                    <a:pt x="208484" y="330955"/>
                    <a:pt x="217226" y="328851"/>
                  </a:cubicBezTo>
                  <a:cubicBezTo>
                    <a:pt x="218862" y="328477"/>
                    <a:pt x="232887" y="324971"/>
                    <a:pt x="246304" y="319034"/>
                  </a:cubicBezTo>
                  <a:cubicBezTo>
                    <a:pt x="273558" y="306880"/>
                    <a:pt x="315444" y="274483"/>
                    <a:pt x="333536" y="221751"/>
                  </a:cubicBezTo>
                  <a:cubicBezTo>
                    <a:pt x="342465" y="195665"/>
                    <a:pt x="344335" y="168317"/>
                    <a:pt x="343494" y="155602"/>
                  </a:cubicBezTo>
                  <a:cubicBezTo>
                    <a:pt x="348402" y="154994"/>
                    <a:pt x="352189" y="150833"/>
                    <a:pt x="352189" y="145784"/>
                  </a:cubicBezTo>
                  <a:cubicBezTo>
                    <a:pt x="352189" y="145083"/>
                    <a:pt x="352142" y="144429"/>
                    <a:pt x="352002" y="143774"/>
                  </a:cubicBezTo>
                  <a:cubicBezTo>
                    <a:pt x="362053" y="140268"/>
                    <a:pt x="371543" y="136622"/>
                    <a:pt x="381827" y="132087"/>
                  </a:cubicBezTo>
                  <a:cubicBezTo>
                    <a:pt x="397862" y="125028"/>
                    <a:pt x="409923" y="118670"/>
                    <a:pt x="427875" y="104085"/>
                  </a:cubicBezTo>
                  <a:lnTo>
                    <a:pt x="428062" y="103898"/>
                  </a:lnTo>
                  <a:cubicBezTo>
                    <a:pt x="428436" y="103524"/>
                    <a:pt x="428763" y="103103"/>
                    <a:pt x="429043" y="102636"/>
                  </a:cubicBezTo>
                  <a:cubicBezTo>
                    <a:pt x="431848" y="98615"/>
                    <a:pt x="430679" y="93005"/>
                    <a:pt x="426472" y="90200"/>
                  </a:cubicBezTo>
                  <a:close/>
                </a:path>
              </a:pathLst>
            </a:custGeom>
            <a:solidFill>
              <a:srgbClr val="004294"/>
            </a:solidFill>
            <a:ln w="4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92A4C50-3563-44A4-B2DC-384A7603AA06}"/>
              </a:ext>
            </a:extLst>
          </p:cNvPr>
          <p:cNvSpPr txBox="1"/>
          <p:nvPr/>
        </p:nvSpPr>
        <p:spPr>
          <a:xfrm>
            <a:off x="9739482" y="2927065"/>
            <a:ext cx="809837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798721" latinLnBrk="1">
              <a:spcBef>
                <a:spcPct val="20000"/>
              </a:spcBef>
              <a:defRPr/>
            </a:pPr>
            <a:r>
              <a:rPr lang="en-US" altLang="ko-KR" sz="1052" dirty="0" err="1">
                <a:solidFill>
                  <a:srgbClr val="353E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" panose="00000500000000000000" pitchFamily="2" charset="0"/>
              </a:rPr>
              <a:t>Jisan</a:t>
            </a:r>
            <a:r>
              <a:rPr lang="en-US" altLang="ko-KR" sz="1052" dirty="0">
                <a:solidFill>
                  <a:srgbClr val="353E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" panose="00000500000000000000" pitchFamily="2" charset="0"/>
              </a:rPr>
              <a:t> HAN</a:t>
            </a:r>
          </a:p>
        </p:txBody>
      </p:sp>
    </p:spTree>
    <p:extLst>
      <p:ext uri="{BB962C8B-B14F-4D97-AF65-F5344CB8AC3E}">
        <p14:creationId xmlns:p14="http://schemas.microsoft.com/office/powerpoint/2010/main" val="421198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9" name="그래픽 81">
            <a:extLst>
              <a:ext uri="{FF2B5EF4-FFF2-40B4-BE49-F238E27FC236}">
                <a16:creationId xmlns:a16="http://schemas.microsoft.com/office/drawing/2014/main" id="{D7D2B200-ED38-4E08-8B7A-3604A2692B7D}"/>
              </a:ext>
            </a:extLst>
          </p:cNvPr>
          <p:cNvGrpSpPr/>
          <p:nvPr/>
        </p:nvGrpSpPr>
        <p:grpSpPr>
          <a:xfrm>
            <a:off x="688916" y="636029"/>
            <a:ext cx="728918" cy="134298"/>
            <a:chOff x="5638800" y="3000375"/>
            <a:chExt cx="914018" cy="168402"/>
          </a:xfrm>
        </p:grpSpPr>
        <p:sp>
          <p:nvSpPr>
            <p:cNvPr id="160" name="그래픽 81">
              <a:extLst>
                <a:ext uri="{FF2B5EF4-FFF2-40B4-BE49-F238E27FC236}">
                  <a16:creationId xmlns:a16="http://schemas.microsoft.com/office/drawing/2014/main" id="{304869D5-9343-4A92-8247-5C1AA8A1095F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3" name="그래픽 81">
              <a:extLst>
                <a:ext uri="{FF2B5EF4-FFF2-40B4-BE49-F238E27FC236}">
                  <a16:creationId xmlns:a16="http://schemas.microsoft.com/office/drawing/2014/main" id="{66D7CA7C-FBE8-403E-B986-E2550EA8DEDA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5" name="그래픽 81">
              <a:extLst>
                <a:ext uri="{FF2B5EF4-FFF2-40B4-BE49-F238E27FC236}">
                  <a16:creationId xmlns:a16="http://schemas.microsoft.com/office/drawing/2014/main" id="{0A534E02-FF70-4A86-A244-DC0618A9A0B3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6" name="그래픽 81">
              <a:extLst>
                <a:ext uri="{FF2B5EF4-FFF2-40B4-BE49-F238E27FC236}">
                  <a16:creationId xmlns:a16="http://schemas.microsoft.com/office/drawing/2014/main" id="{563583F2-5484-4629-BF76-131929B914FA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7" name="그래픽 81">
              <a:extLst>
                <a:ext uri="{FF2B5EF4-FFF2-40B4-BE49-F238E27FC236}">
                  <a16:creationId xmlns:a16="http://schemas.microsoft.com/office/drawing/2014/main" id="{161B6045-3020-4DA2-8264-CCB7AB86F50B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4C20A0A-D236-4144-A593-674E4FB8F2C3}"/>
              </a:ext>
            </a:extLst>
          </p:cNvPr>
          <p:cNvSpPr txBox="1"/>
          <p:nvPr/>
        </p:nvSpPr>
        <p:spPr>
          <a:xfrm>
            <a:off x="593950" y="752785"/>
            <a:ext cx="59897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메인보드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측정 결과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– Analog Watchdog 2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0B2680AC-17B6-4711-97B3-001065ED0269}"/>
              </a:ext>
            </a:extLst>
          </p:cNvPr>
          <p:cNvCxnSpPr>
            <a:cxnSpLocks/>
          </p:cNvCxnSpPr>
          <p:nvPr/>
        </p:nvCxnSpPr>
        <p:spPr>
          <a:xfrm flipH="1">
            <a:off x="593949" y="6929740"/>
            <a:ext cx="94837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" name="그림 2" descr="텍스트, 점수판, 검은색, 은색이(가) 표시된 사진&#10;&#10;자동 생성된 설명">
            <a:extLst>
              <a:ext uri="{FF2B5EF4-FFF2-40B4-BE49-F238E27FC236}">
                <a16:creationId xmlns:a16="http://schemas.microsoft.com/office/drawing/2014/main" id="{8D028E32-6FD0-3328-432F-1EA548972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" y="1254692"/>
            <a:ext cx="10158730" cy="6095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BC07E8-9EDB-BF0B-0E29-B84920C80422}"/>
              </a:ext>
            </a:extLst>
          </p:cNvPr>
          <p:cNvSpPr txBox="1"/>
          <p:nvPr/>
        </p:nvSpPr>
        <p:spPr>
          <a:xfrm>
            <a:off x="4898442" y="4974471"/>
            <a:ext cx="4469396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dirty="0"/>
              <a:t>CH1 : 100K </a:t>
            </a:r>
            <a:r>
              <a:rPr lang="ko-KR" altLang="en-US" sz="2000" b="1" dirty="0"/>
              <a:t>저항 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STEPUP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CH2 : STEPUP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CH3 : Analog Watchdog</a:t>
            </a:r>
            <a:r>
              <a:rPr lang="ko-KR" altLang="en-US" sz="2000" b="1" dirty="0"/>
              <a:t> 신호</a:t>
            </a:r>
          </a:p>
        </p:txBody>
      </p:sp>
    </p:spTree>
    <p:extLst>
      <p:ext uri="{BB962C8B-B14F-4D97-AF65-F5344CB8AC3E}">
        <p14:creationId xmlns:p14="http://schemas.microsoft.com/office/powerpoint/2010/main" val="2484639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9" name="그래픽 81">
            <a:extLst>
              <a:ext uri="{FF2B5EF4-FFF2-40B4-BE49-F238E27FC236}">
                <a16:creationId xmlns:a16="http://schemas.microsoft.com/office/drawing/2014/main" id="{D7D2B200-ED38-4E08-8B7A-3604A2692B7D}"/>
              </a:ext>
            </a:extLst>
          </p:cNvPr>
          <p:cNvGrpSpPr/>
          <p:nvPr/>
        </p:nvGrpSpPr>
        <p:grpSpPr>
          <a:xfrm>
            <a:off x="688916" y="636029"/>
            <a:ext cx="728918" cy="134298"/>
            <a:chOff x="5638800" y="3000375"/>
            <a:chExt cx="914018" cy="168402"/>
          </a:xfrm>
        </p:grpSpPr>
        <p:sp>
          <p:nvSpPr>
            <p:cNvPr id="160" name="그래픽 81">
              <a:extLst>
                <a:ext uri="{FF2B5EF4-FFF2-40B4-BE49-F238E27FC236}">
                  <a16:creationId xmlns:a16="http://schemas.microsoft.com/office/drawing/2014/main" id="{304869D5-9343-4A92-8247-5C1AA8A1095F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3" name="그래픽 81">
              <a:extLst>
                <a:ext uri="{FF2B5EF4-FFF2-40B4-BE49-F238E27FC236}">
                  <a16:creationId xmlns:a16="http://schemas.microsoft.com/office/drawing/2014/main" id="{66D7CA7C-FBE8-403E-B986-E2550EA8DEDA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5" name="그래픽 81">
              <a:extLst>
                <a:ext uri="{FF2B5EF4-FFF2-40B4-BE49-F238E27FC236}">
                  <a16:creationId xmlns:a16="http://schemas.microsoft.com/office/drawing/2014/main" id="{0A534E02-FF70-4A86-A244-DC0618A9A0B3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6" name="그래픽 81">
              <a:extLst>
                <a:ext uri="{FF2B5EF4-FFF2-40B4-BE49-F238E27FC236}">
                  <a16:creationId xmlns:a16="http://schemas.microsoft.com/office/drawing/2014/main" id="{563583F2-5484-4629-BF76-131929B914FA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7" name="그래픽 81">
              <a:extLst>
                <a:ext uri="{FF2B5EF4-FFF2-40B4-BE49-F238E27FC236}">
                  <a16:creationId xmlns:a16="http://schemas.microsoft.com/office/drawing/2014/main" id="{161B6045-3020-4DA2-8264-CCB7AB86F50B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4C20A0A-D236-4144-A593-674E4FB8F2C3}"/>
              </a:ext>
            </a:extLst>
          </p:cNvPr>
          <p:cNvSpPr txBox="1"/>
          <p:nvPr/>
        </p:nvSpPr>
        <p:spPr>
          <a:xfrm>
            <a:off x="593950" y="752785"/>
            <a:ext cx="6606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메인보드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측정 결과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– Analog Watchdog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정리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0B2680AC-17B6-4711-97B3-001065ED0269}"/>
              </a:ext>
            </a:extLst>
          </p:cNvPr>
          <p:cNvCxnSpPr>
            <a:cxnSpLocks/>
          </p:cNvCxnSpPr>
          <p:nvPr/>
        </p:nvCxnSpPr>
        <p:spPr>
          <a:xfrm flipH="1">
            <a:off x="593949" y="6929740"/>
            <a:ext cx="94837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3BDA7B8-2373-8CE2-4D4F-F78FFBB73622}"/>
              </a:ext>
            </a:extLst>
          </p:cNvPr>
          <p:cNvSpPr txBox="1"/>
          <p:nvPr/>
        </p:nvSpPr>
        <p:spPr>
          <a:xfrm>
            <a:off x="593949" y="1331206"/>
            <a:ext cx="949615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#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측정 결과</a:t>
            </a: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1) Analog Watchdog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으로 특정 전압이 되면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Step-up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을 강제로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Off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하는 것을 확인함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2) Analog Watchdog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레이턴시가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12us ~ 14us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이하로만 되는 것을 확인하였다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.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좀더 정확한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레이턴시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측정이 필요하다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.    </a:t>
            </a:r>
          </a:p>
        </p:txBody>
      </p:sp>
      <p:pic>
        <p:nvPicPr>
          <p:cNvPr id="3" name="그림 2" descr="텍스트, 디스플레이이(가) 표시된 사진&#10;&#10;자동 생성된 설명">
            <a:extLst>
              <a:ext uri="{FF2B5EF4-FFF2-40B4-BE49-F238E27FC236}">
                <a16:creationId xmlns:a16="http://schemas.microsoft.com/office/drawing/2014/main" id="{F9E3D226-C820-9E0D-C757-08D577FC9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846" y="2335958"/>
            <a:ext cx="6925304" cy="415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71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9" name="그래픽 81">
            <a:extLst>
              <a:ext uri="{FF2B5EF4-FFF2-40B4-BE49-F238E27FC236}">
                <a16:creationId xmlns:a16="http://schemas.microsoft.com/office/drawing/2014/main" id="{D7D2B200-ED38-4E08-8B7A-3604A2692B7D}"/>
              </a:ext>
            </a:extLst>
          </p:cNvPr>
          <p:cNvGrpSpPr/>
          <p:nvPr/>
        </p:nvGrpSpPr>
        <p:grpSpPr>
          <a:xfrm>
            <a:off x="688916" y="636029"/>
            <a:ext cx="728918" cy="134298"/>
            <a:chOff x="5638800" y="3000375"/>
            <a:chExt cx="914018" cy="168402"/>
          </a:xfrm>
        </p:grpSpPr>
        <p:sp>
          <p:nvSpPr>
            <p:cNvPr id="160" name="그래픽 81">
              <a:extLst>
                <a:ext uri="{FF2B5EF4-FFF2-40B4-BE49-F238E27FC236}">
                  <a16:creationId xmlns:a16="http://schemas.microsoft.com/office/drawing/2014/main" id="{304869D5-9343-4A92-8247-5C1AA8A1095F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3" name="그래픽 81">
              <a:extLst>
                <a:ext uri="{FF2B5EF4-FFF2-40B4-BE49-F238E27FC236}">
                  <a16:creationId xmlns:a16="http://schemas.microsoft.com/office/drawing/2014/main" id="{66D7CA7C-FBE8-403E-B986-E2550EA8DEDA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5" name="그래픽 81">
              <a:extLst>
                <a:ext uri="{FF2B5EF4-FFF2-40B4-BE49-F238E27FC236}">
                  <a16:creationId xmlns:a16="http://schemas.microsoft.com/office/drawing/2014/main" id="{0A534E02-FF70-4A86-A244-DC0618A9A0B3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6" name="그래픽 81">
              <a:extLst>
                <a:ext uri="{FF2B5EF4-FFF2-40B4-BE49-F238E27FC236}">
                  <a16:creationId xmlns:a16="http://schemas.microsoft.com/office/drawing/2014/main" id="{563583F2-5484-4629-BF76-131929B914FA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7" name="그래픽 81">
              <a:extLst>
                <a:ext uri="{FF2B5EF4-FFF2-40B4-BE49-F238E27FC236}">
                  <a16:creationId xmlns:a16="http://schemas.microsoft.com/office/drawing/2014/main" id="{161B6045-3020-4DA2-8264-CCB7AB86F50B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4C20A0A-D236-4144-A593-674E4FB8F2C3}"/>
              </a:ext>
            </a:extLst>
          </p:cNvPr>
          <p:cNvSpPr txBox="1"/>
          <p:nvPr/>
        </p:nvSpPr>
        <p:spPr>
          <a:xfrm>
            <a:off x="593950" y="752785"/>
            <a:ext cx="59897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실험 조건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–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기본 사항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0B2680AC-17B6-4711-97B3-001065ED0269}"/>
              </a:ext>
            </a:extLst>
          </p:cNvPr>
          <p:cNvCxnSpPr>
            <a:cxnSpLocks/>
          </p:cNvCxnSpPr>
          <p:nvPr/>
        </p:nvCxnSpPr>
        <p:spPr>
          <a:xfrm flipH="1">
            <a:off x="593949" y="6929740"/>
            <a:ext cx="94837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3BDA7B8-2373-8CE2-4D4F-F78FFBB73622}"/>
              </a:ext>
            </a:extLst>
          </p:cNvPr>
          <p:cNvSpPr txBox="1"/>
          <p:nvPr/>
        </p:nvSpPr>
        <p:spPr>
          <a:xfrm>
            <a:off x="593949" y="1331206"/>
            <a:ext cx="9496152" cy="2566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#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기본 설정 사항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– Analog Watchdog Interrupt Latency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1) MCU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시스템 클럭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: 20 MHz</a:t>
            </a: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2) MCU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공급 전압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: 3.3 v</a:t>
            </a: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	- 5v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전원이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LDO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를 거쳐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3.3v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생성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3)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시스템 전압 공급원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유 전원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USB Hub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포트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	- 5.0v / 500mA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공급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4)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측정할 때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GND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는 당연히 동일한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GND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임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5) Analog Watchdog Interrupt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활성화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6)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실험에 사용한 보드는 모두 같은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MCU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임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7)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실험에 사용한 코드는 이전 실험하고 동일함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결선 사진은 아래 페이지에 있음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203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9" name="그래픽 81">
            <a:extLst>
              <a:ext uri="{FF2B5EF4-FFF2-40B4-BE49-F238E27FC236}">
                <a16:creationId xmlns:a16="http://schemas.microsoft.com/office/drawing/2014/main" id="{D7D2B200-ED38-4E08-8B7A-3604A2692B7D}"/>
              </a:ext>
            </a:extLst>
          </p:cNvPr>
          <p:cNvGrpSpPr/>
          <p:nvPr/>
        </p:nvGrpSpPr>
        <p:grpSpPr>
          <a:xfrm>
            <a:off x="688916" y="636029"/>
            <a:ext cx="728918" cy="134298"/>
            <a:chOff x="5638800" y="3000375"/>
            <a:chExt cx="914018" cy="168402"/>
          </a:xfrm>
        </p:grpSpPr>
        <p:sp>
          <p:nvSpPr>
            <p:cNvPr id="160" name="그래픽 81">
              <a:extLst>
                <a:ext uri="{FF2B5EF4-FFF2-40B4-BE49-F238E27FC236}">
                  <a16:creationId xmlns:a16="http://schemas.microsoft.com/office/drawing/2014/main" id="{304869D5-9343-4A92-8247-5C1AA8A1095F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3" name="그래픽 81">
              <a:extLst>
                <a:ext uri="{FF2B5EF4-FFF2-40B4-BE49-F238E27FC236}">
                  <a16:creationId xmlns:a16="http://schemas.microsoft.com/office/drawing/2014/main" id="{66D7CA7C-FBE8-403E-B986-E2550EA8DEDA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5" name="그래픽 81">
              <a:extLst>
                <a:ext uri="{FF2B5EF4-FFF2-40B4-BE49-F238E27FC236}">
                  <a16:creationId xmlns:a16="http://schemas.microsoft.com/office/drawing/2014/main" id="{0A534E02-FF70-4A86-A244-DC0618A9A0B3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6" name="그래픽 81">
              <a:extLst>
                <a:ext uri="{FF2B5EF4-FFF2-40B4-BE49-F238E27FC236}">
                  <a16:creationId xmlns:a16="http://schemas.microsoft.com/office/drawing/2014/main" id="{563583F2-5484-4629-BF76-131929B914FA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7" name="그래픽 81">
              <a:extLst>
                <a:ext uri="{FF2B5EF4-FFF2-40B4-BE49-F238E27FC236}">
                  <a16:creationId xmlns:a16="http://schemas.microsoft.com/office/drawing/2014/main" id="{161B6045-3020-4DA2-8264-CCB7AB86F50B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4C20A0A-D236-4144-A593-674E4FB8F2C3}"/>
              </a:ext>
            </a:extLst>
          </p:cNvPr>
          <p:cNvSpPr txBox="1"/>
          <p:nvPr/>
        </p:nvSpPr>
        <p:spPr>
          <a:xfrm>
            <a:off x="593950" y="752785"/>
            <a:ext cx="59897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실험 조건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-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결선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0B2680AC-17B6-4711-97B3-001065ED0269}"/>
              </a:ext>
            </a:extLst>
          </p:cNvPr>
          <p:cNvCxnSpPr>
            <a:cxnSpLocks/>
          </p:cNvCxnSpPr>
          <p:nvPr/>
        </p:nvCxnSpPr>
        <p:spPr>
          <a:xfrm flipH="1">
            <a:off x="593949" y="6929740"/>
            <a:ext cx="94837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" name="그림 2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C8914370-5346-7C01-F069-841A944B5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830" y="1242196"/>
            <a:ext cx="7719932" cy="5789948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E0DAFEB5-D16B-447E-B46D-88D3E561FE13}"/>
              </a:ext>
            </a:extLst>
          </p:cNvPr>
          <p:cNvSpPr/>
          <p:nvPr/>
        </p:nvSpPr>
        <p:spPr>
          <a:xfrm>
            <a:off x="5555456" y="4171956"/>
            <a:ext cx="903886" cy="953707"/>
          </a:xfrm>
          <a:prstGeom prst="frame">
            <a:avLst>
              <a:gd name="adj1" fmla="val 55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B2292E8-22E6-63CE-BBAC-F069F11CB6BA}"/>
              </a:ext>
            </a:extLst>
          </p:cNvPr>
          <p:cNvSpPr/>
          <p:nvPr/>
        </p:nvSpPr>
        <p:spPr>
          <a:xfrm rot="15413943">
            <a:off x="5700342" y="5112941"/>
            <a:ext cx="733184" cy="40248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376457-CCF3-7235-570B-A5738324079C}"/>
              </a:ext>
            </a:extLst>
          </p:cNvPr>
          <p:cNvSpPr txBox="1"/>
          <p:nvPr/>
        </p:nvSpPr>
        <p:spPr>
          <a:xfrm>
            <a:off x="4748286" y="5593964"/>
            <a:ext cx="3175318" cy="1323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/>
              <a:t>펄스 출력 핀에서 </a:t>
            </a:r>
            <a:endParaRPr lang="en-US" altLang="ko-KR" sz="2000" b="1" dirty="0"/>
          </a:p>
          <a:p>
            <a:r>
              <a:rPr lang="ko-KR" altLang="en-US" sz="2000" b="1" dirty="0"/>
              <a:t>아날로그 감지 핀으로 결선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PULSE &gt;&gt; ANALOG</a:t>
            </a:r>
            <a:endParaRPr lang="ko-KR" altLang="en-US" sz="2000" b="1" dirty="0"/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3237027D-BAD1-058C-69BB-FC5A6FF225FE}"/>
              </a:ext>
            </a:extLst>
          </p:cNvPr>
          <p:cNvSpPr/>
          <p:nvPr/>
        </p:nvSpPr>
        <p:spPr>
          <a:xfrm>
            <a:off x="5335893" y="3121278"/>
            <a:ext cx="903886" cy="948275"/>
          </a:xfrm>
          <a:prstGeom prst="frame">
            <a:avLst>
              <a:gd name="adj1" fmla="val 55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6BE7110-58A9-E9FF-5FAD-1FF757A95230}"/>
              </a:ext>
            </a:extLst>
          </p:cNvPr>
          <p:cNvSpPr/>
          <p:nvPr/>
        </p:nvSpPr>
        <p:spPr>
          <a:xfrm rot="7304335">
            <a:off x="5736728" y="2571007"/>
            <a:ext cx="1198433" cy="40248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941DCA-10E3-0F23-6950-ACC10B6F70A9}"/>
              </a:ext>
            </a:extLst>
          </p:cNvPr>
          <p:cNvSpPr txBox="1"/>
          <p:nvPr/>
        </p:nvSpPr>
        <p:spPr>
          <a:xfrm>
            <a:off x="5419725" y="1507386"/>
            <a:ext cx="3822527" cy="7078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dirty="0"/>
              <a:t>Analog Watchdog Interrupt</a:t>
            </a:r>
          </a:p>
          <a:p>
            <a:r>
              <a:rPr lang="ko-KR" altLang="en-US" sz="2000" b="1" dirty="0"/>
              <a:t>에서 출력할 핀</a:t>
            </a:r>
          </a:p>
        </p:txBody>
      </p:sp>
    </p:spTree>
    <p:extLst>
      <p:ext uri="{BB962C8B-B14F-4D97-AF65-F5344CB8AC3E}">
        <p14:creationId xmlns:p14="http://schemas.microsoft.com/office/powerpoint/2010/main" val="3935429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9" name="그래픽 81">
            <a:extLst>
              <a:ext uri="{FF2B5EF4-FFF2-40B4-BE49-F238E27FC236}">
                <a16:creationId xmlns:a16="http://schemas.microsoft.com/office/drawing/2014/main" id="{D7D2B200-ED38-4E08-8B7A-3604A2692B7D}"/>
              </a:ext>
            </a:extLst>
          </p:cNvPr>
          <p:cNvGrpSpPr/>
          <p:nvPr/>
        </p:nvGrpSpPr>
        <p:grpSpPr>
          <a:xfrm>
            <a:off x="688916" y="636029"/>
            <a:ext cx="728918" cy="134298"/>
            <a:chOff x="5638800" y="3000375"/>
            <a:chExt cx="914018" cy="168402"/>
          </a:xfrm>
        </p:grpSpPr>
        <p:sp>
          <p:nvSpPr>
            <p:cNvPr id="160" name="그래픽 81">
              <a:extLst>
                <a:ext uri="{FF2B5EF4-FFF2-40B4-BE49-F238E27FC236}">
                  <a16:creationId xmlns:a16="http://schemas.microsoft.com/office/drawing/2014/main" id="{304869D5-9343-4A92-8247-5C1AA8A1095F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3" name="그래픽 81">
              <a:extLst>
                <a:ext uri="{FF2B5EF4-FFF2-40B4-BE49-F238E27FC236}">
                  <a16:creationId xmlns:a16="http://schemas.microsoft.com/office/drawing/2014/main" id="{66D7CA7C-FBE8-403E-B986-E2550EA8DEDA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5" name="그래픽 81">
              <a:extLst>
                <a:ext uri="{FF2B5EF4-FFF2-40B4-BE49-F238E27FC236}">
                  <a16:creationId xmlns:a16="http://schemas.microsoft.com/office/drawing/2014/main" id="{0A534E02-FF70-4A86-A244-DC0618A9A0B3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6" name="그래픽 81">
              <a:extLst>
                <a:ext uri="{FF2B5EF4-FFF2-40B4-BE49-F238E27FC236}">
                  <a16:creationId xmlns:a16="http://schemas.microsoft.com/office/drawing/2014/main" id="{563583F2-5484-4629-BF76-131929B914FA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7" name="그래픽 81">
              <a:extLst>
                <a:ext uri="{FF2B5EF4-FFF2-40B4-BE49-F238E27FC236}">
                  <a16:creationId xmlns:a16="http://schemas.microsoft.com/office/drawing/2014/main" id="{161B6045-3020-4DA2-8264-CCB7AB86F50B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4C20A0A-D236-4144-A593-674E4FB8F2C3}"/>
              </a:ext>
            </a:extLst>
          </p:cNvPr>
          <p:cNvSpPr txBox="1"/>
          <p:nvPr/>
        </p:nvSpPr>
        <p:spPr>
          <a:xfrm>
            <a:off x="593950" y="752785"/>
            <a:ext cx="59897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실험 방법 및 측정 방법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0B2680AC-17B6-4711-97B3-001065ED0269}"/>
              </a:ext>
            </a:extLst>
          </p:cNvPr>
          <p:cNvCxnSpPr>
            <a:cxnSpLocks/>
          </p:cNvCxnSpPr>
          <p:nvPr/>
        </p:nvCxnSpPr>
        <p:spPr>
          <a:xfrm flipH="1">
            <a:off x="593949" y="6929740"/>
            <a:ext cx="94837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3BDA7B8-2373-8CE2-4D4F-F78FFBB73622}"/>
              </a:ext>
            </a:extLst>
          </p:cNvPr>
          <p:cNvSpPr txBox="1"/>
          <p:nvPr/>
        </p:nvSpPr>
        <p:spPr>
          <a:xfrm>
            <a:off x="593949" y="1331206"/>
            <a:ext cx="94961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#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실험 및 측정 방법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– Analog Watchdog Interrupt Latency</a:t>
            </a:r>
          </a:p>
          <a:p>
            <a:pPr defTabSz="798721" latinLnBrk="1">
              <a:spcBef>
                <a:spcPct val="20000"/>
              </a:spcBef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1)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이전 페이지와 같이 결선 된 상태에서 출력에 해당하는 핀에 오실로스코프 연결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.</a:t>
            </a:r>
          </a:p>
          <a:p>
            <a:pPr defTabSz="798721" latinLnBrk="1">
              <a:spcBef>
                <a:spcPct val="20000"/>
              </a:spcBef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2)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자극 펄스 핀을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Analog Watchdog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핀에 연결한다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.</a:t>
            </a: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	&gt;&gt;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자극 펄스의 전압과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Analog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의 최대 입력 전압은 시스템 전압에 따라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3.3 V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이다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.</a:t>
            </a:r>
          </a:p>
          <a:p>
            <a:pPr defTabSz="798721" latinLnBrk="1">
              <a:spcBef>
                <a:spcPct val="20000"/>
              </a:spcBef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3)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시작버튼을 누른다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.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이후 오실로스코프에 나오는 파형의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Gap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을 측정한다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4263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9" name="그래픽 81">
            <a:extLst>
              <a:ext uri="{FF2B5EF4-FFF2-40B4-BE49-F238E27FC236}">
                <a16:creationId xmlns:a16="http://schemas.microsoft.com/office/drawing/2014/main" id="{D7D2B200-ED38-4E08-8B7A-3604A2692B7D}"/>
              </a:ext>
            </a:extLst>
          </p:cNvPr>
          <p:cNvGrpSpPr/>
          <p:nvPr/>
        </p:nvGrpSpPr>
        <p:grpSpPr>
          <a:xfrm>
            <a:off x="688916" y="636029"/>
            <a:ext cx="728918" cy="134298"/>
            <a:chOff x="5638800" y="3000375"/>
            <a:chExt cx="914018" cy="168402"/>
          </a:xfrm>
        </p:grpSpPr>
        <p:sp>
          <p:nvSpPr>
            <p:cNvPr id="160" name="그래픽 81">
              <a:extLst>
                <a:ext uri="{FF2B5EF4-FFF2-40B4-BE49-F238E27FC236}">
                  <a16:creationId xmlns:a16="http://schemas.microsoft.com/office/drawing/2014/main" id="{304869D5-9343-4A92-8247-5C1AA8A1095F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3" name="그래픽 81">
              <a:extLst>
                <a:ext uri="{FF2B5EF4-FFF2-40B4-BE49-F238E27FC236}">
                  <a16:creationId xmlns:a16="http://schemas.microsoft.com/office/drawing/2014/main" id="{66D7CA7C-FBE8-403E-B986-E2550EA8DEDA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5" name="그래픽 81">
              <a:extLst>
                <a:ext uri="{FF2B5EF4-FFF2-40B4-BE49-F238E27FC236}">
                  <a16:creationId xmlns:a16="http://schemas.microsoft.com/office/drawing/2014/main" id="{0A534E02-FF70-4A86-A244-DC0618A9A0B3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6" name="그래픽 81">
              <a:extLst>
                <a:ext uri="{FF2B5EF4-FFF2-40B4-BE49-F238E27FC236}">
                  <a16:creationId xmlns:a16="http://schemas.microsoft.com/office/drawing/2014/main" id="{563583F2-5484-4629-BF76-131929B914FA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7" name="그래픽 81">
              <a:extLst>
                <a:ext uri="{FF2B5EF4-FFF2-40B4-BE49-F238E27FC236}">
                  <a16:creationId xmlns:a16="http://schemas.microsoft.com/office/drawing/2014/main" id="{161B6045-3020-4DA2-8264-CCB7AB86F50B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4C20A0A-D236-4144-A593-674E4FB8F2C3}"/>
              </a:ext>
            </a:extLst>
          </p:cNvPr>
          <p:cNvSpPr txBox="1"/>
          <p:nvPr/>
        </p:nvSpPr>
        <p:spPr>
          <a:xfrm>
            <a:off x="593949" y="752785"/>
            <a:ext cx="84157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측정 결과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– Analog Watchdog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Interrupt Latency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 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0B2680AC-17B6-4711-97B3-001065ED0269}"/>
              </a:ext>
            </a:extLst>
          </p:cNvPr>
          <p:cNvCxnSpPr>
            <a:cxnSpLocks/>
          </p:cNvCxnSpPr>
          <p:nvPr/>
        </p:nvCxnSpPr>
        <p:spPr>
          <a:xfrm flipH="1">
            <a:off x="593949" y="6929740"/>
            <a:ext cx="94837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" name="그림 2" descr="텍스트, 점수판, 은색이(가) 표시된 사진&#10;&#10;자동 생성된 설명">
            <a:extLst>
              <a:ext uri="{FF2B5EF4-FFF2-40B4-BE49-F238E27FC236}">
                <a16:creationId xmlns:a16="http://schemas.microsoft.com/office/drawing/2014/main" id="{3EDD2DD1-AFB5-4CAF-F15C-A5FB7E7AD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8" y="1214450"/>
            <a:ext cx="10158730" cy="6095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32ECA3-3270-7EF4-DD8D-FD62664CEC46}"/>
              </a:ext>
            </a:extLst>
          </p:cNvPr>
          <p:cNvSpPr txBox="1"/>
          <p:nvPr/>
        </p:nvSpPr>
        <p:spPr>
          <a:xfrm>
            <a:off x="971870" y="3272005"/>
            <a:ext cx="6390955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dirty="0"/>
              <a:t>CH1 : </a:t>
            </a:r>
            <a:r>
              <a:rPr lang="ko-KR" altLang="en-US" sz="2000" b="1" dirty="0"/>
              <a:t>자극 펄스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CH2 : Analog Watchdog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Interrupt GPIO </a:t>
            </a:r>
            <a:r>
              <a:rPr lang="ko-KR" altLang="en-US" sz="2000" b="1" dirty="0"/>
              <a:t>출력 신호</a:t>
            </a:r>
          </a:p>
        </p:txBody>
      </p:sp>
    </p:spTree>
    <p:extLst>
      <p:ext uri="{BB962C8B-B14F-4D97-AF65-F5344CB8AC3E}">
        <p14:creationId xmlns:p14="http://schemas.microsoft.com/office/powerpoint/2010/main" val="4055846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9" name="그래픽 81">
            <a:extLst>
              <a:ext uri="{FF2B5EF4-FFF2-40B4-BE49-F238E27FC236}">
                <a16:creationId xmlns:a16="http://schemas.microsoft.com/office/drawing/2014/main" id="{D7D2B200-ED38-4E08-8B7A-3604A2692B7D}"/>
              </a:ext>
            </a:extLst>
          </p:cNvPr>
          <p:cNvGrpSpPr/>
          <p:nvPr/>
        </p:nvGrpSpPr>
        <p:grpSpPr>
          <a:xfrm>
            <a:off x="688916" y="636029"/>
            <a:ext cx="728918" cy="134298"/>
            <a:chOff x="5638800" y="3000375"/>
            <a:chExt cx="914018" cy="168402"/>
          </a:xfrm>
        </p:grpSpPr>
        <p:sp>
          <p:nvSpPr>
            <p:cNvPr id="160" name="그래픽 81">
              <a:extLst>
                <a:ext uri="{FF2B5EF4-FFF2-40B4-BE49-F238E27FC236}">
                  <a16:creationId xmlns:a16="http://schemas.microsoft.com/office/drawing/2014/main" id="{304869D5-9343-4A92-8247-5C1AA8A1095F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3" name="그래픽 81">
              <a:extLst>
                <a:ext uri="{FF2B5EF4-FFF2-40B4-BE49-F238E27FC236}">
                  <a16:creationId xmlns:a16="http://schemas.microsoft.com/office/drawing/2014/main" id="{66D7CA7C-FBE8-403E-B986-E2550EA8DEDA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5" name="그래픽 81">
              <a:extLst>
                <a:ext uri="{FF2B5EF4-FFF2-40B4-BE49-F238E27FC236}">
                  <a16:creationId xmlns:a16="http://schemas.microsoft.com/office/drawing/2014/main" id="{0A534E02-FF70-4A86-A244-DC0618A9A0B3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6" name="그래픽 81">
              <a:extLst>
                <a:ext uri="{FF2B5EF4-FFF2-40B4-BE49-F238E27FC236}">
                  <a16:creationId xmlns:a16="http://schemas.microsoft.com/office/drawing/2014/main" id="{563583F2-5484-4629-BF76-131929B914FA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7" name="그래픽 81">
              <a:extLst>
                <a:ext uri="{FF2B5EF4-FFF2-40B4-BE49-F238E27FC236}">
                  <a16:creationId xmlns:a16="http://schemas.microsoft.com/office/drawing/2014/main" id="{161B6045-3020-4DA2-8264-CCB7AB86F50B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4C20A0A-D236-4144-A593-674E4FB8F2C3}"/>
              </a:ext>
            </a:extLst>
          </p:cNvPr>
          <p:cNvSpPr txBox="1"/>
          <p:nvPr/>
        </p:nvSpPr>
        <p:spPr>
          <a:xfrm>
            <a:off x="593949" y="752785"/>
            <a:ext cx="80071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측정 결과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– Analog Watchdog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Interrupt Latency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정리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0B2680AC-17B6-4711-97B3-001065ED0269}"/>
              </a:ext>
            </a:extLst>
          </p:cNvPr>
          <p:cNvCxnSpPr>
            <a:cxnSpLocks/>
          </p:cNvCxnSpPr>
          <p:nvPr/>
        </p:nvCxnSpPr>
        <p:spPr>
          <a:xfrm flipH="1">
            <a:off x="593949" y="6929740"/>
            <a:ext cx="94837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3BDA7B8-2373-8CE2-4D4F-F78FFBB73622}"/>
              </a:ext>
            </a:extLst>
          </p:cNvPr>
          <p:cNvSpPr txBox="1"/>
          <p:nvPr/>
        </p:nvSpPr>
        <p:spPr>
          <a:xfrm>
            <a:off x="593949" y="1331206"/>
            <a:ext cx="9496152" cy="236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#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측정 결과</a:t>
            </a: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1) PWM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펄스가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Analog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핀에 들어가고 이 신호를 감지해 다른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GPIO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를 출력 하는 것을 확인하였다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.</a:t>
            </a:r>
          </a:p>
          <a:p>
            <a:pPr defTabSz="798721" latinLnBrk="1">
              <a:spcBef>
                <a:spcPct val="20000"/>
              </a:spcBef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2) Analog Watchdog Interrupt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신호의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레이턴시가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6.23us ~ 7us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이내에 동작하였다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.</a:t>
            </a: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	&gt;&gt;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해당 측정은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GPIO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의 동작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레이턴시를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감안해야한다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. </a:t>
            </a: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	&gt;&gt;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비고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: GPIO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동작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레이턴시는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MOSFET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의 신호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레이턴시다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. (MCU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내부가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P-MOS, N-MOS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구조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)</a:t>
            </a:r>
          </a:p>
          <a:p>
            <a:pPr defTabSz="798721" latinLnBrk="1">
              <a:spcBef>
                <a:spcPct val="20000"/>
              </a:spcBef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3) Analog Watchdog Interrupt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신호의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레이턴시가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6.23us ~ 7us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이내에 동작하였다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.</a:t>
            </a:r>
          </a:p>
          <a:p>
            <a:pPr defTabSz="798721" latinLnBrk="1">
              <a:spcBef>
                <a:spcPct val="20000"/>
              </a:spcBef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4)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따라서 이전 동작 실험에서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Analog Watchdog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6.23us ~ 7us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내에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STEP UP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회로를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OFF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한 것을 알 수 있다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.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046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텍스트 개체 틀 7">
            <a:extLst>
              <a:ext uri="{FF2B5EF4-FFF2-40B4-BE49-F238E27FC236}">
                <a16:creationId xmlns:a16="http://schemas.microsoft.com/office/drawing/2014/main" id="{ED27538C-C03F-4BCD-9209-558479B20A6C}"/>
              </a:ext>
            </a:extLst>
          </p:cNvPr>
          <p:cNvSpPr txBox="1">
            <a:spLocks/>
          </p:cNvSpPr>
          <p:nvPr/>
        </p:nvSpPr>
        <p:spPr>
          <a:xfrm>
            <a:off x="4039074" y="3425894"/>
            <a:ext cx="2613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ea typeface="나눔스퀘어 ExtraBold" panose="020B0600000101010101" pitchFamily="50" charset="-127"/>
                <a:cs typeface="Poppins Medium" panose="00000600000000000000" pitchFamily="2" charset="0"/>
              </a:defRPr>
            </a:lvl1pPr>
            <a:lvl2pPr marL="739978" indent="-284607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8428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3799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49170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4542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9913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5284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0655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Thank you</a:t>
            </a:r>
          </a:p>
        </p:txBody>
      </p:sp>
      <p:sp>
        <p:nvSpPr>
          <p:cNvPr id="74" name="텍스트 개체 틀 8">
            <a:extLst>
              <a:ext uri="{FF2B5EF4-FFF2-40B4-BE49-F238E27FC236}">
                <a16:creationId xmlns:a16="http://schemas.microsoft.com/office/drawing/2014/main" id="{3E6DE444-63D4-4527-9934-BD63D9D0D385}"/>
              </a:ext>
            </a:extLst>
          </p:cNvPr>
          <p:cNvSpPr txBox="1">
            <a:spLocks/>
          </p:cNvSpPr>
          <p:nvPr/>
        </p:nvSpPr>
        <p:spPr>
          <a:xfrm>
            <a:off x="5086416" y="6954620"/>
            <a:ext cx="625171" cy="1619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 algn="ctr" defTabSz="910742" rtl="0" eaLnBrk="1" latinLnBrk="1" hangingPunct="1">
              <a:spcBef>
                <a:spcPct val="20000"/>
              </a:spcBef>
              <a:buFontTx/>
              <a:buNone/>
              <a:defRPr lang="ko-KR" altLang="en-US" sz="1195" kern="1200" baseline="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n-cs"/>
              </a:defRPr>
            </a:lvl1pPr>
            <a:lvl2pPr marL="739978" indent="-284607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8428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3799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49170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4542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9913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5284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0655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798721" latinLnBrk="1">
              <a:spcBef>
                <a:spcPct val="20000"/>
              </a:spcBef>
              <a:defRPr/>
            </a:pPr>
            <a:r>
              <a:rPr lang="en-US" altLang="ko-KR" sz="1052" dirty="0" err="1">
                <a:solidFill>
                  <a:srgbClr val="353E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" panose="00000500000000000000" pitchFamily="2" charset="0"/>
              </a:rPr>
              <a:t>Jisan</a:t>
            </a:r>
            <a:r>
              <a:rPr lang="en-US" altLang="ko-KR" sz="1052" dirty="0">
                <a:solidFill>
                  <a:srgbClr val="353E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" panose="00000500000000000000" pitchFamily="2" charset="0"/>
              </a:rPr>
              <a:t> HAN</a:t>
            </a:r>
          </a:p>
        </p:txBody>
      </p:sp>
      <p:grpSp>
        <p:nvGrpSpPr>
          <p:cNvPr id="75" name="그래픽 97">
            <a:extLst>
              <a:ext uri="{FF2B5EF4-FFF2-40B4-BE49-F238E27FC236}">
                <a16:creationId xmlns:a16="http://schemas.microsoft.com/office/drawing/2014/main" id="{A32CA95E-A828-4F98-9AD3-08F35F0880A1}"/>
              </a:ext>
            </a:extLst>
          </p:cNvPr>
          <p:cNvGrpSpPr/>
          <p:nvPr/>
        </p:nvGrpSpPr>
        <p:grpSpPr>
          <a:xfrm>
            <a:off x="5047838" y="6716303"/>
            <a:ext cx="596138" cy="161293"/>
            <a:chOff x="1269467" y="8729726"/>
            <a:chExt cx="1124426" cy="304228"/>
          </a:xfrm>
          <a:solidFill>
            <a:srgbClr val="353E4D"/>
          </a:solidFill>
        </p:grpSpPr>
        <p:sp>
          <p:nvSpPr>
            <p:cNvPr id="76" name="그래픽 97">
              <a:extLst>
                <a:ext uri="{FF2B5EF4-FFF2-40B4-BE49-F238E27FC236}">
                  <a16:creationId xmlns:a16="http://schemas.microsoft.com/office/drawing/2014/main" id="{EFE99ABB-5631-4A38-ADC7-6426C3688CF0}"/>
                </a:ext>
              </a:extLst>
            </p:cNvPr>
            <p:cNvSpPr/>
            <p:nvPr/>
          </p:nvSpPr>
          <p:spPr>
            <a:xfrm>
              <a:off x="1474921" y="8792210"/>
              <a:ext cx="241554" cy="241554"/>
            </a:xfrm>
            <a:custGeom>
              <a:avLst/>
              <a:gdLst>
                <a:gd name="connsiteX0" fmla="*/ 241554 w 241554"/>
                <a:gd name="connsiteY0" fmla="*/ 120777 h 241554"/>
                <a:gd name="connsiteX1" fmla="*/ 120777 w 241554"/>
                <a:gd name="connsiteY1" fmla="*/ 241554 h 241554"/>
                <a:gd name="connsiteX2" fmla="*/ 0 w 241554"/>
                <a:gd name="connsiteY2" fmla="*/ 120777 h 241554"/>
                <a:gd name="connsiteX3" fmla="*/ 120777 w 241554"/>
                <a:gd name="connsiteY3" fmla="*/ 0 h 241554"/>
                <a:gd name="connsiteX4" fmla="*/ 241554 w 241554"/>
                <a:gd name="connsiteY4" fmla="*/ 120777 h 241554"/>
                <a:gd name="connsiteX5" fmla="*/ 120301 w 241554"/>
                <a:gd name="connsiteY5" fmla="*/ 58483 h 241554"/>
                <a:gd name="connsiteX6" fmla="*/ 57912 w 241554"/>
                <a:gd name="connsiteY6" fmla="*/ 120872 h 241554"/>
                <a:gd name="connsiteX7" fmla="*/ 120301 w 241554"/>
                <a:gd name="connsiteY7" fmla="*/ 183261 h 241554"/>
                <a:gd name="connsiteX8" fmla="*/ 182690 w 241554"/>
                <a:gd name="connsiteY8" fmla="*/ 120872 h 241554"/>
                <a:gd name="connsiteX9" fmla="*/ 120301 w 241554"/>
                <a:gd name="connsiteY9" fmla="*/ 58483 h 24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554" h="241554">
                  <a:moveTo>
                    <a:pt x="241554" y="120777"/>
                  </a:moveTo>
                  <a:cubicBezTo>
                    <a:pt x="241554" y="187452"/>
                    <a:pt x="187452" y="241554"/>
                    <a:pt x="120777" y="241554"/>
                  </a:cubicBezTo>
                  <a:cubicBezTo>
                    <a:pt x="54102" y="241554"/>
                    <a:pt x="0" y="187452"/>
                    <a:pt x="0" y="120777"/>
                  </a:cubicBezTo>
                  <a:cubicBezTo>
                    <a:pt x="0" y="54102"/>
                    <a:pt x="54102" y="0"/>
                    <a:pt x="120777" y="0"/>
                  </a:cubicBezTo>
                  <a:cubicBezTo>
                    <a:pt x="187452" y="0"/>
                    <a:pt x="241554" y="54102"/>
                    <a:pt x="241554" y="120777"/>
                  </a:cubicBezTo>
                  <a:moveTo>
                    <a:pt x="120301" y="58483"/>
                  </a:moveTo>
                  <a:cubicBezTo>
                    <a:pt x="85916" y="58483"/>
                    <a:pt x="57912" y="86392"/>
                    <a:pt x="57912" y="120872"/>
                  </a:cubicBezTo>
                  <a:cubicBezTo>
                    <a:pt x="57912" y="155258"/>
                    <a:pt x="85820" y="183261"/>
                    <a:pt x="120301" y="183261"/>
                  </a:cubicBezTo>
                  <a:cubicBezTo>
                    <a:pt x="154781" y="183261"/>
                    <a:pt x="182690" y="155353"/>
                    <a:pt x="182690" y="120872"/>
                  </a:cubicBezTo>
                  <a:cubicBezTo>
                    <a:pt x="182690" y="86392"/>
                    <a:pt x="154686" y="58483"/>
                    <a:pt x="120301" y="58483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그래픽 97">
              <a:extLst>
                <a:ext uri="{FF2B5EF4-FFF2-40B4-BE49-F238E27FC236}">
                  <a16:creationId xmlns:a16="http://schemas.microsoft.com/office/drawing/2014/main" id="{C591BDAA-E5AB-41A1-835B-3D8DA5B9DF12}"/>
                </a:ext>
              </a:extLst>
            </p:cNvPr>
            <p:cNvSpPr/>
            <p:nvPr/>
          </p:nvSpPr>
          <p:spPr>
            <a:xfrm>
              <a:off x="1269467" y="8729821"/>
              <a:ext cx="190023" cy="304133"/>
            </a:xfrm>
            <a:custGeom>
              <a:avLst/>
              <a:gdLst>
                <a:gd name="connsiteX0" fmla="*/ 190024 w 190023"/>
                <a:gd name="connsiteY0" fmla="*/ 274796 h 304133"/>
                <a:gd name="connsiteX1" fmla="*/ 160687 w 190023"/>
                <a:gd name="connsiteY1" fmla="*/ 245459 h 304133"/>
                <a:gd name="connsiteX2" fmla="*/ 160592 w 190023"/>
                <a:gd name="connsiteY2" fmla="*/ 245459 h 304133"/>
                <a:gd name="connsiteX3" fmla="*/ 160592 w 190023"/>
                <a:gd name="connsiteY3" fmla="*/ 245459 h 304133"/>
                <a:gd name="connsiteX4" fmla="*/ 98584 w 190023"/>
                <a:gd name="connsiteY4" fmla="*/ 183451 h 304133"/>
                <a:gd name="connsiteX5" fmla="*/ 98584 w 190023"/>
                <a:gd name="connsiteY5" fmla="*/ 120682 h 304133"/>
                <a:gd name="connsiteX6" fmla="*/ 160782 w 190023"/>
                <a:gd name="connsiteY6" fmla="*/ 120682 h 304133"/>
                <a:gd name="connsiteX7" fmla="*/ 189833 w 190023"/>
                <a:gd name="connsiteY7" fmla="*/ 91630 h 304133"/>
                <a:gd name="connsiteX8" fmla="*/ 160782 w 190023"/>
                <a:gd name="connsiteY8" fmla="*/ 62579 h 304133"/>
                <a:gd name="connsiteX9" fmla="*/ 98584 w 190023"/>
                <a:gd name="connsiteY9" fmla="*/ 62579 h 304133"/>
                <a:gd name="connsiteX10" fmla="*/ 98584 w 190023"/>
                <a:gd name="connsiteY10" fmla="*/ 29051 h 304133"/>
                <a:gd name="connsiteX11" fmla="*/ 69533 w 190023"/>
                <a:gd name="connsiteY11" fmla="*/ 0 h 304133"/>
                <a:gd name="connsiteX12" fmla="*/ 40481 w 190023"/>
                <a:gd name="connsiteY12" fmla="*/ 29051 h 304133"/>
                <a:gd name="connsiteX13" fmla="*/ 40481 w 190023"/>
                <a:gd name="connsiteY13" fmla="*/ 62579 h 304133"/>
                <a:gd name="connsiteX14" fmla="*/ 29051 w 190023"/>
                <a:gd name="connsiteY14" fmla="*/ 62579 h 304133"/>
                <a:gd name="connsiteX15" fmla="*/ 0 w 190023"/>
                <a:gd name="connsiteY15" fmla="*/ 91630 h 304133"/>
                <a:gd name="connsiteX16" fmla="*/ 29051 w 190023"/>
                <a:gd name="connsiteY16" fmla="*/ 120682 h 304133"/>
                <a:gd name="connsiteX17" fmla="*/ 40291 w 190023"/>
                <a:gd name="connsiteY17" fmla="*/ 120682 h 304133"/>
                <a:gd name="connsiteX18" fmla="*/ 40291 w 190023"/>
                <a:gd name="connsiteY18" fmla="*/ 183451 h 304133"/>
                <a:gd name="connsiteX19" fmla="*/ 160211 w 190023"/>
                <a:gd name="connsiteY19" fmla="*/ 304133 h 304133"/>
                <a:gd name="connsiteX20" fmla="*/ 160687 w 190023"/>
                <a:gd name="connsiteY20" fmla="*/ 304133 h 304133"/>
                <a:gd name="connsiteX21" fmla="*/ 160782 w 190023"/>
                <a:gd name="connsiteY21" fmla="*/ 304133 h 304133"/>
                <a:gd name="connsiteX22" fmla="*/ 161068 w 190023"/>
                <a:gd name="connsiteY22" fmla="*/ 304133 h 304133"/>
                <a:gd name="connsiteX23" fmla="*/ 161068 w 190023"/>
                <a:gd name="connsiteY23" fmla="*/ 304133 h 304133"/>
                <a:gd name="connsiteX24" fmla="*/ 190024 w 190023"/>
                <a:gd name="connsiteY24" fmla="*/ 274796 h 30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023" h="304133">
                  <a:moveTo>
                    <a:pt x="190024" y="274796"/>
                  </a:moveTo>
                  <a:cubicBezTo>
                    <a:pt x="190024" y="258604"/>
                    <a:pt x="176879" y="245459"/>
                    <a:pt x="160687" y="245459"/>
                  </a:cubicBezTo>
                  <a:cubicBezTo>
                    <a:pt x="160687" y="245459"/>
                    <a:pt x="160592" y="245459"/>
                    <a:pt x="160592" y="245459"/>
                  </a:cubicBezTo>
                  <a:lnTo>
                    <a:pt x="160592" y="245459"/>
                  </a:lnTo>
                  <a:cubicBezTo>
                    <a:pt x="126302" y="245459"/>
                    <a:pt x="98584" y="217646"/>
                    <a:pt x="98584" y="183451"/>
                  </a:cubicBezTo>
                  <a:lnTo>
                    <a:pt x="98584" y="120682"/>
                  </a:lnTo>
                  <a:lnTo>
                    <a:pt x="160782" y="120682"/>
                  </a:lnTo>
                  <a:cubicBezTo>
                    <a:pt x="176784" y="120682"/>
                    <a:pt x="189833" y="107632"/>
                    <a:pt x="189833" y="91630"/>
                  </a:cubicBezTo>
                  <a:cubicBezTo>
                    <a:pt x="189833" y="75628"/>
                    <a:pt x="176784" y="62579"/>
                    <a:pt x="160782" y="62579"/>
                  </a:cubicBezTo>
                  <a:lnTo>
                    <a:pt x="98584" y="62579"/>
                  </a:lnTo>
                  <a:lnTo>
                    <a:pt x="98584" y="29051"/>
                  </a:lnTo>
                  <a:cubicBezTo>
                    <a:pt x="98584" y="13049"/>
                    <a:pt x="85534" y="0"/>
                    <a:pt x="69533" y="0"/>
                  </a:cubicBezTo>
                  <a:cubicBezTo>
                    <a:pt x="53531" y="0"/>
                    <a:pt x="40481" y="13049"/>
                    <a:pt x="40481" y="29051"/>
                  </a:cubicBezTo>
                  <a:lnTo>
                    <a:pt x="40481" y="62579"/>
                  </a:lnTo>
                  <a:lnTo>
                    <a:pt x="29051" y="62579"/>
                  </a:lnTo>
                  <a:cubicBezTo>
                    <a:pt x="13049" y="62579"/>
                    <a:pt x="0" y="75628"/>
                    <a:pt x="0" y="91630"/>
                  </a:cubicBezTo>
                  <a:cubicBezTo>
                    <a:pt x="0" y="107632"/>
                    <a:pt x="13049" y="120682"/>
                    <a:pt x="29051" y="120682"/>
                  </a:cubicBezTo>
                  <a:lnTo>
                    <a:pt x="40291" y="120682"/>
                  </a:lnTo>
                  <a:lnTo>
                    <a:pt x="40291" y="183451"/>
                  </a:lnTo>
                  <a:cubicBezTo>
                    <a:pt x="40291" y="249841"/>
                    <a:pt x="93917" y="303752"/>
                    <a:pt x="160211" y="304133"/>
                  </a:cubicBezTo>
                  <a:cubicBezTo>
                    <a:pt x="160401" y="304133"/>
                    <a:pt x="160496" y="304133"/>
                    <a:pt x="160687" y="304133"/>
                  </a:cubicBezTo>
                  <a:cubicBezTo>
                    <a:pt x="160782" y="304133"/>
                    <a:pt x="160782" y="304133"/>
                    <a:pt x="160782" y="304133"/>
                  </a:cubicBezTo>
                  <a:cubicBezTo>
                    <a:pt x="160877" y="304133"/>
                    <a:pt x="160973" y="304133"/>
                    <a:pt x="161068" y="304133"/>
                  </a:cubicBezTo>
                  <a:lnTo>
                    <a:pt x="161068" y="304133"/>
                  </a:lnTo>
                  <a:cubicBezTo>
                    <a:pt x="177070" y="303847"/>
                    <a:pt x="190024" y="290893"/>
                    <a:pt x="190024" y="274796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그래픽 97">
              <a:extLst>
                <a:ext uri="{FF2B5EF4-FFF2-40B4-BE49-F238E27FC236}">
                  <a16:creationId xmlns:a16="http://schemas.microsoft.com/office/drawing/2014/main" id="{0D6BE7BC-EE07-4FD8-ACF1-F8D42F134F50}"/>
                </a:ext>
              </a:extLst>
            </p:cNvPr>
            <p:cNvSpPr/>
            <p:nvPr/>
          </p:nvSpPr>
          <p:spPr>
            <a:xfrm>
              <a:off x="1730572" y="8729726"/>
              <a:ext cx="241553" cy="304037"/>
            </a:xfrm>
            <a:custGeom>
              <a:avLst/>
              <a:gdLst>
                <a:gd name="connsiteX0" fmla="*/ 212503 w 241553"/>
                <a:gd name="connsiteY0" fmla="*/ 0 h 304037"/>
                <a:gd name="connsiteX1" fmla="*/ 183451 w 241553"/>
                <a:gd name="connsiteY1" fmla="*/ 29051 h 304037"/>
                <a:gd name="connsiteX2" fmla="*/ 183451 w 241553"/>
                <a:gd name="connsiteY2" fmla="*/ 80105 h 304037"/>
                <a:gd name="connsiteX3" fmla="*/ 120777 w 241553"/>
                <a:gd name="connsiteY3" fmla="*/ 62484 h 304037"/>
                <a:gd name="connsiteX4" fmla="*/ 0 w 241553"/>
                <a:gd name="connsiteY4" fmla="*/ 183261 h 304037"/>
                <a:gd name="connsiteX5" fmla="*/ 120777 w 241553"/>
                <a:gd name="connsiteY5" fmla="*/ 304038 h 304037"/>
                <a:gd name="connsiteX6" fmla="*/ 241554 w 241553"/>
                <a:gd name="connsiteY6" fmla="*/ 183261 h 304037"/>
                <a:gd name="connsiteX7" fmla="*/ 241554 w 241553"/>
                <a:gd name="connsiteY7" fmla="*/ 29051 h 304037"/>
                <a:gd name="connsiteX8" fmla="*/ 212503 w 241553"/>
                <a:gd name="connsiteY8" fmla="*/ 0 h 304037"/>
                <a:gd name="connsiteX9" fmla="*/ 120301 w 241553"/>
                <a:gd name="connsiteY9" fmla="*/ 245650 h 304037"/>
                <a:gd name="connsiteX10" fmla="*/ 57912 w 241553"/>
                <a:gd name="connsiteY10" fmla="*/ 183261 h 304037"/>
                <a:gd name="connsiteX11" fmla="*/ 120301 w 241553"/>
                <a:gd name="connsiteY11" fmla="*/ 120872 h 304037"/>
                <a:gd name="connsiteX12" fmla="*/ 182689 w 241553"/>
                <a:gd name="connsiteY12" fmla="*/ 183261 h 304037"/>
                <a:gd name="connsiteX13" fmla="*/ 120301 w 241553"/>
                <a:gd name="connsiteY13" fmla="*/ 245650 h 30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553" h="304037">
                  <a:moveTo>
                    <a:pt x="212503" y="0"/>
                  </a:moveTo>
                  <a:cubicBezTo>
                    <a:pt x="196501" y="0"/>
                    <a:pt x="183451" y="13049"/>
                    <a:pt x="183451" y="29051"/>
                  </a:cubicBezTo>
                  <a:lnTo>
                    <a:pt x="183451" y="80105"/>
                  </a:lnTo>
                  <a:cubicBezTo>
                    <a:pt x="165164" y="68961"/>
                    <a:pt x="143732" y="62484"/>
                    <a:pt x="120777" y="62484"/>
                  </a:cubicBezTo>
                  <a:cubicBezTo>
                    <a:pt x="54102" y="62484"/>
                    <a:pt x="0" y="116586"/>
                    <a:pt x="0" y="183261"/>
                  </a:cubicBezTo>
                  <a:cubicBezTo>
                    <a:pt x="0" y="249936"/>
                    <a:pt x="54102" y="304038"/>
                    <a:pt x="120777" y="304038"/>
                  </a:cubicBezTo>
                  <a:cubicBezTo>
                    <a:pt x="187452" y="304038"/>
                    <a:pt x="241554" y="249936"/>
                    <a:pt x="241554" y="183261"/>
                  </a:cubicBezTo>
                  <a:lnTo>
                    <a:pt x="241554" y="29051"/>
                  </a:lnTo>
                  <a:cubicBezTo>
                    <a:pt x="241554" y="13049"/>
                    <a:pt x="228505" y="0"/>
                    <a:pt x="212503" y="0"/>
                  </a:cubicBezTo>
                  <a:moveTo>
                    <a:pt x="120301" y="245650"/>
                  </a:moveTo>
                  <a:cubicBezTo>
                    <a:pt x="85916" y="245650"/>
                    <a:pt x="57912" y="217742"/>
                    <a:pt x="57912" y="183261"/>
                  </a:cubicBezTo>
                  <a:cubicBezTo>
                    <a:pt x="57912" y="148781"/>
                    <a:pt x="85820" y="120872"/>
                    <a:pt x="120301" y="120872"/>
                  </a:cubicBezTo>
                  <a:cubicBezTo>
                    <a:pt x="154781" y="120872"/>
                    <a:pt x="182689" y="148781"/>
                    <a:pt x="182689" y="183261"/>
                  </a:cubicBezTo>
                  <a:cubicBezTo>
                    <a:pt x="182689" y="217742"/>
                    <a:pt x="154686" y="245650"/>
                    <a:pt x="120301" y="245650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그래픽 97">
              <a:extLst>
                <a:ext uri="{FF2B5EF4-FFF2-40B4-BE49-F238E27FC236}">
                  <a16:creationId xmlns:a16="http://schemas.microsoft.com/office/drawing/2014/main" id="{F6762460-2FB6-4EA3-B8C1-E52A529C7E61}"/>
                </a:ext>
              </a:extLst>
            </p:cNvPr>
            <p:cNvSpPr/>
            <p:nvPr/>
          </p:nvSpPr>
          <p:spPr>
            <a:xfrm>
              <a:off x="1987556" y="8792210"/>
              <a:ext cx="241554" cy="241554"/>
            </a:xfrm>
            <a:custGeom>
              <a:avLst/>
              <a:gdLst>
                <a:gd name="connsiteX0" fmla="*/ 241554 w 241554"/>
                <a:gd name="connsiteY0" fmla="*/ 120777 h 241554"/>
                <a:gd name="connsiteX1" fmla="*/ 120777 w 241554"/>
                <a:gd name="connsiteY1" fmla="*/ 241554 h 241554"/>
                <a:gd name="connsiteX2" fmla="*/ 0 w 241554"/>
                <a:gd name="connsiteY2" fmla="*/ 120777 h 241554"/>
                <a:gd name="connsiteX3" fmla="*/ 120777 w 241554"/>
                <a:gd name="connsiteY3" fmla="*/ 0 h 241554"/>
                <a:gd name="connsiteX4" fmla="*/ 241554 w 241554"/>
                <a:gd name="connsiteY4" fmla="*/ 120777 h 241554"/>
                <a:gd name="connsiteX5" fmla="*/ 120301 w 241554"/>
                <a:gd name="connsiteY5" fmla="*/ 58483 h 241554"/>
                <a:gd name="connsiteX6" fmla="*/ 57912 w 241554"/>
                <a:gd name="connsiteY6" fmla="*/ 120872 h 241554"/>
                <a:gd name="connsiteX7" fmla="*/ 120301 w 241554"/>
                <a:gd name="connsiteY7" fmla="*/ 183261 h 241554"/>
                <a:gd name="connsiteX8" fmla="*/ 182690 w 241554"/>
                <a:gd name="connsiteY8" fmla="*/ 120872 h 241554"/>
                <a:gd name="connsiteX9" fmla="*/ 120301 w 241554"/>
                <a:gd name="connsiteY9" fmla="*/ 58483 h 24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554" h="241554">
                  <a:moveTo>
                    <a:pt x="241554" y="120777"/>
                  </a:moveTo>
                  <a:cubicBezTo>
                    <a:pt x="241554" y="187452"/>
                    <a:pt x="187452" y="241554"/>
                    <a:pt x="120777" y="241554"/>
                  </a:cubicBezTo>
                  <a:cubicBezTo>
                    <a:pt x="54102" y="241554"/>
                    <a:pt x="0" y="187452"/>
                    <a:pt x="0" y="120777"/>
                  </a:cubicBezTo>
                  <a:cubicBezTo>
                    <a:pt x="0" y="54102"/>
                    <a:pt x="54102" y="0"/>
                    <a:pt x="120777" y="0"/>
                  </a:cubicBezTo>
                  <a:cubicBezTo>
                    <a:pt x="187452" y="0"/>
                    <a:pt x="241554" y="54102"/>
                    <a:pt x="241554" y="120777"/>
                  </a:cubicBezTo>
                  <a:moveTo>
                    <a:pt x="120301" y="58483"/>
                  </a:moveTo>
                  <a:cubicBezTo>
                    <a:pt x="85916" y="58483"/>
                    <a:pt x="57912" y="86392"/>
                    <a:pt x="57912" y="120872"/>
                  </a:cubicBezTo>
                  <a:cubicBezTo>
                    <a:pt x="57912" y="155258"/>
                    <a:pt x="85820" y="183261"/>
                    <a:pt x="120301" y="183261"/>
                  </a:cubicBezTo>
                  <a:cubicBezTo>
                    <a:pt x="154686" y="183261"/>
                    <a:pt x="182690" y="155353"/>
                    <a:pt x="182690" y="120872"/>
                  </a:cubicBezTo>
                  <a:cubicBezTo>
                    <a:pt x="182594" y="86392"/>
                    <a:pt x="154686" y="58483"/>
                    <a:pt x="120301" y="58483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그래픽 97">
              <a:extLst>
                <a:ext uri="{FF2B5EF4-FFF2-40B4-BE49-F238E27FC236}">
                  <a16:creationId xmlns:a16="http://schemas.microsoft.com/office/drawing/2014/main" id="{3417BD73-9853-49A0-B7F2-EC297600B984}"/>
                </a:ext>
              </a:extLst>
            </p:cNvPr>
            <p:cNvSpPr/>
            <p:nvPr/>
          </p:nvSpPr>
          <p:spPr>
            <a:xfrm>
              <a:off x="2244064" y="8792114"/>
              <a:ext cx="149828" cy="241554"/>
            </a:xfrm>
            <a:custGeom>
              <a:avLst/>
              <a:gdLst>
                <a:gd name="connsiteX0" fmla="*/ 120396 w 149828"/>
                <a:gd name="connsiteY0" fmla="*/ 183166 h 241554"/>
                <a:gd name="connsiteX1" fmla="*/ 120206 w 149828"/>
                <a:gd name="connsiteY1" fmla="*/ 183166 h 241554"/>
                <a:gd name="connsiteX2" fmla="*/ 120206 w 149828"/>
                <a:gd name="connsiteY2" fmla="*/ 183166 h 241554"/>
                <a:gd name="connsiteX3" fmla="*/ 57912 w 149828"/>
                <a:gd name="connsiteY3" fmla="*/ 120777 h 241554"/>
                <a:gd name="connsiteX4" fmla="*/ 120301 w 149828"/>
                <a:gd name="connsiteY4" fmla="*/ 58388 h 241554"/>
                <a:gd name="connsiteX5" fmla="*/ 120777 w 149828"/>
                <a:gd name="connsiteY5" fmla="*/ 58293 h 241554"/>
                <a:gd name="connsiteX6" fmla="*/ 149828 w 149828"/>
                <a:gd name="connsiteY6" fmla="*/ 29242 h 241554"/>
                <a:gd name="connsiteX7" fmla="*/ 120777 w 149828"/>
                <a:gd name="connsiteY7" fmla="*/ 191 h 241554"/>
                <a:gd name="connsiteX8" fmla="*/ 120777 w 149828"/>
                <a:gd name="connsiteY8" fmla="*/ 0 h 241554"/>
                <a:gd name="connsiteX9" fmla="*/ 0 w 149828"/>
                <a:gd name="connsiteY9" fmla="*/ 120777 h 241554"/>
                <a:gd name="connsiteX10" fmla="*/ 120777 w 149828"/>
                <a:gd name="connsiteY10" fmla="*/ 241554 h 241554"/>
                <a:gd name="connsiteX11" fmla="*/ 120777 w 149828"/>
                <a:gd name="connsiteY11" fmla="*/ 241173 h 241554"/>
                <a:gd name="connsiteX12" fmla="*/ 120396 w 149828"/>
                <a:gd name="connsiteY12" fmla="*/ 241173 h 241554"/>
                <a:gd name="connsiteX13" fmla="*/ 149447 w 149828"/>
                <a:gd name="connsiteY13" fmla="*/ 212122 h 241554"/>
                <a:gd name="connsiteX14" fmla="*/ 120396 w 149828"/>
                <a:gd name="connsiteY14" fmla="*/ 183166 h 24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9828" h="241554">
                  <a:moveTo>
                    <a:pt x="120396" y="183166"/>
                  </a:moveTo>
                  <a:cubicBezTo>
                    <a:pt x="120301" y="183166"/>
                    <a:pt x="120206" y="183166"/>
                    <a:pt x="120206" y="183166"/>
                  </a:cubicBezTo>
                  <a:cubicBezTo>
                    <a:pt x="120206" y="183166"/>
                    <a:pt x="120206" y="183166"/>
                    <a:pt x="120206" y="183166"/>
                  </a:cubicBezTo>
                  <a:cubicBezTo>
                    <a:pt x="85820" y="183166"/>
                    <a:pt x="57912" y="155258"/>
                    <a:pt x="57912" y="120777"/>
                  </a:cubicBezTo>
                  <a:cubicBezTo>
                    <a:pt x="57912" y="86296"/>
                    <a:pt x="85820" y="58388"/>
                    <a:pt x="120301" y="58388"/>
                  </a:cubicBezTo>
                  <a:lnTo>
                    <a:pt x="120777" y="58293"/>
                  </a:lnTo>
                  <a:cubicBezTo>
                    <a:pt x="136779" y="58293"/>
                    <a:pt x="149828" y="45244"/>
                    <a:pt x="149828" y="29242"/>
                  </a:cubicBezTo>
                  <a:cubicBezTo>
                    <a:pt x="149828" y="13240"/>
                    <a:pt x="136779" y="191"/>
                    <a:pt x="120777" y="191"/>
                  </a:cubicBezTo>
                  <a:lnTo>
                    <a:pt x="120777" y="0"/>
                  </a:lnTo>
                  <a:cubicBezTo>
                    <a:pt x="54102" y="0"/>
                    <a:pt x="0" y="54102"/>
                    <a:pt x="0" y="120777"/>
                  </a:cubicBezTo>
                  <a:cubicBezTo>
                    <a:pt x="0" y="187452"/>
                    <a:pt x="54102" y="241554"/>
                    <a:pt x="120777" y="241554"/>
                  </a:cubicBezTo>
                  <a:lnTo>
                    <a:pt x="120777" y="241173"/>
                  </a:lnTo>
                  <a:cubicBezTo>
                    <a:pt x="120682" y="241173"/>
                    <a:pt x="120587" y="241173"/>
                    <a:pt x="120396" y="241173"/>
                  </a:cubicBezTo>
                  <a:cubicBezTo>
                    <a:pt x="136398" y="241173"/>
                    <a:pt x="149447" y="228124"/>
                    <a:pt x="149447" y="212122"/>
                  </a:cubicBezTo>
                  <a:cubicBezTo>
                    <a:pt x="149352" y="196215"/>
                    <a:pt x="136398" y="183261"/>
                    <a:pt x="120396" y="183166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220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9" name="그래픽 81">
            <a:extLst>
              <a:ext uri="{FF2B5EF4-FFF2-40B4-BE49-F238E27FC236}">
                <a16:creationId xmlns:a16="http://schemas.microsoft.com/office/drawing/2014/main" id="{D7D2B200-ED38-4E08-8B7A-3604A2692B7D}"/>
              </a:ext>
            </a:extLst>
          </p:cNvPr>
          <p:cNvGrpSpPr/>
          <p:nvPr/>
        </p:nvGrpSpPr>
        <p:grpSpPr>
          <a:xfrm>
            <a:off x="688916" y="636029"/>
            <a:ext cx="728918" cy="134298"/>
            <a:chOff x="5638800" y="3000375"/>
            <a:chExt cx="914018" cy="168402"/>
          </a:xfrm>
        </p:grpSpPr>
        <p:sp>
          <p:nvSpPr>
            <p:cNvPr id="160" name="그래픽 81">
              <a:extLst>
                <a:ext uri="{FF2B5EF4-FFF2-40B4-BE49-F238E27FC236}">
                  <a16:creationId xmlns:a16="http://schemas.microsoft.com/office/drawing/2014/main" id="{304869D5-9343-4A92-8247-5C1AA8A1095F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3" name="그래픽 81">
              <a:extLst>
                <a:ext uri="{FF2B5EF4-FFF2-40B4-BE49-F238E27FC236}">
                  <a16:creationId xmlns:a16="http://schemas.microsoft.com/office/drawing/2014/main" id="{66D7CA7C-FBE8-403E-B986-E2550EA8DEDA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5" name="그래픽 81">
              <a:extLst>
                <a:ext uri="{FF2B5EF4-FFF2-40B4-BE49-F238E27FC236}">
                  <a16:creationId xmlns:a16="http://schemas.microsoft.com/office/drawing/2014/main" id="{0A534E02-FF70-4A86-A244-DC0618A9A0B3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6" name="그래픽 81">
              <a:extLst>
                <a:ext uri="{FF2B5EF4-FFF2-40B4-BE49-F238E27FC236}">
                  <a16:creationId xmlns:a16="http://schemas.microsoft.com/office/drawing/2014/main" id="{563583F2-5484-4629-BF76-131929B914FA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7" name="그래픽 81">
              <a:extLst>
                <a:ext uri="{FF2B5EF4-FFF2-40B4-BE49-F238E27FC236}">
                  <a16:creationId xmlns:a16="http://schemas.microsoft.com/office/drawing/2014/main" id="{161B6045-3020-4DA2-8264-CCB7AB86F50B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4C20A0A-D236-4144-A593-674E4FB8F2C3}"/>
              </a:ext>
            </a:extLst>
          </p:cNvPr>
          <p:cNvSpPr txBox="1"/>
          <p:nvPr/>
        </p:nvSpPr>
        <p:spPr>
          <a:xfrm>
            <a:off x="593950" y="752785"/>
            <a:ext cx="59897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실험 조건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–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기본 사항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0B2680AC-17B6-4711-97B3-001065ED0269}"/>
              </a:ext>
            </a:extLst>
          </p:cNvPr>
          <p:cNvCxnSpPr>
            <a:cxnSpLocks/>
          </p:cNvCxnSpPr>
          <p:nvPr/>
        </p:nvCxnSpPr>
        <p:spPr>
          <a:xfrm flipH="1">
            <a:off x="593949" y="6929740"/>
            <a:ext cx="94837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3BDA7B8-2373-8CE2-4D4F-F78FFBB73622}"/>
              </a:ext>
            </a:extLst>
          </p:cNvPr>
          <p:cNvSpPr txBox="1"/>
          <p:nvPr/>
        </p:nvSpPr>
        <p:spPr>
          <a:xfrm>
            <a:off x="593949" y="1331206"/>
            <a:ext cx="9496152" cy="347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#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메인보드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STEP UP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기본 설정 사항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1) MCU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시스템 클럭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: 20 MHz</a:t>
            </a: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2) MCU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공급 전압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: 1.8 v</a:t>
            </a: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3)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시스템 전압 공급원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파워 서플라이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	- 1.8v / 200mA, 3.7v / 200mA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공급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4) STEP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UP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공급 전압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: 5.0 v</a:t>
            </a: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	- 3.7 v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전원 입력이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Buck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을 거쳐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5.0 v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생성됨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5) STEP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UP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펄스 클럭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: 8 kHz</a:t>
            </a: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6) STEP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UP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출력 전압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: 40 v</a:t>
            </a: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7) STEP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UP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전압이 출력되는 종단점에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100K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저항을 물려 놓음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8) STEP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UP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전압이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100K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저항부에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프로브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1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채널 저항 가기전에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1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채널 각각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오실로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스코프에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물려둠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9)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측정할 때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GND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는 당연히 동일한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GND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임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결선 사진은 다음 페이지에 있음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41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9" name="그래픽 81">
            <a:extLst>
              <a:ext uri="{FF2B5EF4-FFF2-40B4-BE49-F238E27FC236}">
                <a16:creationId xmlns:a16="http://schemas.microsoft.com/office/drawing/2014/main" id="{D7D2B200-ED38-4E08-8B7A-3604A2692B7D}"/>
              </a:ext>
            </a:extLst>
          </p:cNvPr>
          <p:cNvGrpSpPr/>
          <p:nvPr/>
        </p:nvGrpSpPr>
        <p:grpSpPr>
          <a:xfrm>
            <a:off x="688916" y="636029"/>
            <a:ext cx="728918" cy="134298"/>
            <a:chOff x="5638800" y="3000375"/>
            <a:chExt cx="914018" cy="168402"/>
          </a:xfrm>
        </p:grpSpPr>
        <p:sp>
          <p:nvSpPr>
            <p:cNvPr id="160" name="그래픽 81">
              <a:extLst>
                <a:ext uri="{FF2B5EF4-FFF2-40B4-BE49-F238E27FC236}">
                  <a16:creationId xmlns:a16="http://schemas.microsoft.com/office/drawing/2014/main" id="{304869D5-9343-4A92-8247-5C1AA8A1095F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3" name="그래픽 81">
              <a:extLst>
                <a:ext uri="{FF2B5EF4-FFF2-40B4-BE49-F238E27FC236}">
                  <a16:creationId xmlns:a16="http://schemas.microsoft.com/office/drawing/2014/main" id="{66D7CA7C-FBE8-403E-B986-E2550EA8DEDA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5" name="그래픽 81">
              <a:extLst>
                <a:ext uri="{FF2B5EF4-FFF2-40B4-BE49-F238E27FC236}">
                  <a16:creationId xmlns:a16="http://schemas.microsoft.com/office/drawing/2014/main" id="{0A534E02-FF70-4A86-A244-DC0618A9A0B3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6" name="그래픽 81">
              <a:extLst>
                <a:ext uri="{FF2B5EF4-FFF2-40B4-BE49-F238E27FC236}">
                  <a16:creationId xmlns:a16="http://schemas.microsoft.com/office/drawing/2014/main" id="{563583F2-5484-4629-BF76-131929B914FA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7" name="그래픽 81">
              <a:extLst>
                <a:ext uri="{FF2B5EF4-FFF2-40B4-BE49-F238E27FC236}">
                  <a16:creationId xmlns:a16="http://schemas.microsoft.com/office/drawing/2014/main" id="{161B6045-3020-4DA2-8264-CCB7AB86F50B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4C20A0A-D236-4144-A593-674E4FB8F2C3}"/>
              </a:ext>
            </a:extLst>
          </p:cNvPr>
          <p:cNvSpPr txBox="1"/>
          <p:nvPr/>
        </p:nvSpPr>
        <p:spPr>
          <a:xfrm>
            <a:off x="593950" y="752785"/>
            <a:ext cx="59897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실험 조건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-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결선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0B2680AC-17B6-4711-97B3-001065ED0269}"/>
              </a:ext>
            </a:extLst>
          </p:cNvPr>
          <p:cNvCxnSpPr>
            <a:cxnSpLocks/>
          </p:cNvCxnSpPr>
          <p:nvPr/>
        </p:nvCxnSpPr>
        <p:spPr>
          <a:xfrm flipH="1">
            <a:off x="593949" y="6929740"/>
            <a:ext cx="94837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" name="그림 3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CFD8CE07-57FB-D706-6921-C9C31DE80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127" y="1214450"/>
            <a:ext cx="7291386" cy="5468538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A38C810F-22C4-EE61-1CC7-80595F14360E}"/>
              </a:ext>
            </a:extLst>
          </p:cNvPr>
          <p:cNvSpPr/>
          <p:nvPr/>
        </p:nvSpPr>
        <p:spPr>
          <a:xfrm>
            <a:off x="1710300" y="3835396"/>
            <a:ext cx="825518" cy="1924048"/>
          </a:xfrm>
          <a:prstGeom prst="frame">
            <a:avLst>
              <a:gd name="adj1" fmla="val 55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E0DAFEB5-D16B-447E-B46D-88D3E561FE13}"/>
              </a:ext>
            </a:extLst>
          </p:cNvPr>
          <p:cNvSpPr/>
          <p:nvPr/>
        </p:nvSpPr>
        <p:spPr>
          <a:xfrm>
            <a:off x="7511025" y="4168771"/>
            <a:ext cx="825518" cy="1924048"/>
          </a:xfrm>
          <a:prstGeom prst="frame">
            <a:avLst>
              <a:gd name="adj1" fmla="val 55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376457-CCF3-7235-570B-A5738324079C}"/>
              </a:ext>
            </a:extLst>
          </p:cNvPr>
          <p:cNvSpPr txBox="1"/>
          <p:nvPr/>
        </p:nvSpPr>
        <p:spPr>
          <a:xfrm>
            <a:off x="225441" y="4475713"/>
            <a:ext cx="1521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전원 </a:t>
            </a:r>
            <a:r>
              <a:rPr lang="ko-KR" altLang="en-US" sz="2000" b="1" dirty="0" err="1"/>
              <a:t>공급부</a:t>
            </a:r>
            <a:endParaRPr lang="ko-KR" altLang="en-US" sz="2000" b="1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B2292E8-22E6-63CE-BBAC-F069F11CB6BA}"/>
              </a:ext>
            </a:extLst>
          </p:cNvPr>
          <p:cNvSpPr/>
          <p:nvPr/>
        </p:nvSpPr>
        <p:spPr>
          <a:xfrm rot="10800000">
            <a:off x="8472689" y="4836746"/>
            <a:ext cx="733184" cy="40248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053BC8-270D-C37D-387E-654421367CE1}"/>
              </a:ext>
            </a:extLst>
          </p:cNvPr>
          <p:cNvSpPr txBox="1"/>
          <p:nvPr/>
        </p:nvSpPr>
        <p:spPr>
          <a:xfrm>
            <a:off x="9186761" y="4884341"/>
            <a:ext cx="1521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전압 </a:t>
            </a:r>
            <a:r>
              <a:rPr lang="ko-KR" altLang="en-US" sz="2000" b="1" dirty="0" err="1"/>
              <a:t>측정부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9868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9" name="그래픽 81">
            <a:extLst>
              <a:ext uri="{FF2B5EF4-FFF2-40B4-BE49-F238E27FC236}">
                <a16:creationId xmlns:a16="http://schemas.microsoft.com/office/drawing/2014/main" id="{D7D2B200-ED38-4E08-8B7A-3604A2692B7D}"/>
              </a:ext>
            </a:extLst>
          </p:cNvPr>
          <p:cNvGrpSpPr/>
          <p:nvPr/>
        </p:nvGrpSpPr>
        <p:grpSpPr>
          <a:xfrm>
            <a:off x="688916" y="636029"/>
            <a:ext cx="728918" cy="134298"/>
            <a:chOff x="5638800" y="3000375"/>
            <a:chExt cx="914018" cy="168402"/>
          </a:xfrm>
        </p:grpSpPr>
        <p:sp>
          <p:nvSpPr>
            <p:cNvPr id="160" name="그래픽 81">
              <a:extLst>
                <a:ext uri="{FF2B5EF4-FFF2-40B4-BE49-F238E27FC236}">
                  <a16:creationId xmlns:a16="http://schemas.microsoft.com/office/drawing/2014/main" id="{304869D5-9343-4A92-8247-5C1AA8A1095F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3" name="그래픽 81">
              <a:extLst>
                <a:ext uri="{FF2B5EF4-FFF2-40B4-BE49-F238E27FC236}">
                  <a16:creationId xmlns:a16="http://schemas.microsoft.com/office/drawing/2014/main" id="{66D7CA7C-FBE8-403E-B986-E2550EA8DEDA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5" name="그래픽 81">
              <a:extLst>
                <a:ext uri="{FF2B5EF4-FFF2-40B4-BE49-F238E27FC236}">
                  <a16:creationId xmlns:a16="http://schemas.microsoft.com/office/drawing/2014/main" id="{0A534E02-FF70-4A86-A244-DC0618A9A0B3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6" name="그래픽 81">
              <a:extLst>
                <a:ext uri="{FF2B5EF4-FFF2-40B4-BE49-F238E27FC236}">
                  <a16:creationId xmlns:a16="http://schemas.microsoft.com/office/drawing/2014/main" id="{563583F2-5484-4629-BF76-131929B914FA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7" name="그래픽 81">
              <a:extLst>
                <a:ext uri="{FF2B5EF4-FFF2-40B4-BE49-F238E27FC236}">
                  <a16:creationId xmlns:a16="http://schemas.microsoft.com/office/drawing/2014/main" id="{161B6045-3020-4DA2-8264-CCB7AB86F50B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4C20A0A-D236-4144-A593-674E4FB8F2C3}"/>
              </a:ext>
            </a:extLst>
          </p:cNvPr>
          <p:cNvSpPr txBox="1"/>
          <p:nvPr/>
        </p:nvSpPr>
        <p:spPr>
          <a:xfrm>
            <a:off x="593950" y="752785"/>
            <a:ext cx="59897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실험 조건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-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결선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0B2680AC-17B6-4711-97B3-001065ED0269}"/>
              </a:ext>
            </a:extLst>
          </p:cNvPr>
          <p:cNvCxnSpPr>
            <a:cxnSpLocks/>
          </p:cNvCxnSpPr>
          <p:nvPr/>
        </p:nvCxnSpPr>
        <p:spPr>
          <a:xfrm flipH="1">
            <a:off x="593949" y="6929740"/>
            <a:ext cx="94837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 descr="연결된, 어댑터이(가) 표시된 사진&#10;&#10;자동 생성된 설명">
            <a:extLst>
              <a:ext uri="{FF2B5EF4-FFF2-40B4-BE49-F238E27FC236}">
                <a16:creationId xmlns:a16="http://schemas.microsoft.com/office/drawing/2014/main" id="{DB2AFD27-972A-1A2F-10F8-B36DD7940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84" y="1273532"/>
            <a:ext cx="7462836" cy="5597126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F8041204-567E-6247-4CE9-9CB2E4717308}"/>
              </a:ext>
            </a:extLst>
          </p:cNvPr>
          <p:cNvSpPr/>
          <p:nvPr/>
        </p:nvSpPr>
        <p:spPr>
          <a:xfrm>
            <a:off x="6510900" y="3349621"/>
            <a:ext cx="1604400" cy="1924048"/>
          </a:xfrm>
          <a:prstGeom prst="frame">
            <a:avLst>
              <a:gd name="adj1" fmla="val 55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320D99F-7C88-AFDA-D56A-4A73236E6CFE}"/>
              </a:ext>
            </a:extLst>
          </p:cNvPr>
          <p:cNvSpPr/>
          <p:nvPr/>
        </p:nvSpPr>
        <p:spPr>
          <a:xfrm rot="10800000">
            <a:off x="8115300" y="4227146"/>
            <a:ext cx="733184" cy="40248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0099F-561C-12B7-AC02-1DDED699ACD3}"/>
              </a:ext>
            </a:extLst>
          </p:cNvPr>
          <p:cNvSpPr txBox="1"/>
          <p:nvPr/>
        </p:nvSpPr>
        <p:spPr>
          <a:xfrm>
            <a:off x="8896350" y="4074444"/>
            <a:ext cx="1521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100K </a:t>
            </a:r>
            <a:r>
              <a:rPr lang="ko-KR" altLang="en-US" sz="2000" b="1" dirty="0"/>
              <a:t>저항</a:t>
            </a:r>
            <a:endParaRPr lang="en-US" altLang="ko-KR" sz="2000" b="1" dirty="0"/>
          </a:p>
          <a:p>
            <a:r>
              <a:rPr lang="ko-KR" altLang="en-US" sz="2000" b="1" dirty="0"/>
              <a:t>전압 </a:t>
            </a:r>
            <a:r>
              <a:rPr lang="ko-KR" altLang="en-US" sz="2000" b="1" dirty="0" err="1"/>
              <a:t>측정부</a:t>
            </a:r>
            <a:endParaRPr lang="ko-KR" altLang="en-US" sz="2000" b="1" dirty="0"/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69D610C5-8C11-5173-A894-3FC47FD71133}"/>
              </a:ext>
            </a:extLst>
          </p:cNvPr>
          <p:cNvSpPr/>
          <p:nvPr/>
        </p:nvSpPr>
        <p:spPr>
          <a:xfrm>
            <a:off x="2786615" y="3740999"/>
            <a:ext cx="1604400" cy="1924048"/>
          </a:xfrm>
          <a:prstGeom prst="frame">
            <a:avLst>
              <a:gd name="adj1" fmla="val 55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C562B79-FB48-62F8-108F-5CBEC92C27F3}"/>
              </a:ext>
            </a:extLst>
          </p:cNvPr>
          <p:cNvSpPr/>
          <p:nvPr/>
        </p:nvSpPr>
        <p:spPr>
          <a:xfrm rot="5400000">
            <a:off x="3222223" y="3230919"/>
            <a:ext cx="733184" cy="40248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C313D4-826D-E715-8F47-8EBB4B9C2020}"/>
              </a:ext>
            </a:extLst>
          </p:cNvPr>
          <p:cNvSpPr txBox="1"/>
          <p:nvPr/>
        </p:nvSpPr>
        <p:spPr>
          <a:xfrm>
            <a:off x="1593267" y="2635917"/>
            <a:ext cx="348883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dirty="0"/>
              <a:t>100K </a:t>
            </a:r>
            <a:r>
              <a:rPr lang="ko-KR" altLang="en-US" sz="2000" b="1" dirty="0"/>
              <a:t>저항 이전 전압 </a:t>
            </a:r>
            <a:r>
              <a:rPr lang="ko-KR" altLang="en-US" sz="2000" b="1" dirty="0" err="1"/>
              <a:t>측정부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303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9" name="그래픽 81">
            <a:extLst>
              <a:ext uri="{FF2B5EF4-FFF2-40B4-BE49-F238E27FC236}">
                <a16:creationId xmlns:a16="http://schemas.microsoft.com/office/drawing/2014/main" id="{D7D2B200-ED38-4E08-8B7A-3604A2692B7D}"/>
              </a:ext>
            </a:extLst>
          </p:cNvPr>
          <p:cNvGrpSpPr/>
          <p:nvPr/>
        </p:nvGrpSpPr>
        <p:grpSpPr>
          <a:xfrm>
            <a:off x="688916" y="636029"/>
            <a:ext cx="728918" cy="134298"/>
            <a:chOff x="5638800" y="3000375"/>
            <a:chExt cx="914018" cy="168402"/>
          </a:xfrm>
        </p:grpSpPr>
        <p:sp>
          <p:nvSpPr>
            <p:cNvPr id="160" name="그래픽 81">
              <a:extLst>
                <a:ext uri="{FF2B5EF4-FFF2-40B4-BE49-F238E27FC236}">
                  <a16:creationId xmlns:a16="http://schemas.microsoft.com/office/drawing/2014/main" id="{304869D5-9343-4A92-8247-5C1AA8A1095F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3" name="그래픽 81">
              <a:extLst>
                <a:ext uri="{FF2B5EF4-FFF2-40B4-BE49-F238E27FC236}">
                  <a16:creationId xmlns:a16="http://schemas.microsoft.com/office/drawing/2014/main" id="{66D7CA7C-FBE8-403E-B986-E2550EA8DEDA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5" name="그래픽 81">
              <a:extLst>
                <a:ext uri="{FF2B5EF4-FFF2-40B4-BE49-F238E27FC236}">
                  <a16:creationId xmlns:a16="http://schemas.microsoft.com/office/drawing/2014/main" id="{0A534E02-FF70-4A86-A244-DC0618A9A0B3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6" name="그래픽 81">
              <a:extLst>
                <a:ext uri="{FF2B5EF4-FFF2-40B4-BE49-F238E27FC236}">
                  <a16:creationId xmlns:a16="http://schemas.microsoft.com/office/drawing/2014/main" id="{563583F2-5484-4629-BF76-131929B914FA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7" name="그래픽 81">
              <a:extLst>
                <a:ext uri="{FF2B5EF4-FFF2-40B4-BE49-F238E27FC236}">
                  <a16:creationId xmlns:a16="http://schemas.microsoft.com/office/drawing/2014/main" id="{161B6045-3020-4DA2-8264-CCB7AB86F50B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4C20A0A-D236-4144-A593-674E4FB8F2C3}"/>
              </a:ext>
            </a:extLst>
          </p:cNvPr>
          <p:cNvSpPr txBox="1"/>
          <p:nvPr/>
        </p:nvSpPr>
        <p:spPr>
          <a:xfrm>
            <a:off x="593950" y="752785"/>
            <a:ext cx="59897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실험 방법 및 측정 방법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0B2680AC-17B6-4711-97B3-001065ED0269}"/>
              </a:ext>
            </a:extLst>
          </p:cNvPr>
          <p:cNvCxnSpPr>
            <a:cxnSpLocks/>
          </p:cNvCxnSpPr>
          <p:nvPr/>
        </p:nvCxnSpPr>
        <p:spPr>
          <a:xfrm flipH="1">
            <a:off x="593949" y="6929740"/>
            <a:ext cx="94837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3BDA7B8-2373-8CE2-4D4F-F78FFBB73622}"/>
              </a:ext>
            </a:extLst>
          </p:cNvPr>
          <p:cNvSpPr txBox="1"/>
          <p:nvPr/>
        </p:nvSpPr>
        <p:spPr>
          <a:xfrm>
            <a:off x="593949" y="1331206"/>
            <a:ext cx="9496152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#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메인보드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STEP UP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실험 및 측정 방법</a:t>
            </a: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1) 100K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저항이 연결된 상태에서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STEP UP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출력 전압을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40V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맞춘다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.</a:t>
            </a: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2) 40V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가 맞춰진 상황에서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100K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저항을 제거한다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.</a:t>
            </a:r>
          </a:p>
          <a:p>
            <a:pPr defTabSz="798721" latinLnBrk="1">
              <a:spcBef>
                <a:spcPct val="20000"/>
              </a:spcBef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3) 40V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에서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45V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로 전압이 상승하는 시간을 측정한다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401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9" name="그래픽 81">
            <a:extLst>
              <a:ext uri="{FF2B5EF4-FFF2-40B4-BE49-F238E27FC236}">
                <a16:creationId xmlns:a16="http://schemas.microsoft.com/office/drawing/2014/main" id="{D7D2B200-ED38-4E08-8B7A-3604A2692B7D}"/>
              </a:ext>
            </a:extLst>
          </p:cNvPr>
          <p:cNvGrpSpPr/>
          <p:nvPr/>
        </p:nvGrpSpPr>
        <p:grpSpPr>
          <a:xfrm>
            <a:off x="688916" y="636029"/>
            <a:ext cx="728918" cy="134298"/>
            <a:chOff x="5638800" y="3000375"/>
            <a:chExt cx="914018" cy="168402"/>
          </a:xfrm>
        </p:grpSpPr>
        <p:sp>
          <p:nvSpPr>
            <p:cNvPr id="160" name="그래픽 81">
              <a:extLst>
                <a:ext uri="{FF2B5EF4-FFF2-40B4-BE49-F238E27FC236}">
                  <a16:creationId xmlns:a16="http://schemas.microsoft.com/office/drawing/2014/main" id="{304869D5-9343-4A92-8247-5C1AA8A1095F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3" name="그래픽 81">
              <a:extLst>
                <a:ext uri="{FF2B5EF4-FFF2-40B4-BE49-F238E27FC236}">
                  <a16:creationId xmlns:a16="http://schemas.microsoft.com/office/drawing/2014/main" id="{66D7CA7C-FBE8-403E-B986-E2550EA8DEDA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5" name="그래픽 81">
              <a:extLst>
                <a:ext uri="{FF2B5EF4-FFF2-40B4-BE49-F238E27FC236}">
                  <a16:creationId xmlns:a16="http://schemas.microsoft.com/office/drawing/2014/main" id="{0A534E02-FF70-4A86-A244-DC0618A9A0B3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6" name="그래픽 81">
              <a:extLst>
                <a:ext uri="{FF2B5EF4-FFF2-40B4-BE49-F238E27FC236}">
                  <a16:creationId xmlns:a16="http://schemas.microsoft.com/office/drawing/2014/main" id="{563583F2-5484-4629-BF76-131929B914FA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7" name="그래픽 81">
              <a:extLst>
                <a:ext uri="{FF2B5EF4-FFF2-40B4-BE49-F238E27FC236}">
                  <a16:creationId xmlns:a16="http://schemas.microsoft.com/office/drawing/2014/main" id="{161B6045-3020-4DA2-8264-CCB7AB86F50B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4C20A0A-D236-4144-A593-674E4FB8F2C3}"/>
              </a:ext>
            </a:extLst>
          </p:cNvPr>
          <p:cNvSpPr txBox="1"/>
          <p:nvPr/>
        </p:nvSpPr>
        <p:spPr>
          <a:xfrm>
            <a:off x="593950" y="752785"/>
            <a:ext cx="59897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메인보드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STEP UP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측정 결과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0B2680AC-17B6-4711-97B3-001065ED0269}"/>
              </a:ext>
            </a:extLst>
          </p:cNvPr>
          <p:cNvCxnSpPr>
            <a:cxnSpLocks/>
          </p:cNvCxnSpPr>
          <p:nvPr/>
        </p:nvCxnSpPr>
        <p:spPr>
          <a:xfrm flipH="1">
            <a:off x="593949" y="6929740"/>
            <a:ext cx="94837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CC4AAA4-2EB0-E414-ED4F-FBE5ECC17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" y="1214450"/>
            <a:ext cx="10158730" cy="6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1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9" name="그래픽 81">
            <a:extLst>
              <a:ext uri="{FF2B5EF4-FFF2-40B4-BE49-F238E27FC236}">
                <a16:creationId xmlns:a16="http://schemas.microsoft.com/office/drawing/2014/main" id="{D7D2B200-ED38-4E08-8B7A-3604A2692B7D}"/>
              </a:ext>
            </a:extLst>
          </p:cNvPr>
          <p:cNvGrpSpPr/>
          <p:nvPr/>
        </p:nvGrpSpPr>
        <p:grpSpPr>
          <a:xfrm>
            <a:off x="688916" y="636029"/>
            <a:ext cx="728918" cy="134298"/>
            <a:chOff x="5638800" y="3000375"/>
            <a:chExt cx="914018" cy="168402"/>
          </a:xfrm>
        </p:grpSpPr>
        <p:sp>
          <p:nvSpPr>
            <p:cNvPr id="160" name="그래픽 81">
              <a:extLst>
                <a:ext uri="{FF2B5EF4-FFF2-40B4-BE49-F238E27FC236}">
                  <a16:creationId xmlns:a16="http://schemas.microsoft.com/office/drawing/2014/main" id="{304869D5-9343-4A92-8247-5C1AA8A1095F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3" name="그래픽 81">
              <a:extLst>
                <a:ext uri="{FF2B5EF4-FFF2-40B4-BE49-F238E27FC236}">
                  <a16:creationId xmlns:a16="http://schemas.microsoft.com/office/drawing/2014/main" id="{66D7CA7C-FBE8-403E-B986-E2550EA8DEDA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5" name="그래픽 81">
              <a:extLst>
                <a:ext uri="{FF2B5EF4-FFF2-40B4-BE49-F238E27FC236}">
                  <a16:creationId xmlns:a16="http://schemas.microsoft.com/office/drawing/2014/main" id="{0A534E02-FF70-4A86-A244-DC0618A9A0B3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6" name="그래픽 81">
              <a:extLst>
                <a:ext uri="{FF2B5EF4-FFF2-40B4-BE49-F238E27FC236}">
                  <a16:creationId xmlns:a16="http://schemas.microsoft.com/office/drawing/2014/main" id="{563583F2-5484-4629-BF76-131929B914FA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7" name="그래픽 81">
              <a:extLst>
                <a:ext uri="{FF2B5EF4-FFF2-40B4-BE49-F238E27FC236}">
                  <a16:creationId xmlns:a16="http://schemas.microsoft.com/office/drawing/2014/main" id="{161B6045-3020-4DA2-8264-CCB7AB86F50B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4C20A0A-D236-4144-A593-674E4FB8F2C3}"/>
              </a:ext>
            </a:extLst>
          </p:cNvPr>
          <p:cNvSpPr txBox="1"/>
          <p:nvPr/>
        </p:nvSpPr>
        <p:spPr>
          <a:xfrm>
            <a:off x="593950" y="752785"/>
            <a:ext cx="59897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실험 조건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–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기본 사항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0B2680AC-17B6-4711-97B3-001065ED0269}"/>
              </a:ext>
            </a:extLst>
          </p:cNvPr>
          <p:cNvCxnSpPr>
            <a:cxnSpLocks/>
          </p:cNvCxnSpPr>
          <p:nvPr/>
        </p:nvCxnSpPr>
        <p:spPr>
          <a:xfrm flipH="1">
            <a:off x="593949" y="6929740"/>
            <a:ext cx="94837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3BDA7B8-2373-8CE2-4D4F-F78FFBB73622}"/>
              </a:ext>
            </a:extLst>
          </p:cNvPr>
          <p:cNvSpPr txBox="1"/>
          <p:nvPr/>
        </p:nvSpPr>
        <p:spPr>
          <a:xfrm>
            <a:off x="593949" y="1331206"/>
            <a:ext cx="9496152" cy="413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#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메인보드 기본 설정 사항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– Analog Watchdog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1) MCU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시스템 클럭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: 20 MHz</a:t>
            </a: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2) MCU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공급 전압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: 1.8 v</a:t>
            </a: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3)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시스템 전압 공급원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파워 서플라이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	- 1.8v / 200mA, 3.7v / 200mA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공급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4) STEP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UP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공급 전압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: 5.0 v</a:t>
            </a: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	- 3.7 v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전원 입력이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Buck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을 거쳐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5.0 v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생성됨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5) STEP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UP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펄스 클럭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: 8 kHz</a:t>
            </a: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6) STEP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UP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출력 전압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: 40 v</a:t>
            </a: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7) STEP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UP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전압이 출력되는 종단점에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100K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저항을 물려 놓음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8) STEP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UP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전압이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100K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저항부에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프로브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1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채널 저항 가기전에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1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채널 각각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오실로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스코프에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물려둠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9)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측정할 때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GND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는 당연히 동일한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GND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임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10) Analog Watchdog Interrupt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활성화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기본사항은 이전과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9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번항목까진 동일함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결선 사진은 지난 테스트와 동일하므로 생략함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59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9" name="그래픽 81">
            <a:extLst>
              <a:ext uri="{FF2B5EF4-FFF2-40B4-BE49-F238E27FC236}">
                <a16:creationId xmlns:a16="http://schemas.microsoft.com/office/drawing/2014/main" id="{D7D2B200-ED38-4E08-8B7A-3604A2692B7D}"/>
              </a:ext>
            </a:extLst>
          </p:cNvPr>
          <p:cNvGrpSpPr/>
          <p:nvPr/>
        </p:nvGrpSpPr>
        <p:grpSpPr>
          <a:xfrm>
            <a:off x="688916" y="636029"/>
            <a:ext cx="728918" cy="134298"/>
            <a:chOff x="5638800" y="3000375"/>
            <a:chExt cx="914018" cy="168402"/>
          </a:xfrm>
        </p:grpSpPr>
        <p:sp>
          <p:nvSpPr>
            <p:cNvPr id="160" name="그래픽 81">
              <a:extLst>
                <a:ext uri="{FF2B5EF4-FFF2-40B4-BE49-F238E27FC236}">
                  <a16:creationId xmlns:a16="http://schemas.microsoft.com/office/drawing/2014/main" id="{304869D5-9343-4A92-8247-5C1AA8A1095F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3" name="그래픽 81">
              <a:extLst>
                <a:ext uri="{FF2B5EF4-FFF2-40B4-BE49-F238E27FC236}">
                  <a16:creationId xmlns:a16="http://schemas.microsoft.com/office/drawing/2014/main" id="{66D7CA7C-FBE8-403E-B986-E2550EA8DEDA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5" name="그래픽 81">
              <a:extLst>
                <a:ext uri="{FF2B5EF4-FFF2-40B4-BE49-F238E27FC236}">
                  <a16:creationId xmlns:a16="http://schemas.microsoft.com/office/drawing/2014/main" id="{0A534E02-FF70-4A86-A244-DC0618A9A0B3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6" name="그래픽 81">
              <a:extLst>
                <a:ext uri="{FF2B5EF4-FFF2-40B4-BE49-F238E27FC236}">
                  <a16:creationId xmlns:a16="http://schemas.microsoft.com/office/drawing/2014/main" id="{563583F2-5484-4629-BF76-131929B914FA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7" name="그래픽 81">
              <a:extLst>
                <a:ext uri="{FF2B5EF4-FFF2-40B4-BE49-F238E27FC236}">
                  <a16:creationId xmlns:a16="http://schemas.microsoft.com/office/drawing/2014/main" id="{161B6045-3020-4DA2-8264-CCB7AB86F50B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4C20A0A-D236-4144-A593-674E4FB8F2C3}"/>
              </a:ext>
            </a:extLst>
          </p:cNvPr>
          <p:cNvSpPr txBox="1"/>
          <p:nvPr/>
        </p:nvSpPr>
        <p:spPr>
          <a:xfrm>
            <a:off x="593950" y="752785"/>
            <a:ext cx="59897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실험 방법 및 측정 방법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0B2680AC-17B6-4711-97B3-001065ED0269}"/>
              </a:ext>
            </a:extLst>
          </p:cNvPr>
          <p:cNvCxnSpPr>
            <a:cxnSpLocks/>
          </p:cNvCxnSpPr>
          <p:nvPr/>
        </p:nvCxnSpPr>
        <p:spPr>
          <a:xfrm flipH="1">
            <a:off x="593949" y="6929740"/>
            <a:ext cx="94837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3BDA7B8-2373-8CE2-4D4F-F78FFBB73622}"/>
              </a:ext>
            </a:extLst>
          </p:cNvPr>
          <p:cNvSpPr txBox="1"/>
          <p:nvPr/>
        </p:nvSpPr>
        <p:spPr>
          <a:xfrm>
            <a:off x="593949" y="1331206"/>
            <a:ext cx="9496152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#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메인보드 실험 및 측정 방법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– Analog Watchdog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1) 100K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저항이 연결된 상태에서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STEP UP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출력 전압을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40V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맞춘다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.</a:t>
            </a: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2) 40V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가 맞춰진 상황에서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100K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저항을 제거한다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.</a:t>
            </a:r>
          </a:p>
          <a:p>
            <a:pPr defTabSz="798721" latinLnBrk="1">
              <a:spcBef>
                <a:spcPct val="20000"/>
              </a:spcBef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3) 40V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에서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Analog Watchdog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으로 설정한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43V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로 전압이 상승하는 시간을 측정한다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904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9" name="그래픽 81">
            <a:extLst>
              <a:ext uri="{FF2B5EF4-FFF2-40B4-BE49-F238E27FC236}">
                <a16:creationId xmlns:a16="http://schemas.microsoft.com/office/drawing/2014/main" id="{D7D2B200-ED38-4E08-8B7A-3604A2692B7D}"/>
              </a:ext>
            </a:extLst>
          </p:cNvPr>
          <p:cNvGrpSpPr/>
          <p:nvPr/>
        </p:nvGrpSpPr>
        <p:grpSpPr>
          <a:xfrm>
            <a:off x="688916" y="636029"/>
            <a:ext cx="728918" cy="134298"/>
            <a:chOff x="5638800" y="3000375"/>
            <a:chExt cx="914018" cy="168402"/>
          </a:xfrm>
        </p:grpSpPr>
        <p:sp>
          <p:nvSpPr>
            <p:cNvPr id="160" name="그래픽 81">
              <a:extLst>
                <a:ext uri="{FF2B5EF4-FFF2-40B4-BE49-F238E27FC236}">
                  <a16:creationId xmlns:a16="http://schemas.microsoft.com/office/drawing/2014/main" id="{304869D5-9343-4A92-8247-5C1AA8A1095F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3" name="그래픽 81">
              <a:extLst>
                <a:ext uri="{FF2B5EF4-FFF2-40B4-BE49-F238E27FC236}">
                  <a16:creationId xmlns:a16="http://schemas.microsoft.com/office/drawing/2014/main" id="{66D7CA7C-FBE8-403E-B986-E2550EA8DEDA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5" name="그래픽 81">
              <a:extLst>
                <a:ext uri="{FF2B5EF4-FFF2-40B4-BE49-F238E27FC236}">
                  <a16:creationId xmlns:a16="http://schemas.microsoft.com/office/drawing/2014/main" id="{0A534E02-FF70-4A86-A244-DC0618A9A0B3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6" name="그래픽 81">
              <a:extLst>
                <a:ext uri="{FF2B5EF4-FFF2-40B4-BE49-F238E27FC236}">
                  <a16:creationId xmlns:a16="http://schemas.microsoft.com/office/drawing/2014/main" id="{563583F2-5484-4629-BF76-131929B914FA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7" name="그래픽 81">
              <a:extLst>
                <a:ext uri="{FF2B5EF4-FFF2-40B4-BE49-F238E27FC236}">
                  <a16:creationId xmlns:a16="http://schemas.microsoft.com/office/drawing/2014/main" id="{161B6045-3020-4DA2-8264-CCB7AB86F50B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4C20A0A-D236-4144-A593-674E4FB8F2C3}"/>
              </a:ext>
            </a:extLst>
          </p:cNvPr>
          <p:cNvSpPr txBox="1"/>
          <p:nvPr/>
        </p:nvSpPr>
        <p:spPr>
          <a:xfrm>
            <a:off x="593950" y="752785"/>
            <a:ext cx="59897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메인보드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측정 결과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– Analog Watchdog 1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0B2680AC-17B6-4711-97B3-001065ED0269}"/>
              </a:ext>
            </a:extLst>
          </p:cNvPr>
          <p:cNvCxnSpPr>
            <a:cxnSpLocks/>
          </p:cNvCxnSpPr>
          <p:nvPr/>
        </p:nvCxnSpPr>
        <p:spPr>
          <a:xfrm flipH="1">
            <a:off x="593949" y="6929740"/>
            <a:ext cx="94837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" name="그림 3" descr="텍스트, 모니터, 검은색, 점수판이(가) 표시된 사진&#10;&#10;자동 생성된 설명">
            <a:extLst>
              <a:ext uri="{FF2B5EF4-FFF2-40B4-BE49-F238E27FC236}">
                <a16:creationId xmlns:a16="http://schemas.microsoft.com/office/drawing/2014/main" id="{63768963-FFF0-3384-1116-E9F8B843F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" y="1214450"/>
            <a:ext cx="10158730" cy="6095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32ECA3-3270-7EF4-DD8D-FD62664CEC46}"/>
              </a:ext>
            </a:extLst>
          </p:cNvPr>
          <p:cNvSpPr txBox="1"/>
          <p:nvPr/>
        </p:nvSpPr>
        <p:spPr>
          <a:xfrm>
            <a:off x="5241342" y="4444437"/>
            <a:ext cx="4469396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dirty="0"/>
              <a:t>CH1 : 100K </a:t>
            </a:r>
            <a:r>
              <a:rPr lang="ko-KR" altLang="en-US" sz="2000" b="1" dirty="0"/>
              <a:t>저항 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STEPUP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CH2 : STEPUP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CH3 : Analog Watchdog</a:t>
            </a:r>
            <a:r>
              <a:rPr lang="ko-KR" altLang="en-US" sz="2000" b="1" dirty="0"/>
              <a:t> 신호</a:t>
            </a:r>
          </a:p>
        </p:txBody>
      </p:sp>
    </p:spTree>
    <p:extLst>
      <p:ext uri="{BB962C8B-B14F-4D97-AF65-F5344CB8AC3E}">
        <p14:creationId xmlns:p14="http://schemas.microsoft.com/office/powerpoint/2010/main" val="1174651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토닥">
      <a:majorFont>
        <a:latin typeface="Poppins SemiBold"/>
        <a:ea typeface="나눔스퀘어 ExtraBold"/>
        <a:cs typeface=""/>
      </a:majorFont>
      <a:minorFont>
        <a:latin typeface="Poppins"/>
        <a:ea typeface="나눔스퀘어 Bold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67149</TotalTime>
  <Words>863</Words>
  <Application>Microsoft Office PowerPoint</Application>
  <PresentationFormat>사용자 지정</PresentationFormat>
  <Paragraphs>132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나눔스퀘어</vt:lpstr>
      <vt:lpstr>Arial</vt:lpstr>
      <vt:lpstr>맑은 고딕</vt:lpstr>
      <vt:lpstr>Poppins SemiBold</vt:lpstr>
      <vt:lpstr>Poppins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woojin ahn</dc:creator>
  <cp:lastModifiedBy>한지산</cp:lastModifiedBy>
  <cp:revision>2567</cp:revision>
  <cp:lastPrinted>2021-07-14T04:44:51Z</cp:lastPrinted>
  <dcterms:created xsi:type="dcterms:W3CDTF">2019-01-06T07:03:34Z</dcterms:created>
  <dcterms:modified xsi:type="dcterms:W3CDTF">2023-01-12T07:16:57Z</dcterms:modified>
</cp:coreProperties>
</file>