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638" r:id="rId2"/>
    <p:sldId id="655" r:id="rId3"/>
    <p:sldId id="653" r:id="rId4"/>
    <p:sldId id="649" r:id="rId5"/>
    <p:sldId id="654" r:id="rId6"/>
    <p:sldId id="652" r:id="rId7"/>
  </p:sldIdLst>
  <p:sldSz cx="10691813" cy="7559675"/>
  <p:notesSz cx="6797675" cy="9926638"/>
  <p:embeddedFontLs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Poppins Medium" panose="00000600000000000000" pitchFamily="2" charset="0"/>
      <p:regular r:id="rId14"/>
      <p:italic r:id="rId15"/>
    </p:embeddedFont>
    <p:embeddedFont>
      <p:font typeface="Poppins SemiBold" panose="00000700000000000000" pitchFamily="2" charset="0"/>
      <p:bold r:id="rId16"/>
      <p:boldItalic r:id="rId17"/>
    </p:embeddedFont>
    <p:embeddedFont>
      <p:font typeface="나눔스퀘어" panose="020B0600000101010101" pitchFamily="50" charset="-127"/>
      <p:regular r:id="rId18"/>
    </p:embeddedFont>
    <p:embeddedFont>
      <p:font typeface="나눔스퀘어 Bold" panose="020B0600000101010101" pitchFamily="50" charset="-127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1D1"/>
    <a:srgbClr val="FFFF66"/>
    <a:srgbClr val="128178"/>
    <a:srgbClr val="616161"/>
    <a:srgbClr val="087669"/>
    <a:srgbClr val="096155"/>
    <a:srgbClr val="004294"/>
    <a:srgbClr val="5CBDB1"/>
    <a:srgbClr val="FCAB3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BAEC0-4C60-4914-A1D9-81B8E63D98B8}" v="414" dt="2022-09-29T23:49:05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0" autoAdjust="0"/>
    <p:restoredTop sz="95026" autoAdjust="0"/>
  </p:normalViewPr>
  <p:slideViewPr>
    <p:cSldViewPr snapToGrid="0">
      <p:cViewPr varScale="1">
        <p:scale>
          <a:sx n="100" d="100"/>
          <a:sy n="100" d="100"/>
        </p:scale>
        <p:origin x="1416" y="96"/>
      </p:cViewPr>
      <p:guideLst>
        <p:guide orient="horz" pos="782"/>
        <p:guide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성일" userId="bc2198c0-7618-463d-a661-02b7c12d8975" providerId="ADAL" clId="{345BAEC0-4C60-4914-A1D9-81B8E63D98B8}"/>
    <pc:docChg chg="undo custSel addSld modSld modNotesMaster modHandout">
      <pc:chgData name="한성일" userId="bc2198c0-7618-463d-a661-02b7c12d8975" providerId="ADAL" clId="{345BAEC0-4C60-4914-A1D9-81B8E63D98B8}" dt="2022-09-29T23:49:11.975" v="2407" actId="14100"/>
      <pc:docMkLst>
        <pc:docMk/>
      </pc:docMkLst>
      <pc:sldChg chg="modSp mod">
        <pc:chgData name="한성일" userId="bc2198c0-7618-463d-a661-02b7c12d8975" providerId="ADAL" clId="{345BAEC0-4C60-4914-A1D9-81B8E63D98B8}" dt="2022-09-29T05:52:41.252" v="2044"/>
        <pc:sldMkLst>
          <pc:docMk/>
          <pc:sldMk cId="4211981179" sldId="638"/>
        </pc:sldMkLst>
        <pc:spChg chg="mod">
          <ac:chgData name="한성일" userId="bc2198c0-7618-463d-a661-02b7c12d8975" providerId="ADAL" clId="{345BAEC0-4C60-4914-A1D9-81B8E63D98B8}" dt="2022-09-29T05:49:21.250" v="1857"/>
          <ac:spMkLst>
            <pc:docMk/>
            <pc:sldMk cId="4211981179" sldId="638"/>
            <ac:spMk id="2" creationId="{892A4C50-3563-44A4-B2DC-384A7603AA06}"/>
          </ac:spMkLst>
        </pc:spChg>
        <pc:spChg chg="mod">
          <ac:chgData name="한성일" userId="bc2198c0-7618-463d-a661-02b7c12d8975" providerId="ADAL" clId="{345BAEC0-4C60-4914-A1D9-81B8E63D98B8}" dt="2022-09-29T05:52:41.252" v="2044"/>
          <ac:spMkLst>
            <pc:docMk/>
            <pc:sldMk cId="4211981179" sldId="638"/>
            <ac:spMk id="26" creationId="{7D84EDCC-E582-4741-A1D8-D4712E651ACF}"/>
          </ac:spMkLst>
        </pc:spChg>
      </pc:sldChg>
      <pc:sldChg chg="addSp delSp modSp mod modNotesTx">
        <pc:chgData name="한성일" userId="bc2198c0-7618-463d-a661-02b7c12d8975" providerId="ADAL" clId="{345BAEC0-4C60-4914-A1D9-81B8E63D98B8}" dt="2022-09-29T23:49:11.975" v="2407" actId="14100"/>
        <pc:sldMkLst>
          <pc:docMk/>
          <pc:sldMk cId="4053618485" sldId="649"/>
        </pc:sldMkLst>
        <pc:spChg chg="mod">
          <ac:chgData name="한성일" userId="bc2198c0-7618-463d-a661-02b7c12d8975" providerId="ADAL" clId="{345BAEC0-4C60-4914-A1D9-81B8E63D98B8}" dt="2022-09-29T23:48:28.563" v="2340" actId="1076"/>
          <ac:spMkLst>
            <pc:docMk/>
            <pc:sldMk cId="4053618485" sldId="649"/>
            <ac:spMk id="4" creationId="{8812251A-4028-4A80-FFFB-69234F9F7980}"/>
          </ac:spMkLst>
        </pc:spChg>
        <pc:spChg chg="mod">
          <ac:chgData name="한성일" userId="bc2198c0-7618-463d-a661-02b7c12d8975" providerId="ADAL" clId="{345BAEC0-4C60-4914-A1D9-81B8E63D98B8}" dt="2022-09-29T23:48:24.767" v="2339" actId="1076"/>
          <ac:spMkLst>
            <pc:docMk/>
            <pc:sldMk cId="4053618485" sldId="649"/>
            <ac:spMk id="11" creationId="{75607CD7-21E1-040F-FA35-2092FC5D52B7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3" creationId="{6A8CACDA-8C75-B117-FE8C-0B107AE1D24B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4" creationId="{02788B58-C91D-D059-033E-8E5B5104A066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5" creationId="{C8344A84-4B8D-E99B-2022-1D5EC434E013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7" creationId="{1893909F-AE67-F4EA-1E25-03A223C9998A}"/>
          </ac:spMkLst>
        </pc:spChg>
        <pc:spChg chg="mod">
          <ac:chgData name="한성일" userId="bc2198c0-7618-463d-a661-02b7c12d8975" providerId="ADAL" clId="{345BAEC0-4C60-4914-A1D9-81B8E63D98B8}" dt="2022-09-29T05:46:49.316" v="1688"/>
          <ac:spMkLst>
            <pc:docMk/>
            <pc:sldMk cId="4053618485" sldId="649"/>
            <ac:spMk id="18" creationId="{2ED4F7FE-37AB-D394-E2BF-A4E240C4E0A6}"/>
          </ac:spMkLst>
        </pc:spChg>
        <pc:spChg chg="add del mod">
          <ac:chgData name="한성일" userId="bc2198c0-7618-463d-a661-02b7c12d8975" providerId="ADAL" clId="{345BAEC0-4C60-4914-A1D9-81B8E63D98B8}" dt="2022-09-29T05:46:51.643" v="1689"/>
          <ac:spMkLst>
            <pc:docMk/>
            <pc:sldMk cId="4053618485" sldId="649"/>
            <ac:spMk id="19" creationId="{6D937F11-D5AC-C2C5-28CB-91924B458E7D}"/>
          </ac:spMkLst>
        </pc:spChg>
        <pc:spChg chg="add del mod">
          <ac:chgData name="한성일" userId="bc2198c0-7618-463d-a661-02b7c12d8975" providerId="ADAL" clId="{345BAEC0-4C60-4914-A1D9-81B8E63D98B8}" dt="2022-09-29T05:46:51.643" v="1689"/>
          <ac:spMkLst>
            <pc:docMk/>
            <pc:sldMk cId="4053618485" sldId="649"/>
            <ac:spMk id="20" creationId="{11BBDDFA-41E0-CC58-9DB0-12E91A0D024B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2" creationId="{13E4C3D9-A471-1253-4C53-376845403FF8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3" creationId="{6A508FE2-3F62-1D3B-15E4-DE57DCEE52E6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4" creationId="{9AE5D349-DC4E-7C1A-F1F3-2661466E7784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5" creationId="{BFF984EF-B17C-D185-1FB0-585EBC0CBB2D}"/>
          </ac:spMkLst>
        </pc:spChg>
        <pc:spChg chg="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6" creationId="{F85BC588-A403-5748-5009-81E4390BE2A6}"/>
          </ac:spMkLst>
        </pc:spChg>
        <pc:spChg chg="add mod">
          <ac:chgData name="한성일" userId="bc2198c0-7618-463d-a661-02b7c12d8975" providerId="ADAL" clId="{345BAEC0-4C60-4914-A1D9-81B8E63D98B8}" dt="2022-09-29T05:46:58.682" v="1691"/>
          <ac:spMkLst>
            <pc:docMk/>
            <pc:sldMk cId="4053618485" sldId="649"/>
            <ac:spMk id="27" creationId="{2B708D42-8A90-40BD-3CC2-0C96CE9DF4B6}"/>
          </ac:spMkLst>
        </pc:spChg>
        <pc:spChg chg="add del mod">
          <ac:chgData name="한성일" userId="bc2198c0-7618-463d-a661-02b7c12d8975" providerId="ADAL" clId="{345BAEC0-4C60-4914-A1D9-81B8E63D98B8}" dt="2022-09-29T05:47:13.860" v="1701"/>
          <ac:spMkLst>
            <pc:docMk/>
            <pc:sldMk cId="4053618485" sldId="649"/>
            <ac:spMk id="28" creationId="{3BCB003D-1D1B-FC2B-E185-BF7FF9150FAB}"/>
          </ac:spMkLst>
        </pc:spChg>
        <pc:spChg chg="del mod">
          <ac:chgData name="한성일" userId="bc2198c0-7618-463d-a661-02b7c12d8975" providerId="ADAL" clId="{345BAEC0-4C60-4914-A1D9-81B8E63D98B8}" dt="2022-09-29T05:47:16.556" v="1703" actId="478"/>
          <ac:spMkLst>
            <pc:docMk/>
            <pc:sldMk cId="4053618485" sldId="649"/>
            <ac:spMk id="170" creationId="{54C20A0A-D236-4144-A593-674E4FB8F2C3}"/>
          </ac:spMkLst>
        </pc:spChg>
        <pc:spChg chg="mod">
          <ac:chgData name="한성일" userId="bc2198c0-7618-463d-a661-02b7c12d8975" providerId="ADAL" clId="{345BAEC0-4C60-4914-A1D9-81B8E63D98B8}" dt="2022-09-29T05:47:19.540" v="1704" actId="1076"/>
          <ac:spMkLst>
            <pc:docMk/>
            <pc:sldMk cId="4053618485" sldId="649"/>
            <ac:spMk id="196" creationId="{FEC2606D-6F72-4EA5-9137-8A174ECE10B9}"/>
          </ac:spMkLst>
        </pc:spChg>
        <pc:grpChg chg="add del mod">
          <ac:chgData name="한성일" userId="bc2198c0-7618-463d-a661-02b7c12d8975" providerId="ADAL" clId="{345BAEC0-4C60-4914-A1D9-81B8E63D98B8}" dt="2022-09-29T05:46:51.643" v="1689"/>
          <ac:grpSpMkLst>
            <pc:docMk/>
            <pc:sldMk cId="4053618485" sldId="649"/>
            <ac:grpSpMk id="12" creationId="{78B52A9A-3ED6-D8C4-3D6C-DC59A793F495}"/>
          </ac:grpSpMkLst>
        </pc:grpChg>
        <pc:grpChg chg="add mod">
          <ac:chgData name="한성일" userId="bc2198c0-7618-463d-a661-02b7c12d8975" providerId="ADAL" clId="{345BAEC0-4C60-4914-A1D9-81B8E63D98B8}" dt="2022-09-29T05:46:58.682" v="1691"/>
          <ac:grpSpMkLst>
            <pc:docMk/>
            <pc:sldMk cId="4053618485" sldId="649"/>
            <ac:grpSpMk id="21" creationId="{DB2F6204-C60E-C74A-9AAC-071F29269D3C}"/>
          </ac:grpSpMkLst>
        </pc:grpChg>
        <pc:grpChg chg="del mod">
          <ac:chgData name="한성일" userId="bc2198c0-7618-463d-a661-02b7c12d8975" providerId="ADAL" clId="{345BAEC0-4C60-4914-A1D9-81B8E63D98B8}" dt="2022-09-29T05:47:15.797" v="1702" actId="478"/>
          <ac:grpSpMkLst>
            <pc:docMk/>
            <pc:sldMk cId="4053618485" sldId="649"/>
            <ac:grpSpMk id="159" creationId="{D7D2B200-ED38-4E08-8B7A-3604A2692B7D}"/>
          </ac:grpSpMkLst>
        </pc:grpChg>
        <pc:graphicFrameChg chg="mod modGraphic">
          <ac:chgData name="한성일" userId="bc2198c0-7618-463d-a661-02b7c12d8975" providerId="ADAL" clId="{345BAEC0-4C60-4914-A1D9-81B8E63D98B8}" dt="2022-09-29T23:49:11.975" v="2407" actId="14100"/>
          <ac:graphicFrameMkLst>
            <pc:docMk/>
            <pc:sldMk cId="4053618485" sldId="649"/>
            <ac:graphicFrameMk id="2" creationId="{76BC3193-C041-086C-325C-D614FCE3A1B4}"/>
          </ac:graphicFrameMkLst>
        </pc:graphicFrameChg>
        <pc:graphicFrameChg chg="mod">
          <ac:chgData name="한성일" userId="bc2198c0-7618-463d-a661-02b7c12d8975" providerId="ADAL" clId="{345BAEC0-4C60-4914-A1D9-81B8E63D98B8}" dt="2022-09-29T23:48:20.006" v="2337" actId="14100"/>
          <ac:graphicFrameMkLst>
            <pc:docMk/>
            <pc:sldMk cId="4053618485" sldId="649"/>
            <ac:graphicFrameMk id="3" creationId="{9AD0B968-B26D-9470-5349-F0D10C29C08E}"/>
          </ac:graphicFrameMkLst>
        </pc:graphicFrameChg>
      </pc:sldChg>
      <pc:sldChg chg="modSp mod">
        <pc:chgData name="한성일" userId="bc2198c0-7618-463d-a661-02b7c12d8975" providerId="ADAL" clId="{345BAEC0-4C60-4914-A1D9-81B8E63D98B8}" dt="2022-09-29T05:49:14.708" v="1856"/>
        <pc:sldMkLst>
          <pc:docMk/>
          <pc:sldMk cId="1972209373" sldId="652"/>
        </pc:sldMkLst>
        <pc:spChg chg="mod">
          <ac:chgData name="한성일" userId="bc2198c0-7618-463d-a661-02b7c12d8975" providerId="ADAL" clId="{345BAEC0-4C60-4914-A1D9-81B8E63D98B8}" dt="2022-09-29T05:49:14.708" v="1856"/>
          <ac:spMkLst>
            <pc:docMk/>
            <pc:sldMk cId="1972209373" sldId="652"/>
            <ac:spMk id="74" creationId="{3E6DE444-63D4-4527-9934-BD63D9D0D385}"/>
          </ac:spMkLst>
        </pc:spChg>
      </pc:sldChg>
      <pc:sldChg chg="addSp delSp modSp mod">
        <pc:chgData name="한성일" userId="bc2198c0-7618-463d-a661-02b7c12d8975" providerId="ADAL" clId="{345BAEC0-4C60-4914-A1D9-81B8E63D98B8}" dt="2022-09-29T23:47:56.316" v="2334" actId="1076"/>
        <pc:sldMkLst>
          <pc:docMk/>
          <pc:sldMk cId="3434250826" sldId="653"/>
        </pc:sldMkLst>
        <pc:spChg chg="mod">
          <ac:chgData name="한성일" userId="bc2198c0-7618-463d-a661-02b7c12d8975" providerId="ADAL" clId="{345BAEC0-4C60-4914-A1D9-81B8E63D98B8}" dt="2022-09-29T02:51:47.980" v="1457" actId="207"/>
          <ac:spMkLst>
            <pc:docMk/>
            <pc:sldMk cId="3434250826" sldId="653"/>
            <ac:spMk id="11" creationId="{B976E7E5-EB97-4A7D-C426-17C2D70A16CD}"/>
          </ac:spMkLst>
        </pc:spChg>
        <pc:spChg chg="mod">
          <ac:chgData name="한성일" userId="bc2198c0-7618-463d-a661-02b7c12d8975" providerId="ADAL" clId="{345BAEC0-4C60-4914-A1D9-81B8E63D98B8}" dt="2022-09-29T01:18:33.415" v="209" actId="1076"/>
          <ac:spMkLst>
            <pc:docMk/>
            <pc:sldMk cId="3434250826" sldId="653"/>
            <ac:spMk id="21" creationId="{1239A05D-6DE2-73B5-46C0-72142AC07187}"/>
          </ac:spMkLst>
        </pc:spChg>
        <pc:spChg chg="mod">
          <ac:chgData name="한성일" userId="bc2198c0-7618-463d-a661-02b7c12d8975" providerId="ADAL" clId="{345BAEC0-4C60-4914-A1D9-81B8E63D98B8}" dt="2022-09-29T01:20:36.154" v="221" actId="14100"/>
          <ac:spMkLst>
            <pc:docMk/>
            <pc:sldMk cId="3434250826" sldId="653"/>
            <ac:spMk id="29" creationId="{0023AD2B-A858-C88D-044F-71F61DAE3DA8}"/>
          </ac:spMkLst>
        </pc:spChg>
        <pc:spChg chg="mod">
          <ac:chgData name="한성일" userId="bc2198c0-7618-463d-a661-02b7c12d8975" providerId="ADAL" clId="{345BAEC0-4C60-4914-A1D9-81B8E63D98B8}" dt="2022-09-29T01:20:26.166" v="220" actId="14100"/>
          <ac:spMkLst>
            <pc:docMk/>
            <pc:sldMk cId="3434250826" sldId="653"/>
            <ac:spMk id="51" creationId="{71592F7E-1A2A-9418-4DB3-767684E51EF1}"/>
          </ac:spMkLst>
        </pc:spChg>
        <pc:spChg chg="mod">
          <ac:chgData name="한성일" userId="bc2198c0-7618-463d-a661-02b7c12d8975" providerId="ADAL" clId="{345BAEC0-4C60-4914-A1D9-81B8E63D98B8}" dt="2022-09-29T02:35:46.395" v="1157"/>
          <ac:spMkLst>
            <pc:docMk/>
            <pc:sldMk cId="3434250826" sldId="653"/>
            <ac:spMk id="153" creationId="{63279D52-D881-8959-2038-F1469CE1D670}"/>
          </ac:spMkLst>
        </pc:spChg>
        <pc:spChg chg="del">
          <ac:chgData name="한성일" userId="bc2198c0-7618-463d-a661-02b7c12d8975" providerId="ADAL" clId="{345BAEC0-4C60-4914-A1D9-81B8E63D98B8}" dt="2022-09-29T01:17:59.042" v="189" actId="478"/>
          <ac:spMkLst>
            <pc:docMk/>
            <pc:sldMk cId="3434250826" sldId="653"/>
            <ac:spMk id="164" creationId="{C564D9C5-C8B9-4E0D-80ED-092DAAF8388C}"/>
          </ac:spMkLst>
        </pc:spChg>
        <pc:spChg chg="mod">
          <ac:chgData name="한성일" userId="bc2198c0-7618-463d-a661-02b7c12d8975" providerId="ADAL" clId="{345BAEC0-4C60-4914-A1D9-81B8E63D98B8}" dt="2022-09-29T05:47:46.005" v="1719" actId="14100"/>
          <ac:spMkLst>
            <pc:docMk/>
            <pc:sldMk cId="3434250826" sldId="653"/>
            <ac:spMk id="168" creationId="{5E60614F-B748-8122-A6DE-0FA1127FAB63}"/>
          </ac:spMkLst>
        </pc:spChg>
        <pc:spChg chg="mod">
          <ac:chgData name="한성일" userId="bc2198c0-7618-463d-a661-02b7c12d8975" providerId="ADAL" clId="{345BAEC0-4C60-4914-A1D9-81B8E63D98B8}" dt="2022-09-29T01:17:56.432" v="188" actId="20577"/>
          <ac:spMkLst>
            <pc:docMk/>
            <pc:sldMk cId="3434250826" sldId="653"/>
            <ac:spMk id="169" creationId="{17EDAA66-E60C-4078-E4C5-BAEA797C5AC5}"/>
          </ac:spMkLst>
        </pc:spChg>
        <pc:spChg chg="add del">
          <ac:chgData name="한성일" userId="bc2198c0-7618-463d-a661-02b7c12d8975" providerId="ADAL" clId="{345BAEC0-4C60-4914-A1D9-81B8E63D98B8}" dt="2022-09-29T00:47:14.722" v="1" actId="11529"/>
          <ac:spMkLst>
            <pc:docMk/>
            <pc:sldMk cId="3434250826" sldId="653"/>
            <ac:spMk id="178" creationId="{5F993244-257A-E603-9999-BF7DED540B4F}"/>
          </ac:spMkLst>
        </pc:spChg>
        <pc:spChg chg="add mod">
          <ac:chgData name="한성일" userId="bc2198c0-7618-463d-a661-02b7c12d8975" providerId="ADAL" clId="{345BAEC0-4C60-4914-A1D9-81B8E63D98B8}" dt="2022-09-29T01:16:34.309" v="145" actId="20577"/>
          <ac:spMkLst>
            <pc:docMk/>
            <pc:sldMk cId="3434250826" sldId="653"/>
            <ac:spMk id="180" creationId="{7545613E-769E-8D7D-829A-EE7E521D2FF4}"/>
          </ac:spMkLst>
        </pc:spChg>
        <pc:spChg chg="add mod">
          <ac:chgData name="한성일" userId="bc2198c0-7618-463d-a661-02b7c12d8975" providerId="ADAL" clId="{345BAEC0-4C60-4914-A1D9-81B8E63D98B8}" dt="2022-09-29T04:52:31.839" v="1646"/>
          <ac:spMkLst>
            <pc:docMk/>
            <pc:sldMk cId="3434250826" sldId="653"/>
            <ac:spMk id="184" creationId="{404642CE-C783-4198-16E2-14017F4DDDED}"/>
          </ac:spMkLst>
        </pc:spChg>
        <pc:spChg chg="add mod">
          <ac:chgData name="한성일" userId="bc2198c0-7618-463d-a661-02b7c12d8975" providerId="ADAL" clId="{345BAEC0-4C60-4914-A1D9-81B8E63D98B8}" dt="2022-09-29T01:18:06.073" v="202" actId="20577"/>
          <ac:spMkLst>
            <pc:docMk/>
            <pc:sldMk cId="3434250826" sldId="653"/>
            <ac:spMk id="187" creationId="{299998A5-C1C1-2875-DD8E-8328533AE412}"/>
          </ac:spMkLst>
        </pc:spChg>
        <pc:spChg chg="add mod">
          <ac:chgData name="한성일" userId="bc2198c0-7618-463d-a661-02b7c12d8975" providerId="ADAL" clId="{345BAEC0-4C60-4914-A1D9-81B8E63D98B8}" dt="2022-09-29T01:19:16.614" v="216" actId="1076"/>
          <ac:spMkLst>
            <pc:docMk/>
            <pc:sldMk cId="3434250826" sldId="653"/>
            <ac:spMk id="191" creationId="{86ECC27F-EE02-CEBA-8190-4ABFFC1BE376}"/>
          </ac:spMkLst>
        </pc:spChg>
        <pc:spChg chg="add del">
          <ac:chgData name="한성일" userId="bc2198c0-7618-463d-a661-02b7c12d8975" providerId="ADAL" clId="{345BAEC0-4C60-4914-A1D9-81B8E63D98B8}" dt="2022-09-29T01:35:03.006" v="298" actId="478"/>
          <ac:spMkLst>
            <pc:docMk/>
            <pc:sldMk cId="3434250826" sldId="653"/>
            <ac:spMk id="200" creationId="{BDCC56B8-2DCB-D973-A48F-11B6CA02A03F}"/>
          </ac:spMkLst>
        </pc:spChg>
        <pc:spChg chg="add mod">
          <ac:chgData name="한성일" userId="bc2198c0-7618-463d-a661-02b7c12d8975" providerId="ADAL" clId="{345BAEC0-4C60-4914-A1D9-81B8E63D98B8}" dt="2022-09-29T23:44:35.857" v="2113"/>
          <ac:spMkLst>
            <pc:docMk/>
            <pc:sldMk cId="3434250826" sldId="653"/>
            <ac:spMk id="203" creationId="{8150A745-08C2-02FE-FD3C-088DF5EA38A4}"/>
          </ac:spMkLst>
        </pc:spChg>
        <pc:spChg chg="add del mod">
          <ac:chgData name="한성일" userId="bc2198c0-7618-463d-a661-02b7c12d8975" providerId="ADAL" clId="{345BAEC0-4C60-4914-A1D9-81B8E63D98B8}" dt="2022-09-29T23:44:44.183" v="2116" actId="478"/>
          <ac:spMkLst>
            <pc:docMk/>
            <pc:sldMk cId="3434250826" sldId="653"/>
            <ac:spMk id="204" creationId="{4D6C6691-9B20-2CBE-2ACC-B1D7C717454A}"/>
          </ac:spMkLst>
        </pc:spChg>
        <pc:spChg chg="add mod">
          <ac:chgData name="한성일" userId="bc2198c0-7618-463d-a661-02b7c12d8975" providerId="ADAL" clId="{345BAEC0-4C60-4914-A1D9-81B8E63D98B8}" dt="2022-09-29T23:47:56.316" v="2334" actId="1076"/>
          <ac:spMkLst>
            <pc:docMk/>
            <pc:sldMk cId="3434250826" sldId="653"/>
            <ac:spMk id="205" creationId="{A4BD113A-8826-9BCC-BDAD-905999ABB00A}"/>
          </ac:spMkLst>
        </pc:spChg>
        <pc:cxnChg chg="mod">
          <ac:chgData name="한성일" userId="bc2198c0-7618-463d-a661-02b7c12d8975" providerId="ADAL" clId="{345BAEC0-4C60-4914-A1D9-81B8E63D98B8}" dt="2022-09-29T01:18:20.837" v="206" actId="14100"/>
          <ac:cxnSpMkLst>
            <pc:docMk/>
            <pc:sldMk cId="3434250826" sldId="653"/>
            <ac:cxnSpMk id="149" creationId="{CCB456C1-A8FD-E41B-5ADD-F5CEF88919B5}"/>
          </ac:cxnSpMkLst>
        </pc:cxnChg>
        <pc:cxnChg chg="del">
          <ac:chgData name="한성일" userId="bc2198c0-7618-463d-a661-02b7c12d8975" providerId="ADAL" clId="{345BAEC0-4C60-4914-A1D9-81B8E63D98B8}" dt="2022-09-29T01:18:00.383" v="190" actId="478"/>
          <ac:cxnSpMkLst>
            <pc:docMk/>
            <pc:sldMk cId="3434250826" sldId="653"/>
            <ac:cxnSpMk id="156" creationId="{EBDA09DC-D3C3-9969-355F-7DA75042924E}"/>
          </ac:cxnSpMkLst>
        </pc:cxnChg>
        <pc:cxnChg chg="del mod">
          <ac:chgData name="한성일" userId="bc2198c0-7618-463d-a661-02b7c12d8975" providerId="ADAL" clId="{345BAEC0-4C60-4914-A1D9-81B8E63D98B8}" dt="2022-09-29T01:17:27.728" v="175" actId="478"/>
          <ac:cxnSpMkLst>
            <pc:docMk/>
            <pc:sldMk cId="3434250826" sldId="653"/>
            <ac:cxnSpMk id="172" creationId="{01C2B642-DB94-0BD2-41A5-655DA1AD14BB}"/>
          </ac:cxnSpMkLst>
        </pc:cxnChg>
        <pc:cxnChg chg="add mod">
          <ac:chgData name="한성일" userId="bc2198c0-7618-463d-a661-02b7c12d8975" providerId="ADAL" clId="{345BAEC0-4C60-4914-A1D9-81B8E63D98B8}" dt="2022-09-29T01:18:24.188" v="207" actId="14100"/>
          <ac:cxnSpMkLst>
            <pc:docMk/>
            <pc:sldMk cId="3434250826" sldId="653"/>
            <ac:cxnSpMk id="179" creationId="{5FE84998-485D-350F-6AEB-26B4B1C2C3DA}"/>
          </ac:cxnSpMkLst>
        </pc:cxnChg>
        <pc:cxnChg chg="add mod">
          <ac:chgData name="한성일" userId="bc2198c0-7618-463d-a661-02b7c12d8975" providerId="ADAL" clId="{345BAEC0-4C60-4914-A1D9-81B8E63D98B8}" dt="2022-09-29T01:20:02.346" v="219" actId="14100"/>
          <ac:cxnSpMkLst>
            <pc:docMk/>
            <pc:sldMk cId="3434250826" sldId="653"/>
            <ac:cxnSpMk id="181" creationId="{66D738AE-6DE9-C634-0163-759EE2D4042C}"/>
          </ac:cxnSpMkLst>
        </pc:cxnChg>
        <pc:cxnChg chg="add mod">
          <ac:chgData name="한성일" userId="bc2198c0-7618-463d-a661-02b7c12d8975" providerId="ADAL" clId="{345BAEC0-4C60-4914-A1D9-81B8E63D98B8}" dt="2022-09-29T01:17:40.823" v="179" actId="14100"/>
          <ac:cxnSpMkLst>
            <pc:docMk/>
            <pc:sldMk cId="3434250826" sldId="653"/>
            <ac:cxnSpMk id="188" creationId="{05CC4738-7CEC-AAB0-EB65-7985A9ECA102}"/>
          </ac:cxnSpMkLst>
        </pc:cxnChg>
        <pc:cxnChg chg="add mod">
          <ac:chgData name="한성일" userId="bc2198c0-7618-463d-a661-02b7c12d8975" providerId="ADAL" clId="{345BAEC0-4C60-4914-A1D9-81B8E63D98B8}" dt="2022-09-29T01:17:49.033" v="182" actId="1076"/>
          <ac:cxnSpMkLst>
            <pc:docMk/>
            <pc:sldMk cId="3434250826" sldId="653"/>
            <ac:cxnSpMk id="190" creationId="{F753B8E0-4EF4-5070-ABA4-0B7EB696033A}"/>
          </ac:cxnSpMkLst>
        </pc:cxnChg>
        <pc:cxnChg chg="add mod">
          <ac:chgData name="한성일" userId="bc2198c0-7618-463d-a661-02b7c12d8975" providerId="ADAL" clId="{345BAEC0-4C60-4914-A1D9-81B8E63D98B8}" dt="2022-09-29T01:18:17.892" v="205" actId="14100"/>
          <ac:cxnSpMkLst>
            <pc:docMk/>
            <pc:sldMk cId="3434250826" sldId="653"/>
            <ac:cxnSpMk id="192" creationId="{9A04023F-E47F-CF34-336C-8893ADC4A986}"/>
          </ac:cxnSpMkLst>
        </pc:cxnChg>
        <pc:cxnChg chg="add mod">
          <ac:chgData name="한성일" userId="bc2198c0-7618-463d-a661-02b7c12d8975" providerId="ADAL" clId="{345BAEC0-4C60-4914-A1D9-81B8E63D98B8}" dt="2022-09-29T23:44:33.212" v="2111" actId="1582"/>
          <ac:cxnSpMkLst>
            <pc:docMk/>
            <pc:sldMk cId="3434250826" sldId="653"/>
            <ac:cxnSpMk id="202" creationId="{9344B7ED-2D33-C700-705D-DB7500D5D2A0}"/>
          </ac:cxnSpMkLst>
        </pc:cxnChg>
      </pc:sldChg>
      <pc:sldChg chg="modSp mod">
        <pc:chgData name="한성일" userId="bc2198c0-7618-463d-a661-02b7c12d8975" providerId="ADAL" clId="{345BAEC0-4C60-4914-A1D9-81B8E63D98B8}" dt="2022-09-29T23:45:44.352" v="2230" actId="20577"/>
        <pc:sldMkLst>
          <pc:docMk/>
          <pc:sldMk cId="140107606" sldId="654"/>
        </pc:sldMkLst>
        <pc:spChg chg="mod">
          <ac:chgData name="한성일" userId="bc2198c0-7618-463d-a661-02b7c12d8975" providerId="ADAL" clId="{345BAEC0-4C60-4914-A1D9-81B8E63D98B8}" dt="2022-09-29T23:45:44.352" v="2230" actId="20577"/>
          <ac:spMkLst>
            <pc:docMk/>
            <pc:sldMk cId="140107606" sldId="654"/>
            <ac:spMk id="196" creationId="{FEC2606D-6F72-4EA5-9137-8A174ECE10B9}"/>
          </ac:spMkLst>
        </pc:spChg>
      </pc:sldChg>
      <pc:sldChg chg="modSp add mod">
        <pc:chgData name="한성일" userId="bc2198c0-7618-463d-a661-02b7c12d8975" providerId="ADAL" clId="{345BAEC0-4C60-4914-A1D9-81B8E63D98B8}" dt="2022-09-29T05:52:25.666" v="2017" actId="1076"/>
        <pc:sldMkLst>
          <pc:docMk/>
          <pc:sldMk cId="2942751573" sldId="655"/>
        </pc:sldMkLst>
        <pc:spChg chg="mod">
          <ac:chgData name="한성일" userId="bc2198c0-7618-463d-a661-02b7c12d8975" providerId="ADAL" clId="{345BAEC0-4C60-4914-A1D9-81B8E63D98B8}" dt="2022-09-29T05:52:25.666" v="2017" actId="1076"/>
          <ac:spMkLst>
            <pc:docMk/>
            <pc:sldMk cId="2942751573" sldId="655"/>
            <ac:spMk id="170" creationId="{54C20A0A-D236-4144-A593-674E4FB8F2C3}"/>
          </ac:spMkLst>
        </pc:spChg>
        <pc:spChg chg="mod">
          <ac:chgData name="한성일" userId="bc2198c0-7618-463d-a661-02b7c12d8975" providerId="ADAL" clId="{345BAEC0-4C60-4914-A1D9-81B8E63D98B8}" dt="2022-09-29T05:52:12.837" v="2016"/>
          <ac:spMkLst>
            <pc:docMk/>
            <pc:sldMk cId="2942751573" sldId="655"/>
            <ac:spMk id="196" creationId="{FEC2606D-6F72-4EA5-9137-8A174ECE10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57" tIns="45679" rIns="91357" bIns="45679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167" y="0"/>
            <a:ext cx="2945923" cy="498077"/>
          </a:xfrm>
          <a:prstGeom prst="rect">
            <a:avLst/>
          </a:prstGeom>
        </p:spPr>
        <p:txBody>
          <a:bodyPr vert="horz" lIns="91357" tIns="45679" rIns="91357" bIns="45679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2022-09-27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63"/>
            <a:ext cx="2945924" cy="498077"/>
          </a:xfrm>
          <a:prstGeom prst="rect">
            <a:avLst/>
          </a:prstGeom>
        </p:spPr>
        <p:txBody>
          <a:bodyPr vert="horz" lIns="91357" tIns="45679" rIns="91357" bIns="45679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167" y="9428563"/>
            <a:ext cx="2945923" cy="498077"/>
          </a:xfrm>
          <a:prstGeom prst="rect">
            <a:avLst/>
          </a:prstGeom>
        </p:spPr>
        <p:txBody>
          <a:bodyPr vert="horz" lIns="91357" tIns="45679" rIns="91357" bIns="45679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57" tIns="45679" rIns="91357" bIns="45679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167" y="0"/>
            <a:ext cx="2945923" cy="498077"/>
          </a:xfrm>
          <a:prstGeom prst="rect">
            <a:avLst/>
          </a:prstGeom>
        </p:spPr>
        <p:txBody>
          <a:bodyPr vert="horz" lIns="91357" tIns="45679" rIns="91357" bIns="45679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2022-09-27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39838"/>
            <a:ext cx="473868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7" tIns="45679" rIns="91357" bIns="456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57" tIns="45679" rIns="91357" bIns="45679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63"/>
            <a:ext cx="2945924" cy="498077"/>
          </a:xfrm>
          <a:prstGeom prst="rect">
            <a:avLst/>
          </a:prstGeom>
        </p:spPr>
        <p:txBody>
          <a:bodyPr vert="horz" lIns="91357" tIns="45679" rIns="91357" bIns="45679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167" y="9428563"/>
            <a:ext cx="2945923" cy="498077"/>
          </a:xfrm>
          <a:prstGeom prst="rect">
            <a:avLst/>
          </a:prstGeom>
        </p:spPr>
        <p:txBody>
          <a:bodyPr vert="horz" lIns="91357" tIns="45679" rIns="91357" bIns="45679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STEP_UP_SWITCH :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펄스 형태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800KHZ , Duty(ns) = 50~400 / Vdc = 15~50V</a:t>
            </a:r>
          </a:p>
          <a:p>
            <a:pPr fontAlgn="base"/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CH_DISCHARGE / REF_DISCHARGE :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기존 회로도에서는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499K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에 그라운드로 빠지게 끔 했지만 테스트 보드에서는 디지털 신호 레벨이 스위치를 조절해서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biphasic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불균형을 조절</a:t>
            </a:r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 </a:t>
            </a:r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PEAK_DISCHG_SW_ON (= BIPHASIC_SW_ON ) : PEAK_DISCHG_ON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이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IDEL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상태에서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HIGH 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신호로 있다가 </a:t>
            </a:r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endParaRPr lang="en-US" altLang="ko-KR" b="1" dirty="0">
              <a:solidFill>
                <a:srgbClr val="535353"/>
              </a:solidFill>
              <a:effectLst/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PEAK_VIN : ST MCU ADC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로 실제 전압 측정 필요한 부분으로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PEAK_DISCHG_SW_ON(0)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이면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PEAK_VIN (ON)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되어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ADC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 신호 전압 측정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 / (1)</a:t>
            </a:r>
            <a:r>
              <a:rPr lang="ko-KR" altLang="en-US" b="1" dirty="0">
                <a:solidFill>
                  <a:srgbClr val="535353"/>
                </a:solidFill>
                <a:effectLst/>
                <a:latin typeface="inherit"/>
              </a:rPr>
              <a:t>이면 </a:t>
            </a:r>
            <a:r>
              <a:rPr lang="en-US" altLang="ko-KR" b="1" dirty="0">
                <a:solidFill>
                  <a:srgbClr val="535353"/>
                </a:solidFill>
                <a:effectLst/>
                <a:latin typeface="inherit"/>
              </a:rPr>
              <a:t>PEAK_VIN (OFF) </a:t>
            </a:r>
            <a:endParaRPr lang="ko-KR" altLang="en-US" b="1" dirty="0">
              <a:solidFill>
                <a:srgbClr val="535353"/>
              </a:solidFill>
              <a:effectLst/>
              <a:latin typeface="inherit"/>
            </a:endParaRPr>
          </a:p>
          <a:p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359F-7CC0-4DC6-8797-F5B9D44DEFB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1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3CF492-43B3-46CD-8925-79A5F1853CF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A43A1-F73B-4C82-8795-FA3A57C4A963}"/>
              </a:ext>
            </a:extLst>
          </p:cNvPr>
          <p:cNvSpPr/>
          <p:nvPr userDrawn="1"/>
        </p:nvSpPr>
        <p:spPr>
          <a:xfrm>
            <a:off x="593949" y="1558493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6568A-30EB-4309-9EC5-EED397B85886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B9C85-A136-4518-B537-339565386948}"/>
              </a:ext>
            </a:extLst>
          </p:cNvPr>
          <p:cNvSpPr/>
          <p:nvPr userDrawn="1"/>
        </p:nvSpPr>
        <p:spPr>
          <a:xfrm>
            <a:off x="593033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6BBC2-EC21-4804-B198-7973A0FBD3E6}"/>
              </a:ext>
            </a:extLst>
          </p:cNvPr>
          <p:cNvSpPr/>
          <p:nvPr userDrawn="1"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2D9FC-D20A-431B-83E9-2FE2A2D23E3A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967D-2A0C-427E-BA6A-8F244F75AD28}"/>
              </a:ext>
            </a:extLst>
          </p:cNvPr>
          <p:cNvSpPr/>
          <p:nvPr userDrawn="1"/>
        </p:nvSpPr>
        <p:spPr>
          <a:xfrm>
            <a:off x="593949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A363-9EB4-4378-8636-CF82EE852DE2}"/>
              </a:ext>
            </a:extLst>
          </p:cNvPr>
          <p:cNvSpPr/>
          <p:nvPr userDrawn="1"/>
        </p:nvSpPr>
        <p:spPr>
          <a:xfrm>
            <a:off x="7065411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B73DA-4CDB-4F17-9527-2B8ADE22995D}"/>
              </a:ext>
            </a:extLst>
          </p:cNvPr>
          <p:cNvSpPr/>
          <p:nvPr userDrawn="1"/>
        </p:nvSpPr>
        <p:spPr>
          <a:xfrm>
            <a:off x="3829680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29C63-714C-42AB-91E1-F2F092E9C5FF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0B7F-D5AD-4C97-8467-3A499B47F5F1}"/>
              </a:ext>
            </a:extLst>
          </p:cNvPr>
          <p:cNvSpPr/>
          <p:nvPr userDrawn="1"/>
        </p:nvSpPr>
        <p:spPr>
          <a:xfrm>
            <a:off x="0" y="10275"/>
            <a:ext cx="5345906" cy="754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B5FBC-44E8-4D4C-88F3-246DF4481B0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2022-09-27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44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6" r:id="rId4"/>
    <p:sldLayoutId id="2147483664" r:id="rId5"/>
    <p:sldLayoutId id="2147483669" r:id="rId6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-1" y="3247266"/>
            <a:ext cx="10691813" cy="3820423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299841" y="1299762"/>
            <a:ext cx="3834704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5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정전류</a:t>
            </a:r>
            <a:r>
              <a:rPr lang="ko-KR" altLang="en-US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 테스트 보드 동작검증</a:t>
            </a:r>
            <a:endParaRPr lang="en-US" altLang="ko-KR" sz="2456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Poppins SemiBold" panose="00000700000000000000" pitchFamily="2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4930894" y="7195482"/>
            <a:ext cx="830025" cy="211832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9689788" y="2927065"/>
            <a:ext cx="85953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Sungil</a:t>
            </a:r>
            <a:r>
              <a:rPr lang="en-US" altLang="ko-KR" sz="1052" dirty="0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 Han</a:t>
            </a:r>
          </a:p>
        </p:txBody>
      </p:sp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49" y="1142737"/>
            <a:ext cx="5476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Gotham Pro Light" panose="02000503030000020004" pitchFamily="50" charset="0"/>
              </a:rPr>
              <a:t>목차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C2606D-6F72-4EA5-9137-8A174ECE10B9}"/>
              </a:ext>
            </a:extLst>
          </p:cNvPr>
          <p:cNvSpPr txBox="1"/>
          <p:nvPr/>
        </p:nvSpPr>
        <p:spPr>
          <a:xfrm>
            <a:off x="593949" y="1219696"/>
            <a:ext cx="9496152" cy="1681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798721" latinLnBrk="1">
              <a:lnSpc>
                <a:spcPct val="150000"/>
              </a:lnSpc>
              <a:spcBef>
                <a:spcPct val="20000"/>
              </a:spcBef>
              <a:buAutoNum type="arabicParenBoth"/>
              <a:defRPr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테스트 보드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Block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Diagram</a:t>
            </a: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2. PIN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기능 정의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비고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5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279341" y="223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184375" y="339785"/>
            <a:ext cx="5476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정전류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테스트 동작검증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C2606D-6F72-4EA5-9137-8A174ECE10B9}"/>
              </a:ext>
            </a:extLst>
          </p:cNvPr>
          <p:cNvSpPr txBox="1"/>
          <p:nvPr/>
        </p:nvSpPr>
        <p:spPr>
          <a:xfrm>
            <a:off x="184374" y="806696"/>
            <a:ext cx="949615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798721" latinLnBrk="1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테스트 보드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Block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Diagram</a:t>
            </a:r>
            <a:endParaRPr lang="en-US" altLang="ko-KR" sz="1000" dirty="0">
              <a:latin typeface="+mn-ea"/>
              <a:cs typeface="Gotham Pro Light" panose="02000503030000020004" pitchFamily="50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7B529A-3EC5-A6A2-6C0F-C74C9593FA6E}"/>
              </a:ext>
            </a:extLst>
          </p:cNvPr>
          <p:cNvSpPr/>
          <p:nvPr/>
        </p:nvSpPr>
        <p:spPr>
          <a:xfrm>
            <a:off x="441267" y="3205764"/>
            <a:ext cx="1938969" cy="1226319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CURRENT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MIRROR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76E7E5-EB97-4A7D-C426-17C2D70A16CD}"/>
              </a:ext>
            </a:extLst>
          </p:cNvPr>
          <p:cNvSpPr/>
          <p:nvPr/>
        </p:nvSpPr>
        <p:spPr>
          <a:xfrm>
            <a:off x="8776409" y="1817950"/>
            <a:ext cx="1806798" cy="4916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 MCU BOARD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EXT_Input_signal</a:t>
            </a:r>
            <a:endParaRPr lang="en-US" altLang="ko-KR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STEP_UP_SWITCH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CH_DISCHARGE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REF_DISCHARGE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STIM_CH_ON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STIM_REF_ON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BIPHASIC_SW_ON</a:t>
            </a:r>
            <a:endParaRPr lang="ko-KR" altLang="ko-KR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PEAK_DISCHG_SW_ON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EXT_output_signal</a:t>
            </a:r>
            <a:endParaRPr lang="en-US" altLang="ko-K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900" b="0" dirty="0">
                <a:solidFill>
                  <a:schemeClr val="bg1"/>
                </a:solidFill>
              </a:rPr>
              <a:t>PEAK_DET_OUT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74C63A-C976-EAF3-1841-7AEB0BEF1389}"/>
              </a:ext>
            </a:extLst>
          </p:cNvPr>
          <p:cNvCxnSpPr>
            <a:cxnSpLocks/>
          </p:cNvCxnSpPr>
          <p:nvPr/>
        </p:nvCxnSpPr>
        <p:spPr>
          <a:xfrm>
            <a:off x="3727657" y="2380957"/>
            <a:ext cx="0" cy="83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39A05D-6DE2-73B5-46C0-72142AC07187}"/>
              </a:ext>
            </a:extLst>
          </p:cNvPr>
          <p:cNvSpPr txBox="1"/>
          <p:nvPr/>
        </p:nvSpPr>
        <p:spPr>
          <a:xfrm>
            <a:off x="3727657" y="4906006"/>
            <a:ext cx="4040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latin typeface="+mn-ea"/>
              </a:rPr>
              <a:t>CH_ELECT (</a:t>
            </a:r>
            <a:r>
              <a:rPr lang="ko-KR" altLang="en-US" sz="1000" b="1" dirty="0">
                <a:latin typeface="+mn-ea"/>
              </a:rPr>
              <a:t>이어팁 자극 출력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latin typeface="+mn-ea"/>
              </a:rPr>
              <a:t>REF_ ELECT (</a:t>
            </a:r>
            <a:r>
              <a:rPr lang="ko-KR" altLang="en-US" sz="1000" b="1" dirty="0">
                <a:latin typeface="+mn-ea"/>
              </a:rPr>
              <a:t>이어후크 자극 출력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9DF23-7060-7F41-0771-FDF1D39AE36A}"/>
              </a:ext>
            </a:extLst>
          </p:cNvPr>
          <p:cNvSpPr txBox="1"/>
          <p:nvPr/>
        </p:nvSpPr>
        <p:spPr>
          <a:xfrm>
            <a:off x="2429941" y="3624992"/>
            <a:ext cx="1091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I_REF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23AD2B-A858-C88D-044F-71F61DAE3DA8}"/>
              </a:ext>
            </a:extLst>
          </p:cNvPr>
          <p:cNvSpPr/>
          <p:nvPr/>
        </p:nvSpPr>
        <p:spPr>
          <a:xfrm>
            <a:off x="3619424" y="3219307"/>
            <a:ext cx="2423783" cy="1402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STIMULATOR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8AFF67-1EBB-9CBF-B0F9-EE44680FE0E2}"/>
              </a:ext>
            </a:extLst>
          </p:cNvPr>
          <p:cNvSpPr/>
          <p:nvPr/>
        </p:nvSpPr>
        <p:spPr>
          <a:xfrm>
            <a:off x="3625562" y="5618099"/>
            <a:ext cx="2423782" cy="1232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PEAK DETECTION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4EC885-4B7D-3BD1-82D6-169BCAA95B64}"/>
              </a:ext>
            </a:extLst>
          </p:cNvPr>
          <p:cNvSpPr/>
          <p:nvPr/>
        </p:nvSpPr>
        <p:spPr>
          <a:xfrm>
            <a:off x="441267" y="4869089"/>
            <a:ext cx="1938969" cy="4053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스위치 제어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9A31EA-E3B2-81F1-DDB5-B6EF2155E6D7}"/>
              </a:ext>
            </a:extLst>
          </p:cNvPr>
          <p:cNvCxnSpPr>
            <a:cxnSpLocks/>
          </p:cNvCxnSpPr>
          <p:nvPr/>
        </p:nvCxnSpPr>
        <p:spPr>
          <a:xfrm flipV="1">
            <a:off x="1410750" y="4432083"/>
            <a:ext cx="0" cy="42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592F7E-1A2A-9418-4DB3-767684E51EF1}"/>
              </a:ext>
            </a:extLst>
          </p:cNvPr>
          <p:cNvSpPr/>
          <p:nvPr/>
        </p:nvSpPr>
        <p:spPr>
          <a:xfrm>
            <a:off x="3619424" y="1559733"/>
            <a:ext cx="2423783" cy="78130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UP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5649F2C-DEF8-E064-24FD-CDF7E5C5D5A3}"/>
              </a:ext>
            </a:extLst>
          </p:cNvPr>
          <p:cNvCxnSpPr>
            <a:cxnSpLocks/>
          </p:cNvCxnSpPr>
          <p:nvPr/>
        </p:nvCxnSpPr>
        <p:spPr>
          <a:xfrm>
            <a:off x="3727657" y="4700390"/>
            <a:ext cx="0" cy="917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79A956B-1092-667B-BA92-9EDFAF0DB6B8}"/>
              </a:ext>
            </a:extLst>
          </p:cNvPr>
          <p:cNvCxnSpPr>
            <a:cxnSpLocks/>
          </p:cNvCxnSpPr>
          <p:nvPr/>
        </p:nvCxnSpPr>
        <p:spPr>
          <a:xfrm>
            <a:off x="2380235" y="3877328"/>
            <a:ext cx="1190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CB456C1-A8FD-E41B-5ADD-F5CEF88919B5}"/>
              </a:ext>
            </a:extLst>
          </p:cNvPr>
          <p:cNvCxnSpPr>
            <a:cxnSpLocks/>
          </p:cNvCxnSpPr>
          <p:nvPr/>
        </p:nvCxnSpPr>
        <p:spPr>
          <a:xfrm flipH="1">
            <a:off x="6079128" y="3404791"/>
            <a:ext cx="25695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3279D52-D881-8959-2038-F1469CE1D670}"/>
              </a:ext>
            </a:extLst>
          </p:cNvPr>
          <p:cNvSpPr txBox="1"/>
          <p:nvPr/>
        </p:nvSpPr>
        <p:spPr>
          <a:xfrm>
            <a:off x="6141432" y="3563448"/>
            <a:ext cx="2386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CH_DISCHARGE (H/L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디지털 신호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REF_DISCHARGE(H/L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디지털 신호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STIM_CH_ON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     (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Duty(400us) / Freq(30HZ))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STIM_REF_ON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    (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Duty(400us) / Freq(30HZ))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083DC7-7E19-1622-2EAE-716E78CE4B25}"/>
              </a:ext>
            </a:extLst>
          </p:cNvPr>
          <p:cNvSpPr txBox="1"/>
          <p:nvPr/>
        </p:nvSpPr>
        <p:spPr>
          <a:xfrm>
            <a:off x="6145685" y="2034449"/>
            <a:ext cx="241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STEP_UP_SWITCH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(Freq=800KHz / PW(ns)=50~400)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647F2B5-0CB3-628D-A693-334D75720593}"/>
              </a:ext>
            </a:extLst>
          </p:cNvPr>
          <p:cNvSpPr txBox="1"/>
          <p:nvPr/>
        </p:nvSpPr>
        <p:spPr>
          <a:xfrm>
            <a:off x="1283956" y="4530520"/>
            <a:ext cx="1091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전류 제어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E60614F-B748-8122-A6DE-0FA1127FAB63}"/>
              </a:ext>
            </a:extLst>
          </p:cNvPr>
          <p:cNvSpPr txBox="1"/>
          <p:nvPr/>
        </p:nvSpPr>
        <p:spPr>
          <a:xfrm>
            <a:off x="3740056" y="2598539"/>
            <a:ext cx="2303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VDDH(40V </a:t>
            </a:r>
            <a:r>
              <a:rPr lang="ko-KR" altLang="en-US" sz="1100" dirty="0">
                <a:latin typeface="+mn-ea"/>
              </a:rPr>
              <a:t>고정</a:t>
            </a:r>
            <a:r>
              <a:rPr lang="en-US" altLang="ko-KR" sz="1100" dirty="0">
                <a:latin typeface="+mn-ea"/>
              </a:rPr>
              <a:t> , </a:t>
            </a:r>
            <a:r>
              <a:rPr lang="ko-KR" altLang="en-US" sz="1100" dirty="0">
                <a:latin typeface="+mn-ea"/>
              </a:rPr>
              <a:t>추후 변경 가능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EDAA66-E60C-4078-E4C5-BAEA797C5AC5}"/>
              </a:ext>
            </a:extLst>
          </p:cNvPr>
          <p:cNvSpPr txBox="1"/>
          <p:nvPr/>
        </p:nvSpPr>
        <p:spPr>
          <a:xfrm>
            <a:off x="2091607" y="1781294"/>
            <a:ext cx="1767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전원 </a:t>
            </a:r>
            <a:r>
              <a:rPr lang="en-US" altLang="ko-KR" sz="1100" dirty="0">
                <a:latin typeface="+mn-ea"/>
              </a:rPr>
              <a:t>: 3.3v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5FE84998-485D-350F-6AEB-26B4B1C2C3DA}"/>
              </a:ext>
            </a:extLst>
          </p:cNvPr>
          <p:cNvCxnSpPr>
            <a:cxnSpLocks/>
          </p:cNvCxnSpPr>
          <p:nvPr/>
        </p:nvCxnSpPr>
        <p:spPr>
          <a:xfrm flipH="1">
            <a:off x="6079127" y="5618099"/>
            <a:ext cx="25695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545613E-769E-8D7D-829A-EE7E521D2FF4}"/>
              </a:ext>
            </a:extLst>
          </p:cNvPr>
          <p:cNvSpPr txBox="1"/>
          <p:nvPr/>
        </p:nvSpPr>
        <p:spPr>
          <a:xfrm>
            <a:off x="6079127" y="5727648"/>
            <a:ext cx="4040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BIPHASIC_SW_ON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 (PEAK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DETECTION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ON/OFF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제어 신호 입력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PEAK_DISCHG_SW_ON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66D738AE-6DE9-C634-0163-759EE2D4042C}"/>
              </a:ext>
            </a:extLst>
          </p:cNvPr>
          <p:cNvCxnSpPr>
            <a:cxnSpLocks/>
          </p:cNvCxnSpPr>
          <p:nvPr/>
        </p:nvCxnSpPr>
        <p:spPr>
          <a:xfrm>
            <a:off x="6115486" y="6552376"/>
            <a:ext cx="2631140" cy="20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04642CE-C783-4198-16E2-14017F4DDDED}"/>
              </a:ext>
            </a:extLst>
          </p:cNvPr>
          <p:cNvSpPr txBox="1"/>
          <p:nvPr/>
        </p:nvSpPr>
        <p:spPr>
          <a:xfrm>
            <a:off x="6079127" y="6630304"/>
            <a:ext cx="4040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0" dirty="0">
                <a:solidFill>
                  <a:srgbClr val="FF0000"/>
                </a:solidFill>
              </a:rPr>
              <a:t>PEAK_DET_OUT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(ADC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출력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99998A5-C1C1-2875-DD8E-8328533AE412}"/>
              </a:ext>
            </a:extLst>
          </p:cNvPr>
          <p:cNvSpPr/>
          <p:nvPr/>
        </p:nvSpPr>
        <p:spPr>
          <a:xfrm>
            <a:off x="474641" y="1578412"/>
            <a:ext cx="1938969" cy="1020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POWER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SUPPLY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05CC4738-7CEC-AAB0-EB65-7985A9ECA102}"/>
              </a:ext>
            </a:extLst>
          </p:cNvPr>
          <p:cNvCxnSpPr>
            <a:cxnSpLocks/>
          </p:cNvCxnSpPr>
          <p:nvPr/>
        </p:nvCxnSpPr>
        <p:spPr>
          <a:xfrm>
            <a:off x="1376032" y="2609414"/>
            <a:ext cx="0" cy="59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753B8E0-4EF4-5070-ABA4-0B7EB696033A}"/>
              </a:ext>
            </a:extLst>
          </p:cNvPr>
          <p:cNvCxnSpPr>
            <a:cxnSpLocks/>
          </p:cNvCxnSpPr>
          <p:nvPr/>
        </p:nvCxnSpPr>
        <p:spPr>
          <a:xfrm>
            <a:off x="2428754" y="2095886"/>
            <a:ext cx="1190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ECC27F-EE02-CEBA-8190-4ABFFC1BE376}"/>
              </a:ext>
            </a:extLst>
          </p:cNvPr>
          <p:cNvSpPr txBox="1"/>
          <p:nvPr/>
        </p:nvSpPr>
        <p:spPr>
          <a:xfrm>
            <a:off x="859605" y="2732334"/>
            <a:ext cx="1767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전원 </a:t>
            </a:r>
            <a:r>
              <a:rPr lang="en-US" altLang="ko-KR" sz="1100" dirty="0">
                <a:latin typeface="+mn-ea"/>
              </a:rPr>
              <a:t>: 5v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A04023F-E47F-CF34-336C-8893ADC4A986}"/>
              </a:ext>
            </a:extLst>
          </p:cNvPr>
          <p:cNvCxnSpPr>
            <a:cxnSpLocks/>
          </p:cNvCxnSpPr>
          <p:nvPr/>
        </p:nvCxnSpPr>
        <p:spPr>
          <a:xfrm flipH="1">
            <a:off x="6079127" y="1973615"/>
            <a:ext cx="25695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9344B7ED-2D33-C700-705D-DB7500D5D2A0}"/>
              </a:ext>
            </a:extLst>
          </p:cNvPr>
          <p:cNvCxnSpPr>
            <a:stCxn id="51" idx="0"/>
            <a:endCxn id="11" idx="0"/>
          </p:cNvCxnSpPr>
          <p:nvPr/>
        </p:nvCxnSpPr>
        <p:spPr>
          <a:xfrm rot="16200000" flipH="1">
            <a:off x="7126453" y="-735405"/>
            <a:ext cx="258217" cy="4848492"/>
          </a:xfrm>
          <a:prstGeom prst="bentConnector3">
            <a:avLst>
              <a:gd name="adj1" fmla="val -8853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4BD113A-8826-9BCC-BDAD-905999ABB00A}"/>
              </a:ext>
            </a:extLst>
          </p:cNvPr>
          <p:cNvSpPr txBox="1"/>
          <p:nvPr/>
        </p:nvSpPr>
        <p:spPr>
          <a:xfrm>
            <a:off x="6141432" y="1051704"/>
            <a:ext cx="4040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000" b="0" dirty="0">
                <a:solidFill>
                  <a:srgbClr val="FF0000"/>
                </a:solidFill>
              </a:rPr>
              <a:t>VDDH_FEEDBACK_OUT</a:t>
            </a:r>
            <a:r>
              <a:rPr lang="ko-KR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(ADC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출력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425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C2606D-6F72-4EA5-9137-8A174ECE10B9}"/>
              </a:ext>
            </a:extLst>
          </p:cNvPr>
          <p:cNvSpPr txBox="1"/>
          <p:nvPr/>
        </p:nvSpPr>
        <p:spPr>
          <a:xfrm>
            <a:off x="184375" y="705135"/>
            <a:ext cx="949615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2. PIN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기능 정의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BC3193-C041-086C-325C-D614FCE3A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77443"/>
              </p:ext>
            </p:extLst>
          </p:nvPr>
        </p:nvGraphicFramePr>
        <p:xfrm>
          <a:off x="562296" y="1256372"/>
          <a:ext cx="9398461" cy="4362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29">
                  <a:extLst>
                    <a:ext uri="{9D8B030D-6E8A-4147-A177-3AD203B41FA5}">
                      <a16:colId xmlns:a16="http://schemas.microsoft.com/office/drawing/2014/main" val="1979183768"/>
                    </a:ext>
                  </a:extLst>
                </a:gridCol>
                <a:gridCol w="2134008">
                  <a:extLst>
                    <a:ext uri="{9D8B030D-6E8A-4147-A177-3AD203B41FA5}">
                      <a16:colId xmlns:a16="http://schemas.microsoft.com/office/drawing/2014/main" val="3486193032"/>
                    </a:ext>
                  </a:extLst>
                </a:gridCol>
                <a:gridCol w="1856473">
                  <a:extLst>
                    <a:ext uri="{9D8B030D-6E8A-4147-A177-3AD203B41FA5}">
                      <a16:colId xmlns:a16="http://schemas.microsoft.com/office/drawing/2014/main" val="3088497950"/>
                    </a:ext>
                  </a:extLst>
                </a:gridCol>
                <a:gridCol w="3483016">
                  <a:extLst>
                    <a:ext uri="{9D8B030D-6E8A-4147-A177-3AD203B41FA5}">
                      <a16:colId xmlns:a16="http://schemas.microsoft.com/office/drawing/2014/main" val="3341592113"/>
                    </a:ext>
                  </a:extLst>
                </a:gridCol>
                <a:gridCol w="536504">
                  <a:extLst>
                    <a:ext uri="{9D8B030D-6E8A-4147-A177-3AD203B41FA5}">
                      <a16:colId xmlns:a16="http://schemas.microsoft.com/office/drawing/2014/main" val="2617495862"/>
                    </a:ext>
                  </a:extLst>
                </a:gridCol>
                <a:gridCol w="1176031">
                  <a:extLst>
                    <a:ext uri="{9D8B030D-6E8A-4147-A177-3AD203B41FA5}">
                      <a16:colId xmlns:a16="http://schemas.microsoft.com/office/drawing/2014/main" val="3757846931"/>
                    </a:ext>
                  </a:extLst>
                </a:gridCol>
              </a:tblGrid>
              <a:tr h="3461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Diagram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Signal Name</a:t>
                      </a:r>
                      <a:endParaRPr lang="ko-KR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Description</a:t>
                      </a:r>
                      <a:endParaRPr lang="ko-KR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I/O</a:t>
                      </a:r>
                      <a:endParaRPr lang="ko-KR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Power Domain</a:t>
                      </a:r>
                      <a:endParaRPr lang="ko-KR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00900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STEP_UP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STEP_UP_SWITCH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Freq = 800KHZ / PW(ns) = 50~400 / Vdc = 15~50(v)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VDDH </a:t>
                      </a:r>
                      <a:r>
                        <a:rPr lang="ko-KR" altLang="en-US" sz="1100" b="0" dirty="0"/>
                        <a:t>전원 생성용 펄스 입력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I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3.3Vdc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136794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STEP_UP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VDDH_FEEDBACK_OUT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ADC </a:t>
                      </a:r>
                      <a:r>
                        <a:rPr lang="ko-KR" altLang="en-US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신호 측정 필요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475785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STIMULATOR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CH_DISCHARGE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디지털 신호 </a:t>
                      </a:r>
                      <a:r>
                        <a:rPr lang="en-US" altLang="ko-KR" sz="1100" b="0" dirty="0"/>
                        <a:t>(HIGH /  LOW) </a:t>
                      </a:r>
                      <a:r>
                        <a:rPr lang="ko-KR" altLang="en-US" sz="1100" b="0" dirty="0"/>
                        <a:t>입력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en-US" altLang="ko-KR" sz="1100" b="0" dirty="0"/>
                        <a:t>Charging balancing </a:t>
                      </a:r>
                      <a:r>
                        <a:rPr lang="ko-KR" altLang="en-US" sz="1100" b="0" dirty="0"/>
                        <a:t>기능  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3.3Vdc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64915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STIMULATOR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REF_DISCHARGE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디지털 신호 </a:t>
                      </a:r>
                      <a:r>
                        <a:rPr lang="en-US" altLang="ko-KR" sz="1100" b="0" dirty="0"/>
                        <a:t>(HIGH /  LOW) </a:t>
                      </a:r>
                      <a:r>
                        <a:rPr lang="ko-KR" altLang="en-US" sz="1100" b="0" dirty="0"/>
                        <a:t>입력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en-US" altLang="ko-KR" sz="1100" b="0" dirty="0"/>
                        <a:t>Charging balancing </a:t>
                      </a:r>
                      <a:r>
                        <a:rPr lang="ko-KR" altLang="en-US" sz="1100" b="0" dirty="0"/>
                        <a:t>기능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3.3Vdc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136479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STIMULATOR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STIM_CH_ON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Duty(400us) / Freq(3.3M) 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CH </a:t>
                      </a:r>
                      <a:r>
                        <a:rPr lang="ko-KR" altLang="en-US" sz="1100" b="0" dirty="0"/>
                        <a:t>자극 펄스 스위치 제어 </a:t>
                      </a:r>
                      <a:r>
                        <a:rPr lang="en-US" altLang="ko-KR" sz="1100" b="0" dirty="0"/>
                        <a:t>/ </a:t>
                      </a:r>
                      <a:r>
                        <a:rPr lang="ko-KR" altLang="en-US" sz="1100" b="0" dirty="0" err="1"/>
                        <a:t>애노드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1.8Vdc 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98868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STIMULATOR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STIM_REF_ON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Duty(400us) / Freq(3.3M) 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REF </a:t>
                      </a:r>
                      <a:r>
                        <a:rPr lang="ko-KR" altLang="en-US" sz="1100" b="0" dirty="0"/>
                        <a:t>자극 펄스 스위치 제어 </a:t>
                      </a:r>
                      <a:r>
                        <a:rPr lang="en-US" altLang="ko-KR" sz="1100" b="0" dirty="0"/>
                        <a:t>/ </a:t>
                      </a:r>
                      <a:r>
                        <a:rPr lang="ko-KR" altLang="en-US" sz="1100" b="0" dirty="0" err="1"/>
                        <a:t>캐소드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1.8Vdc 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34865"/>
                  </a:ext>
                </a:extLst>
              </a:tr>
              <a:tr h="4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PEAK DETECTION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BIPHASIC_SW_ON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PEAK DETECTION ON(L)/OFF(H) </a:t>
                      </a:r>
                      <a:r>
                        <a:rPr lang="ko-KR" altLang="en-US" sz="1100" b="0" dirty="0"/>
                        <a:t>제어 기능</a:t>
                      </a:r>
                      <a:r>
                        <a:rPr lang="en-US" altLang="ko-KR" sz="1100" b="0" dirty="0"/>
                        <a:t> 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1.8Vdc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745712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PEAK DETECTION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PEAK_DISCHG_SW_ON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BIPHASIC_SW_ON</a:t>
                      </a:r>
                      <a:r>
                        <a:rPr lang="ko-KR" altLang="en-US" sz="1100" b="0" dirty="0"/>
                        <a:t> 이후에 제어 신호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/>
                          <a:ea typeface="나눔스퀘어 Bold"/>
                          <a:cs typeface="+mn-cs"/>
                        </a:rPr>
                        <a:t>I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나눔스퀘어 Bold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1.8Vdc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32540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PEAK DETECTION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PEAK_DET_OUT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ADC </a:t>
                      </a:r>
                      <a:r>
                        <a:rPr lang="ko-KR" altLang="en-US" sz="1100" b="0" dirty="0"/>
                        <a:t>신호 측정 필요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9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-</a:t>
                      </a:r>
                      <a:endParaRPr lang="ko-KR" alt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163634"/>
                  </a:ext>
                </a:extLst>
              </a:tr>
            </a:tbl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AD0B968-B26D-9470-5349-F0D10C29C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72802"/>
              </p:ext>
            </p:extLst>
          </p:nvPr>
        </p:nvGraphicFramePr>
        <p:xfrm>
          <a:off x="4071486" y="5859587"/>
          <a:ext cx="2304558" cy="101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95880" imgH="3627000" progId="PBrush">
                  <p:embed/>
                </p:oleObj>
              </mc:Choice>
              <mc:Fallback>
                <p:oleObj name="Bitmap Image" r:id="rId3" imgW="6095880" imgH="3627000" progId="PBrush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9AD0B968-B26D-9470-5349-F0D10C29C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1486" y="5859587"/>
                        <a:ext cx="2304558" cy="1010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12251A-4028-4A80-FFFB-69234F9F7980}"/>
              </a:ext>
            </a:extLst>
          </p:cNvPr>
          <p:cNvSpPr txBox="1"/>
          <p:nvPr/>
        </p:nvSpPr>
        <p:spPr>
          <a:xfrm>
            <a:off x="6811714" y="6154705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피크 감지를 통해 임피던스 측정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5607CD7-21E1-040F-FA35-2092FC5D52B7}"/>
              </a:ext>
            </a:extLst>
          </p:cNvPr>
          <p:cNvSpPr/>
          <p:nvPr/>
        </p:nvSpPr>
        <p:spPr>
          <a:xfrm>
            <a:off x="5934075" y="5984682"/>
            <a:ext cx="877639" cy="703105"/>
          </a:xfrm>
          <a:prstGeom prst="rightBrace">
            <a:avLst>
              <a:gd name="adj1" fmla="val 8333"/>
              <a:gd name="adj2" fmla="val 49187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래픽 81">
            <a:extLst>
              <a:ext uri="{FF2B5EF4-FFF2-40B4-BE49-F238E27FC236}">
                <a16:creationId xmlns:a16="http://schemas.microsoft.com/office/drawing/2014/main" id="{DB2F6204-C60E-C74A-9AAC-071F29269D3C}"/>
              </a:ext>
            </a:extLst>
          </p:cNvPr>
          <p:cNvGrpSpPr/>
          <p:nvPr/>
        </p:nvGrpSpPr>
        <p:grpSpPr>
          <a:xfrm>
            <a:off x="279341" y="223029"/>
            <a:ext cx="728918" cy="134298"/>
            <a:chOff x="5638800" y="3000375"/>
            <a:chExt cx="914018" cy="168402"/>
          </a:xfrm>
        </p:grpSpPr>
        <p:sp>
          <p:nvSpPr>
            <p:cNvPr id="22" name="그래픽 81">
              <a:extLst>
                <a:ext uri="{FF2B5EF4-FFF2-40B4-BE49-F238E27FC236}">
                  <a16:creationId xmlns:a16="http://schemas.microsoft.com/office/drawing/2014/main" id="{13E4C3D9-A471-1253-4C53-376845403FF8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3" name="그래픽 81">
              <a:extLst>
                <a:ext uri="{FF2B5EF4-FFF2-40B4-BE49-F238E27FC236}">
                  <a16:creationId xmlns:a16="http://schemas.microsoft.com/office/drawing/2014/main" id="{6A508FE2-3F62-1D3B-15E4-DE57DCEE52E6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4" name="그래픽 81">
              <a:extLst>
                <a:ext uri="{FF2B5EF4-FFF2-40B4-BE49-F238E27FC236}">
                  <a16:creationId xmlns:a16="http://schemas.microsoft.com/office/drawing/2014/main" id="{9AE5D349-DC4E-7C1A-F1F3-2661466E7784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5" name="그래픽 81">
              <a:extLst>
                <a:ext uri="{FF2B5EF4-FFF2-40B4-BE49-F238E27FC236}">
                  <a16:creationId xmlns:a16="http://schemas.microsoft.com/office/drawing/2014/main" id="{BFF984EF-B17C-D185-1FB0-585EBC0CBB2D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6" name="그래픽 81">
              <a:extLst>
                <a:ext uri="{FF2B5EF4-FFF2-40B4-BE49-F238E27FC236}">
                  <a16:creationId xmlns:a16="http://schemas.microsoft.com/office/drawing/2014/main" id="{F85BC588-A403-5748-5009-81E4390BE2A6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B708D42-8A90-40BD-3CC2-0C96CE9DF4B6}"/>
              </a:ext>
            </a:extLst>
          </p:cNvPr>
          <p:cNvSpPr txBox="1"/>
          <p:nvPr/>
        </p:nvSpPr>
        <p:spPr>
          <a:xfrm>
            <a:off x="184375" y="339785"/>
            <a:ext cx="5476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정전류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테스트 동작검증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otham Pro Light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5476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정전류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 테스트 동작검증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otham Pro Light" panose="02000503030000020004" pitchFamily="50" charset="0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C2606D-6F72-4EA5-9137-8A174ECE10B9}"/>
              </a:ext>
            </a:extLst>
          </p:cNvPr>
          <p:cNvSpPr txBox="1"/>
          <p:nvPr/>
        </p:nvSpPr>
        <p:spPr>
          <a:xfrm>
            <a:off x="593949" y="1219696"/>
            <a:ext cx="9496152" cy="293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비고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-ADC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사양 설정 예정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-OPAMP VOLTAGE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값 수정  예정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(DATASHEET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참고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, VIP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전압값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)</a:t>
            </a: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-STEP UP ADC FEEDBACK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oppins SemiBold" panose="00000700000000000000" pitchFamily="2" charset="0"/>
              </a:rPr>
              <a:t>예정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latin typeface="+mn-ea"/>
                <a:cs typeface="Poppins SemiBold" panose="00000700000000000000" pitchFamily="2" charset="0"/>
              </a:rPr>
              <a:t>-PEAK_VIN -&gt; </a:t>
            </a:r>
            <a:r>
              <a:rPr lang="en-US" altLang="ko-KR" sz="1600" dirty="0"/>
              <a:t>PEAK_DET_OUT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네이밍 수정</a:t>
            </a:r>
            <a:endParaRPr lang="en-US" altLang="ko-KR" sz="1600" dirty="0">
              <a:latin typeface="+mn-ea"/>
            </a:endParaRPr>
          </a:p>
          <a:p>
            <a:pPr defTabSz="798721" latinLnBrk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  <a:p>
            <a:pPr marL="342900" indent="-342900" defTabSz="798721" latinLnBrk="1">
              <a:lnSpc>
                <a:spcPct val="150000"/>
              </a:lnSpc>
              <a:spcBef>
                <a:spcPct val="20000"/>
              </a:spcBef>
              <a:buAutoNum type="arabicParenBoth"/>
              <a:defRPr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텍스트 개체 틀 7">
            <a:extLst>
              <a:ext uri="{FF2B5EF4-FFF2-40B4-BE49-F238E27FC236}">
                <a16:creationId xmlns:a16="http://schemas.microsoft.com/office/drawing/2014/main" id="{ED27538C-C03F-4BCD-9209-558479B20A6C}"/>
              </a:ext>
            </a:extLst>
          </p:cNvPr>
          <p:cNvSpPr txBox="1">
            <a:spLocks/>
          </p:cNvSpPr>
          <p:nvPr/>
        </p:nvSpPr>
        <p:spPr>
          <a:xfrm>
            <a:off x="3914264" y="3425894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ea typeface="나눔스퀘어 ExtraBold" panose="020B0600000101010101" pitchFamily="50" charset="-127"/>
                <a:cs typeface="Poppins Medium" panose="00000600000000000000" pitchFamily="2" charset="0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Thank you</a:t>
            </a:r>
          </a:p>
        </p:txBody>
      </p:sp>
      <p:sp>
        <p:nvSpPr>
          <p:cNvPr id="74" name="텍스트 개체 틀 8">
            <a:extLst>
              <a:ext uri="{FF2B5EF4-FFF2-40B4-BE49-F238E27FC236}">
                <a16:creationId xmlns:a16="http://schemas.microsoft.com/office/drawing/2014/main" id="{3E6DE444-63D4-4527-9934-BD63D9D0D385}"/>
              </a:ext>
            </a:extLst>
          </p:cNvPr>
          <p:cNvSpPr txBox="1">
            <a:spLocks/>
          </p:cNvSpPr>
          <p:nvPr/>
        </p:nvSpPr>
        <p:spPr>
          <a:xfrm>
            <a:off x="5036722" y="6954620"/>
            <a:ext cx="674865" cy="161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1195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8721" latinLnBrk="1">
              <a:spcBef>
                <a:spcPct val="20000"/>
              </a:spcBef>
              <a:defRPr/>
            </a:pPr>
            <a:r>
              <a:rPr lang="en-US" altLang="ko-KR" sz="1052" dirty="0" err="1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Sungil</a:t>
            </a:r>
            <a:r>
              <a:rPr lang="en-US" altLang="ko-KR" sz="1052" dirty="0">
                <a:solidFill>
                  <a:srgbClr val="353E4D"/>
                </a:solidFill>
                <a:latin typeface="+mn-ea"/>
                <a:ea typeface="+mn-ea"/>
                <a:cs typeface="Poppins" panose="00000500000000000000" pitchFamily="2" charset="0"/>
              </a:rPr>
              <a:t> Han</a:t>
            </a:r>
          </a:p>
        </p:txBody>
      </p:sp>
      <p:grpSp>
        <p:nvGrpSpPr>
          <p:cNvPr id="75" name="그래픽 97">
            <a:extLst>
              <a:ext uri="{FF2B5EF4-FFF2-40B4-BE49-F238E27FC236}">
                <a16:creationId xmlns:a16="http://schemas.microsoft.com/office/drawing/2014/main" id="{A32CA95E-A828-4F98-9AD3-08F35F0880A1}"/>
              </a:ext>
            </a:extLst>
          </p:cNvPr>
          <p:cNvGrpSpPr/>
          <p:nvPr/>
        </p:nvGrpSpPr>
        <p:grpSpPr>
          <a:xfrm>
            <a:off x="5047838" y="6716303"/>
            <a:ext cx="596138" cy="161293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76" name="그래픽 97">
              <a:extLst>
                <a:ext uri="{FF2B5EF4-FFF2-40B4-BE49-F238E27FC236}">
                  <a16:creationId xmlns:a16="http://schemas.microsoft.com/office/drawing/2014/main" id="{EFE99ABB-5631-4A38-ADC7-6426C3688CF0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7" name="그래픽 97">
              <a:extLst>
                <a:ext uri="{FF2B5EF4-FFF2-40B4-BE49-F238E27FC236}">
                  <a16:creationId xmlns:a16="http://schemas.microsoft.com/office/drawing/2014/main" id="{C591BDAA-E5AB-41A1-835B-3D8DA5B9DF12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8" name="그래픽 97">
              <a:extLst>
                <a:ext uri="{FF2B5EF4-FFF2-40B4-BE49-F238E27FC236}">
                  <a16:creationId xmlns:a16="http://schemas.microsoft.com/office/drawing/2014/main" id="{0D6BE7BC-EE07-4FD8-ACF1-F8D42F134F50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79" name="그래픽 97">
              <a:extLst>
                <a:ext uri="{FF2B5EF4-FFF2-40B4-BE49-F238E27FC236}">
                  <a16:creationId xmlns:a16="http://schemas.microsoft.com/office/drawing/2014/main" id="{F6762460-2FB6-4EA3-B8C1-E52A529C7E61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0" name="그래픽 97">
              <a:extLst>
                <a:ext uri="{FF2B5EF4-FFF2-40B4-BE49-F238E27FC236}">
                  <a16:creationId xmlns:a16="http://schemas.microsoft.com/office/drawing/2014/main" id="{3417BD73-9853-49A0-B7F2-EC297600B98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</p:spTree>
    <p:extLst>
      <p:ext uri="{BB962C8B-B14F-4D97-AF65-F5344CB8AC3E}">
        <p14:creationId xmlns:p14="http://schemas.microsoft.com/office/powerpoint/2010/main" val="197220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70716</TotalTime>
  <Words>621</Words>
  <Application>Microsoft Office PowerPoint</Application>
  <PresentationFormat>사용자 지정</PresentationFormat>
  <Paragraphs>139</Paragraphs>
  <Slides>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Wingdings</vt:lpstr>
      <vt:lpstr>Poppins</vt:lpstr>
      <vt:lpstr>나눔스퀘어 Bold</vt:lpstr>
      <vt:lpstr>Poppins SemiBold</vt:lpstr>
      <vt:lpstr>나눔스퀘어</vt:lpstr>
      <vt:lpstr>inherit</vt:lpstr>
      <vt:lpstr>Poppins Medium</vt:lpstr>
      <vt:lpstr>Arial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한성일</cp:lastModifiedBy>
  <cp:revision>2469</cp:revision>
  <cp:lastPrinted>2022-09-29T23:39:01Z</cp:lastPrinted>
  <dcterms:created xsi:type="dcterms:W3CDTF">2019-01-06T07:03:34Z</dcterms:created>
  <dcterms:modified xsi:type="dcterms:W3CDTF">2022-09-29T23:49:14Z</dcterms:modified>
</cp:coreProperties>
</file>