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638" r:id="rId2"/>
    <p:sldId id="649" r:id="rId3"/>
    <p:sldId id="652" r:id="rId4"/>
  </p:sldIdLst>
  <p:sldSz cx="10691813" cy="7559675"/>
  <p:notesSz cx="6797675" cy="9926638"/>
  <p:embeddedFontLst>
    <p:embeddedFont>
      <p:font typeface="Poppins" panose="00000500000000000000" pitchFamily="2" charset="0"/>
      <p:regular r:id="rId7"/>
      <p:bold r:id="rId8"/>
      <p:italic r:id="rId9"/>
      <p:boldItalic r:id="rId10"/>
    </p:embeddedFont>
    <p:embeddedFont>
      <p:font typeface="Poppins Medium" panose="00000600000000000000" pitchFamily="2" charset="0"/>
      <p:regular r:id="rId11"/>
      <p:italic r:id="rId12"/>
    </p:embeddedFont>
    <p:embeddedFont>
      <p:font typeface="Poppins SemiBold" panose="00000700000000000000" pitchFamily="2" charset="0"/>
      <p:bold r:id="rId13"/>
      <p:boldItalic r:id="rId14"/>
    </p:embeddedFon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4"/>
    <a:srgbClr val="5CBDB1"/>
    <a:srgbClr val="FCAB36"/>
    <a:srgbClr val="1F1F1F"/>
    <a:srgbClr val="353E4D"/>
    <a:srgbClr val="3A6BA9"/>
    <a:srgbClr val="3070B8"/>
    <a:srgbClr val="0233D0"/>
    <a:srgbClr val="45454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3735" autoAdjust="0"/>
  </p:normalViewPr>
  <p:slideViewPr>
    <p:cSldViewPr snapToGrid="0">
      <p:cViewPr>
        <p:scale>
          <a:sx n="100" d="100"/>
          <a:sy n="100" d="100"/>
        </p:scale>
        <p:origin x="996" y="-150"/>
      </p:cViewPr>
      <p:guideLst>
        <p:guide orient="horz" pos="782"/>
        <p:guide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48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2022-12-01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2022-12-01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39838"/>
            <a:ext cx="473868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3CF492-43B3-46CD-8925-79A5F1853CF5}"/>
              </a:ext>
            </a:extLst>
          </p:cNvPr>
          <p:cNvSpPr/>
          <p:nvPr userDrawn="1"/>
        </p:nvSpPr>
        <p:spPr>
          <a:xfrm>
            <a:off x="523192" y="6995150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A43A1-F73B-4C82-8795-FA3A57C4A963}"/>
              </a:ext>
            </a:extLst>
          </p:cNvPr>
          <p:cNvSpPr/>
          <p:nvPr userDrawn="1"/>
        </p:nvSpPr>
        <p:spPr>
          <a:xfrm>
            <a:off x="593950" y="1558497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6568A-30EB-4309-9EC5-EED397B85886}"/>
              </a:ext>
            </a:extLst>
          </p:cNvPr>
          <p:cNvSpPr/>
          <p:nvPr userDrawn="1"/>
        </p:nvSpPr>
        <p:spPr>
          <a:xfrm>
            <a:off x="523192" y="6995150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B9C85-A136-4518-B537-339565386948}"/>
              </a:ext>
            </a:extLst>
          </p:cNvPr>
          <p:cNvSpPr/>
          <p:nvPr userDrawn="1"/>
        </p:nvSpPr>
        <p:spPr>
          <a:xfrm>
            <a:off x="593033" y="1558497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6BBC2-EC21-4804-B198-7973A0FBD3E6}"/>
              </a:ext>
            </a:extLst>
          </p:cNvPr>
          <p:cNvSpPr/>
          <p:nvPr userDrawn="1"/>
        </p:nvSpPr>
        <p:spPr>
          <a:xfrm>
            <a:off x="5431821" y="1558497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2D9FC-D20A-431B-83E9-2FE2A2D23E3A}"/>
              </a:ext>
            </a:extLst>
          </p:cNvPr>
          <p:cNvSpPr/>
          <p:nvPr userDrawn="1"/>
        </p:nvSpPr>
        <p:spPr>
          <a:xfrm>
            <a:off x="523192" y="6995150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967D-2A0C-427E-BA6A-8F244F75AD28}"/>
              </a:ext>
            </a:extLst>
          </p:cNvPr>
          <p:cNvSpPr/>
          <p:nvPr userDrawn="1"/>
        </p:nvSpPr>
        <p:spPr>
          <a:xfrm>
            <a:off x="593950" y="1558496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A363-9EB4-4378-8636-CF82EE852DE2}"/>
              </a:ext>
            </a:extLst>
          </p:cNvPr>
          <p:cNvSpPr/>
          <p:nvPr userDrawn="1"/>
        </p:nvSpPr>
        <p:spPr>
          <a:xfrm>
            <a:off x="7065412" y="1558496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B73DA-4CDB-4F17-9527-2B8ADE22995D}"/>
              </a:ext>
            </a:extLst>
          </p:cNvPr>
          <p:cNvSpPr/>
          <p:nvPr userDrawn="1"/>
        </p:nvSpPr>
        <p:spPr>
          <a:xfrm>
            <a:off x="3829681" y="1558496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29C63-714C-42AB-91E1-F2F092E9C5FF}"/>
              </a:ext>
            </a:extLst>
          </p:cNvPr>
          <p:cNvSpPr/>
          <p:nvPr userDrawn="1"/>
        </p:nvSpPr>
        <p:spPr>
          <a:xfrm>
            <a:off x="523192" y="6995150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0B7F-D5AD-4C97-8467-3A499B47F5F1}"/>
              </a:ext>
            </a:extLst>
          </p:cNvPr>
          <p:cNvSpPr/>
          <p:nvPr userDrawn="1"/>
        </p:nvSpPr>
        <p:spPr>
          <a:xfrm>
            <a:off x="0" y="10275"/>
            <a:ext cx="5345907" cy="754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B5FBC-44E8-4D4C-88F3-246DF4481B05}"/>
              </a:ext>
            </a:extLst>
          </p:cNvPr>
          <p:cNvSpPr/>
          <p:nvPr userDrawn="1"/>
        </p:nvSpPr>
        <p:spPr>
          <a:xfrm>
            <a:off x="523192" y="6995150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3" y="7006702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2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443" y="7006702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6" r:id="rId4"/>
    <p:sldLayoutId id="2147483664" r:id="rId5"/>
    <p:sldLayoutId id="2147483669" r:id="rId6"/>
  </p:sldLayoutIdLst>
  <p:hf hdr="0" ftr="0" dt="0"/>
  <p:txStyles>
    <p:titleStyle>
      <a:lvl1pPr algn="l" defTabSz="1007886" rtl="0" eaLnBrk="1" latinLnBrk="1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71" indent="-251971" algn="l" defTabSz="1007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14" indent="-251971" algn="l" defTabSz="10078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58" indent="-251971" algn="l" defTabSz="10078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800" indent="-251971" algn="l" defTabSz="10078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744" indent="-251971" algn="l" defTabSz="10078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687" indent="-251971" algn="l" defTabSz="10078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630" indent="-251971" algn="l" defTabSz="10078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573" indent="-251971" algn="l" defTabSz="10078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516" indent="-251971" algn="l" defTabSz="10078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44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886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829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772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716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658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602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544" algn="l" defTabSz="10078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-1" y="3247268"/>
            <a:ext cx="10691813" cy="3820423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299842" y="1299763"/>
            <a:ext cx="6569427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5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allears_Gen2</a:t>
            </a:r>
            <a:r>
              <a:rPr lang="en-US" altLang="ko-KR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 Hardware BLOCK Diagram</a:t>
            </a: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4930894" y="7195482"/>
            <a:ext cx="830025" cy="211832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9603226" y="2927066"/>
            <a:ext cx="946093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98610" latinLnBrk="1">
              <a:spcBef>
                <a:spcPct val="20000"/>
              </a:spcBef>
              <a:defRPr/>
            </a:pPr>
            <a:r>
              <a:rPr lang="en-US" altLang="ko-KR" sz="1051" dirty="0" err="1">
                <a:solidFill>
                  <a:srgbClr val="353E4D"/>
                </a:solidFill>
                <a:ea typeface="+mj-ea"/>
                <a:cs typeface="Poppins" panose="00000500000000000000" pitchFamily="2" charset="0"/>
              </a:rPr>
              <a:t>Minsu</a:t>
            </a:r>
            <a:r>
              <a:rPr lang="en-US" altLang="ko-KR" sz="1051" dirty="0">
                <a:solidFill>
                  <a:srgbClr val="353E4D"/>
                </a:solidFill>
                <a:ea typeface="+mj-ea"/>
                <a:cs typeface="Poppins" panose="00000500000000000000" pitchFamily="2" charset="0"/>
              </a:rPr>
              <a:t> Yoon</a:t>
            </a:r>
          </a:p>
        </p:txBody>
      </p:sp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F847B0-25CE-99DF-3D03-9CFD4E4FA330}"/>
              </a:ext>
            </a:extLst>
          </p:cNvPr>
          <p:cNvSpPr/>
          <p:nvPr/>
        </p:nvSpPr>
        <p:spPr>
          <a:xfrm>
            <a:off x="3667139" y="1694438"/>
            <a:ext cx="2002177" cy="51124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BT CHIP</a:t>
            </a: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P/N: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QCC3044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VFBGA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VFBGA_90Pin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채널 스피커 적용됨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VBAT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구동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728748" cy="461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399" b="1" dirty="0" err="1">
                <a:latin typeface="+mn-ea"/>
                <a:cs typeface="Arial" panose="020B0604020202020204" pitchFamily="34" charset="0"/>
              </a:rPr>
              <a:t>allears_Gen2</a:t>
            </a:r>
            <a:r>
              <a:rPr lang="en-US" altLang="ko-KR" sz="2399" b="1" baseline="30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399" b="1" dirty="0">
                <a:latin typeface="+mn-ea"/>
                <a:cs typeface="Arial" panose="020B0604020202020204" pitchFamily="34" charset="0"/>
              </a:rPr>
              <a:t>Hardware Block Diagram </a:t>
            </a:r>
            <a:endParaRPr lang="ko-KR" altLang="en-US" sz="2399" b="1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5D07C8-688E-41D1-844F-468FDF6B1FFA}"/>
              </a:ext>
            </a:extLst>
          </p:cNvPr>
          <p:cNvSpPr/>
          <p:nvPr/>
        </p:nvSpPr>
        <p:spPr>
          <a:xfrm>
            <a:off x="6564067" y="1705224"/>
            <a:ext cx="3429292" cy="199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MCU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1085826" lvl="2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P/N: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STM32L412KBU6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085826" lvl="2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DFN_32Pin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085826" lvl="2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1.8 Vdc</a:t>
            </a:r>
          </a:p>
          <a:p>
            <a:pPr marL="1085826" lvl="2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085826" lvl="2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085826" lvl="2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675928-6BD5-88DA-BC89-68F382A9BA9C}"/>
              </a:ext>
            </a:extLst>
          </p:cNvPr>
          <p:cNvSpPr/>
          <p:nvPr/>
        </p:nvSpPr>
        <p:spPr>
          <a:xfrm>
            <a:off x="6557400" y="4561460"/>
            <a:ext cx="1626599" cy="2245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Stim.CHIP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P/N: </a:t>
            </a: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VENUS_T0</a:t>
            </a:r>
            <a:endParaRPr lang="en-US" altLang="ko-KR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자극채널 </a:t>
            </a:r>
            <a:r>
              <a:rPr lang="en-US" altLang="ko-KR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</a:t>
            </a:r>
            <a:r>
              <a:rPr lang="ko-KR" altLang="en-US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채널 사용</a:t>
            </a:r>
            <a:endParaRPr lang="en-US" altLang="ko-KR" sz="799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</a:t>
            </a:r>
            <a:r>
              <a:rPr lang="en-US" altLang="ko-KR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1.8, 5.0, 40 Vdc</a:t>
            </a:r>
            <a:endParaRPr lang="ko-KR" altLang="en-US" sz="599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3019A-E949-AAC1-433F-CDFDE5A9121E}"/>
              </a:ext>
            </a:extLst>
          </p:cNvPr>
          <p:cNvSpPr txBox="1"/>
          <p:nvPr/>
        </p:nvSpPr>
        <p:spPr>
          <a:xfrm>
            <a:off x="5710908" y="2222469"/>
            <a:ext cx="7835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err="1">
                <a:latin typeface="+mn-ea"/>
              </a:rPr>
              <a:t>UART_TX</a:t>
            </a:r>
            <a:r>
              <a:rPr lang="en-US" altLang="ko-KR" sz="700" b="1" dirty="0">
                <a:latin typeface="+mn-ea"/>
              </a:rPr>
              <a:t>/RX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353E00-1BB2-EE71-21D3-B82ADAC11C70}"/>
              </a:ext>
            </a:extLst>
          </p:cNvPr>
          <p:cNvSpPr/>
          <p:nvPr/>
        </p:nvSpPr>
        <p:spPr>
          <a:xfrm>
            <a:off x="698455" y="2614377"/>
            <a:ext cx="1861865" cy="646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스피커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X2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5pi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 ~ </a:t>
            </a: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10pi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 (</a:t>
            </a:r>
            <a:r>
              <a:rPr lang="ko-KR" altLang="en-US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검토중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)</a:t>
            </a: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16~32ohm</a:t>
            </a:r>
            <a:endParaRPr lang="en-US" altLang="ko-KR" sz="799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98FF7-FE4F-26CD-B39B-D45AD39C3C3E}"/>
              </a:ext>
            </a:extLst>
          </p:cNvPr>
          <p:cNvSpPr/>
          <p:nvPr/>
        </p:nvSpPr>
        <p:spPr>
          <a:xfrm>
            <a:off x="697845" y="5240375"/>
            <a:ext cx="1858832" cy="66942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Coin Battery</a:t>
            </a: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CP1254</a:t>
            </a:r>
            <a:r>
              <a:rPr lang="en-US" altLang="ko-KR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 </a:t>
            </a:r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77mAh</a:t>
            </a:r>
            <a:endParaRPr lang="en-US" altLang="ko-KR" sz="799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ko-KR" altLang="en-US" sz="799" b="1" u="sng" dirty="0">
                <a:solidFill>
                  <a:srgbClr val="FF0000"/>
                </a:solidFill>
                <a:latin typeface="+mn-ea"/>
              </a:rPr>
              <a:t>자극 </a:t>
            </a:r>
            <a:r>
              <a:rPr lang="en-US" altLang="ko-KR" sz="799" b="1" u="sng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799" b="1" u="sng" dirty="0">
                <a:solidFill>
                  <a:srgbClr val="FF0000"/>
                </a:solidFill>
                <a:latin typeface="+mn-ea"/>
              </a:rPr>
              <a:t>채널 사용시 전류 검토필요</a:t>
            </a:r>
            <a:endParaRPr lang="en-US" altLang="ko-KR" sz="799" b="1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5906CD-29F9-CFB0-46D6-D2C3DA2FE589}"/>
              </a:ext>
            </a:extLst>
          </p:cNvPr>
          <p:cNvSpPr/>
          <p:nvPr/>
        </p:nvSpPr>
        <p:spPr>
          <a:xfrm>
            <a:off x="695477" y="6126031"/>
            <a:ext cx="1852985" cy="66558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외부 충전 전원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VBUS_5</a:t>
            </a:r>
            <a:r>
              <a:rPr lang="en-US" altLang="ko-KR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Vdc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6D602-D8E7-EC5B-F3E1-29704FB61FA9}"/>
              </a:ext>
            </a:extLst>
          </p:cNvPr>
          <p:cNvSpPr txBox="1"/>
          <p:nvPr/>
        </p:nvSpPr>
        <p:spPr>
          <a:xfrm>
            <a:off x="5674077" y="2457756"/>
            <a:ext cx="904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1.8 Vdc</a:t>
            </a:r>
            <a:endParaRPr lang="ko-KR" altLang="en-US" sz="7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BDCD-9BFE-5EFA-ED9A-18CF69570778}"/>
              </a:ext>
            </a:extLst>
          </p:cNvPr>
          <p:cNvSpPr txBox="1"/>
          <p:nvPr/>
        </p:nvSpPr>
        <p:spPr>
          <a:xfrm rot="16200000">
            <a:off x="6825626" y="4033010"/>
            <a:ext cx="848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dac_on_n</a:t>
            </a:r>
            <a:r>
              <a:rPr lang="en-US" altLang="ko-KR" sz="700" dirty="0">
                <a:latin typeface="+mn-ea"/>
              </a:rPr>
              <a:t>&lt;1,2&gt;</a:t>
            </a:r>
            <a:endParaRPr lang="ko-KR" altLang="en-US" sz="7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871F0C-B3B2-992E-D36C-F95935C2EA13}"/>
              </a:ext>
            </a:extLst>
          </p:cNvPr>
          <p:cNvSpPr/>
          <p:nvPr/>
        </p:nvSpPr>
        <p:spPr>
          <a:xfrm>
            <a:off x="695477" y="1707445"/>
            <a:ext cx="1864843" cy="67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근접센서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(1 or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2)</a:t>
            </a: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VCNL36825T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(1</a:t>
            </a:r>
            <a:r>
              <a:rPr lang="ko-KR" altLang="en-US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차 선정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)</a:t>
            </a: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VDD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: 2.64 ~ 3.6 Vdc</a:t>
            </a: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Signal : 1.8 Vdc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328FD-8DA9-5C51-8F95-381CB365212F}"/>
              </a:ext>
            </a:extLst>
          </p:cNvPr>
          <p:cNvSpPr txBox="1"/>
          <p:nvPr/>
        </p:nvSpPr>
        <p:spPr>
          <a:xfrm>
            <a:off x="2568895" y="5358322"/>
            <a:ext cx="11022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5 Vdc / </a:t>
            </a:r>
            <a:r>
              <a:rPr lang="en-US" altLang="ko-KR" sz="700" dirty="0" err="1">
                <a:latin typeface="+mn-ea"/>
              </a:rPr>
              <a:t>200mA_MAX</a:t>
            </a:r>
            <a:endParaRPr lang="ko-KR" altLang="en-US" sz="7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F378D-4726-72A2-71FA-C09395944F62}"/>
              </a:ext>
            </a:extLst>
          </p:cNvPr>
          <p:cNvSpPr txBox="1"/>
          <p:nvPr/>
        </p:nvSpPr>
        <p:spPr>
          <a:xfrm>
            <a:off x="693192" y="1207738"/>
            <a:ext cx="760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b="1" dirty="0" err="1">
                <a:latin typeface="+mn-ea"/>
              </a:rPr>
              <a:t>넥밴드</a:t>
            </a:r>
            <a:r>
              <a:rPr lang="ko-KR" altLang="en-US" sz="1200" b="1" dirty="0">
                <a:latin typeface="+mn-ea"/>
              </a:rPr>
              <a:t> 용도의 </a:t>
            </a:r>
            <a:r>
              <a:rPr lang="en-US" altLang="ko-KR" sz="1200" b="1" dirty="0" err="1">
                <a:latin typeface="+mn-ea"/>
              </a:rPr>
              <a:t>HW</a:t>
            </a:r>
            <a:r>
              <a:rPr lang="ko-KR" altLang="en-US" sz="1200" b="1" dirty="0">
                <a:latin typeface="+mn-ea"/>
              </a:rPr>
              <a:t> 구성도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QCC3044</a:t>
            </a:r>
            <a:r>
              <a:rPr lang="en-US" altLang="ko-KR" sz="1200" b="1" dirty="0">
                <a:latin typeface="+mn-ea"/>
              </a:rPr>
              <a:t> + </a:t>
            </a:r>
            <a:r>
              <a:rPr lang="en-US" altLang="ko-KR" sz="1200" b="1" dirty="0" err="1">
                <a:latin typeface="+mn-ea"/>
              </a:rPr>
              <a:t>STMCU</a:t>
            </a:r>
            <a:r>
              <a:rPr lang="en-US" altLang="ko-KR" sz="1200" b="1" dirty="0">
                <a:latin typeface="+mn-ea"/>
              </a:rPr>
              <a:t> + VENUS -&gt; </a:t>
            </a:r>
            <a:r>
              <a:rPr lang="en-US" altLang="ko-KR" sz="1200" b="1" dirty="0" err="1">
                <a:latin typeface="+mn-ea"/>
              </a:rPr>
              <a:t>3Chip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63F9AC-8E9E-BBB3-228D-67C97FEA9C10}"/>
              </a:ext>
            </a:extLst>
          </p:cNvPr>
          <p:cNvSpPr txBox="1"/>
          <p:nvPr/>
        </p:nvSpPr>
        <p:spPr>
          <a:xfrm rot="16200000">
            <a:off x="7282947" y="4037397"/>
            <a:ext cx="842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dac_n</a:t>
            </a:r>
            <a:r>
              <a:rPr lang="en-US" altLang="ko-KR" sz="700" dirty="0">
                <a:latin typeface="+mn-ea"/>
              </a:rPr>
              <a:t>&lt;0~3&gt;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0879BF-980B-76E2-2498-8EB869713B3F}"/>
              </a:ext>
            </a:extLst>
          </p:cNvPr>
          <p:cNvSpPr txBox="1"/>
          <p:nvPr/>
        </p:nvSpPr>
        <p:spPr>
          <a:xfrm>
            <a:off x="2557726" y="1862419"/>
            <a:ext cx="11022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I2C</a:t>
            </a:r>
            <a:endParaRPr lang="ko-KR" altLang="en-US" sz="7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ADA461-8632-5BFE-8138-026A8B5221D3}"/>
              </a:ext>
            </a:extLst>
          </p:cNvPr>
          <p:cNvSpPr txBox="1"/>
          <p:nvPr/>
        </p:nvSpPr>
        <p:spPr>
          <a:xfrm>
            <a:off x="2557586" y="1653164"/>
            <a:ext cx="11022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3.3Vdc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102C3CF-F888-1D8E-C920-D832443A02AA}"/>
              </a:ext>
            </a:extLst>
          </p:cNvPr>
          <p:cNvCxnSpPr>
            <a:cxnSpLocks/>
          </p:cNvCxnSpPr>
          <p:nvPr/>
        </p:nvCxnSpPr>
        <p:spPr>
          <a:xfrm flipH="1">
            <a:off x="2556832" y="1853218"/>
            <a:ext cx="109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D33D65-5700-EEEA-0A25-8464C32766FF}"/>
              </a:ext>
            </a:extLst>
          </p:cNvPr>
          <p:cNvCxnSpPr>
            <a:cxnSpLocks/>
          </p:cNvCxnSpPr>
          <p:nvPr/>
        </p:nvCxnSpPr>
        <p:spPr>
          <a:xfrm>
            <a:off x="2572498" y="2260610"/>
            <a:ext cx="109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760E6C-799B-89EA-4EBB-2E5D61118D67}"/>
              </a:ext>
            </a:extLst>
          </p:cNvPr>
          <p:cNvSpPr txBox="1"/>
          <p:nvPr/>
        </p:nvSpPr>
        <p:spPr>
          <a:xfrm>
            <a:off x="2556830" y="2060556"/>
            <a:ext cx="1095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GPIO(INT)</a:t>
            </a:r>
            <a:endParaRPr lang="ko-KR" altLang="en-US" sz="7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21073A-7A8E-F970-CA19-4F23D21258C1}"/>
              </a:ext>
            </a:extLst>
          </p:cNvPr>
          <p:cNvSpPr txBox="1"/>
          <p:nvPr/>
        </p:nvSpPr>
        <p:spPr>
          <a:xfrm>
            <a:off x="2569225" y="2871493"/>
            <a:ext cx="11022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L,R_SPK_N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1A8B4D8-1559-FA01-8155-AD7BF615B713}"/>
              </a:ext>
            </a:extLst>
          </p:cNvPr>
          <p:cNvCxnSpPr>
            <a:cxnSpLocks/>
          </p:cNvCxnSpPr>
          <p:nvPr/>
        </p:nvCxnSpPr>
        <p:spPr>
          <a:xfrm flipH="1">
            <a:off x="2569710" y="3081909"/>
            <a:ext cx="109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353E9F-0132-51F2-94D6-FB3AA3F44A89}"/>
              </a:ext>
            </a:extLst>
          </p:cNvPr>
          <p:cNvSpPr txBox="1"/>
          <p:nvPr/>
        </p:nvSpPr>
        <p:spPr>
          <a:xfrm>
            <a:off x="2569196" y="2624976"/>
            <a:ext cx="11022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L,R_SPK_P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C83C624-50F0-58B5-614D-0A9DB876E906}"/>
              </a:ext>
            </a:extLst>
          </p:cNvPr>
          <p:cNvCxnSpPr>
            <a:cxnSpLocks/>
          </p:cNvCxnSpPr>
          <p:nvPr/>
        </p:nvCxnSpPr>
        <p:spPr>
          <a:xfrm flipH="1">
            <a:off x="2568442" y="2825030"/>
            <a:ext cx="109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361FF8C-DBB4-50B2-3EC7-AE3D8D23200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48462" y="6458821"/>
            <a:ext cx="11166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3D408B-5DDC-91D1-A3C4-E96419DFD415}"/>
              </a:ext>
            </a:extLst>
          </p:cNvPr>
          <p:cNvSpPr txBox="1"/>
          <p:nvPr/>
        </p:nvSpPr>
        <p:spPr>
          <a:xfrm>
            <a:off x="2563180" y="6251909"/>
            <a:ext cx="1065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5 Vdc</a:t>
            </a:r>
            <a:endParaRPr lang="ko-KR" altLang="en-US" sz="7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70D02E-D91A-B960-38D1-DADD0C1C1E7D}"/>
              </a:ext>
            </a:extLst>
          </p:cNvPr>
          <p:cNvSpPr/>
          <p:nvPr/>
        </p:nvSpPr>
        <p:spPr>
          <a:xfrm>
            <a:off x="3669138" y="2161266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GPIO_1ch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772631-0A10-4570-7E2B-249EB22F912F}"/>
              </a:ext>
            </a:extLst>
          </p:cNvPr>
          <p:cNvSpPr/>
          <p:nvPr/>
        </p:nvSpPr>
        <p:spPr>
          <a:xfrm>
            <a:off x="3673264" y="1946240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SDA / </a:t>
            </a:r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SCL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448C96C-5D45-28E3-151A-92EFD347BC04}"/>
              </a:ext>
            </a:extLst>
          </p:cNvPr>
          <p:cNvSpPr/>
          <p:nvPr/>
        </p:nvSpPr>
        <p:spPr>
          <a:xfrm rot="16200000">
            <a:off x="6597634" y="3264645"/>
            <a:ext cx="655816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PWM_2ch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AAA66C-61D6-4D4E-45DD-48F58513D584}"/>
              </a:ext>
            </a:extLst>
          </p:cNvPr>
          <p:cNvSpPr txBox="1"/>
          <p:nvPr/>
        </p:nvSpPr>
        <p:spPr>
          <a:xfrm rot="16200000">
            <a:off x="6419977" y="4014786"/>
            <a:ext cx="8046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STIM_CA</a:t>
            </a:r>
            <a:r>
              <a:rPr lang="en-US" altLang="ko-KR" sz="700" dirty="0">
                <a:latin typeface="+mn-ea"/>
              </a:rPr>
              <a:t>/AN</a:t>
            </a:r>
            <a:endParaRPr lang="ko-KR" altLang="en-US" sz="7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3408D4-80E4-AAB4-1C2B-28A2A5D19BBF}"/>
              </a:ext>
            </a:extLst>
          </p:cNvPr>
          <p:cNvSpPr/>
          <p:nvPr/>
        </p:nvSpPr>
        <p:spPr>
          <a:xfrm>
            <a:off x="701488" y="3481436"/>
            <a:ext cx="1858832" cy="665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터치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or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물리스위치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MTCH101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ko-KR" altLang="en-US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 테스트 보드적용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VBAT</a:t>
            </a: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3.0 ~ 4.2 Vdc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94BD55-C916-1AEF-3DEA-A028BAB5A5B2}"/>
              </a:ext>
            </a:extLst>
          </p:cNvPr>
          <p:cNvCxnSpPr/>
          <p:nvPr/>
        </p:nvCxnSpPr>
        <p:spPr>
          <a:xfrm flipH="1">
            <a:off x="2563180" y="2050997"/>
            <a:ext cx="109922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602B15-334E-3EAC-AB58-82FE88F908A1}"/>
              </a:ext>
            </a:extLst>
          </p:cNvPr>
          <p:cNvCxnSpPr>
            <a:cxnSpLocks/>
          </p:cNvCxnSpPr>
          <p:nvPr/>
        </p:nvCxnSpPr>
        <p:spPr>
          <a:xfrm flipH="1">
            <a:off x="5670922" y="2430994"/>
            <a:ext cx="886479" cy="393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8EA899-394F-662A-B3F0-D53B97D5D247}"/>
              </a:ext>
            </a:extLst>
          </p:cNvPr>
          <p:cNvCxnSpPr>
            <a:cxnSpLocks/>
          </p:cNvCxnSpPr>
          <p:nvPr/>
        </p:nvCxnSpPr>
        <p:spPr>
          <a:xfrm>
            <a:off x="2573960" y="3812520"/>
            <a:ext cx="109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3E4459-EB89-0E42-D8A7-B667EC0A470F}"/>
              </a:ext>
            </a:extLst>
          </p:cNvPr>
          <p:cNvSpPr txBox="1"/>
          <p:nvPr/>
        </p:nvSpPr>
        <p:spPr>
          <a:xfrm>
            <a:off x="2564642" y="3612466"/>
            <a:ext cx="1095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SYS_CTRL</a:t>
            </a:r>
            <a:endParaRPr lang="ko-KR" altLang="en-US" sz="7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E4EB30-51E6-5EE6-4DE0-095DC9347FC4}"/>
              </a:ext>
            </a:extLst>
          </p:cNvPr>
          <p:cNvSpPr/>
          <p:nvPr/>
        </p:nvSpPr>
        <p:spPr>
          <a:xfrm>
            <a:off x="695477" y="4360444"/>
            <a:ext cx="1858832" cy="665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안테나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2450AT18B100</a:t>
            </a:r>
            <a:endParaRPr lang="en-US" altLang="ko-KR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2400 ~ 2500 MHz</a:t>
            </a:r>
          </a:p>
          <a:p>
            <a:pPr marL="171426" indent="-171426">
              <a:buFont typeface="Arial" panose="020B0604020202020204" pitchFamily="34" charset="0"/>
              <a:buChar char="•"/>
            </a:pPr>
            <a:r>
              <a:rPr lang="en-US" altLang="ko-KR" sz="79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3216 Size</a:t>
            </a:r>
          </a:p>
          <a:p>
            <a:pPr marL="171426" indent="-171426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FB2F3C-46CD-A7CF-A92B-EB15BB3054A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554309" y="4693234"/>
            <a:ext cx="111077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F889BC-F5EA-8D84-12C0-B4715253393F}"/>
              </a:ext>
            </a:extLst>
          </p:cNvPr>
          <p:cNvSpPr txBox="1"/>
          <p:nvPr/>
        </p:nvSpPr>
        <p:spPr>
          <a:xfrm>
            <a:off x="2566754" y="4478551"/>
            <a:ext cx="1095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BT_RF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FB136BD-AD69-3D0C-C2A6-9E7526B57D0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56677" y="5575087"/>
            <a:ext cx="1112461" cy="1036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2EABE-9B1B-8B3D-3886-248AB7267D8A}"/>
              </a:ext>
            </a:extLst>
          </p:cNvPr>
          <p:cNvCxnSpPr>
            <a:cxnSpLocks/>
          </p:cNvCxnSpPr>
          <p:nvPr/>
        </p:nvCxnSpPr>
        <p:spPr>
          <a:xfrm>
            <a:off x="5675982" y="2663519"/>
            <a:ext cx="886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63B45A-B2DC-C58D-3F6C-774924764712}"/>
              </a:ext>
            </a:extLst>
          </p:cNvPr>
          <p:cNvSpPr/>
          <p:nvPr/>
        </p:nvSpPr>
        <p:spPr>
          <a:xfrm rot="16200000">
            <a:off x="7006708" y="3226833"/>
            <a:ext cx="731273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GPIO_2ch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381A87-9FB6-4E2B-863B-FBFECB29E3CD}"/>
              </a:ext>
            </a:extLst>
          </p:cNvPr>
          <p:cNvSpPr/>
          <p:nvPr/>
        </p:nvSpPr>
        <p:spPr>
          <a:xfrm rot="16200000">
            <a:off x="7422013" y="3185449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GPIO_4ch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0D39717-04AC-63F8-FF39-9AC3FCA2C463}"/>
              </a:ext>
            </a:extLst>
          </p:cNvPr>
          <p:cNvSpPr/>
          <p:nvPr/>
        </p:nvSpPr>
        <p:spPr>
          <a:xfrm rot="16200000">
            <a:off x="8236687" y="3183969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ADC_2ch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F52BAB6-5147-AFB9-09DE-497464442790}"/>
              </a:ext>
            </a:extLst>
          </p:cNvPr>
          <p:cNvSpPr/>
          <p:nvPr/>
        </p:nvSpPr>
        <p:spPr>
          <a:xfrm rot="16200000">
            <a:off x="8545392" y="3183968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GPIO_2ch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5592BA-F04C-DD2A-CE7D-B79134D6F26C}"/>
              </a:ext>
            </a:extLst>
          </p:cNvPr>
          <p:cNvSpPr/>
          <p:nvPr/>
        </p:nvSpPr>
        <p:spPr>
          <a:xfrm>
            <a:off x="3689522" y="2796087"/>
            <a:ext cx="802429" cy="31935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Left &amp; Right</a:t>
            </a:r>
          </a:p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SPK_2ch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6C0F364-D1BA-BA09-0977-A8784479E41B}"/>
              </a:ext>
            </a:extLst>
          </p:cNvPr>
          <p:cNvSpPr/>
          <p:nvPr/>
        </p:nvSpPr>
        <p:spPr>
          <a:xfrm>
            <a:off x="8366760" y="4556150"/>
            <a:ext cx="1626599" cy="2245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주변제어회로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Peak Detection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회로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UP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회로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26" indent="-1714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5Vdc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 회로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2632363-8035-D895-2731-67304DBFBA77}"/>
              </a:ext>
            </a:extLst>
          </p:cNvPr>
          <p:cNvCxnSpPr>
            <a:cxnSpLocks/>
          </p:cNvCxnSpPr>
          <p:nvPr/>
        </p:nvCxnSpPr>
        <p:spPr>
          <a:xfrm flipV="1">
            <a:off x="8633619" y="3706024"/>
            <a:ext cx="0" cy="842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008289B-A74B-C725-9900-DE361B4C7891}"/>
              </a:ext>
            </a:extLst>
          </p:cNvPr>
          <p:cNvCxnSpPr>
            <a:cxnSpLocks/>
          </p:cNvCxnSpPr>
          <p:nvPr/>
        </p:nvCxnSpPr>
        <p:spPr>
          <a:xfrm>
            <a:off x="8950316" y="3709993"/>
            <a:ext cx="0" cy="842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C30D4E1-7F45-831A-87C4-40F38BB71EDB}"/>
              </a:ext>
            </a:extLst>
          </p:cNvPr>
          <p:cNvSpPr txBox="1"/>
          <p:nvPr/>
        </p:nvSpPr>
        <p:spPr>
          <a:xfrm rot="16200000">
            <a:off x="8039410" y="3984835"/>
            <a:ext cx="87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+mn-ea"/>
              </a:rPr>
              <a:t>PEAK</a:t>
            </a:r>
          </a:p>
          <a:p>
            <a:pPr algn="ctr"/>
            <a:r>
              <a:rPr lang="en-US" altLang="ko-KR" sz="600" dirty="0" err="1">
                <a:latin typeface="+mn-ea"/>
              </a:rPr>
              <a:t>DETECTION_OUT</a:t>
            </a:r>
            <a:endParaRPr lang="ko-KR" altLang="en-US" sz="6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4C2567-D097-C223-7E1E-CBAE04151883}"/>
              </a:ext>
            </a:extLst>
          </p:cNvPr>
          <p:cNvSpPr txBox="1"/>
          <p:nvPr/>
        </p:nvSpPr>
        <p:spPr>
          <a:xfrm rot="16200000">
            <a:off x="8357191" y="3971891"/>
            <a:ext cx="87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+mn-ea"/>
              </a:rPr>
              <a:t>PEAK</a:t>
            </a:r>
          </a:p>
          <a:p>
            <a:pPr algn="ctr"/>
            <a:r>
              <a:rPr lang="en-US" altLang="ko-KR" sz="600" dirty="0" err="1">
                <a:latin typeface="+mn-ea"/>
              </a:rPr>
              <a:t>DISCHG_SW_ON</a:t>
            </a:r>
            <a:endParaRPr lang="ko-KR" altLang="en-US" sz="600" dirty="0">
              <a:latin typeface="+mn-ea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A30DB34-F746-3276-9E97-A7ED2EDB4F7E}"/>
              </a:ext>
            </a:extLst>
          </p:cNvPr>
          <p:cNvCxnSpPr>
            <a:cxnSpLocks/>
          </p:cNvCxnSpPr>
          <p:nvPr/>
        </p:nvCxnSpPr>
        <p:spPr>
          <a:xfrm flipH="1">
            <a:off x="7370699" y="3712493"/>
            <a:ext cx="1" cy="848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A7A09C-AD2F-1FD3-BE6B-7A1893158354}"/>
              </a:ext>
            </a:extLst>
          </p:cNvPr>
          <p:cNvCxnSpPr>
            <a:cxnSpLocks/>
          </p:cNvCxnSpPr>
          <p:nvPr/>
        </p:nvCxnSpPr>
        <p:spPr>
          <a:xfrm flipH="1">
            <a:off x="7823987" y="3710391"/>
            <a:ext cx="1" cy="848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3676259-5EDC-838B-1310-6C39AC799CD8}"/>
              </a:ext>
            </a:extLst>
          </p:cNvPr>
          <p:cNvCxnSpPr>
            <a:cxnSpLocks/>
          </p:cNvCxnSpPr>
          <p:nvPr/>
        </p:nvCxnSpPr>
        <p:spPr>
          <a:xfrm flipH="1">
            <a:off x="6923858" y="3708794"/>
            <a:ext cx="1" cy="848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59D9730-C988-C9A3-E65E-B6FABE05790B}"/>
              </a:ext>
            </a:extLst>
          </p:cNvPr>
          <p:cNvSpPr/>
          <p:nvPr/>
        </p:nvSpPr>
        <p:spPr>
          <a:xfrm rot="16200000">
            <a:off x="8855669" y="3183967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PWM_1ch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2FE3FF0-91E3-D2A5-BEAF-611F9DC465B8}"/>
              </a:ext>
            </a:extLst>
          </p:cNvPr>
          <p:cNvSpPr/>
          <p:nvPr/>
        </p:nvSpPr>
        <p:spPr>
          <a:xfrm rot="16200000">
            <a:off x="9192255" y="3179057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ADC_1ch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F400CC-CFCB-78B0-41D3-496BD31BECDC}"/>
              </a:ext>
            </a:extLst>
          </p:cNvPr>
          <p:cNvSpPr txBox="1"/>
          <p:nvPr/>
        </p:nvSpPr>
        <p:spPr>
          <a:xfrm rot="16200000">
            <a:off x="8714272" y="4039496"/>
            <a:ext cx="842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STEP_UP_SW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3C7F285-6B55-C83F-F8AE-9C946123FA2F}"/>
              </a:ext>
            </a:extLst>
          </p:cNvPr>
          <p:cNvCxnSpPr>
            <a:cxnSpLocks/>
          </p:cNvCxnSpPr>
          <p:nvPr/>
        </p:nvCxnSpPr>
        <p:spPr>
          <a:xfrm flipH="1">
            <a:off x="9255312" y="3709315"/>
            <a:ext cx="1" cy="848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778013C-0FDD-9C53-692A-7586860D6940}"/>
              </a:ext>
            </a:extLst>
          </p:cNvPr>
          <p:cNvSpPr txBox="1"/>
          <p:nvPr/>
        </p:nvSpPr>
        <p:spPr>
          <a:xfrm rot="16200000">
            <a:off x="9021070" y="4035415"/>
            <a:ext cx="842164" cy="18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20" dirty="0" err="1">
                <a:latin typeface="+mn-ea"/>
              </a:rPr>
              <a:t>VDDH_FEEDBACK</a:t>
            </a:r>
            <a:endParaRPr lang="ko-KR" altLang="en-US" sz="620" dirty="0">
              <a:latin typeface="+mn-ea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C35C87A-1C26-6CC0-6FA4-8A73227D55F1}"/>
              </a:ext>
            </a:extLst>
          </p:cNvPr>
          <p:cNvCxnSpPr>
            <a:cxnSpLocks/>
          </p:cNvCxnSpPr>
          <p:nvPr/>
        </p:nvCxnSpPr>
        <p:spPr>
          <a:xfrm flipH="1" flipV="1">
            <a:off x="9557355" y="3699219"/>
            <a:ext cx="1" cy="848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42861AD-B438-D62F-EE35-C0B1F4576473}"/>
              </a:ext>
            </a:extLst>
          </p:cNvPr>
          <p:cNvSpPr txBox="1"/>
          <p:nvPr/>
        </p:nvSpPr>
        <p:spPr>
          <a:xfrm rot="16200000">
            <a:off x="9331473" y="4028095"/>
            <a:ext cx="842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VDD5_EN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2B3637C-3351-DAAA-863E-C5E9982E68DB}"/>
              </a:ext>
            </a:extLst>
          </p:cNvPr>
          <p:cNvCxnSpPr>
            <a:cxnSpLocks/>
          </p:cNvCxnSpPr>
          <p:nvPr/>
        </p:nvCxnSpPr>
        <p:spPr>
          <a:xfrm flipH="1">
            <a:off x="9867758" y="3701229"/>
            <a:ext cx="1" cy="848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1096BE5-850B-1BEE-2D6A-6E6E5699FE13}"/>
              </a:ext>
            </a:extLst>
          </p:cNvPr>
          <p:cNvSpPr/>
          <p:nvPr/>
        </p:nvSpPr>
        <p:spPr>
          <a:xfrm rot="16200000">
            <a:off x="9446354" y="3185449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GPIO_1ch</a:t>
            </a:r>
            <a:endParaRPr lang="ko-KR" altLang="en-US" sz="79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61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텍스트 개체 틀 7">
            <a:extLst>
              <a:ext uri="{FF2B5EF4-FFF2-40B4-BE49-F238E27FC236}">
                <a16:creationId xmlns:a16="http://schemas.microsoft.com/office/drawing/2014/main" id="{ED27538C-C03F-4BCD-9209-558479B20A6C}"/>
              </a:ext>
            </a:extLst>
          </p:cNvPr>
          <p:cNvSpPr txBox="1">
            <a:spLocks/>
          </p:cNvSpPr>
          <p:nvPr/>
        </p:nvSpPr>
        <p:spPr>
          <a:xfrm>
            <a:off x="3932699" y="3425895"/>
            <a:ext cx="2826416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ea typeface="나눔스퀘어 ExtraBold" panose="020B0600000101010101" pitchFamily="50" charset="-127"/>
                <a:cs typeface="Poppins Medium" panose="00000600000000000000" pitchFamily="2" charset="0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999" dirty="0"/>
              <a:t>Thank you</a:t>
            </a:r>
          </a:p>
        </p:txBody>
      </p:sp>
      <p:sp>
        <p:nvSpPr>
          <p:cNvPr id="74" name="텍스트 개체 틀 8">
            <a:extLst>
              <a:ext uri="{FF2B5EF4-FFF2-40B4-BE49-F238E27FC236}">
                <a16:creationId xmlns:a16="http://schemas.microsoft.com/office/drawing/2014/main" id="{3E6DE444-63D4-4527-9934-BD63D9D0D385}"/>
              </a:ext>
            </a:extLst>
          </p:cNvPr>
          <p:cNvSpPr txBox="1">
            <a:spLocks/>
          </p:cNvSpPr>
          <p:nvPr/>
        </p:nvSpPr>
        <p:spPr>
          <a:xfrm>
            <a:off x="4979014" y="6954620"/>
            <a:ext cx="732573" cy="161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1195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8610">
              <a:defRPr/>
            </a:pPr>
            <a:r>
              <a:rPr lang="en-US" altLang="ko-KR" sz="1051" dirty="0" err="1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Minsu</a:t>
            </a:r>
            <a:r>
              <a:rPr lang="en-US" altLang="ko-KR" sz="1051" dirty="0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 Yoon</a:t>
            </a:r>
          </a:p>
        </p:txBody>
      </p:sp>
      <p:grpSp>
        <p:nvGrpSpPr>
          <p:cNvPr id="75" name="그래픽 97">
            <a:extLst>
              <a:ext uri="{FF2B5EF4-FFF2-40B4-BE49-F238E27FC236}">
                <a16:creationId xmlns:a16="http://schemas.microsoft.com/office/drawing/2014/main" id="{A32CA95E-A828-4F98-9AD3-08F35F0880A1}"/>
              </a:ext>
            </a:extLst>
          </p:cNvPr>
          <p:cNvGrpSpPr/>
          <p:nvPr/>
        </p:nvGrpSpPr>
        <p:grpSpPr>
          <a:xfrm>
            <a:off x="5047839" y="6716304"/>
            <a:ext cx="596138" cy="161293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76" name="그래픽 97">
              <a:extLst>
                <a:ext uri="{FF2B5EF4-FFF2-40B4-BE49-F238E27FC236}">
                  <a16:creationId xmlns:a16="http://schemas.microsoft.com/office/drawing/2014/main" id="{EFE99ABB-5631-4A38-ADC7-6426C3688CF0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7" name="그래픽 97">
              <a:extLst>
                <a:ext uri="{FF2B5EF4-FFF2-40B4-BE49-F238E27FC236}">
                  <a16:creationId xmlns:a16="http://schemas.microsoft.com/office/drawing/2014/main" id="{C591BDAA-E5AB-41A1-835B-3D8DA5B9DF12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8" name="그래픽 97">
              <a:extLst>
                <a:ext uri="{FF2B5EF4-FFF2-40B4-BE49-F238E27FC236}">
                  <a16:creationId xmlns:a16="http://schemas.microsoft.com/office/drawing/2014/main" id="{0D6BE7BC-EE07-4FD8-ACF1-F8D42F134F50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9" name="그래픽 97">
              <a:extLst>
                <a:ext uri="{FF2B5EF4-FFF2-40B4-BE49-F238E27FC236}">
                  <a16:creationId xmlns:a16="http://schemas.microsoft.com/office/drawing/2014/main" id="{F6762460-2FB6-4EA3-B8C1-E52A529C7E61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0" name="그래픽 97">
              <a:extLst>
                <a:ext uri="{FF2B5EF4-FFF2-40B4-BE49-F238E27FC236}">
                  <a16:creationId xmlns:a16="http://schemas.microsoft.com/office/drawing/2014/main" id="{3417BD73-9853-49A0-B7F2-EC297600B98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</p:spTree>
    <p:extLst>
      <p:ext uri="{BB962C8B-B14F-4D97-AF65-F5344CB8AC3E}">
        <p14:creationId xmlns:p14="http://schemas.microsoft.com/office/powerpoint/2010/main" val="197220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69221</TotalTime>
  <Words>286</Words>
  <Application>Microsoft Office PowerPoint</Application>
  <PresentationFormat>사용자 지정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나눔스퀘어</vt:lpstr>
      <vt:lpstr>HelveticaNeueLTStd-Roman</vt:lpstr>
      <vt:lpstr>나눔스퀘어 Bold</vt:lpstr>
      <vt:lpstr>Poppins SemiBold</vt:lpstr>
      <vt:lpstr>Poppins</vt:lpstr>
      <vt:lpstr>Poppins Medium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윤민수</cp:lastModifiedBy>
  <cp:revision>2534</cp:revision>
  <cp:lastPrinted>2021-07-14T04:44:51Z</cp:lastPrinted>
  <dcterms:created xsi:type="dcterms:W3CDTF">2019-01-06T07:03:34Z</dcterms:created>
  <dcterms:modified xsi:type="dcterms:W3CDTF">2022-12-01T02:45:40Z</dcterms:modified>
</cp:coreProperties>
</file>