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38" r:id="rId2"/>
    <p:sldId id="656" r:id="rId3"/>
    <p:sldId id="680" r:id="rId4"/>
    <p:sldId id="658" r:id="rId5"/>
    <p:sldId id="671" r:id="rId6"/>
    <p:sldId id="649" r:id="rId7"/>
    <p:sldId id="682" r:id="rId8"/>
    <p:sldId id="683" r:id="rId9"/>
    <p:sldId id="673" r:id="rId10"/>
    <p:sldId id="684" r:id="rId11"/>
    <p:sldId id="651" r:id="rId12"/>
    <p:sldId id="659" r:id="rId13"/>
    <p:sldId id="657" r:id="rId14"/>
    <p:sldId id="662" r:id="rId15"/>
    <p:sldId id="660" r:id="rId16"/>
    <p:sldId id="664" r:id="rId17"/>
    <p:sldId id="665" r:id="rId18"/>
    <p:sldId id="668" r:id="rId19"/>
    <p:sldId id="667" r:id="rId20"/>
    <p:sldId id="681" r:id="rId21"/>
  </p:sldIdLst>
  <p:sldSz cx="12192000" cy="6858000"/>
  <p:notesSz cx="6802438" cy="9934575"/>
  <p:embeddedFontLs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SemiBold" panose="00000700000000000000" pitchFamily="2" charset="0"/>
      <p:bold r:id="rId28"/>
      <p:boldItalic r:id="rId29"/>
    </p:embeddedFont>
    <p:embeddedFont>
      <p:font typeface="나눔스퀘어" panose="020B0600000101010101" pitchFamily="50" charset="-127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208AC7B-57BE-45A4-85A9-8950C0E2A4AF}">
          <p14:sldIdLst>
            <p14:sldId id="638"/>
            <p14:sldId id="656"/>
            <p14:sldId id="680"/>
            <p14:sldId id="658"/>
            <p14:sldId id="671"/>
          </p14:sldIdLst>
        </p14:section>
        <p14:section name="인이어 Power On" id="{B2540ABB-B5CB-4154-8D88-E490CED82309}">
          <p14:sldIdLst>
            <p14:sldId id="649"/>
            <p14:sldId id="682"/>
            <p14:sldId id="683"/>
            <p14:sldId id="673"/>
            <p14:sldId id="684"/>
          </p14:sldIdLst>
        </p14:section>
        <p14:section name="인이어 충전" id="{13A4D408-55D1-4953-A03B-5FAE7FF215FF}">
          <p14:sldIdLst>
            <p14:sldId id="651"/>
          </p14:sldIdLst>
        </p14:section>
        <p14:section name="인이어 PD" id="{AC4AF4E1-486E-4CA7-80C1-893AC3067C33}">
          <p14:sldIdLst>
            <p14:sldId id="659"/>
          </p14:sldIdLst>
        </p14:section>
        <p14:section name="인이어 무선연결" id="{7B22F1BF-847F-4ACF-B0AC-291927C4316C}">
          <p14:sldIdLst>
            <p14:sldId id="657"/>
            <p14:sldId id="662"/>
          </p14:sldIdLst>
        </p14:section>
        <p14:section name="인이어 사용" id="{9A4E1287-AC72-445F-9139-B979E67B6986}">
          <p14:sldIdLst>
            <p14:sldId id="660"/>
            <p14:sldId id="664"/>
            <p14:sldId id="665"/>
            <p14:sldId id="668"/>
            <p14:sldId id="667"/>
            <p14:sldId id="681"/>
          </p14:sldIdLst>
        </p14:section>
      </p14:sectionLst>
    </p:ext>
    <p:ext uri="{EFAFB233-063F-42B5-8137-9DF3F51BA10A}">
      <p15:sldGuideLst xmlns:p15="http://schemas.microsoft.com/office/powerpoint/2012/main">
        <p15:guide id="2" pos="7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0F6"/>
    <a:srgbClr val="FCAB36"/>
    <a:srgbClr val="5CBDB1"/>
    <a:srgbClr val="004294"/>
    <a:srgbClr val="1F1F1F"/>
    <a:srgbClr val="353E4D"/>
    <a:srgbClr val="3A6BA9"/>
    <a:srgbClr val="3070B8"/>
    <a:srgbClr val="0233D0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25B1E6-5418-44AB-B9C6-554411C70A81}" v="66" dt="2022-10-26T02:40:08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6" autoAdjust="0"/>
    <p:restoredTop sz="95412" autoAdjust="0"/>
  </p:normalViewPr>
  <p:slideViewPr>
    <p:cSldViewPr snapToGrid="0">
      <p:cViewPr varScale="1">
        <p:scale>
          <a:sx n="96" d="100"/>
          <a:sy n="96" d="100"/>
        </p:scale>
        <p:origin x="139" y="62"/>
      </p:cViewPr>
      <p:guideLst>
        <p:guide pos="7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481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우진" userId="464a0525-fd21-4b1b-97a7-d78836ec8476" providerId="ADAL" clId="{F025B1E6-5418-44AB-B9C6-554411C70A81}"/>
    <pc:docChg chg="undo custSel addSld modSld">
      <pc:chgData name="안우진" userId="464a0525-fd21-4b1b-97a7-d78836ec8476" providerId="ADAL" clId="{F025B1E6-5418-44AB-B9C6-554411C70A81}" dt="2022-10-26T02:40:16.294" v="2828" actId="20577"/>
      <pc:docMkLst>
        <pc:docMk/>
      </pc:docMkLst>
      <pc:sldChg chg="modSp mod">
        <pc:chgData name="안우진" userId="464a0525-fd21-4b1b-97a7-d78836ec8476" providerId="ADAL" clId="{F025B1E6-5418-44AB-B9C6-554411C70A81}" dt="2022-10-25T00:41:58.587" v="2445" actId="20577"/>
        <pc:sldMkLst>
          <pc:docMk/>
          <pc:sldMk cId="4211981179" sldId="638"/>
        </pc:sldMkLst>
        <pc:spChg chg="mod">
          <ac:chgData name="안우진" userId="464a0525-fd21-4b1b-97a7-d78836ec8476" providerId="ADAL" clId="{F025B1E6-5418-44AB-B9C6-554411C70A81}" dt="2022-10-25T00:41:58.587" v="2445" actId="20577"/>
          <ac:spMkLst>
            <pc:docMk/>
            <pc:sldMk cId="4211981179" sldId="638"/>
            <ac:spMk id="26" creationId="{7D84EDCC-E582-4741-A1D8-D4712E651ACF}"/>
          </ac:spMkLst>
        </pc:spChg>
      </pc:sldChg>
      <pc:sldChg chg="delSp modSp mod">
        <pc:chgData name="안우진" userId="464a0525-fd21-4b1b-97a7-d78836ec8476" providerId="ADAL" clId="{F025B1E6-5418-44AB-B9C6-554411C70A81}" dt="2022-10-24T01:05:43.649" v="579" actId="478"/>
        <pc:sldMkLst>
          <pc:docMk/>
          <pc:sldMk cId="4053618485" sldId="649"/>
        </pc:sldMkLst>
        <pc:spChg chg="del">
          <ac:chgData name="안우진" userId="464a0525-fd21-4b1b-97a7-d78836ec8476" providerId="ADAL" clId="{F025B1E6-5418-44AB-B9C6-554411C70A81}" dt="2022-10-24T01:05:43.649" v="579" actId="478"/>
          <ac:spMkLst>
            <pc:docMk/>
            <pc:sldMk cId="4053618485" sldId="649"/>
            <ac:spMk id="98" creationId="{5EAC720C-4882-CF5C-4E6A-749E9EDAE356}"/>
          </ac:spMkLst>
        </pc:spChg>
        <pc:graphicFrameChg chg="modGraphic">
          <ac:chgData name="안우진" userId="464a0525-fd21-4b1b-97a7-d78836ec8476" providerId="ADAL" clId="{F025B1E6-5418-44AB-B9C6-554411C70A81}" dt="2022-10-24T01:02:46.893" v="481" actId="20577"/>
          <ac:graphicFrameMkLst>
            <pc:docMk/>
            <pc:sldMk cId="4053618485" sldId="649"/>
            <ac:graphicFrameMk id="19" creationId="{8B581A6E-39F7-5C45-CC7B-CD8F52C565E1}"/>
          </ac:graphicFrameMkLst>
        </pc:graphicFrameChg>
        <pc:cxnChg chg="mod">
          <ac:chgData name="안우진" userId="464a0525-fd21-4b1b-97a7-d78836ec8476" providerId="ADAL" clId="{F025B1E6-5418-44AB-B9C6-554411C70A81}" dt="2022-10-24T01:02:58.933" v="487" actId="1035"/>
          <ac:cxnSpMkLst>
            <pc:docMk/>
            <pc:sldMk cId="4053618485" sldId="649"/>
            <ac:cxnSpMk id="46" creationId="{1BF8B4E4-2F3B-4CC3-B2A0-E209B83F7712}"/>
          </ac:cxnSpMkLst>
        </pc:cxnChg>
        <pc:cxnChg chg="del">
          <ac:chgData name="안우진" userId="464a0525-fd21-4b1b-97a7-d78836ec8476" providerId="ADAL" clId="{F025B1E6-5418-44AB-B9C6-554411C70A81}" dt="2022-10-24T01:05:43.649" v="579" actId="478"/>
          <ac:cxnSpMkLst>
            <pc:docMk/>
            <pc:sldMk cId="4053618485" sldId="649"/>
            <ac:cxnSpMk id="97" creationId="{5DA0CAE3-10F1-5F3A-B8A4-3D25D98EAC69}"/>
          </ac:cxnSpMkLst>
        </pc:cxnChg>
      </pc:sldChg>
      <pc:sldChg chg="addSp modSp mod">
        <pc:chgData name="안우진" userId="464a0525-fd21-4b1b-97a7-d78836ec8476" providerId="ADAL" clId="{F025B1E6-5418-44AB-B9C6-554411C70A81}" dt="2022-10-24T02:38:54.742" v="2091"/>
        <pc:sldMkLst>
          <pc:docMk/>
          <pc:sldMk cId="2517093236" sldId="651"/>
        </pc:sldMkLst>
        <pc:spChg chg="add mod">
          <ac:chgData name="안우진" userId="464a0525-fd21-4b1b-97a7-d78836ec8476" providerId="ADAL" clId="{F025B1E6-5418-44AB-B9C6-554411C70A81}" dt="2022-10-24T01:19:45.550" v="1035" actId="571"/>
          <ac:spMkLst>
            <pc:docMk/>
            <pc:sldMk cId="2517093236" sldId="651"/>
            <ac:spMk id="2" creationId="{7F331E3B-9D54-AFF0-E4DC-44ED16B0FDD0}"/>
          </ac:spMkLst>
        </pc:spChg>
        <pc:graphicFrameChg chg="modGraphic">
          <ac:chgData name="안우진" userId="464a0525-fd21-4b1b-97a7-d78836ec8476" providerId="ADAL" clId="{F025B1E6-5418-44AB-B9C6-554411C70A81}" dt="2022-10-24T01:19:37.163" v="1034" actId="207"/>
          <ac:graphicFrameMkLst>
            <pc:docMk/>
            <pc:sldMk cId="2517093236" sldId="651"/>
            <ac:graphicFrameMk id="270" creationId="{C939DB9B-B17B-5D5D-9F4D-102BA3F2F69C}"/>
          </ac:graphicFrameMkLst>
        </pc:graphicFrameChg>
        <pc:picChg chg="add mod">
          <ac:chgData name="안우진" userId="464a0525-fd21-4b1b-97a7-d78836ec8476" providerId="ADAL" clId="{F025B1E6-5418-44AB-B9C6-554411C70A81}" dt="2022-10-24T02:38:54.742" v="2091"/>
          <ac:picMkLst>
            <pc:docMk/>
            <pc:sldMk cId="2517093236" sldId="651"/>
            <ac:picMk id="6" creationId="{1F56B87D-BB3C-2DBF-A55C-08A6AAE9D564}"/>
          </ac:picMkLst>
        </pc:picChg>
        <pc:cxnChg chg="add mod">
          <ac:chgData name="안우진" userId="464a0525-fd21-4b1b-97a7-d78836ec8476" providerId="ADAL" clId="{F025B1E6-5418-44AB-B9C6-554411C70A81}" dt="2022-10-24T01:19:45.550" v="1035" actId="571"/>
          <ac:cxnSpMkLst>
            <pc:docMk/>
            <pc:sldMk cId="2517093236" sldId="651"/>
            <ac:cxnSpMk id="3" creationId="{893BF361-11F4-96D4-EA41-EF315D51FC16}"/>
          </ac:cxnSpMkLst>
        </pc:cxnChg>
        <pc:cxnChg chg="add mod">
          <ac:chgData name="안우진" userId="464a0525-fd21-4b1b-97a7-d78836ec8476" providerId="ADAL" clId="{F025B1E6-5418-44AB-B9C6-554411C70A81}" dt="2022-10-24T01:19:45.550" v="1035" actId="571"/>
          <ac:cxnSpMkLst>
            <pc:docMk/>
            <pc:sldMk cId="2517093236" sldId="651"/>
            <ac:cxnSpMk id="4" creationId="{BB713025-DD37-7D5D-C2C5-DA4649DFB3D5}"/>
          </ac:cxnSpMkLst>
        </pc:cxnChg>
        <pc:cxnChg chg="add mod">
          <ac:chgData name="안우진" userId="464a0525-fd21-4b1b-97a7-d78836ec8476" providerId="ADAL" clId="{F025B1E6-5418-44AB-B9C6-554411C70A81}" dt="2022-10-24T01:19:45.550" v="1035" actId="571"/>
          <ac:cxnSpMkLst>
            <pc:docMk/>
            <pc:sldMk cId="2517093236" sldId="651"/>
            <ac:cxnSpMk id="5" creationId="{7FB8EBE1-C64B-7AED-9CC2-D063FB3A8E8A}"/>
          </ac:cxnSpMkLst>
        </pc:cxnChg>
      </pc:sldChg>
      <pc:sldChg chg="modSp mod">
        <pc:chgData name="안우진" userId="464a0525-fd21-4b1b-97a7-d78836ec8476" providerId="ADAL" clId="{F025B1E6-5418-44AB-B9C6-554411C70A81}" dt="2022-10-26T02:35:38.405" v="2717" actId="2165"/>
        <pc:sldMkLst>
          <pc:docMk/>
          <pc:sldMk cId="4280863540" sldId="656"/>
        </pc:sldMkLst>
        <pc:graphicFrameChg chg="mod modGraphic">
          <ac:chgData name="안우진" userId="464a0525-fd21-4b1b-97a7-d78836ec8476" providerId="ADAL" clId="{F025B1E6-5418-44AB-B9C6-554411C70A81}" dt="2022-10-26T02:35:38.405" v="2717" actId="2165"/>
          <ac:graphicFrameMkLst>
            <pc:docMk/>
            <pc:sldMk cId="4280863540" sldId="656"/>
            <ac:graphicFrameMk id="2" creationId="{A03110A8-29D8-8368-5239-6E23F3F6FA41}"/>
          </ac:graphicFrameMkLst>
        </pc:graphicFrameChg>
      </pc:sldChg>
      <pc:sldChg chg="addSp delSp modSp mod">
        <pc:chgData name="안우진" userId="464a0525-fd21-4b1b-97a7-d78836ec8476" providerId="ADAL" clId="{F025B1E6-5418-44AB-B9C6-554411C70A81}" dt="2022-10-24T02:37:34.490" v="2088" actId="20577"/>
        <pc:sldMkLst>
          <pc:docMk/>
          <pc:sldMk cId="958219338" sldId="657"/>
        </pc:sldMkLst>
        <pc:spChg chg="mod">
          <ac:chgData name="안우진" userId="464a0525-fd21-4b1b-97a7-d78836ec8476" providerId="ADAL" clId="{F025B1E6-5418-44AB-B9C6-554411C70A81}" dt="2022-10-24T02:13:45.952" v="1328" actId="1076"/>
          <ac:spMkLst>
            <pc:docMk/>
            <pc:sldMk cId="958219338" sldId="657"/>
            <ac:spMk id="2" creationId="{2E610A2E-6770-2A84-19DB-F143C36BABA5}"/>
          </ac:spMkLst>
        </pc:spChg>
        <pc:spChg chg="mod">
          <ac:chgData name="안우진" userId="464a0525-fd21-4b1b-97a7-d78836ec8476" providerId="ADAL" clId="{F025B1E6-5418-44AB-B9C6-554411C70A81}" dt="2022-10-24T02:15:02.740" v="1505" actId="20577"/>
          <ac:spMkLst>
            <pc:docMk/>
            <pc:sldMk cId="958219338" sldId="657"/>
            <ac:spMk id="15" creationId="{2112D03A-FE50-4A0A-80D7-010DBF6910A4}"/>
          </ac:spMkLst>
        </pc:spChg>
        <pc:spChg chg="mod">
          <ac:chgData name="안우진" userId="464a0525-fd21-4b1b-97a7-d78836ec8476" providerId="ADAL" clId="{F025B1E6-5418-44AB-B9C6-554411C70A81}" dt="2022-10-24T02:07:25.073" v="1268" actId="14100"/>
          <ac:spMkLst>
            <pc:docMk/>
            <pc:sldMk cId="958219338" sldId="657"/>
            <ac:spMk id="20" creationId="{7846074C-06B1-C97D-A7C2-71B2CCDEC707}"/>
          </ac:spMkLst>
        </pc:spChg>
        <pc:spChg chg="mod">
          <ac:chgData name="안우진" userId="464a0525-fd21-4b1b-97a7-d78836ec8476" providerId="ADAL" clId="{F025B1E6-5418-44AB-B9C6-554411C70A81}" dt="2022-10-24T02:07:35.404" v="1270" actId="1076"/>
          <ac:spMkLst>
            <pc:docMk/>
            <pc:sldMk cId="958219338" sldId="657"/>
            <ac:spMk id="21" creationId="{C7545150-7D1F-B84F-2E15-A9DDDA8BE963}"/>
          </ac:spMkLst>
        </pc:spChg>
        <pc:spChg chg="mod">
          <ac:chgData name="안우진" userId="464a0525-fd21-4b1b-97a7-d78836ec8476" providerId="ADAL" clId="{F025B1E6-5418-44AB-B9C6-554411C70A81}" dt="2022-10-24T02:10:09.659" v="1307" actId="1076"/>
          <ac:spMkLst>
            <pc:docMk/>
            <pc:sldMk cId="958219338" sldId="657"/>
            <ac:spMk id="22" creationId="{062CDF9F-0355-28DB-C958-3BCA38D4DC58}"/>
          </ac:spMkLst>
        </pc:spChg>
        <pc:spChg chg="add mod">
          <ac:chgData name="안우진" userId="464a0525-fd21-4b1b-97a7-d78836ec8476" providerId="ADAL" clId="{F025B1E6-5418-44AB-B9C6-554411C70A81}" dt="2022-10-24T02:06:45.374" v="1239" actId="1076"/>
          <ac:spMkLst>
            <pc:docMk/>
            <pc:sldMk cId="958219338" sldId="657"/>
            <ac:spMk id="42" creationId="{B3D51A22-E4B7-005E-F632-E804F30620D7}"/>
          </ac:spMkLst>
        </pc:spChg>
        <pc:spChg chg="mod">
          <ac:chgData name="안우진" userId="464a0525-fd21-4b1b-97a7-d78836ec8476" providerId="ADAL" clId="{F025B1E6-5418-44AB-B9C6-554411C70A81}" dt="2022-10-24T02:07:18.711" v="1267" actId="1036"/>
          <ac:spMkLst>
            <pc:docMk/>
            <pc:sldMk cId="958219338" sldId="657"/>
            <ac:spMk id="53" creationId="{60226D69-879A-27A8-5111-4BA7EECEEEB3}"/>
          </ac:spMkLst>
        </pc:spChg>
        <pc:spChg chg="mod">
          <ac:chgData name="안우진" userId="464a0525-fd21-4b1b-97a7-d78836ec8476" providerId="ADAL" clId="{F025B1E6-5418-44AB-B9C6-554411C70A81}" dt="2022-10-24T02:08:14.285" v="1296" actId="14100"/>
          <ac:spMkLst>
            <pc:docMk/>
            <pc:sldMk cId="958219338" sldId="657"/>
            <ac:spMk id="56" creationId="{94D21AAF-1620-11B3-FB7F-B96518DB6FC3}"/>
          </ac:spMkLst>
        </pc:spChg>
        <pc:spChg chg="add mod">
          <ac:chgData name="안우진" userId="464a0525-fd21-4b1b-97a7-d78836ec8476" providerId="ADAL" clId="{F025B1E6-5418-44AB-B9C6-554411C70A81}" dt="2022-10-24T02:07:43.051" v="1274" actId="20577"/>
          <ac:spMkLst>
            <pc:docMk/>
            <pc:sldMk cId="958219338" sldId="657"/>
            <ac:spMk id="59" creationId="{09856008-9E07-0302-3A5E-943E66E77B90}"/>
          </ac:spMkLst>
        </pc:spChg>
        <pc:spChg chg="mod">
          <ac:chgData name="안우진" userId="464a0525-fd21-4b1b-97a7-d78836ec8476" providerId="ADAL" clId="{F025B1E6-5418-44AB-B9C6-554411C70A81}" dt="2022-10-24T02:09:58.563" v="1306" actId="1076"/>
          <ac:spMkLst>
            <pc:docMk/>
            <pc:sldMk cId="958219338" sldId="657"/>
            <ac:spMk id="67" creationId="{4D54D57C-FCC5-CA01-C251-D4296D3278C5}"/>
          </ac:spMkLst>
        </pc:spChg>
        <pc:spChg chg="del">
          <ac:chgData name="안우진" userId="464a0525-fd21-4b1b-97a7-d78836ec8476" providerId="ADAL" clId="{F025B1E6-5418-44AB-B9C6-554411C70A81}" dt="2022-10-24T02:01:12.786" v="1143" actId="478"/>
          <ac:spMkLst>
            <pc:docMk/>
            <pc:sldMk cId="958219338" sldId="657"/>
            <ac:spMk id="69" creationId="{83C7828C-1822-C937-6124-0FCEF9F3E4AD}"/>
          </ac:spMkLst>
        </pc:spChg>
        <pc:spChg chg="mod">
          <ac:chgData name="안우진" userId="464a0525-fd21-4b1b-97a7-d78836ec8476" providerId="ADAL" clId="{F025B1E6-5418-44AB-B9C6-554411C70A81}" dt="2022-10-24T02:07:18.711" v="1267" actId="1036"/>
          <ac:spMkLst>
            <pc:docMk/>
            <pc:sldMk cId="958219338" sldId="657"/>
            <ac:spMk id="237" creationId="{364BD657-3816-B884-BB14-8043A988E584}"/>
          </ac:spMkLst>
        </pc:spChg>
        <pc:spChg chg="del">
          <ac:chgData name="안우진" userId="464a0525-fd21-4b1b-97a7-d78836ec8476" providerId="ADAL" clId="{F025B1E6-5418-44AB-B9C6-554411C70A81}" dt="2022-10-24T02:01:16.264" v="1144" actId="478"/>
          <ac:spMkLst>
            <pc:docMk/>
            <pc:sldMk cId="958219338" sldId="657"/>
            <ac:spMk id="249" creationId="{848D5B79-FE1F-F321-EAE6-72E08503AC99}"/>
          </ac:spMkLst>
        </pc:spChg>
        <pc:spChg chg="del">
          <ac:chgData name="안우진" userId="464a0525-fd21-4b1b-97a7-d78836ec8476" providerId="ADAL" clId="{F025B1E6-5418-44AB-B9C6-554411C70A81}" dt="2022-10-24T02:01:07.697" v="1141" actId="478"/>
          <ac:spMkLst>
            <pc:docMk/>
            <pc:sldMk cId="958219338" sldId="657"/>
            <ac:spMk id="260" creationId="{E601FF90-2A3C-55A5-4937-47403906C3D4}"/>
          </ac:spMkLst>
        </pc:spChg>
        <pc:spChg chg="mod">
          <ac:chgData name="안우진" userId="464a0525-fd21-4b1b-97a7-d78836ec8476" providerId="ADAL" clId="{F025B1E6-5418-44AB-B9C6-554411C70A81}" dt="2022-10-24T02:12:30.706" v="1327" actId="14100"/>
          <ac:spMkLst>
            <pc:docMk/>
            <pc:sldMk cId="958219338" sldId="657"/>
            <ac:spMk id="262" creationId="{493FFCBA-2021-0FC1-3F41-4339144C88AE}"/>
          </ac:spMkLst>
        </pc:spChg>
        <pc:graphicFrameChg chg="mod modGraphic">
          <ac:chgData name="안우진" userId="464a0525-fd21-4b1b-97a7-d78836ec8476" providerId="ADAL" clId="{F025B1E6-5418-44AB-B9C6-554411C70A81}" dt="2022-10-24T02:37:34.490" v="2088" actId="20577"/>
          <ac:graphicFrameMkLst>
            <pc:docMk/>
            <pc:sldMk cId="958219338" sldId="657"/>
            <ac:graphicFrameMk id="132" creationId="{FA92D9E8-08E4-CF30-3C5D-C843C3DDE3F7}"/>
          </ac:graphicFrameMkLst>
        </pc:graphicFrameChg>
        <pc:cxnChg chg="add mod">
          <ac:chgData name="안우진" userId="464a0525-fd21-4b1b-97a7-d78836ec8476" providerId="ADAL" clId="{F025B1E6-5418-44AB-B9C6-554411C70A81}" dt="2022-10-24T02:06:35.897" v="1235" actId="14100"/>
          <ac:cxnSpMkLst>
            <pc:docMk/>
            <pc:sldMk cId="958219338" sldId="657"/>
            <ac:cxnSpMk id="3" creationId="{667713AA-BB25-1076-BF79-B02861894642}"/>
          </ac:cxnSpMkLst>
        </pc:cxnChg>
        <pc:cxnChg chg="add mod">
          <ac:chgData name="안우진" userId="464a0525-fd21-4b1b-97a7-d78836ec8476" providerId="ADAL" clId="{F025B1E6-5418-44AB-B9C6-554411C70A81}" dt="2022-10-24T02:06:48.910" v="1244" actId="14100"/>
          <ac:cxnSpMkLst>
            <pc:docMk/>
            <pc:sldMk cId="958219338" sldId="657"/>
            <ac:cxnSpMk id="7" creationId="{3CF11C83-D596-7F32-87B4-7650A6FB44A2}"/>
          </ac:cxnSpMkLst>
        </pc:cxnChg>
        <pc:cxnChg chg="add mod">
          <ac:chgData name="안우진" userId="464a0525-fd21-4b1b-97a7-d78836ec8476" providerId="ADAL" clId="{F025B1E6-5418-44AB-B9C6-554411C70A81}" dt="2022-10-24T02:06:58.661" v="1245" actId="571"/>
          <ac:cxnSpMkLst>
            <pc:docMk/>
            <pc:sldMk cId="958219338" sldId="657"/>
            <ac:cxnSpMk id="51" creationId="{E9E00F5D-AB07-24A7-4A08-456FDBCEF1EF}"/>
          </ac:cxnSpMkLst>
        </pc:cxnChg>
        <pc:cxnChg chg="add mod">
          <ac:chgData name="안우진" userId="464a0525-fd21-4b1b-97a7-d78836ec8476" providerId="ADAL" clId="{F025B1E6-5418-44AB-B9C6-554411C70A81}" dt="2022-10-24T02:06:58.661" v="1245" actId="571"/>
          <ac:cxnSpMkLst>
            <pc:docMk/>
            <pc:sldMk cId="958219338" sldId="657"/>
            <ac:cxnSpMk id="52" creationId="{D753F88E-E6A5-81B4-DDD7-3EB1F6B2CFC4}"/>
          </ac:cxnSpMkLst>
        </pc:cxnChg>
        <pc:cxnChg chg="mod">
          <ac:chgData name="안우진" userId="464a0525-fd21-4b1b-97a7-d78836ec8476" providerId="ADAL" clId="{F025B1E6-5418-44AB-B9C6-554411C70A81}" dt="2022-10-24T02:09:54.749" v="1305" actId="14100"/>
          <ac:cxnSpMkLst>
            <pc:docMk/>
            <pc:sldMk cId="958219338" sldId="657"/>
            <ac:cxnSpMk id="54" creationId="{698AAA58-BFB1-CDA4-AB54-55684ED0F176}"/>
          </ac:cxnSpMkLst>
        </pc:cxnChg>
        <pc:cxnChg chg="del">
          <ac:chgData name="안우진" userId="464a0525-fd21-4b1b-97a7-d78836ec8476" providerId="ADAL" clId="{F025B1E6-5418-44AB-B9C6-554411C70A81}" dt="2022-10-24T02:01:17.069" v="1145" actId="478"/>
          <ac:cxnSpMkLst>
            <pc:docMk/>
            <pc:sldMk cId="958219338" sldId="657"/>
            <ac:cxnSpMk id="70" creationId="{3B4BD679-D624-187F-191A-F29483218B54}"/>
          </ac:cxnSpMkLst>
        </pc:cxnChg>
        <pc:cxnChg chg="del">
          <ac:chgData name="안우진" userId="464a0525-fd21-4b1b-97a7-d78836ec8476" providerId="ADAL" clId="{F025B1E6-5418-44AB-B9C6-554411C70A81}" dt="2022-10-24T02:01:17.383" v="1146" actId="478"/>
          <ac:cxnSpMkLst>
            <pc:docMk/>
            <pc:sldMk cId="958219338" sldId="657"/>
            <ac:cxnSpMk id="71" creationId="{1DCCA41F-12F4-3EDE-15B4-50FF03ED6CCE}"/>
          </ac:cxnSpMkLst>
        </pc:cxnChg>
        <pc:cxnChg chg="del">
          <ac:chgData name="안우진" userId="464a0525-fd21-4b1b-97a7-d78836ec8476" providerId="ADAL" clId="{F025B1E6-5418-44AB-B9C6-554411C70A81}" dt="2022-10-24T02:01:06.088" v="1140" actId="478"/>
          <ac:cxnSpMkLst>
            <pc:docMk/>
            <pc:sldMk cId="958219338" sldId="657"/>
            <ac:cxnSpMk id="257" creationId="{B3568900-EC21-0DEE-4976-131E2D5C87AB}"/>
          </ac:cxnSpMkLst>
        </pc:cxnChg>
        <pc:cxnChg chg="del">
          <ac:chgData name="안우진" userId="464a0525-fd21-4b1b-97a7-d78836ec8476" providerId="ADAL" clId="{F025B1E6-5418-44AB-B9C6-554411C70A81}" dt="2022-10-24T02:01:05.283" v="1139" actId="478"/>
          <ac:cxnSpMkLst>
            <pc:docMk/>
            <pc:sldMk cId="958219338" sldId="657"/>
            <ac:cxnSpMk id="258" creationId="{57A9CE50-1811-B86C-ABD3-3A425CF8F26F}"/>
          </ac:cxnSpMkLst>
        </pc:cxnChg>
        <pc:cxnChg chg="del">
          <ac:chgData name="안우진" userId="464a0525-fd21-4b1b-97a7-d78836ec8476" providerId="ADAL" clId="{F025B1E6-5418-44AB-B9C6-554411C70A81}" dt="2022-10-24T02:01:08.501" v="1142" actId="478"/>
          <ac:cxnSpMkLst>
            <pc:docMk/>
            <pc:sldMk cId="958219338" sldId="657"/>
            <ac:cxnSpMk id="259" creationId="{36DD8CA0-864F-D01C-6ED4-08F3F142CB75}"/>
          </ac:cxnSpMkLst>
        </pc:cxnChg>
        <pc:cxnChg chg="mod">
          <ac:chgData name="안우진" userId="464a0525-fd21-4b1b-97a7-d78836ec8476" providerId="ADAL" clId="{F025B1E6-5418-44AB-B9C6-554411C70A81}" dt="2022-10-24T02:07:18.711" v="1267" actId="1036"/>
          <ac:cxnSpMkLst>
            <pc:docMk/>
            <pc:sldMk cId="958219338" sldId="657"/>
            <ac:cxnSpMk id="261" creationId="{ABBA10B8-F090-21CB-8309-4605A2CF5A42}"/>
          </ac:cxnSpMkLst>
        </pc:cxnChg>
      </pc:sldChg>
      <pc:sldChg chg="addSp delSp modSp mod">
        <pc:chgData name="안우진" userId="464a0525-fd21-4b1b-97a7-d78836ec8476" providerId="ADAL" clId="{F025B1E6-5418-44AB-B9C6-554411C70A81}" dt="2022-10-24T02:52:58.590" v="2377" actId="20577"/>
        <pc:sldMkLst>
          <pc:docMk/>
          <pc:sldMk cId="2570823997" sldId="658"/>
        </pc:sldMkLst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6" creationId="{C328FF60-676C-EAE9-FC06-266A6AA501FD}"/>
          </ac:spMkLst>
        </pc:spChg>
        <pc:spChg chg="mod">
          <ac:chgData name="안우진" userId="464a0525-fd21-4b1b-97a7-d78836ec8476" providerId="ADAL" clId="{F025B1E6-5418-44AB-B9C6-554411C70A81}" dt="2022-10-24T02:47:41.412" v="2331" actId="14100"/>
          <ac:spMkLst>
            <pc:docMk/>
            <pc:sldMk cId="2570823997" sldId="658"/>
            <ac:spMk id="8" creationId="{649F2244-093A-DC0C-A145-DCD1089BAA79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9" creationId="{787A01DD-58C9-F216-C7A8-BD9A2AD604DA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11" creationId="{917A82F7-30D3-A696-D653-B485D01E6366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12" creationId="{A885B516-FD7B-E743-4F0B-F940CEA10DA4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14" creationId="{2100FF10-319D-3BAA-7C2E-2E5ED17514E8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16" creationId="{B8160DA0-BE25-629B-3DD7-DA59A90F1083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17" creationId="{9F3B48C6-0D41-5F58-9FFA-738A8B1B453A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20" creationId="{B8798428-F6A1-E075-15B1-E306CD04880F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27" creationId="{D3407CA6-636F-02D8-2E25-279F2893D4BE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28" creationId="{4FA263AD-74F3-A26C-F38E-24E9A8CA9892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29" creationId="{5269474D-BD8A-EC0A-EFE1-981FE9B6A77C}"/>
          </ac:spMkLst>
        </pc:spChg>
        <pc:spChg chg="del mod">
          <ac:chgData name="안우진" userId="464a0525-fd21-4b1b-97a7-d78836ec8476" providerId="ADAL" clId="{F025B1E6-5418-44AB-B9C6-554411C70A81}" dt="2022-10-24T01:02:30.645" v="469" actId="478"/>
          <ac:spMkLst>
            <pc:docMk/>
            <pc:sldMk cId="2570823997" sldId="658"/>
            <ac:spMk id="32" creationId="{15A81388-4C10-51E8-7BA3-A39CC8DC2803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33" creationId="{D9839CD1-2BC0-570A-15FD-82B61F5DDB6E}"/>
          </ac:spMkLst>
        </pc:spChg>
        <pc:spChg chg="del">
          <ac:chgData name="안우진" userId="464a0525-fd21-4b1b-97a7-d78836ec8476" providerId="ADAL" clId="{F025B1E6-5418-44AB-B9C6-554411C70A81}" dt="2022-10-24T00:55:05.044" v="235" actId="478"/>
          <ac:spMkLst>
            <pc:docMk/>
            <pc:sldMk cId="2570823997" sldId="658"/>
            <ac:spMk id="34" creationId="{68066697-35E8-D722-CE18-CC9D73630358}"/>
          </ac:spMkLst>
        </pc:spChg>
        <pc:spChg chg="add 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36" creationId="{B531EEC2-1153-2292-D2CA-3B6BB37620AC}"/>
          </ac:spMkLst>
        </pc:spChg>
        <pc:spChg chg="mod">
          <ac:chgData name="안우진" userId="464a0525-fd21-4b1b-97a7-d78836ec8476" providerId="ADAL" clId="{F025B1E6-5418-44AB-B9C6-554411C70A81}" dt="2022-10-24T02:46:08.238" v="2300" actId="1037"/>
          <ac:spMkLst>
            <pc:docMk/>
            <pc:sldMk cId="2570823997" sldId="658"/>
            <ac:spMk id="37" creationId="{FCD43934-49A5-5354-F651-68F3C9BA0CAC}"/>
          </ac:spMkLst>
        </pc:spChg>
        <pc:spChg chg="mod">
          <ac:chgData name="안우진" userId="464a0525-fd21-4b1b-97a7-d78836ec8476" providerId="ADAL" clId="{F025B1E6-5418-44AB-B9C6-554411C70A81}" dt="2022-10-24T02:46:08.238" v="2300" actId="1037"/>
          <ac:spMkLst>
            <pc:docMk/>
            <pc:sldMk cId="2570823997" sldId="658"/>
            <ac:spMk id="39" creationId="{ACD49532-3190-74DB-6C7D-C535BA1ACB87}"/>
          </ac:spMkLst>
        </pc:spChg>
        <pc:spChg chg="mod">
          <ac:chgData name="안우진" userId="464a0525-fd21-4b1b-97a7-d78836ec8476" providerId="ADAL" clId="{F025B1E6-5418-44AB-B9C6-554411C70A81}" dt="2022-10-24T02:48:01.752" v="2340" actId="14100"/>
          <ac:spMkLst>
            <pc:docMk/>
            <pc:sldMk cId="2570823997" sldId="658"/>
            <ac:spMk id="41" creationId="{CBEC85AE-DFE7-5FCF-E591-C50A2EF38B51}"/>
          </ac:spMkLst>
        </pc:spChg>
        <pc:spChg chg="add del mod">
          <ac:chgData name="안우진" userId="464a0525-fd21-4b1b-97a7-d78836ec8476" providerId="ADAL" clId="{F025B1E6-5418-44AB-B9C6-554411C70A81}" dt="2022-10-24T01:01:45.055" v="458" actId="478"/>
          <ac:spMkLst>
            <pc:docMk/>
            <pc:sldMk cId="2570823997" sldId="658"/>
            <ac:spMk id="43" creationId="{594AAAA3-4BB0-3D67-75D2-F35B0F28DBCF}"/>
          </ac:spMkLst>
        </pc:spChg>
        <pc:spChg chg="add del mod">
          <ac:chgData name="안우진" userId="464a0525-fd21-4b1b-97a7-d78836ec8476" providerId="ADAL" clId="{F025B1E6-5418-44AB-B9C6-554411C70A81}" dt="2022-10-24T01:01:45.055" v="458" actId="478"/>
          <ac:spMkLst>
            <pc:docMk/>
            <pc:sldMk cId="2570823997" sldId="658"/>
            <ac:spMk id="44" creationId="{F3F270FD-0F9F-9C49-7359-72548542D086}"/>
          </ac:spMkLst>
        </pc:spChg>
        <pc:spChg chg="add 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46" creationId="{1A63ABF7-E87C-A97B-1E81-9D1DADE5CC77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47" creationId="{A4B89D1E-F68F-A075-7612-72CB25A22B98}"/>
          </ac:spMkLst>
        </pc:spChg>
        <pc:spChg chg="add 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48" creationId="{263EF658-F91E-652D-9FF0-BF295650ECCB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49" creationId="{A932ECE5-D08C-1D5E-1CE7-B4957BD772F7}"/>
          </ac:spMkLst>
        </pc:spChg>
        <pc:spChg chg="add 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50" creationId="{5D2E1999-6E8D-E333-47F7-1A4B11D0E581}"/>
          </ac:spMkLst>
        </pc:spChg>
        <pc:spChg chg="add mod">
          <ac:chgData name="안우진" userId="464a0525-fd21-4b1b-97a7-d78836ec8476" providerId="ADAL" clId="{F025B1E6-5418-44AB-B9C6-554411C70A81}" dt="2022-10-24T02:52:58.590" v="2377" actId="20577"/>
          <ac:spMkLst>
            <pc:docMk/>
            <pc:sldMk cId="2570823997" sldId="658"/>
            <ac:spMk id="53" creationId="{49BC06C5-422B-41D3-FA05-0FA33CA3EFF4}"/>
          </ac:spMkLst>
        </pc:spChg>
        <pc:spChg chg="add 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54" creationId="{CE1AFE93-838D-DE47-C9F3-5BEA48BF5C2F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56" creationId="{1DEFF21C-0DAA-25B7-CECF-30D259463CA2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58" creationId="{EA6BE1DC-2FCF-720D-A35F-24EF2D250ECB}"/>
          </ac:spMkLst>
        </pc:spChg>
        <pc:spChg chg="mod">
          <ac:chgData name="안우진" userId="464a0525-fd21-4b1b-97a7-d78836ec8476" providerId="ADAL" clId="{F025B1E6-5418-44AB-B9C6-554411C70A81}" dt="2022-10-24T02:46:00.886" v="2286" actId="1076"/>
          <ac:spMkLst>
            <pc:docMk/>
            <pc:sldMk cId="2570823997" sldId="658"/>
            <ac:spMk id="59" creationId="{2A87955C-DEAA-2AC6-466C-7675BFA75C5A}"/>
          </ac:spMkLst>
        </pc:spChg>
        <pc:spChg chg="del mod">
          <ac:chgData name="안우진" userId="464a0525-fd21-4b1b-97a7-d78836ec8476" providerId="ADAL" clId="{F025B1E6-5418-44AB-B9C6-554411C70A81}" dt="2022-10-24T02:46:15.090" v="2302" actId="478"/>
          <ac:spMkLst>
            <pc:docMk/>
            <pc:sldMk cId="2570823997" sldId="658"/>
            <ac:spMk id="61" creationId="{E6AEFB11-BD44-71B8-9ECD-781E2A7C172D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63" creationId="{29FE3C25-0B0C-8F37-272C-D2EB866952A9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65" creationId="{09F8C645-924D-08DE-3F3E-FAEBC826F654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67" creationId="{AE246773-BBE2-BB1F-1EA3-2E687808B153}"/>
          </ac:spMkLst>
        </pc:spChg>
        <pc:spChg chg="mod">
          <ac:chgData name="안우진" userId="464a0525-fd21-4b1b-97a7-d78836ec8476" providerId="ADAL" clId="{F025B1E6-5418-44AB-B9C6-554411C70A81}" dt="2022-10-24T02:47:54.958" v="2337" actId="14100"/>
          <ac:spMkLst>
            <pc:docMk/>
            <pc:sldMk cId="2570823997" sldId="658"/>
            <ac:spMk id="68" creationId="{5BD69BC1-8AD5-6CA1-AF16-6C927EA9F71B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70" creationId="{B0F927A5-C088-C8DA-5E3E-A3AA8D668CB0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72" creationId="{1BE3B2F8-0DBA-BAEC-A5D3-C2BD12E7A18A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74" creationId="{16498EB0-EF29-C32F-99F1-07A4DC6B4EFF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75" creationId="{5E7CA795-9FA4-0AA7-9251-1609F7995A8E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77" creationId="{79F0CE18-AEB8-A388-52B0-44754665466E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79" creationId="{49F79DB6-05BB-8A0B-4303-756EA42C55E0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84" creationId="{279D9E25-D9D4-D27F-A1B6-965F54591B06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86" creationId="{87FD3FF8-8BEE-78A5-D608-28C8A58F6BFC}"/>
          </ac:spMkLst>
        </pc:spChg>
        <pc:spChg chg="mod">
          <ac:chgData name="안우진" userId="464a0525-fd21-4b1b-97a7-d78836ec8476" providerId="ADAL" clId="{F025B1E6-5418-44AB-B9C6-554411C70A81}" dt="2022-10-24T02:45:56.652" v="2285" actId="1076"/>
          <ac:spMkLst>
            <pc:docMk/>
            <pc:sldMk cId="2570823997" sldId="658"/>
            <ac:spMk id="96" creationId="{86042513-B319-0789-847E-D580168ABD06}"/>
          </ac:spMkLst>
        </pc:spChg>
        <pc:spChg chg="add mod">
          <ac:chgData name="안우진" userId="464a0525-fd21-4b1b-97a7-d78836ec8476" providerId="ADAL" clId="{F025B1E6-5418-44AB-B9C6-554411C70A81}" dt="2022-10-24T02:48:29.019" v="2361" actId="1037"/>
          <ac:spMkLst>
            <pc:docMk/>
            <pc:sldMk cId="2570823997" sldId="658"/>
            <ac:spMk id="99" creationId="{F2C62F10-5991-292C-E10F-BA182C596F15}"/>
          </ac:spMkLst>
        </pc:spChg>
        <pc:spChg chg="add mod">
          <ac:chgData name="안우진" userId="464a0525-fd21-4b1b-97a7-d78836ec8476" providerId="ADAL" clId="{F025B1E6-5418-44AB-B9C6-554411C70A81}" dt="2022-10-24T02:47:26.571" v="2328" actId="1076"/>
          <ac:spMkLst>
            <pc:docMk/>
            <pc:sldMk cId="2570823997" sldId="658"/>
            <ac:spMk id="101" creationId="{2AB30158-03A6-7A84-5F8A-6F2BBA7B3B2C}"/>
          </ac:spMkLst>
        </pc:spChg>
        <pc:spChg chg="add del mod">
          <ac:chgData name="안우진" userId="464a0525-fd21-4b1b-97a7-d78836ec8476" providerId="ADAL" clId="{F025B1E6-5418-44AB-B9C6-554411C70A81}" dt="2022-10-24T02:47:37.101" v="2330" actId="478"/>
          <ac:spMkLst>
            <pc:docMk/>
            <pc:sldMk cId="2570823997" sldId="658"/>
            <ac:spMk id="103" creationId="{8B804A42-E707-4ECD-2A6D-5DC23904611F}"/>
          </ac:spMkLst>
        </pc:spChg>
        <pc:picChg chg="mod">
          <ac:chgData name="안우진" userId="464a0525-fd21-4b1b-97a7-d78836ec8476" providerId="ADAL" clId="{F025B1E6-5418-44AB-B9C6-554411C70A81}" dt="2022-10-24T02:45:56.652" v="2285" actId="1076"/>
          <ac:picMkLst>
            <pc:docMk/>
            <pc:sldMk cId="2570823997" sldId="658"/>
            <ac:picMk id="3" creationId="{081B89A5-0E7B-7258-06CD-448561680150}"/>
          </ac:picMkLst>
        </pc:picChg>
        <pc:picChg chg="mod">
          <ac:chgData name="안우진" userId="464a0525-fd21-4b1b-97a7-d78836ec8476" providerId="ADAL" clId="{F025B1E6-5418-44AB-B9C6-554411C70A81}" dt="2022-10-24T02:45:56.652" v="2285" actId="1076"/>
          <ac:picMkLst>
            <pc:docMk/>
            <pc:sldMk cId="2570823997" sldId="658"/>
            <ac:picMk id="4" creationId="{B3D20729-DA91-8562-F997-A7B1D485C93B}"/>
          </ac:picMkLst>
        </pc:picChg>
        <pc:picChg chg="mod">
          <ac:chgData name="안우진" userId="464a0525-fd21-4b1b-97a7-d78836ec8476" providerId="ADAL" clId="{F025B1E6-5418-44AB-B9C6-554411C70A81}" dt="2022-10-24T02:45:56.652" v="2285" actId="1076"/>
          <ac:picMkLst>
            <pc:docMk/>
            <pc:sldMk cId="2570823997" sldId="658"/>
            <ac:picMk id="21" creationId="{C1D2BC7A-5690-B714-FD3B-7F6E53A41C52}"/>
          </ac:picMkLst>
        </pc:picChg>
        <pc:picChg chg="mod">
          <ac:chgData name="안우진" userId="464a0525-fd21-4b1b-97a7-d78836ec8476" providerId="ADAL" clId="{F025B1E6-5418-44AB-B9C6-554411C70A81}" dt="2022-10-24T02:45:56.652" v="2285" actId="1076"/>
          <ac:picMkLst>
            <pc:docMk/>
            <pc:sldMk cId="2570823997" sldId="658"/>
            <ac:picMk id="23" creationId="{32DA8028-B19C-B4A4-FF0F-A1CCED40706E}"/>
          </ac:picMkLst>
        </pc:picChg>
        <pc:picChg chg="mod">
          <ac:chgData name="안우진" userId="464a0525-fd21-4b1b-97a7-d78836ec8476" providerId="ADAL" clId="{F025B1E6-5418-44AB-B9C6-554411C70A81}" dt="2022-10-24T02:45:56.652" v="2285" actId="1076"/>
          <ac:picMkLst>
            <pc:docMk/>
            <pc:sldMk cId="2570823997" sldId="658"/>
            <ac:picMk id="51" creationId="{85176D11-7820-816F-3FB3-486A07E12DC3}"/>
          </ac:picMkLst>
        </pc:picChg>
        <pc:cxnChg chg="mod">
          <ac:chgData name="안우진" userId="464a0525-fd21-4b1b-97a7-d78836ec8476" providerId="ADAL" clId="{F025B1E6-5418-44AB-B9C6-554411C70A81}" dt="2022-10-24T02:48:15.103" v="2353" actId="14100"/>
          <ac:cxnSpMkLst>
            <pc:docMk/>
            <pc:sldMk cId="2570823997" sldId="658"/>
            <ac:cxnSpMk id="5" creationId="{876359E0-123F-9F70-704A-1BDC8EE73604}"/>
          </ac:cxnSpMkLst>
        </pc:cxnChg>
        <pc:cxnChg chg="mod">
          <ac:chgData name="안우진" userId="464a0525-fd21-4b1b-97a7-d78836ec8476" providerId="ADAL" clId="{F025B1E6-5418-44AB-B9C6-554411C70A81}" dt="2022-10-24T02:48:15.103" v="2353" actId="14100"/>
          <ac:cxnSpMkLst>
            <pc:docMk/>
            <pc:sldMk cId="2570823997" sldId="658"/>
            <ac:cxnSpMk id="7" creationId="{6CA2F032-93F6-4F06-1624-6A67033731AC}"/>
          </ac:cxnSpMkLst>
        </pc:cxnChg>
        <pc:cxnChg chg="mod">
          <ac:chgData name="안우진" userId="464a0525-fd21-4b1b-97a7-d78836ec8476" providerId="ADAL" clId="{F025B1E6-5418-44AB-B9C6-554411C70A81}" dt="2022-10-24T02:48:15.103" v="2353" actId="14100"/>
          <ac:cxnSpMkLst>
            <pc:docMk/>
            <pc:sldMk cId="2570823997" sldId="658"/>
            <ac:cxnSpMk id="10" creationId="{D256A8DA-B29E-E12A-564A-783F89F5581C}"/>
          </ac:cxnSpMkLst>
        </pc:cxnChg>
        <pc:cxnChg chg="mod">
          <ac:chgData name="안우진" userId="464a0525-fd21-4b1b-97a7-d78836ec8476" providerId="ADAL" clId="{F025B1E6-5418-44AB-B9C6-554411C70A81}" dt="2022-10-24T02:48:15.103" v="2353" actId="14100"/>
          <ac:cxnSpMkLst>
            <pc:docMk/>
            <pc:sldMk cId="2570823997" sldId="658"/>
            <ac:cxnSpMk id="13" creationId="{47E8AB8C-AD81-72AE-AC62-961A86198CCF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15" creationId="{3A41B212-D579-DAC7-DB98-E3C10A54C2CC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18" creationId="{F999B2B3-F0BE-39EF-04DF-9D83BB6C0641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19" creationId="{45492517-8F4B-85D8-D7F8-BCDA7B59F993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22" creationId="{F9D00463-61BE-7A7B-16C9-6EF8D62F957B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24" creationId="{0F3D6A4A-1936-E53A-DDDD-CFE7E71C5B77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25" creationId="{71703F3D-304F-1B8A-6E1A-B9AC3CE4366D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26" creationId="{3434DEF5-2CF2-74D1-313C-9FAE73205F53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30" creationId="{D16CEF02-5CBA-FC87-4B2C-412FE887696F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31" creationId="{840FA281-ECC2-5442-0954-361A33D110AA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35" creationId="{D920F699-43A1-5866-E050-C00B456CD96D}"/>
          </ac:cxnSpMkLst>
        </pc:cxnChg>
        <pc:cxnChg chg="mod">
          <ac:chgData name="안우진" userId="464a0525-fd21-4b1b-97a7-d78836ec8476" providerId="ADAL" clId="{F025B1E6-5418-44AB-B9C6-554411C70A81}" dt="2022-10-24T02:46:08.238" v="2300" actId="1037"/>
          <ac:cxnSpMkLst>
            <pc:docMk/>
            <pc:sldMk cId="2570823997" sldId="658"/>
            <ac:cxnSpMk id="38" creationId="{697BDC9E-BE1E-E77D-7AB1-4D9CD6D570C8}"/>
          </ac:cxnSpMkLst>
        </pc:cxnChg>
        <pc:cxnChg chg="add 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40" creationId="{EDC74226-D7F7-A383-D22E-CE344D0492A2}"/>
          </ac:cxnSpMkLst>
        </pc:cxnChg>
        <pc:cxnChg chg="add 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42" creationId="{3E2B8E47-8B88-CA86-BC06-1457A12A1C82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45" creationId="{D8038083-A47B-A505-3F63-9E8E45091814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52" creationId="{4A2B3EA4-CA77-5050-66B1-2ECE2BACEB70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55" creationId="{4EE21C9B-BDD1-0D7D-F28D-E3F2AA600B05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57" creationId="{D6F83AA3-FFB0-AFA0-0E91-011F8A41712D}"/>
          </ac:cxnSpMkLst>
        </pc:cxnChg>
        <pc:cxnChg chg="add 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60" creationId="{4D63C5E0-8E4D-A45D-A9AC-634C794986B1}"/>
          </ac:cxnSpMkLst>
        </pc:cxnChg>
        <pc:cxnChg chg="del mod">
          <ac:chgData name="안우진" userId="464a0525-fd21-4b1b-97a7-d78836ec8476" providerId="ADAL" clId="{F025B1E6-5418-44AB-B9C6-554411C70A81}" dt="2022-10-24T02:46:12.888" v="2301" actId="478"/>
          <ac:cxnSpMkLst>
            <pc:docMk/>
            <pc:sldMk cId="2570823997" sldId="658"/>
            <ac:cxnSpMk id="62" creationId="{C5723F0A-BDDC-8FB7-56B1-4CE6F4C3827F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64" creationId="{6F452D00-8E0D-7383-6BB4-C904B61AFA4F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66" creationId="{D1EE396E-5A61-68ED-71F8-C86F361DC342}"/>
          </ac:cxnSpMkLst>
        </pc:cxnChg>
        <pc:cxnChg chg="mod">
          <ac:chgData name="안우진" userId="464a0525-fd21-4b1b-97a7-d78836ec8476" providerId="ADAL" clId="{F025B1E6-5418-44AB-B9C6-554411C70A81}" dt="2022-10-24T02:48:15.103" v="2353" actId="14100"/>
          <ac:cxnSpMkLst>
            <pc:docMk/>
            <pc:sldMk cId="2570823997" sldId="658"/>
            <ac:cxnSpMk id="69" creationId="{364D8EEB-D37B-81AC-FE03-9C3EF4377581}"/>
          </ac:cxnSpMkLst>
        </pc:cxnChg>
        <pc:cxnChg chg="mod">
          <ac:chgData name="안우진" userId="464a0525-fd21-4b1b-97a7-d78836ec8476" providerId="ADAL" clId="{F025B1E6-5418-44AB-B9C6-554411C70A81}" dt="2022-10-24T02:48:15.103" v="2353" actId="14100"/>
          <ac:cxnSpMkLst>
            <pc:docMk/>
            <pc:sldMk cId="2570823997" sldId="658"/>
            <ac:cxnSpMk id="71" creationId="{5C871A2E-AE25-E310-C8C8-E578A3F40D40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73" creationId="{FEE62276-EB6D-8846-86BB-DFF315ECEBFB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76" creationId="{43C1877B-4CE9-5CAF-19E1-F68C3E841882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78" creationId="{DACFDAD1-D9E9-2C26-FCE5-A8F6C0F6FF65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80" creationId="{9CCFA380-C42B-F4CE-A52D-B13CEDA606CF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82" creationId="{AB1B0D7D-4D9C-A228-C527-541ABACE8E2A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83" creationId="{085218EA-B5C1-43DC-5986-38722DD92BC7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85" creationId="{3BFCB129-5489-CD2D-10A0-655EBC130B6D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94" creationId="{EDC59CE7-9097-8B4A-5599-A8499D207BAF}"/>
          </ac:cxnSpMkLst>
        </pc:cxnChg>
        <pc:cxnChg chg="add 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95" creationId="{A137311C-F50E-353B-1837-7B7FA5C0A72D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97" creationId="{9985C2E7-FE6B-59F6-3316-0FD00865CCAA}"/>
          </ac:cxnSpMkLst>
        </pc:cxnChg>
        <pc:cxnChg chg="mod">
          <ac:chgData name="안우진" userId="464a0525-fd21-4b1b-97a7-d78836ec8476" providerId="ADAL" clId="{F025B1E6-5418-44AB-B9C6-554411C70A81}" dt="2022-10-24T02:45:56.652" v="2285" actId="1076"/>
          <ac:cxnSpMkLst>
            <pc:docMk/>
            <pc:sldMk cId="2570823997" sldId="658"/>
            <ac:cxnSpMk id="100" creationId="{CE810CA0-00F3-8BCA-AF89-88EE5BEA3D21}"/>
          </ac:cxnSpMkLst>
        </pc:cxnChg>
        <pc:cxnChg chg="add mod">
          <ac:chgData name="안우진" userId="464a0525-fd21-4b1b-97a7-d78836ec8476" providerId="ADAL" clId="{F025B1E6-5418-44AB-B9C6-554411C70A81}" dt="2022-10-24T02:48:15.103" v="2353" actId="14100"/>
          <ac:cxnSpMkLst>
            <pc:docMk/>
            <pc:sldMk cId="2570823997" sldId="658"/>
            <ac:cxnSpMk id="102" creationId="{50341911-9CE1-55D9-72A4-0FE4FB518EBB}"/>
          </ac:cxnSpMkLst>
        </pc:cxnChg>
        <pc:cxnChg chg="add mod">
          <ac:chgData name="안우진" userId="464a0525-fd21-4b1b-97a7-d78836ec8476" providerId="ADAL" clId="{F025B1E6-5418-44AB-B9C6-554411C70A81}" dt="2022-10-24T02:48:22.218" v="2355" actId="692"/>
          <ac:cxnSpMkLst>
            <pc:docMk/>
            <pc:sldMk cId="2570823997" sldId="658"/>
            <ac:cxnSpMk id="104" creationId="{8D6E24A2-E9DF-42B7-D885-E5F5B92EC13C}"/>
          </ac:cxnSpMkLst>
        </pc:cxnChg>
      </pc:sldChg>
      <pc:sldChg chg="modSp mod">
        <pc:chgData name="안우진" userId="464a0525-fd21-4b1b-97a7-d78836ec8476" providerId="ADAL" clId="{F025B1E6-5418-44AB-B9C6-554411C70A81}" dt="2022-10-24T01:59:54.357" v="1138" actId="947"/>
        <pc:sldMkLst>
          <pc:docMk/>
          <pc:sldMk cId="2050096240" sldId="659"/>
        </pc:sldMkLst>
        <pc:graphicFrameChg chg="mod modGraphic">
          <ac:chgData name="안우진" userId="464a0525-fd21-4b1b-97a7-d78836ec8476" providerId="ADAL" clId="{F025B1E6-5418-44AB-B9C6-554411C70A81}" dt="2022-10-24T01:59:54.357" v="1138" actId="947"/>
          <ac:graphicFrameMkLst>
            <pc:docMk/>
            <pc:sldMk cId="2050096240" sldId="659"/>
            <ac:graphicFrameMk id="39" creationId="{90B2754F-E3D4-274A-9370-45D9B3AF629D}"/>
          </ac:graphicFrameMkLst>
        </pc:graphicFrameChg>
      </pc:sldChg>
      <pc:sldChg chg="addSp delSp modSp mod">
        <pc:chgData name="안우진" userId="464a0525-fd21-4b1b-97a7-d78836ec8476" providerId="ADAL" clId="{F025B1E6-5418-44AB-B9C6-554411C70A81}" dt="2022-10-24T02:39:12.056" v="2093"/>
        <pc:sldMkLst>
          <pc:docMk/>
          <pc:sldMk cId="180450849" sldId="660"/>
        </pc:sldMkLst>
        <pc:spChg chg="mod">
          <ac:chgData name="안우진" userId="464a0525-fd21-4b1b-97a7-d78836ec8476" providerId="ADAL" clId="{F025B1E6-5418-44AB-B9C6-554411C70A81}" dt="2022-10-24T02:15:48.287" v="1515"/>
          <ac:spMkLst>
            <pc:docMk/>
            <pc:sldMk cId="180450849" sldId="660"/>
            <ac:spMk id="184" creationId="{B6D88B2B-002B-22D3-5A39-DC44042ABD48}"/>
          </ac:spMkLst>
        </pc:spChg>
        <pc:graphicFrameChg chg="modGraphic">
          <ac:chgData name="안우진" userId="464a0525-fd21-4b1b-97a7-d78836ec8476" providerId="ADAL" clId="{F025B1E6-5418-44AB-B9C6-554411C70A81}" dt="2022-10-24T02:15:40.799" v="1514" actId="20577"/>
          <ac:graphicFrameMkLst>
            <pc:docMk/>
            <pc:sldMk cId="180450849" sldId="660"/>
            <ac:graphicFrameMk id="3" creationId="{05127AA5-6A66-AA92-34BD-4D85534B7C06}"/>
          </ac:graphicFrameMkLst>
        </pc:graphicFrameChg>
        <pc:picChg chg="add mod">
          <ac:chgData name="안우진" userId="464a0525-fd21-4b1b-97a7-d78836ec8476" providerId="ADAL" clId="{F025B1E6-5418-44AB-B9C6-554411C70A81}" dt="2022-10-24T02:39:12.056" v="2093"/>
          <ac:picMkLst>
            <pc:docMk/>
            <pc:sldMk cId="180450849" sldId="660"/>
            <ac:picMk id="5" creationId="{845DFAB4-F20B-204F-7A30-6F1B876BC8A8}"/>
          </ac:picMkLst>
        </pc:picChg>
        <pc:picChg chg="del">
          <ac:chgData name="안우진" userId="464a0525-fd21-4b1b-97a7-d78836ec8476" providerId="ADAL" clId="{F025B1E6-5418-44AB-B9C6-554411C70A81}" dt="2022-10-24T02:39:09.079" v="2092" actId="478"/>
          <ac:picMkLst>
            <pc:docMk/>
            <pc:sldMk cId="180450849" sldId="660"/>
            <ac:picMk id="179" creationId="{5C45B07F-AEFB-A70B-21CC-5E14AD5C3C7D}"/>
          </ac:picMkLst>
        </pc:picChg>
        <pc:cxnChg chg="add mod">
          <ac:chgData name="안우진" userId="464a0525-fd21-4b1b-97a7-d78836ec8476" providerId="ADAL" clId="{F025B1E6-5418-44AB-B9C6-554411C70A81}" dt="2022-10-24T02:18:22.405" v="1573"/>
          <ac:cxnSpMkLst>
            <pc:docMk/>
            <pc:sldMk cId="180450849" sldId="660"/>
            <ac:cxnSpMk id="4" creationId="{DEA062B7-43D9-545D-4E2A-FE9B5DA4AEBB}"/>
          </ac:cxnSpMkLst>
        </pc:cxnChg>
      </pc:sldChg>
      <pc:sldChg chg="addSp modSp mod">
        <pc:chgData name="안우진" userId="464a0525-fd21-4b1b-97a7-d78836ec8476" providerId="ADAL" clId="{F025B1E6-5418-44AB-B9C6-554411C70A81}" dt="2022-10-24T02:36:50.345" v="2082" actId="6549"/>
        <pc:sldMkLst>
          <pc:docMk/>
          <pc:sldMk cId="1707007781" sldId="664"/>
        </pc:sldMkLst>
        <pc:spChg chg="mod">
          <ac:chgData name="안우진" userId="464a0525-fd21-4b1b-97a7-d78836ec8476" providerId="ADAL" clId="{F025B1E6-5418-44AB-B9C6-554411C70A81}" dt="2022-10-24T02:22:09.029" v="1683" actId="120"/>
          <ac:spMkLst>
            <pc:docMk/>
            <pc:sldMk cId="1707007781" sldId="664"/>
            <ac:spMk id="4" creationId="{2C9F7448-4CC4-BDB1-4081-B38FC3AF1ABD}"/>
          </ac:spMkLst>
        </pc:spChg>
        <pc:spChg chg="add mod">
          <ac:chgData name="안우진" userId="464a0525-fd21-4b1b-97a7-d78836ec8476" providerId="ADAL" clId="{F025B1E6-5418-44AB-B9C6-554411C70A81}" dt="2022-10-24T02:31:35.288" v="1822" actId="1036"/>
          <ac:spMkLst>
            <pc:docMk/>
            <pc:sldMk cId="1707007781" sldId="664"/>
            <ac:spMk id="5" creationId="{ADA07EB4-566A-E57E-668F-1499B0A3A76F}"/>
          </ac:spMkLst>
        </pc:spChg>
        <pc:spChg chg="mod">
          <ac:chgData name="안우진" userId="464a0525-fd21-4b1b-97a7-d78836ec8476" providerId="ADAL" clId="{F025B1E6-5418-44AB-B9C6-554411C70A81}" dt="2022-10-24T02:22:09.029" v="1683" actId="120"/>
          <ac:spMkLst>
            <pc:docMk/>
            <pc:sldMk cId="1707007781" sldId="664"/>
            <ac:spMk id="6" creationId="{8F1282D1-6EBD-6FFE-6A67-4AA268366D99}"/>
          </ac:spMkLst>
        </pc:spChg>
        <pc:spChg chg="mod">
          <ac:chgData name="안우진" userId="464a0525-fd21-4b1b-97a7-d78836ec8476" providerId="ADAL" clId="{F025B1E6-5418-44AB-B9C6-554411C70A81}" dt="2022-10-24T02:22:09.029" v="1683" actId="120"/>
          <ac:spMkLst>
            <pc:docMk/>
            <pc:sldMk cId="1707007781" sldId="664"/>
            <ac:spMk id="7" creationId="{3B475774-5747-AE8B-A91F-EF94888BADA0}"/>
          </ac:spMkLst>
        </pc:spChg>
        <pc:spChg chg="mod">
          <ac:chgData name="안우진" userId="464a0525-fd21-4b1b-97a7-d78836ec8476" providerId="ADAL" clId="{F025B1E6-5418-44AB-B9C6-554411C70A81}" dt="2022-10-24T02:22:09.029" v="1683" actId="120"/>
          <ac:spMkLst>
            <pc:docMk/>
            <pc:sldMk cId="1707007781" sldId="664"/>
            <ac:spMk id="8" creationId="{A2B853B5-4D81-72A7-92BB-F64A40B4F1E7}"/>
          </ac:spMkLst>
        </pc:spChg>
        <pc:spChg chg="mod">
          <ac:chgData name="안우진" userId="464a0525-fd21-4b1b-97a7-d78836ec8476" providerId="ADAL" clId="{F025B1E6-5418-44AB-B9C6-554411C70A81}" dt="2022-10-24T02:22:09.029" v="1683" actId="120"/>
          <ac:spMkLst>
            <pc:docMk/>
            <pc:sldMk cId="1707007781" sldId="664"/>
            <ac:spMk id="9" creationId="{BF43F5E2-D93C-7D10-87D3-86ED23978F27}"/>
          </ac:spMkLst>
        </pc:spChg>
        <pc:spChg chg="mod">
          <ac:chgData name="안우진" userId="464a0525-fd21-4b1b-97a7-d78836ec8476" providerId="ADAL" clId="{F025B1E6-5418-44AB-B9C6-554411C70A81}" dt="2022-10-24T02:22:09.029" v="1683" actId="120"/>
          <ac:spMkLst>
            <pc:docMk/>
            <pc:sldMk cId="1707007781" sldId="664"/>
            <ac:spMk id="10" creationId="{ED22F8DD-EE4F-E47F-C29A-019F3EB60F64}"/>
          </ac:spMkLst>
        </pc:spChg>
        <pc:spChg chg="mod">
          <ac:chgData name="안우진" userId="464a0525-fd21-4b1b-97a7-d78836ec8476" providerId="ADAL" clId="{F025B1E6-5418-44AB-B9C6-554411C70A81}" dt="2022-10-24T02:28:03.470" v="1768" actId="14100"/>
          <ac:spMkLst>
            <pc:docMk/>
            <pc:sldMk cId="1707007781" sldId="664"/>
            <ac:spMk id="11" creationId="{9412DF74-D373-7808-632F-2116417BB4DD}"/>
          </ac:spMkLst>
        </pc:spChg>
        <pc:spChg chg="mod">
          <ac:chgData name="안우진" userId="464a0525-fd21-4b1b-97a7-d78836ec8476" providerId="ADAL" clId="{F025B1E6-5418-44AB-B9C6-554411C70A81}" dt="2022-10-24T02:27:59.412" v="1767" actId="1035"/>
          <ac:spMkLst>
            <pc:docMk/>
            <pc:sldMk cId="1707007781" sldId="664"/>
            <ac:spMk id="12" creationId="{85A3119E-C9A9-8201-33B9-52150A1D4565}"/>
          </ac:spMkLst>
        </pc:spChg>
        <pc:spChg chg="mod">
          <ac:chgData name="안우진" userId="464a0525-fd21-4b1b-97a7-d78836ec8476" providerId="ADAL" clId="{F025B1E6-5418-44AB-B9C6-554411C70A81}" dt="2022-10-24T02:27:59.412" v="1767" actId="1035"/>
          <ac:spMkLst>
            <pc:docMk/>
            <pc:sldMk cId="1707007781" sldId="664"/>
            <ac:spMk id="13" creationId="{FFBB8630-BBA7-A12B-A7E5-499EDCEFFBBC}"/>
          </ac:spMkLst>
        </pc:spChg>
        <pc:spChg chg="mod">
          <ac:chgData name="안우진" userId="464a0525-fd21-4b1b-97a7-d78836ec8476" providerId="ADAL" clId="{F025B1E6-5418-44AB-B9C6-554411C70A81}" dt="2022-10-24T02:21:22.189" v="1666" actId="14100"/>
          <ac:spMkLst>
            <pc:docMk/>
            <pc:sldMk cId="1707007781" sldId="664"/>
            <ac:spMk id="15" creationId="{B46DEF11-DFFE-E726-67E6-49444BFD67D0}"/>
          </ac:spMkLst>
        </pc:spChg>
        <pc:spChg chg="mod">
          <ac:chgData name="안우진" userId="464a0525-fd21-4b1b-97a7-d78836ec8476" providerId="ADAL" clId="{F025B1E6-5418-44AB-B9C6-554411C70A81}" dt="2022-10-24T02:24:23.820" v="1699" actId="6549"/>
          <ac:spMkLst>
            <pc:docMk/>
            <pc:sldMk cId="1707007781" sldId="664"/>
            <ac:spMk id="16" creationId="{5B8D61F1-635E-7425-F84C-8A9156A0D8B8}"/>
          </ac:spMkLst>
        </pc:spChg>
        <pc:spChg chg="mod">
          <ac:chgData name="안우진" userId="464a0525-fd21-4b1b-97a7-d78836ec8476" providerId="ADAL" clId="{F025B1E6-5418-44AB-B9C6-554411C70A81}" dt="2022-10-24T02:18:13.183" v="1571" actId="1036"/>
          <ac:spMkLst>
            <pc:docMk/>
            <pc:sldMk cId="1707007781" sldId="664"/>
            <ac:spMk id="18" creationId="{57BFE2B4-DC11-6566-9BB3-EFB2CAD9D9FE}"/>
          </ac:spMkLst>
        </pc:spChg>
        <pc:spChg chg="mod">
          <ac:chgData name="안우진" userId="464a0525-fd21-4b1b-97a7-d78836ec8476" providerId="ADAL" clId="{F025B1E6-5418-44AB-B9C6-554411C70A81}" dt="2022-10-24T02:18:13.183" v="1571" actId="1036"/>
          <ac:spMkLst>
            <pc:docMk/>
            <pc:sldMk cId="1707007781" sldId="664"/>
            <ac:spMk id="20" creationId="{1C4F31B5-E31B-3715-E01A-39D1EE7EBF95}"/>
          </ac:spMkLst>
        </pc:spChg>
        <pc:spChg chg="mod">
          <ac:chgData name="안우진" userId="464a0525-fd21-4b1b-97a7-d78836ec8476" providerId="ADAL" clId="{F025B1E6-5418-44AB-B9C6-554411C70A81}" dt="2022-10-24T02:30:09.322" v="1794" actId="1076"/>
          <ac:spMkLst>
            <pc:docMk/>
            <pc:sldMk cId="1707007781" sldId="664"/>
            <ac:spMk id="32" creationId="{8D3B0672-4475-E06A-9EB3-BA83BB25077F}"/>
          </ac:spMkLst>
        </pc:spChg>
        <pc:spChg chg="add mod">
          <ac:chgData name="안우진" userId="464a0525-fd21-4b1b-97a7-d78836ec8476" providerId="ADAL" clId="{F025B1E6-5418-44AB-B9C6-554411C70A81}" dt="2022-10-24T02:34:38.565" v="1985" actId="207"/>
          <ac:spMkLst>
            <pc:docMk/>
            <pc:sldMk cId="1707007781" sldId="664"/>
            <ac:spMk id="33" creationId="{F70BB8C5-60F4-DA0C-93B1-2EB553F97A50}"/>
          </ac:spMkLst>
        </pc:spChg>
        <pc:spChg chg="add mod">
          <ac:chgData name="안우진" userId="464a0525-fd21-4b1b-97a7-d78836ec8476" providerId="ADAL" clId="{F025B1E6-5418-44AB-B9C6-554411C70A81}" dt="2022-10-24T02:34:36.063" v="1984" actId="207"/>
          <ac:spMkLst>
            <pc:docMk/>
            <pc:sldMk cId="1707007781" sldId="664"/>
            <ac:spMk id="38" creationId="{2DB0E201-A0F3-164F-D2C8-743A9776D815}"/>
          </ac:spMkLst>
        </pc:spChg>
        <pc:spChg chg="add mod">
          <ac:chgData name="안우진" userId="464a0525-fd21-4b1b-97a7-d78836ec8476" providerId="ADAL" clId="{F025B1E6-5418-44AB-B9C6-554411C70A81}" dt="2022-10-24T02:24:28.896" v="1702" actId="404"/>
          <ac:spMkLst>
            <pc:docMk/>
            <pc:sldMk cId="1707007781" sldId="664"/>
            <ac:spMk id="41" creationId="{8C65D145-B2A4-16AA-8ABF-C22C76F3A841}"/>
          </ac:spMkLst>
        </pc:spChg>
        <pc:spChg chg="add mod">
          <ac:chgData name="안우진" userId="464a0525-fd21-4b1b-97a7-d78836ec8476" providerId="ADAL" clId="{F025B1E6-5418-44AB-B9C6-554411C70A81}" dt="2022-10-24T02:34:43.888" v="1987" actId="207"/>
          <ac:spMkLst>
            <pc:docMk/>
            <pc:sldMk cId="1707007781" sldId="664"/>
            <ac:spMk id="42" creationId="{CEC62AB0-DB02-B059-E55D-AD737106D1B4}"/>
          </ac:spMkLst>
        </pc:spChg>
        <pc:spChg chg="add mod">
          <ac:chgData name="안우진" userId="464a0525-fd21-4b1b-97a7-d78836ec8476" providerId="ADAL" clId="{F025B1E6-5418-44AB-B9C6-554411C70A81}" dt="2022-10-24T02:30:42.184" v="1810" actId="1076"/>
          <ac:spMkLst>
            <pc:docMk/>
            <pc:sldMk cId="1707007781" sldId="664"/>
            <ac:spMk id="43" creationId="{21FA2F9A-A20B-5514-B453-9E63024BDA5B}"/>
          </ac:spMkLst>
        </pc:spChg>
        <pc:spChg chg="mod">
          <ac:chgData name="안우진" userId="464a0525-fd21-4b1b-97a7-d78836ec8476" providerId="ADAL" clId="{F025B1E6-5418-44AB-B9C6-554411C70A81}" dt="2022-10-24T02:27:59.412" v="1767" actId="1035"/>
          <ac:spMkLst>
            <pc:docMk/>
            <pc:sldMk cId="1707007781" sldId="664"/>
            <ac:spMk id="44" creationId="{EFBA3DAE-808D-C905-47B8-27D87AD55C0A}"/>
          </ac:spMkLst>
        </pc:spChg>
        <pc:spChg chg="mod">
          <ac:chgData name="안우진" userId="464a0525-fd21-4b1b-97a7-d78836ec8476" providerId="ADAL" clId="{F025B1E6-5418-44AB-B9C6-554411C70A81}" dt="2022-10-24T02:27:59.412" v="1767" actId="1035"/>
          <ac:spMkLst>
            <pc:docMk/>
            <pc:sldMk cId="1707007781" sldId="664"/>
            <ac:spMk id="46" creationId="{BB6433A6-5801-82FC-49EE-BD62D1AD82D3}"/>
          </ac:spMkLst>
        </pc:spChg>
        <pc:spChg chg="mod">
          <ac:chgData name="안우진" userId="464a0525-fd21-4b1b-97a7-d78836ec8476" providerId="ADAL" clId="{F025B1E6-5418-44AB-B9C6-554411C70A81}" dt="2022-10-24T02:28:14.920" v="1772" actId="1076"/>
          <ac:spMkLst>
            <pc:docMk/>
            <pc:sldMk cId="1707007781" sldId="664"/>
            <ac:spMk id="48" creationId="{01BE3CD5-41E1-8027-E11D-72D337BA30F3}"/>
          </ac:spMkLst>
        </pc:spChg>
        <pc:spChg chg="add mod">
          <ac:chgData name="안우진" userId="464a0525-fd21-4b1b-97a7-d78836ec8476" providerId="ADAL" clId="{F025B1E6-5418-44AB-B9C6-554411C70A81}" dt="2022-10-24T02:30:26.810" v="1805" actId="14100"/>
          <ac:spMkLst>
            <pc:docMk/>
            <pc:sldMk cId="1707007781" sldId="664"/>
            <ac:spMk id="50" creationId="{D15BF5D5-48F1-AD30-9996-E05F9A2AFA0E}"/>
          </ac:spMkLst>
        </pc:spChg>
        <pc:spChg chg="add mod">
          <ac:chgData name="안우진" userId="464a0525-fd21-4b1b-97a7-d78836ec8476" providerId="ADAL" clId="{F025B1E6-5418-44AB-B9C6-554411C70A81}" dt="2022-10-24T02:34:41.213" v="1986" actId="207"/>
          <ac:spMkLst>
            <pc:docMk/>
            <pc:sldMk cId="1707007781" sldId="664"/>
            <ac:spMk id="51" creationId="{C3E1865D-D5B9-6A72-DDF1-68388D5321E1}"/>
          </ac:spMkLst>
        </pc:spChg>
        <pc:spChg chg="mod">
          <ac:chgData name="안우진" userId="464a0525-fd21-4b1b-97a7-d78836ec8476" providerId="ADAL" clId="{F025B1E6-5418-44AB-B9C6-554411C70A81}" dt="2022-10-24T02:27:59.412" v="1767" actId="1035"/>
          <ac:spMkLst>
            <pc:docMk/>
            <pc:sldMk cId="1707007781" sldId="664"/>
            <ac:spMk id="149" creationId="{D6275C22-1A96-B2F0-4895-2FB9FA49C325}"/>
          </ac:spMkLst>
        </pc:spChg>
        <pc:spChg chg="mod">
          <ac:chgData name="안우진" userId="464a0525-fd21-4b1b-97a7-d78836ec8476" providerId="ADAL" clId="{F025B1E6-5418-44AB-B9C6-554411C70A81}" dt="2022-10-24T02:30:09.322" v="1794" actId="1076"/>
          <ac:spMkLst>
            <pc:docMk/>
            <pc:sldMk cId="1707007781" sldId="664"/>
            <ac:spMk id="150" creationId="{3F2E672A-D26D-6CAA-A297-818A51A5FEA3}"/>
          </ac:spMkLst>
        </pc:spChg>
        <pc:spChg chg="mod">
          <ac:chgData name="안우진" userId="464a0525-fd21-4b1b-97a7-d78836ec8476" providerId="ADAL" clId="{F025B1E6-5418-44AB-B9C6-554411C70A81}" dt="2022-10-24T02:30:09.322" v="1794" actId="1076"/>
          <ac:spMkLst>
            <pc:docMk/>
            <pc:sldMk cId="1707007781" sldId="664"/>
            <ac:spMk id="157" creationId="{1D6DFDF1-3C2F-7805-EB6A-9CDA54C59497}"/>
          </ac:spMkLst>
        </pc:spChg>
        <pc:spChg chg="mod">
          <ac:chgData name="안우진" userId="464a0525-fd21-4b1b-97a7-d78836ec8476" providerId="ADAL" clId="{F025B1E6-5418-44AB-B9C6-554411C70A81}" dt="2022-10-24T02:27:59.412" v="1767" actId="1035"/>
          <ac:spMkLst>
            <pc:docMk/>
            <pc:sldMk cId="1707007781" sldId="664"/>
            <ac:spMk id="164" creationId="{955D0B55-2444-5A99-C0D0-F81968BDACF6}"/>
          </ac:spMkLst>
        </pc:spChg>
        <pc:spChg chg="mod">
          <ac:chgData name="안우진" userId="464a0525-fd21-4b1b-97a7-d78836ec8476" providerId="ADAL" clId="{F025B1E6-5418-44AB-B9C6-554411C70A81}" dt="2022-10-24T02:27:59.412" v="1767" actId="1035"/>
          <ac:spMkLst>
            <pc:docMk/>
            <pc:sldMk cId="1707007781" sldId="664"/>
            <ac:spMk id="170" creationId="{27D91338-F5BA-8384-7E58-B8DEA6FCBE10}"/>
          </ac:spMkLst>
        </pc:spChg>
        <pc:spChg chg="mod">
          <ac:chgData name="안우진" userId="464a0525-fd21-4b1b-97a7-d78836ec8476" providerId="ADAL" clId="{F025B1E6-5418-44AB-B9C6-554411C70A81}" dt="2022-10-24T02:30:09.322" v="1794" actId="1076"/>
          <ac:spMkLst>
            <pc:docMk/>
            <pc:sldMk cId="1707007781" sldId="664"/>
            <ac:spMk id="184" creationId="{B6D88B2B-002B-22D3-5A39-DC44042ABD48}"/>
          </ac:spMkLst>
        </pc:spChg>
        <pc:grpChg chg="mod">
          <ac:chgData name="안우진" userId="464a0525-fd21-4b1b-97a7-d78836ec8476" providerId="ADAL" clId="{F025B1E6-5418-44AB-B9C6-554411C70A81}" dt="2022-10-24T02:30:09.322" v="1794" actId="1076"/>
          <ac:grpSpMkLst>
            <pc:docMk/>
            <pc:sldMk cId="1707007781" sldId="664"/>
            <ac:grpSpMk id="29" creationId="{0BF8AB4B-4C5B-2E4B-0083-6B5984B2C6A1}"/>
          </ac:grpSpMkLst>
        </pc:grpChg>
        <pc:graphicFrameChg chg="mod modGraphic">
          <ac:chgData name="안우진" userId="464a0525-fd21-4b1b-97a7-d78836ec8476" providerId="ADAL" clId="{F025B1E6-5418-44AB-B9C6-554411C70A81}" dt="2022-10-24T02:36:50.345" v="2082" actId="6549"/>
          <ac:graphicFrameMkLst>
            <pc:docMk/>
            <pc:sldMk cId="1707007781" sldId="664"/>
            <ac:graphicFrameMk id="3" creationId="{911B1A02-8878-63EB-9D2C-2E48948B28DD}"/>
          </ac:graphicFrameMkLst>
        </pc:graphicFrameChg>
        <pc:picChg chg="mod">
          <ac:chgData name="안우진" userId="464a0525-fd21-4b1b-97a7-d78836ec8476" providerId="ADAL" clId="{F025B1E6-5418-44AB-B9C6-554411C70A81}" dt="2022-10-24T02:35:01.866" v="1988" actId="1076"/>
          <ac:picMkLst>
            <pc:docMk/>
            <pc:sldMk cId="1707007781" sldId="664"/>
            <ac:picMk id="21" creationId="{9F738174-DD78-FC81-05A1-1C5BB6D0D3E2}"/>
          </ac:picMkLst>
        </pc:picChg>
        <pc:picChg chg="mod">
          <ac:chgData name="안우진" userId="464a0525-fd21-4b1b-97a7-d78836ec8476" providerId="ADAL" clId="{F025B1E6-5418-44AB-B9C6-554411C70A81}" dt="2022-10-24T02:28:16.392" v="1773" actId="1076"/>
          <ac:picMkLst>
            <pc:docMk/>
            <pc:sldMk cId="1707007781" sldId="664"/>
            <ac:picMk id="47" creationId="{AA41D75A-2C59-30E8-D746-1FEBDAC996FF}"/>
          </ac:picMkLst>
        </pc:picChg>
        <pc:picChg chg="mod">
          <ac:chgData name="안우진" userId="464a0525-fd21-4b1b-97a7-d78836ec8476" providerId="ADAL" clId="{F025B1E6-5418-44AB-B9C6-554411C70A81}" dt="2022-10-24T02:35:01.866" v="1988" actId="1076"/>
          <ac:picMkLst>
            <pc:docMk/>
            <pc:sldMk cId="1707007781" sldId="664"/>
            <ac:picMk id="49" creationId="{772D1076-9DA4-D188-95A5-1C445615DA9D}"/>
          </ac:picMkLst>
        </pc:picChg>
        <pc:picChg chg="mod">
          <ac:chgData name="안우진" userId="464a0525-fd21-4b1b-97a7-d78836ec8476" providerId="ADAL" clId="{F025B1E6-5418-44AB-B9C6-554411C70A81}" dt="2022-10-24T02:30:15.501" v="1801" actId="1035"/>
          <ac:picMkLst>
            <pc:docMk/>
            <pc:sldMk cId="1707007781" sldId="664"/>
            <ac:picMk id="158" creationId="{8D104ECC-90FB-D995-4E84-CA5A30B036A4}"/>
          </ac:picMkLst>
        </pc:picChg>
        <pc:picChg chg="mod ord">
          <ac:chgData name="안우진" userId="464a0525-fd21-4b1b-97a7-d78836ec8476" providerId="ADAL" clId="{F025B1E6-5418-44AB-B9C6-554411C70A81}" dt="2022-10-24T02:30:18.482" v="1802" actId="166"/>
          <ac:picMkLst>
            <pc:docMk/>
            <pc:sldMk cId="1707007781" sldId="664"/>
            <ac:picMk id="160" creationId="{43BD3C50-71E1-3988-699F-A3518D150687}"/>
          </ac:picMkLst>
        </pc:picChg>
        <pc:picChg chg="mod">
          <ac:chgData name="안우진" userId="464a0525-fd21-4b1b-97a7-d78836ec8476" providerId="ADAL" clId="{F025B1E6-5418-44AB-B9C6-554411C70A81}" dt="2022-10-24T02:27:17.548" v="1724" actId="1076"/>
          <ac:picMkLst>
            <pc:docMk/>
            <pc:sldMk cId="1707007781" sldId="664"/>
            <ac:picMk id="179" creationId="{5C45B07F-AEFB-A70B-21CC-5E14AD5C3C7D}"/>
          </ac:picMkLst>
        </pc:picChg>
        <pc:cxnChg chg="mod">
          <ac:chgData name="안우진" userId="464a0525-fd21-4b1b-97a7-d78836ec8476" providerId="ADAL" clId="{F025B1E6-5418-44AB-B9C6-554411C70A81}" dt="2022-10-24T02:27:59.412" v="1767" actId="1035"/>
          <ac:cxnSpMkLst>
            <pc:docMk/>
            <pc:sldMk cId="1707007781" sldId="664"/>
            <ac:cxnSpMk id="14" creationId="{103F3D27-4EDF-0EC4-325F-53CF5544B528}"/>
          </ac:cxnSpMkLst>
        </pc:cxnChg>
        <pc:cxnChg chg="mod">
          <ac:chgData name="안우진" userId="464a0525-fd21-4b1b-97a7-d78836ec8476" providerId="ADAL" clId="{F025B1E6-5418-44AB-B9C6-554411C70A81}" dt="2022-10-24T02:35:11.853" v="2022" actId="14100"/>
          <ac:cxnSpMkLst>
            <pc:docMk/>
            <pc:sldMk cId="1707007781" sldId="664"/>
            <ac:cxnSpMk id="17" creationId="{4699BF6E-EA34-0F9B-D296-CC86624777D0}"/>
          </ac:cxnSpMkLst>
        </pc:cxnChg>
        <pc:cxnChg chg="mod">
          <ac:chgData name="안우진" userId="464a0525-fd21-4b1b-97a7-d78836ec8476" providerId="ADAL" clId="{F025B1E6-5418-44AB-B9C6-554411C70A81}" dt="2022-10-24T02:35:11.853" v="2022" actId="14100"/>
          <ac:cxnSpMkLst>
            <pc:docMk/>
            <pc:sldMk cId="1707007781" sldId="664"/>
            <ac:cxnSpMk id="19" creationId="{75720551-D2B8-1692-E226-F0BCA6F11A46}"/>
          </ac:cxnSpMkLst>
        </pc:cxnChg>
        <pc:cxnChg chg="mod">
          <ac:chgData name="안우진" userId="464a0525-fd21-4b1b-97a7-d78836ec8476" providerId="ADAL" clId="{F025B1E6-5418-44AB-B9C6-554411C70A81}" dt="2022-10-24T02:27:59.412" v="1767" actId="1035"/>
          <ac:cxnSpMkLst>
            <pc:docMk/>
            <pc:sldMk cId="1707007781" sldId="664"/>
            <ac:cxnSpMk id="22" creationId="{72E01EB4-237A-F44B-5A93-547790469163}"/>
          </ac:cxnSpMkLst>
        </pc:cxnChg>
        <pc:cxnChg chg="mod">
          <ac:chgData name="안우진" userId="464a0525-fd21-4b1b-97a7-d78836ec8476" providerId="ADAL" clId="{F025B1E6-5418-44AB-B9C6-554411C70A81}" dt="2022-10-24T02:21:31.946" v="1672" actId="14100"/>
          <ac:cxnSpMkLst>
            <pc:docMk/>
            <pc:sldMk cId="1707007781" sldId="664"/>
            <ac:cxnSpMk id="23" creationId="{C4F9AD3A-0761-C35D-718D-AE692AA65781}"/>
          </ac:cxnSpMkLst>
        </pc:cxnChg>
        <pc:cxnChg chg="mod">
          <ac:chgData name="안우진" userId="464a0525-fd21-4b1b-97a7-d78836ec8476" providerId="ADAL" clId="{F025B1E6-5418-44AB-B9C6-554411C70A81}" dt="2022-10-24T02:21:31.946" v="1672" actId="14100"/>
          <ac:cxnSpMkLst>
            <pc:docMk/>
            <pc:sldMk cId="1707007781" sldId="664"/>
            <ac:cxnSpMk id="24" creationId="{FD2D5A37-C4E6-CCBB-A48F-966557460684}"/>
          </ac:cxnSpMkLst>
        </pc:cxnChg>
        <pc:cxnChg chg="mod">
          <ac:chgData name="안우진" userId="464a0525-fd21-4b1b-97a7-d78836ec8476" providerId="ADAL" clId="{F025B1E6-5418-44AB-B9C6-554411C70A81}" dt="2022-10-24T02:21:31.946" v="1672" actId="14100"/>
          <ac:cxnSpMkLst>
            <pc:docMk/>
            <pc:sldMk cId="1707007781" sldId="664"/>
            <ac:cxnSpMk id="25" creationId="{13594396-C700-5BD7-EFE9-FD56E249AB00}"/>
          </ac:cxnSpMkLst>
        </pc:cxnChg>
        <pc:cxnChg chg="mod">
          <ac:chgData name="안우진" userId="464a0525-fd21-4b1b-97a7-d78836ec8476" providerId="ADAL" clId="{F025B1E6-5418-44AB-B9C6-554411C70A81}" dt="2022-10-24T02:21:31.946" v="1672" actId="14100"/>
          <ac:cxnSpMkLst>
            <pc:docMk/>
            <pc:sldMk cId="1707007781" sldId="664"/>
            <ac:cxnSpMk id="26" creationId="{A0965304-7169-9A5A-9DA0-E95E04EA4AD3}"/>
          </ac:cxnSpMkLst>
        </pc:cxnChg>
        <pc:cxnChg chg="mod">
          <ac:chgData name="안우진" userId="464a0525-fd21-4b1b-97a7-d78836ec8476" providerId="ADAL" clId="{F025B1E6-5418-44AB-B9C6-554411C70A81}" dt="2022-10-24T02:21:31.946" v="1672" actId="14100"/>
          <ac:cxnSpMkLst>
            <pc:docMk/>
            <pc:sldMk cId="1707007781" sldId="664"/>
            <ac:cxnSpMk id="27" creationId="{37E060C8-E2C7-5A4F-F6B1-8B7944B7F8DB}"/>
          </ac:cxnSpMkLst>
        </pc:cxnChg>
        <pc:cxnChg chg="mod">
          <ac:chgData name="안우진" userId="464a0525-fd21-4b1b-97a7-d78836ec8476" providerId="ADAL" clId="{F025B1E6-5418-44AB-B9C6-554411C70A81}" dt="2022-10-24T02:21:31.946" v="1672" actId="14100"/>
          <ac:cxnSpMkLst>
            <pc:docMk/>
            <pc:sldMk cId="1707007781" sldId="664"/>
            <ac:cxnSpMk id="28" creationId="{DE17E85E-5755-6419-0358-84B166C5F97B}"/>
          </ac:cxnSpMkLst>
        </pc:cxnChg>
        <pc:cxnChg chg="add mod">
          <ac:chgData name="안우진" userId="464a0525-fd21-4b1b-97a7-d78836ec8476" providerId="ADAL" clId="{F025B1E6-5418-44AB-B9C6-554411C70A81}" dt="2022-10-24T02:21:31.946" v="1672" actId="14100"/>
          <ac:cxnSpMkLst>
            <pc:docMk/>
            <pc:sldMk cId="1707007781" sldId="664"/>
            <ac:cxnSpMk id="34" creationId="{FDB8895C-BDD0-1BEB-9824-80B12217D762}"/>
          </ac:cxnSpMkLst>
        </pc:cxnChg>
        <pc:cxnChg chg="add mod">
          <ac:chgData name="안우진" userId="464a0525-fd21-4b1b-97a7-d78836ec8476" providerId="ADAL" clId="{F025B1E6-5418-44AB-B9C6-554411C70A81}" dt="2022-10-24T02:21:31.946" v="1672" actId="14100"/>
          <ac:cxnSpMkLst>
            <pc:docMk/>
            <pc:sldMk cId="1707007781" sldId="664"/>
            <ac:cxnSpMk id="35" creationId="{9A1739FE-16B8-54F2-C3CB-EAB61EC97C31}"/>
          </ac:cxnSpMkLst>
        </pc:cxnChg>
        <pc:cxnChg chg="add mod">
          <ac:chgData name="안우진" userId="464a0525-fd21-4b1b-97a7-d78836ec8476" providerId="ADAL" clId="{F025B1E6-5418-44AB-B9C6-554411C70A81}" dt="2022-10-24T02:18:23.656" v="1574"/>
          <ac:cxnSpMkLst>
            <pc:docMk/>
            <pc:sldMk cId="1707007781" sldId="664"/>
            <ac:cxnSpMk id="36" creationId="{6056A1E5-4ED7-3D0B-5E0A-BC6E528583FB}"/>
          </ac:cxnSpMkLst>
        </pc:cxnChg>
        <pc:cxnChg chg="add mod">
          <ac:chgData name="안우진" userId="464a0525-fd21-4b1b-97a7-d78836ec8476" providerId="ADAL" clId="{F025B1E6-5418-44AB-B9C6-554411C70A81}" dt="2022-10-24T02:21:39.876" v="1674" actId="571"/>
          <ac:cxnSpMkLst>
            <pc:docMk/>
            <pc:sldMk cId="1707007781" sldId="664"/>
            <ac:cxnSpMk id="37" creationId="{1086538F-ADF8-E735-41DA-FD9D556991BC}"/>
          </ac:cxnSpMkLst>
        </pc:cxnChg>
        <pc:cxnChg chg="add mod">
          <ac:chgData name="안우진" userId="464a0525-fd21-4b1b-97a7-d78836ec8476" providerId="ADAL" clId="{F025B1E6-5418-44AB-B9C6-554411C70A81}" dt="2022-10-24T02:21:48.044" v="1677" actId="692"/>
          <ac:cxnSpMkLst>
            <pc:docMk/>
            <pc:sldMk cId="1707007781" sldId="664"/>
            <ac:cxnSpMk id="39" creationId="{4B1BEB8F-8F61-7735-9338-D5CB5612B366}"/>
          </ac:cxnSpMkLst>
        </pc:cxnChg>
        <pc:cxnChg chg="mod">
          <ac:chgData name="안우진" userId="464a0525-fd21-4b1b-97a7-d78836ec8476" providerId="ADAL" clId="{F025B1E6-5418-44AB-B9C6-554411C70A81}" dt="2022-10-24T02:27:59.412" v="1767" actId="1035"/>
          <ac:cxnSpMkLst>
            <pc:docMk/>
            <pc:sldMk cId="1707007781" sldId="664"/>
            <ac:cxnSpMk id="45" creationId="{012313FA-E273-C601-1488-CDBFAF1C6DDF}"/>
          </ac:cxnSpMkLst>
        </pc:cxnChg>
        <pc:cxnChg chg="add mod">
          <ac:chgData name="안우진" userId="464a0525-fd21-4b1b-97a7-d78836ec8476" providerId="ADAL" clId="{F025B1E6-5418-44AB-B9C6-554411C70A81}" dt="2022-10-24T02:30:57.407" v="1815" actId="692"/>
          <ac:cxnSpMkLst>
            <pc:docMk/>
            <pc:sldMk cId="1707007781" sldId="664"/>
            <ac:cxnSpMk id="52" creationId="{BB0567AA-6C4A-8EBB-ED16-5A479EBC7C5A}"/>
          </ac:cxnSpMkLst>
        </pc:cxnChg>
        <pc:cxnChg chg="add mod">
          <ac:chgData name="안우진" userId="464a0525-fd21-4b1b-97a7-d78836ec8476" providerId="ADAL" clId="{F025B1E6-5418-44AB-B9C6-554411C70A81}" dt="2022-10-24T02:31:19.496" v="1818" actId="1076"/>
          <ac:cxnSpMkLst>
            <pc:docMk/>
            <pc:sldMk cId="1707007781" sldId="664"/>
            <ac:cxnSpMk id="54" creationId="{D460DA02-8DC8-D3F5-A50D-9F71CB64D023}"/>
          </ac:cxnSpMkLst>
        </pc:cxnChg>
        <pc:cxnChg chg="add mod">
          <ac:chgData name="안우진" userId="464a0525-fd21-4b1b-97a7-d78836ec8476" providerId="ADAL" clId="{F025B1E6-5418-44AB-B9C6-554411C70A81}" dt="2022-10-24T02:31:24.093" v="1819" actId="571"/>
          <ac:cxnSpMkLst>
            <pc:docMk/>
            <pc:sldMk cId="1707007781" sldId="664"/>
            <ac:cxnSpMk id="55" creationId="{F9EF5837-CC74-EA12-DDC2-993E06ECBE3F}"/>
          </ac:cxnSpMkLst>
        </pc:cxnChg>
        <pc:cxnChg chg="mod">
          <ac:chgData name="안우진" userId="464a0525-fd21-4b1b-97a7-d78836ec8476" providerId="ADAL" clId="{F025B1E6-5418-44AB-B9C6-554411C70A81}" dt="2022-10-24T02:30:09.322" v="1794" actId="1076"/>
          <ac:cxnSpMkLst>
            <pc:docMk/>
            <pc:sldMk cId="1707007781" sldId="664"/>
            <ac:cxnSpMk id="146" creationId="{148F5E81-1D3F-63A6-7D44-F045F1201C8B}"/>
          </ac:cxnSpMkLst>
        </pc:cxnChg>
        <pc:cxnChg chg="mod">
          <ac:chgData name="안우진" userId="464a0525-fd21-4b1b-97a7-d78836ec8476" providerId="ADAL" clId="{F025B1E6-5418-44AB-B9C6-554411C70A81}" dt="2022-10-24T02:30:09.322" v="1794" actId="1076"/>
          <ac:cxnSpMkLst>
            <pc:docMk/>
            <pc:sldMk cId="1707007781" sldId="664"/>
            <ac:cxnSpMk id="152" creationId="{C35D2D15-85C9-44CD-9C55-F9B46AE8C1DF}"/>
          </ac:cxnSpMkLst>
        </pc:cxnChg>
        <pc:cxnChg chg="mod">
          <ac:chgData name="안우진" userId="464a0525-fd21-4b1b-97a7-d78836ec8476" providerId="ADAL" clId="{F025B1E6-5418-44AB-B9C6-554411C70A81}" dt="2022-10-24T02:30:15.501" v="1801" actId="1035"/>
          <ac:cxnSpMkLst>
            <pc:docMk/>
            <pc:sldMk cId="1707007781" sldId="664"/>
            <ac:cxnSpMk id="159" creationId="{D054246E-0347-3C44-E73C-5B7F497F54D3}"/>
          </ac:cxnSpMkLst>
        </pc:cxnChg>
        <pc:cxnChg chg="mod">
          <ac:chgData name="안우진" userId="464a0525-fd21-4b1b-97a7-d78836ec8476" providerId="ADAL" clId="{F025B1E6-5418-44AB-B9C6-554411C70A81}" dt="2022-10-24T02:27:59.412" v="1767" actId="1035"/>
          <ac:cxnSpMkLst>
            <pc:docMk/>
            <pc:sldMk cId="1707007781" sldId="664"/>
            <ac:cxnSpMk id="161" creationId="{A99F9888-5C65-23FB-D42E-CB2405C10E02}"/>
          </ac:cxnSpMkLst>
        </pc:cxnChg>
        <pc:cxnChg chg="mod">
          <ac:chgData name="안우진" userId="464a0525-fd21-4b1b-97a7-d78836ec8476" providerId="ADAL" clId="{F025B1E6-5418-44AB-B9C6-554411C70A81}" dt="2022-10-24T02:27:59.412" v="1767" actId="1035"/>
          <ac:cxnSpMkLst>
            <pc:docMk/>
            <pc:sldMk cId="1707007781" sldId="664"/>
            <ac:cxnSpMk id="162" creationId="{FC3B2AB3-4167-9076-4112-D00EBAA00B07}"/>
          </ac:cxnSpMkLst>
        </pc:cxnChg>
        <pc:cxnChg chg="mod">
          <ac:chgData name="안우진" userId="464a0525-fd21-4b1b-97a7-d78836ec8476" providerId="ADAL" clId="{F025B1E6-5418-44AB-B9C6-554411C70A81}" dt="2022-10-24T02:27:59.412" v="1767" actId="1035"/>
          <ac:cxnSpMkLst>
            <pc:docMk/>
            <pc:sldMk cId="1707007781" sldId="664"/>
            <ac:cxnSpMk id="163" creationId="{8593509F-152C-DCC7-6D81-C9DB05DA9CD6}"/>
          </ac:cxnSpMkLst>
        </pc:cxnChg>
      </pc:sldChg>
      <pc:sldChg chg="addSp delSp modSp mod">
        <pc:chgData name="안우진" userId="464a0525-fd21-4b1b-97a7-d78836ec8476" providerId="ADAL" clId="{F025B1E6-5418-44AB-B9C6-554411C70A81}" dt="2022-10-24T02:55:37.158" v="2436" actId="14100"/>
        <pc:sldMkLst>
          <pc:docMk/>
          <pc:sldMk cId="2402894300" sldId="665"/>
        </pc:sldMkLst>
        <pc:spChg chg="del">
          <ac:chgData name="안우진" userId="464a0525-fd21-4b1b-97a7-d78836ec8476" providerId="ADAL" clId="{F025B1E6-5418-44AB-B9C6-554411C70A81}" dt="2022-10-24T02:25:43.824" v="1704" actId="478"/>
          <ac:spMkLst>
            <pc:docMk/>
            <pc:sldMk cId="2402894300" sldId="665"/>
            <ac:spMk id="4" creationId="{C81C8E54-7658-4459-6C10-E9977C2D3ED2}"/>
          </ac:spMkLst>
        </pc:spChg>
        <pc:spChg chg="del">
          <ac:chgData name="안우진" userId="464a0525-fd21-4b1b-97a7-d78836ec8476" providerId="ADAL" clId="{F025B1E6-5418-44AB-B9C6-554411C70A81}" dt="2022-10-24T02:25:43.824" v="1704" actId="478"/>
          <ac:spMkLst>
            <pc:docMk/>
            <pc:sldMk cId="2402894300" sldId="665"/>
            <ac:spMk id="6" creationId="{9417866C-D715-325C-5B60-A9004442269B}"/>
          </ac:spMkLst>
        </pc:spChg>
        <pc:spChg chg="del">
          <ac:chgData name="안우진" userId="464a0525-fd21-4b1b-97a7-d78836ec8476" providerId="ADAL" clId="{F025B1E6-5418-44AB-B9C6-554411C70A81}" dt="2022-10-24T02:25:43.824" v="1704" actId="478"/>
          <ac:spMkLst>
            <pc:docMk/>
            <pc:sldMk cId="2402894300" sldId="665"/>
            <ac:spMk id="7" creationId="{5807C320-84FE-CFD9-0F30-57FE46DA5F80}"/>
          </ac:spMkLst>
        </pc:spChg>
        <pc:spChg chg="del">
          <ac:chgData name="안우진" userId="464a0525-fd21-4b1b-97a7-d78836ec8476" providerId="ADAL" clId="{F025B1E6-5418-44AB-B9C6-554411C70A81}" dt="2022-10-24T02:25:43.824" v="1704" actId="478"/>
          <ac:spMkLst>
            <pc:docMk/>
            <pc:sldMk cId="2402894300" sldId="665"/>
            <ac:spMk id="8" creationId="{61BEC7FA-B7FA-AB55-F081-7526113CB00F}"/>
          </ac:spMkLst>
        </pc:spChg>
        <pc:spChg chg="del">
          <ac:chgData name="안우진" userId="464a0525-fd21-4b1b-97a7-d78836ec8476" providerId="ADAL" clId="{F025B1E6-5418-44AB-B9C6-554411C70A81}" dt="2022-10-24T02:25:43.824" v="1704" actId="478"/>
          <ac:spMkLst>
            <pc:docMk/>
            <pc:sldMk cId="2402894300" sldId="665"/>
            <ac:spMk id="9" creationId="{ED2B63C4-DEC1-8FCE-4475-C6264ABBB885}"/>
          </ac:spMkLst>
        </pc:spChg>
        <pc:spChg chg="del">
          <ac:chgData name="안우진" userId="464a0525-fd21-4b1b-97a7-d78836ec8476" providerId="ADAL" clId="{F025B1E6-5418-44AB-B9C6-554411C70A81}" dt="2022-10-24T02:25:43.824" v="1704" actId="478"/>
          <ac:spMkLst>
            <pc:docMk/>
            <pc:sldMk cId="2402894300" sldId="665"/>
            <ac:spMk id="10" creationId="{EF7859EF-CD08-FA87-9E44-E0B94E2B975B}"/>
          </ac:spMkLst>
        </pc:spChg>
        <pc:spChg chg="mod">
          <ac:chgData name="안우진" userId="464a0525-fd21-4b1b-97a7-d78836ec8476" providerId="ADAL" clId="{F025B1E6-5418-44AB-B9C6-554411C70A81}" dt="2022-10-24T02:28:30.213" v="1785" actId="1035"/>
          <ac:spMkLst>
            <pc:docMk/>
            <pc:sldMk cId="2402894300" sldId="665"/>
            <ac:spMk id="44" creationId="{EFBA3DAE-808D-C905-47B8-27D87AD55C0A}"/>
          </ac:spMkLst>
        </pc:spChg>
        <pc:spChg chg="mod">
          <ac:chgData name="안우진" userId="464a0525-fd21-4b1b-97a7-d78836ec8476" providerId="ADAL" clId="{F025B1E6-5418-44AB-B9C6-554411C70A81}" dt="2022-10-24T02:28:30.213" v="1785" actId="1035"/>
          <ac:spMkLst>
            <pc:docMk/>
            <pc:sldMk cId="2402894300" sldId="665"/>
            <ac:spMk id="46" creationId="{BB6433A6-5801-82FC-49EE-BD62D1AD82D3}"/>
          </ac:spMkLst>
        </pc:spChg>
        <pc:spChg chg="mod">
          <ac:chgData name="안우진" userId="464a0525-fd21-4b1b-97a7-d78836ec8476" providerId="ADAL" clId="{F025B1E6-5418-44AB-B9C6-554411C70A81}" dt="2022-10-24T02:36:03.713" v="2024"/>
          <ac:spMkLst>
            <pc:docMk/>
            <pc:sldMk cId="2402894300" sldId="665"/>
            <ac:spMk id="184" creationId="{B6D88B2B-002B-22D3-5A39-DC44042ABD48}"/>
          </ac:spMkLst>
        </pc:spChg>
        <pc:spChg chg="mod">
          <ac:chgData name="안우진" userId="464a0525-fd21-4b1b-97a7-d78836ec8476" providerId="ADAL" clId="{F025B1E6-5418-44AB-B9C6-554411C70A81}" dt="2022-10-24T02:55:23.739" v="2431" actId="1076"/>
          <ac:spMkLst>
            <pc:docMk/>
            <pc:sldMk cId="2402894300" sldId="665"/>
            <ac:spMk id="215" creationId="{B16DB6B4-8B7C-223B-F8EF-CADD0AD5AA72}"/>
          </ac:spMkLst>
        </pc:spChg>
        <pc:graphicFrameChg chg="modGraphic">
          <ac:chgData name="안우진" userId="464a0525-fd21-4b1b-97a7-d78836ec8476" providerId="ADAL" clId="{F025B1E6-5418-44AB-B9C6-554411C70A81}" dt="2022-10-24T02:44:20.483" v="2240" actId="20577"/>
          <ac:graphicFrameMkLst>
            <pc:docMk/>
            <pc:sldMk cId="2402894300" sldId="665"/>
            <ac:graphicFrameMk id="3" creationId="{CE1BE08C-83F9-FB9B-C8A8-A01654E8197B}"/>
          </ac:graphicFrameMkLst>
        </pc:graphicFrameChg>
        <pc:picChg chg="add mod">
          <ac:chgData name="안우진" userId="464a0525-fd21-4b1b-97a7-d78836ec8476" providerId="ADAL" clId="{F025B1E6-5418-44AB-B9C6-554411C70A81}" dt="2022-10-24T02:25:52.862" v="1706" actId="1076"/>
          <ac:picMkLst>
            <pc:docMk/>
            <pc:sldMk cId="2402894300" sldId="665"/>
            <ac:picMk id="33" creationId="{D2A7E5B3-B2B3-628B-DFFE-764491303CBB}"/>
          </ac:picMkLst>
        </pc:picChg>
        <pc:picChg chg="add mod">
          <ac:chgData name="안우진" userId="464a0525-fd21-4b1b-97a7-d78836ec8476" providerId="ADAL" clId="{F025B1E6-5418-44AB-B9C6-554411C70A81}" dt="2022-10-24T02:55:30.203" v="2433" actId="1076"/>
          <ac:picMkLst>
            <pc:docMk/>
            <pc:sldMk cId="2402894300" sldId="665"/>
            <ac:picMk id="34" creationId="{E07546A9-A8C2-816D-21C3-57AB6603E50D}"/>
          </ac:picMkLst>
        </pc:picChg>
        <pc:cxnChg chg="add mod">
          <ac:chgData name="안우진" userId="464a0525-fd21-4b1b-97a7-d78836ec8476" providerId="ADAL" clId="{F025B1E6-5418-44AB-B9C6-554411C70A81}" dt="2022-10-24T02:18:25.215" v="1575"/>
          <ac:cxnSpMkLst>
            <pc:docMk/>
            <pc:sldMk cId="2402894300" sldId="665"/>
            <ac:cxnSpMk id="5" creationId="{2A4E0F2A-E5A2-CFFA-A20E-5A86ADC6B29F}"/>
          </ac:cxnSpMkLst>
        </pc:cxnChg>
        <pc:cxnChg chg="del">
          <ac:chgData name="안우진" userId="464a0525-fd21-4b1b-97a7-d78836ec8476" providerId="ADAL" clId="{F025B1E6-5418-44AB-B9C6-554411C70A81}" dt="2022-10-24T02:25:43.824" v="1704" actId="478"/>
          <ac:cxnSpMkLst>
            <pc:docMk/>
            <pc:sldMk cId="2402894300" sldId="665"/>
            <ac:cxnSpMk id="27" creationId="{E762CF80-B537-21FD-0A65-96C265BA5703}"/>
          </ac:cxnSpMkLst>
        </pc:cxnChg>
        <pc:cxnChg chg="del">
          <ac:chgData name="안우진" userId="464a0525-fd21-4b1b-97a7-d78836ec8476" providerId="ADAL" clId="{F025B1E6-5418-44AB-B9C6-554411C70A81}" dt="2022-10-24T02:25:43.824" v="1704" actId="478"/>
          <ac:cxnSpMkLst>
            <pc:docMk/>
            <pc:sldMk cId="2402894300" sldId="665"/>
            <ac:cxnSpMk id="28" creationId="{AF2BF0D0-2C4D-ED5D-1315-896D10A1063C}"/>
          </ac:cxnSpMkLst>
        </pc:cxnChg>
        <pc:cxnChg chg="del">
          <ac:chgData name="안우진" userId="464a0525-fd21-4b1b-97a7-d78836ec8476" providerId="ADAL" clId="{F025B1E6-5418-44AB-B9C6-554411C70A81}" dt="2022-10-24T02:25:43.824" v="1704" actId="478"/>
          <ac:cxnSpMkLst>
            <pc:docMk/>
            <pc:sldMk cId="2402894300" sldId="665"/>
            <ac:cxnSpMk id="29" creationId="{D1A659C2-1537-D018-C0F0-426C1A2EB633}"/>
          </ac:cxnSpMkLst>
        </pc:cxnChg>
        <pc:cxnChg chg="del">
          <ac:chgData name="안우진" userId="464a0525-fd21-4b1b-97a7-d78836ec8476" providerId="ADAL" clId="{F025B1E6-5418-44AB-B9C6-554411C70A81}" dt="2022-10-24T02:25:43.824" v="1704" actId="478"/>
          <ac:cxnSpMkLst>
            <pc:docMk/>
            <pc:sldMk cId="2402894300" sldId="665"/>
            <ac:cxnSpMk id="30" creationId="{FDF8E562-8E47-C6F4-0D1A-AD9DF05DE6F7}"/>
          </ac:cxnSpMkLst>
        </pc:cxnChg>
        <pc:cxnChg chg="del">
          <ac:chgData name="안우진" userId="464a0525-fd21-4b1b-97a7-d78836ec8476" providerId="ADAL" clId="{F025B1E6-5418-44AB-B9C6-554411C70A81}" dt="2022-10-24T02:25:43.824" v="1704" actId="478"/>
          <ac:cxnSpMkLst>
            <pc:docMk/>
            <pc:sldMk cId="2402894300" sldId="665"/>
            <ac:cxnSpMk id="31" creationId="{F21714E5-5EB0-9EEE-CAA5-FDC14BE7E571}"/>
          </ac:cxnSpMkLst>
        </pc:cxnChg>
        <pc:cxnChg chg="del">
          <ac:chgData name="안우진" userId="464a0525-fd21-4b1b-97a7-d78836ec8476" providerId="ADAL" clId="{F025B1E6-5418-44AB-B9C6-554411C70A81}" dt="2022-10-24T02:25:43.824" v="1704" actId="478"/>
          <ac:cxnSpMkLst>
            <pc:docMk/>
            <pc:sldMk cId="2402894300" sldId="665"/>
            <ac:cxnSpMk id="32" creationId="{F3D44E6B-767A-2B29-459C-08076AF6D4AC}"/>
          </ac:cxnSpMkLst>
        </pc:cxnChg>
        <pc:cxnChg chg="add mod">
          <ac:chgData name="안우진" userId="464a0525-fd21-4b1b-97a7-d78836ec8476" providerId="ADAL" clId="{F025B1E6-5418-44AB-B9C6-554411C70A81}" dt="2022-10-24T02:55:37.158" v="2436" actId="14100"/>
          <ac:cxnSpMkLst>
            <pc:docMk/>
            <pc:sldMk cId="2402894300" sldId="665"/>
            <ac:cxnSpMk id="35" creationId="{EBE60070-ECA5-A387-D3E0-D1031991FB51}"/>
          </ac:cxnSpMkLst>
        </pc:cxnChg>
        <pc:cxnChg chg="mod">
          <ac:chgData name="안우진" userId="464a0525-fd21-4b1b-97a7-d78836ec8476" providerId="ADAL" clId="{F025B1E6-5418-44AB-B9C6-554411C70A81}" dt="2022-10-24T02:28:33.953" v="1789" actId="14100"/>
          <ac:cxnSpMkLst>
            <pc:docMk/>
            <pc:sldMk cId="2402894300" sldId="665"/>
            <ac:cxnSpMk id="45" creationId="{012313FA-E273-C601-1488-CDBFAF1C6DDF}"/>
          </ac:cxnSpMkLst>
        </pc:cxnChg>
        <pc:cxnChg chg="mod">
          <ac:chgData name="안우진" userId="464a0525-fd21-4b1b-97a7-d78836ec8476" providerId="ADAL" clId="{F025B1E6-5418-44AB-B9C6-554411C70A81}" dt="2022-10-24T02:28:25.150" v="1775" actId="1035"/>
          <ac:cxnSpMkLst>
            <pc:docMk/>
            <pc:sldMk cId="2402894300" sldId="665"/>
            <ac:cxnSpMk id="163" creationId="{8593509F-152C-DCC7-6D81-C9DB05DA9CD6}"/>
          </ac:cxnSpMkLst>
        </pc:cxnChg>
        <pc:cxnChg chg="mod">
          <ac:chgData name="안우진" userId="464a0525-fd21-4b1b-97a7-d78836ec8476" providerId="ADAL" clId="{F025B1E6-5418-44AB-B9C6-554411C70A81}" dt="2022-10-24T02:55:23.739" v="2431" actId="1076"/>
          <ac:cxnSpMkLst>
            <pc:docMk/>
            <pc:sldMk cId="2402894300" sldId="665"/>
            <ac:cxnSpMk id="207" creationId="{74CF2DF8-B232-C99F-F94B-27A2225C83B3}"/>
          </ac:cxnSpMkLst>
        </pc:cxnChg>
      </pc:sldChg>
      <pc:sldChg chg="addSp delSp modSp mod">
        <pc:chgData name="안우진" userId="464a0525-fd21-4b1b-97a7-d78836ec8476" providerId="ADAL" clId="{F025B1E6-5418-44AB-B9C6-554411C70A81}" dt="2022-10-24T02:58:02.026" v="2438"/>
        <pc:sldMkLst>
          <pc:docMk/>
          <pc:sldMk cId="2991784539" sldId="667"/>
        </pc:sldMkLst>
        <pc:spChg chg="del">
          <ac:chgData name="안우진" userId="464a0525-fd21-4b1b-97a7-d78836ec8476" providerId="ADAL" clId="{F025B1E6-5418-44AB-B9C6-554411C70A81}" dt="2022-10-24T02:35:56.720" v="2023" actId="478"/>
          <ac:spMkLst>
            <pc:docMk/>
            <pc:sldMk cId="2991784539" sldId="667"/>
            <ac:spMk id="4" creationId="{318B3AD9-C221-4557-8B1A-26DA489A5D4A}"/>
          </ac:spMkLst>
        </pc:spChg>
        <pc:spChg chg="del">
          <ac:chgData name="안우진" userId="464a0525-fd21-4b1b-97a7-d78836ec8476" providerId="ADAL" clId="{F025B1E6-5418-44AB-B9C6-554411C70A81}" dt="2022-10-24T02:35:56.720" v="2023" actId="478"/>
          <ac:spMkLst>
            <pc:docMk/>
            <pc:sldMk cId="2991784539" sldId="667"/>
            <ac:spMk id="10" creationId="{B3740583-EA35-C4E5-1A36-AFB822C6A1EF}"/>
          </ac:spMkLst>
        </pc:spChg>
        <pc:spChg chg="del">
          <ac:chgData name="안우진" userId="464a0525-fd21-4b1b-97a7-d78836ec8476" providerId="ADAL" clId="{F025B1E6-5418-44AB-B9C6-554411C70A81}" dt="2022-10-24T02:35:56.720" v="2023" actId="478"/>
          <ac:spMkLst>
            <pc:docMk/>
            <pc:sldMk cId="2991784539" sldId="667"/>
            <ac:spMk id="11" creationId="{2C770983-8B4F-4728-9388-17BB0E2B0719}"/>
          </ac:spMkLst>
        </pc:spChg>
        <pc:spChg chg="del">
          <ac:chgData name="안우진" userId="464a0525-fd21-4b1b-97a7-d78836ec8476" providerId="ADAL" clId="{F025B1E6-5418-44AB-B9C6-554411C70A81}" dt="2022-10-24T02:26:09.763" v="1708" actId="478"/>
          <ac:spMkLst>
            <pc:docMk/>
            <pc:sldMk cId="2991784539" sldId="667"/>
            <ac:spMk id="12" creationId="{54C66703-6070-1E21-A698-8647D47577DF}"/>
          </ac:spMkLst>
        </pc:spChg>
        <pc:spChg chg="del">
          <ac:chgData name="안우진" userId="464a0525-fd21-4b1b-97a7-d78836ec8476" providerId="ADAL" clId="{F025B1E6-5418-44AB-B9C6-554411C70A81}" dt="2022-10-24T02:26:09.763" v="1708" actId="478"/>
          <ac:spMkLst>
            <pc:docMk/>
            <pc:sldMk cId="2991784539" sldId="667"/>
            <ac:spMk id="13" creationId="{F959D1C3-533C-B866-8F94-4ACA38EB17B7}"/>
          </ac:spMkLst>
        </pc:spChg>
        <pc:spChg chg="del">
          <ac:chgData name="안우진" userId="464a0525-fd21-4b1b-97a7-d78836ec8476" providerId="ADAL" clId="{F025B1E6-5418-44AB-B9C6-554411C70A81}" dt="2022-10-24T02:26:09.763" v="1708" actId="478"/>
          <ac:spMkLst>
            <pc:docMk/>
            <pc:sldMk cId="2991784539" sldId="667"/>
            <ac:spMk id="14" creationId="{5B520DBA-C3D3-D1FD-5B7F-E8C3A364545A}"/>
          </ac:spMkLst>
        </pc:spChg>
        <pc:spChg chg="del">
          <ac:chgData name="안우진" userId="464a0525-fd21-4b1b-97a7-d78836ec8476" providerId="ADAL" clId="{F025B1E6-5418-44AB-B9C6-554411C70A81}" dt="2022-10-24T02:26:09.763" v="1708" actId="478"/>
          <ac:spMkLst>
            <pc:docMk/>
            <pc:sldMk cId="2991784539" sldId="667"/>
            <ac:spMk id="15" creationId="{B8C48277-4840-BCEB-B6B2-E133D104DFDD}"/>
          </ac:spMkLst>
        </pc:spChg>
        <pc:spChg chg="del">
          <ac:chgData name="안우진" userId="464a0525-fd21-4b1b-97a7-d78836ec8476" providerId="ADAL" clId="{F025B1E6-5418-44AB-B9C6-554411C70A81}" dt="2022-10-24T02:26:09.763" v="1708" actId="478"/>
          <ac:spMkLst>
            <pc:docMk/>
            <pc:sldMk cId="2991784539" sldId="667"/>
            <ac:spMk id="16" creationId="{91708778-9CA2-A3F5-47FD-B52FF30AA226}"/>
          </ac:spMkLst>
        </pc:spChg>
        <pc:spChg chg="del">
          <ac:chgData name="안우진" userId="464a0525-fd21-4b1b-97a7-d78836ec8476" providerId="ADAL" clId="{F025B1E6-5418-44AB-B9C6-554411C70A81}" dt="2022-10-24T02:26:09.763" v="1708" actId="478"/>
          <ac:spMkLst>
            <pc:docMk/>
            <pc:sldMk cId="2991784539" sldId="667"/>
            <ac:spMk id="17" creationId="{1EB4B9D9-6776-6D04-8A19-19067D2CBA49}"/>
          </ac:spMkLst>
        </pc:spChg>
        <pc:spChg chg="mod">
          <ac:chgData name="안우진" userId="464a0525-fd21-4b1b-97a7-d78836ec8476" providerId="ADAL" clId="{F025B1E6-5418-44AB-B9C6-554411C70A81}" dt="2022-10-24T02:54:05.699" v="2396" actId="1035"/>
          <ac:spMkLst>
            <pc:docMk/>
            <pc:sldMk cId="2991784539" sldId="667"/>
            <ac:spMk id="44" creationId="{EFBA3DAE-808D-C905-47B8-27D87AD55C0A}"/>
          </ac:spMkLst>
        </pc:spChg>
        <pc:spChg chg="mod">
          <ac:chgData name="안우진" userId="464a0525-fd21-4b1b-97a7-d78836ec8476" providerId="ADAL" clId="{F025B1E6-5418-44AB-B9C6-554411C70A81}" dt="2022-10-24T02:54:05.699" v="2396" actId="1035"/>
          <ac:spMkLst>
            <pc:docMk/>
            <pc:sldMk cId="2991784539" sldId="667"/>
            <ac:spMk id="46" creationId="{BB6433A6-5801-82FC-49EE-BD62D1AD82D3}"/>
          </ac:spMkLst>
        </pc:spChg>
        <pc:spChg chg="mod">
          <ac:chgData name="안우진" userId="464a0525-fd21-4b1b-97a7-d78836ec8476" providerId="ADAL" clId="{F025B1E6-5418-44AB-B9C6-554411C70A81}" dt="2022-10-24T02:54:05.699" v="2396" actId="1035"/>
          <ac:spMkLst>
            <pc:docMk/>
            <pc:sldMk cId="2991784539" sldId="667"/>
            <ac:spMk id="65" creationId="{6EC879E5-028B-7D44-8EB6-0441E4811F6F}"/>
          </ac:spMkLst>
        </pc:spChg>
        <pc:spChg chg="mod">
          <ac:chgData name="안우진" userId="464a0525-fd21-4b1b-97a7-d78836ec8476" providerId="ADAL" clId="{F025B1E6-5418-44AB-B9C6-554411C70A81}" dt="2022-10-24T02:38:24.423" v="2090" actId="20577"/>
          <ac:spMkLst>
            <pc:docMk/>
            <pc:sldMk cId="2991784539" sldId="667"/>
            <ac:spMk id="177" creationId="{1FC7C326-5B0B-5558-CDC6-5E10F7522D02}"/>
          </ac:spMkLst>
        </pc:spChg>
        <pc:spChg chg="mod">
          <ac:chgData name="안우진" userId="464a0525-fd21-4b1b-97a7-d78836ec8476" providerId="ADAL" clId="{F025B1E6-5418-44AB-B9C6-554411C70A81}" dt="2022-10-24T02:36:07.989" v="2026"/>
          <ac:spMkLst>
            <pc:docMk/>
            <pc:sldMk cId="2991784539" sldId="667"/>
            <ac:spMk id="184" creationId="{B6D88B2B-002B-22D3-5A39-DC44042ABD48}"/>
          </ac:spMkLst>
        </pc:spChg>
        <pc:grpChg chg="del">
          <ac:chgData name="안우진" userId="464a0525-fd21-4b1b-97a7-d78836ec8476" providerId="ADAL" clId="{F025B1E6-5418-44AB-B9C6-554411C70A81}" dt="2022-10-24T02:35:56.720" v="2023" actId="478"/>
          <ac:grpSpMkLst>
            <pc:docMk/>
            <pc:sldMk cId="2991784539" sldId="667"/>
            <ac:grpSpMk id="6" creationId="{CA4B91CC-AFF1-44BE-1E86-A12F5A3DEB1B}"/>
          </ac:grpSpMkLst>
        </pc:grpChg>
        <pc:picChg chg="add mod">
          <ac:chgData name="안우진" userId="464a0525-fd21-4b1b-97a7-d78836ec8476" providerId="ADAL" clId="{F025B1E6-5418-44AB-B9C6-554411C70A81}" dt="2022-10-24T02:58:02.026" v="2438"/>
          <ac:picMkLst>
            <pc:docMk/>
            <pc:sldMk cId="2991784539" sldId="667"/>
            <ac:picMk id="5" creationId="{B1C37184-348F-EC48-31D5-3446DAB7000B}"/>
          </ac:picMkLst>
        </pc:picChg>
        <pc:picChg chg="mod">
          <ac:chgData name="안우진" userId="464a0525-fd21-4b1b-97a7-d78836ec8476" providerId="ADAL" clId="{F025B1E6-5418-44AB-B9C6-554411C70A81}" dt="2022-10-24T02:54:05.699" v="2396" actId="1035"/>
          <ac:picMkLst>
            <pc:docMk/>
            <pc:sldMk cId="2991784539" sldId="667"/>
            <ac:picMk id="64" creationId="{0F326561-B7AE-4EBD-5AAD-0CFCD0EE3244}"/>
          </ac:picMkLst>
        </pc:picChg>
        <pc:cxnChg chg="del">
          <ac:chgData name="안우진" userId="464a0525-fd21-4b1b-97a7-d78836ec8476" providerId="ADAL" clId="{F025B1E6-5418-44AB-B9C6-554411C70A81}" dt="2022-10-24T02:26:09.763" v="1708" actId="478"/>
          <ac:cxnSpMkLst>
            <pc:docMk/>
            <pc:sldMk cId="2991784539" sldId="667"/>
            <ac:cxnSpMk id="33" creationId="{08D9361B-3AFF-0A6F-8F22-F93BE643E90F}"/>
          </ac:cxnSpMkLst>
        </pc:cxnChg>
        <pc:cxnChg chg="del">
          <ac:chgData name="안우진" userId="464a0525-fd21-4b1b-97a7-d78836ec8476" providerId="ADAL" clId="{F025B1E6-5418-44AB-B9C6-554411C70A81}" dt="2022-10-24T02:26:09.763" v="1708" actId="478"/>
          <ac:cxnSpMkLst>
            <pc:docMk/>
            <pc:sldMk cId="2991784539" sldId="667"/>
            <ac:cxnSpMk id="34" creationId="{F60C9E2C-0792-212B-5E50-5C28381DF57E}"/>
          </ac:cxnSpMkLst>
        </pc:cxnChg>
        <pc:cxnChg chg="del">
          <ac:chgData name="안우진" userId="464a0525-fd21-4b1b-97a7-d78836ec8476" providerId="ADAL" clId="{F025B1E6-5418-44AB-B9C6-554411C70A81}" dt="2022-10-24T02:26:09.763" v="1708" actId="478"/>
          <ac:cxnSpMkLst>
            <pc:docMk/>
            <pc:sldMk cId="2991784539" sldId="667"/>
            <ac:cxnSpMk id="35" creationId="{498125D0-E378-E6AB-A5E0-7556FFD3BCD2}"/>
          </ac:cxnSpMkLst>
        </pc:cxnChg>
        <pc:cxnChg chg="del">
          <ac:chgData name="안우진" userId="464a0525-fd21-4b1b-97a7-d78836ec8476" providerId="ADAL" clId="{F025B1E6-5418-44AB-B9C6-554411C70A81}" dt="2022-10-24T02:26:09.763" v="1708" actId="478"/>
          <ac:cxnSpMkLst>
            <pc:docMk/>
            <pc:sldMk cId="2991784539" sldId="667"/>
            <ac:cxnSpMk id="36" creationId="{023302A1-B26B-7BB6-5605-074B073BBC1B}"/>
          </ac:cxnSpMkLst>
        </pc:cxnChg>
        <pc:cxnChg chg="del">
          <ac:chgData name="안우진" userId="464a0525-fd21-4b1b-97a7-d78836ec8476" providerId="ADAL" clId="{F025B1E6-5418-44AB-B9C6-554411C70A81}" dt="2022-10-24T02:26:09.763" v="1708" actId="478"/>
          <ac:cxnSpMkLst>
            <pc:docMk/>
            <pc:sldMk cId="2991784539" sldId="667"/>
            <ac:cxnSpMk id="37" creationId="{5C1739E7-8E5D-F243-ECC7-763257203E7C}"/>
          </ac:cxnSpMkLst>
        </pc:cxnChg>
        <pc:cxnChg chg="del">
          <ac:chgData name="안우진" userId="464a0525-fd21-4b1b-97a7-d78836ec8476" providerId="ADAL" clId="{F025B1E6-5418-44AB-B9C6-554411C70A81}" dt="2022-10-24T02:26:09.763" v="1708" actId="478"/>
          <ac:cxnSpMkLst>
            <pc:docMk/>
            <pc:sldMk cId="2991784539" sldId="667"/>
            <ac:cxnSpMk id="38" creationId="{F9170410-546D-2781-ECAB-053351A9E3BE}"/>
          </ac:cxnSpMkLst>
        </pc:cxnChg>
        <pc:cxnChg chg="add mod">
          <ac:chgData name="안우진" userId="464a0525-fd21-4b1b-97a7-d78836ec8476" providerId="ADAL" clId="{F025B1E6-5418-44AB-B9C6-554411C70A81}" dt="2022-10-24T02:58:02.026" v="2438"/>
          <ac:cxnSpMkLst>
            <pc:docMk/>
            <pc:sldMk cId="2991784539" sldId="667"/>
            <ac:cxnSpMk id="40" creationId="{69CFA23E-0259-9604-4871-D5A479639A45}"/>
          </ac:cxnSpMkLst>
        </pc:cxnChg>
        <pc:cxnChg chg="mod">
          <ac:chgData name="안우진" userId="464a0525-fd21-4b1b-97a7-d78836ec8476" providerId="ADAL" clId="{F025B1E6-5418-44AB-B9C6-554411C70A81}" dt="2022-10-24T02:54:19.040" v="2426" actId="1036"/>
          <ac:cxnSpMkLst>
            <pc:docMk/>
            <pc:sldMk cId="2991784539" sldId="667"/>
            <ac:cxnSpMk id="45" creationId="{012313FA-E273-C601-1488-CDBFAF1C6DDF}"/>
          </ac:cxnSpMkLst>
        </pc:cxnChg>
      </pc:sldChg>
      <pc:sldChg chg="addSp delSp modSp mod">
        <pc:chgData name="안우진" userId="464a0525-fd21-4b1b-97a7-d78836ec8476" providerId="ADAL" clId="{F025B1E6-5418-44AB-B9C6-554411C70A81}" dt="2022-10-24T02:58:20.924" v="2442" actId="1076"/>
        <pc:sldMkLst>
          <pc:docMk/>
          <pc:sldMk cId="1032120682" sldId="668"/>
        </pc:sldMkLst>
        <pc:spChg chg="del">
          <ac:chgData name="안우진" userId="464a0525-fd21-4b1b-97a7-d78836ec8476" providerId="ADAL" clId="{F025B1E6-5418-44AB-B9C6-554411C70A81}" dt="2022-10-24T02:26:03.094" v="1707" actId="478"/>
          <ac:spMkLst>
            <pc:docMk/>
            <pc:sldMk cId="1032120682" sldId="668"/>
            <ac:spMk id="4" creationId="{F0874695-B166-CCE4-D3D6-618CE166EFA6}"/>
          </ac:spMkLst>
        </pc:spChg>
        <pc:spChg chg="del">
          <ac:chgData name="안우진" userId="464a0525-fd21-4b1b-97a7-d78836ec8476" providerId="ADAL" clId="{F025B1E6-5418-44AB-B9C6-554411C70A81}" dt="2022-10-24T02:26:03.094" v="1707" actId="478"/>
          <ac:spMkLst>
            <pc:docMk/>
            <pc:sldMk cId="1032120682" sldId="668"/>
            <ac:spMk id="5" creationId="{3CD47203-3C22-F654-83AE-18A814D94559}"/>
          </ac:spMkLst>
        </pc:spChg>
        <pc:spChg chg="del">
          <ac:chgData name="안우진" userId="464a0525-fd21-4b1b-97a7-d78836ec8476" providerId="ADAL" clId="{F025B1E6-5418-44AB-B9C6-554411C70A81}" dt="2022-10-24T02:26:03.094" v="1707" actId="478"/>
          <ac:spMkLst>
            <pc:docMk/>
            <pc:sldMk cId="1032120682" sldId="668"/>
            <ac:spMk id="6" creationId="{B5568087-CD30-1948-33AA-B3ED904CC9CC}"/>
          </ac:spMkLst>
        </pc:spChg>
        <pc:spChg chg="del">
          <ac:chgData name="안우진" userId="464a0525-fd21-4b1b-97a7-d78836ec8476" providerId="ADAL" clId="{F025B1E6-5418-44AB-B9C6-554411C70A81}" dt="2022-10-24T02:26:03.094" v="1707" actId="478"/>
          <ac:spMkLst>
            <pc:docMk/>
            <pc:sldMk cId="1032120682" sldId="668"/>
            <ac:spMk id="7" creationId="{7A2388AA-27AA-BBC6-45E1-6139AA299D20}"/>
          </ac:spMkLst>
        </pc:spChg>
        <pc:spChg chg="del">
          <ac:chgData name="안우진" userId="464a0525-fd21-4b1b-97a7-d78836ec8476" providerId="ADAL" clId="{F025B1E6-5418-44AB-B9C6-554411C70A81}" dt="2022-10-24T02:26:03.094" v="1707" actId="478"/>
          <ac:spMkLst>
            <pc:docMk/>
            <pc:sldMk cId="1032120682" sldId="668"/>
            <ac:spMk id="8" creationId="{42A2662E-C5A1-ABB5-AB0E-0BF1B10AC2DC}"/>
          </ac:spMkLst>
        </pc:spChg>
        <pc:spChg chg="del">
          <ac:chgData name="안우진" userId="464a0525-fd21-4b1b-97a7-d78836ec8476" providerId="ADAL" clId="{F025B1E6-5418-44AB-B9C6-554411C70A81}" dt="2022-10-24T02:26:03.094" v="1707" actId="478"/>
          <ac:spMkLst>
            <pc:docMk/>
            <pc:sldMk cId="1032120682" sldId="668"/>
            <ac:spMk id="9" creationId="{DCF05025-47D8-B3D6-B2BC-7D67CAF59EE5}"/>
          </ac:spMkLst>
        </pc:spChg>
        <pc:spChg chg="add mod">
          <ac:chgData name="안우진" userId="464a0525-fd21-4b1b-97a7-d78836ec8476" providerId="ADAL" clId="{F025B1E6-5418-44AB-B9C6-554411C70A81}" dt="2022-10-24T02:54:34.114" v="2428"/>
          <ac:spMkLst>
            <pc:docMk/>
            <pc:sldMk cId="1032120682" sldId="668"/>
            <ac:spMk id="11" creationId="{04E86D73-4356-E13E-AD09-1C74718CEC01}"/>
          </ac:spMkLst>
        </pc:spChg>
        <pc:spChg chg="add mod">
          <ac:chgData name="안우진" userId="464a0525-fd21-4b1b-97a7-d78836ec8476" providerId="ADAL" clId="{F025B1E6-5418-44AB-B9C6-554411C70A81}" dt="2022-10-24T02:54:34.114" v="2428"/>
          <ac:spMkLst>
            <pc:docMk/>
            <pc:sldMk cId="1032120682" sldId="668"/>
            <ac:spMk id="13" creationId="{D55A9E33-4600-B60A-5A3E-0A63EAA4DED2}"/>
          </ac:spMkLst>
        </pc:spChg>
        <pc:spChg chg="add mod">
          <ac:chgData name="안우진" userId="464a0525-fd21-4b1b-97a7-d78836ec8476" providerId="ADAL" clId="{F025B1E6-5418-44AB-B9C6-554411C70A81}" dt="2022-10-24T02:55:11.231" v="2430"/>
          <ac:spMkLst>
            <pc:docMk/>
            <pc:sldMk cId="1032120682" sldId="668"/>
            <ac:spMk id="32" creationId="{3DFA929A-F387-DDC5-BC46-13988ED5E3E0}"/>
          </ac:spMkLst>
        </pc:spChg>
        <pc:spChg chg="add mod">
          <ac:chgData name="안우진" userId="464a0525-fd21-4b1b-97a7-d78836ec8476" providerId="ADAL" clId="{F025B1E6-5418-44AB-B9C6-554411C70A81}" dt="2022-10-24T02:55:11.231" v="2430"/>
          <ac:spMkLst>
            <pc:docMk/>
            <pc:sldMk cId="1032120682" sldId="668"/>
            <ac:spMk id="37" creationId="{15076901-2923-ADC9-A67F-9997EAD016A5}"/>
          </ac:spMkLst>
        </pc:spChg>
        <pc:spChg chg="add mod">
          <ac:chgData name="안우진" userId="464a0525-fd21-4b1b-97a7-d78836ec8476" providerId="ADAL" clId="{F025B1E6-5418-44AB-B9C6-554411C70A81}" dt="2022-10-24T02:55:11.231" v="2430"/>
          <ac:spMkLst>
            <pc:docMk/>
            <pc:sldMk cId="1032120682" sldId="668"/>
            <ac:spMk id="38" creationId="{C2884DB9-469B-C403-4C91-75FF94CF1FB4}"/>
          </ac:spMkLst>
        </pc:spChg>
        <pc:spChg chg="mod">
          <ac:chgData name="안우진" userId="464a0525-fd21-4b1b-97a7-d78836ec8476" providerId="ADAL" clId="{F025B1E6-5418-44AB-B9C6-554411C70A81}" dt="2022-10-24T02:58:20.924" v="2442" actId="1076"/>
          <ac:spMkLst>
            <pc:docMk/>
            <pc:sldMk cId="1032120682" sldId="668"/>
            <ac:spMk id="126" creationId="{C65CF8B0-E6B3-AF4C-12A0-A68B55519AAD}"/>
          </ac:spMkLst>
        </pc:spChg>
        <pc:spChg chg="del">
          <ac:chgData name="안우진" userId="464a0525-fd21-4b1b-97a7-d78836ec8476" providerId="ADAL" clId="{F025B1E6-5418-44AB-B9C6-554411C70A81}" dt="2022-10-24T02:54:55.635" v="2429" actId="478"/>
          <ac:spMkLst>
            <pc:docMk/>
            <pc:sldMk cId="1032120682" sldId="668"/>
            <ac:spMk id="128" creationId="{AF6EF8AC-8A9C-A20B-70F6-163B76C47D10}"/>
          </ac:spMkLst>
        </pc:spChg>
        <pc:spChg chg="del">
          <ac:chgData name="안우진" userId="464a0525-fd21-4b1b-97a7-d78836ec8476" providerId="ADAL" clId="{F025B1E6-5418-44AB-B9C6-554411C70A81}" dt="2022-10-24T02:54:55.635" v="2429" actId="478"/>
          <ac:spMkLst>
            <pc:docMk/>
            <pc:sldMk cId="1032120682" sldId="668"/>
            <ac:spMk id="135" creationId="{73D88CD1-4FB1-A9FA-D96D-4E27DB32371F}"/>
          </ac:spMkLst>
        </pc:spChg>
        <pc:spChg chg="mod">
          <ac:chgData name="안우진" userId="464a0525-fd21-4b1b-97a7-d78836ec8476" providerId="ADAL" clId="{F025B1E6-5418-44AB-B9C6-554411C70A81}" dt="2022-10-24T02:58:09.771" v="2440" actId="404"/>
          <ac:spMkLst>
            <pc:docMk/>
            <pc:sldMk cId="1032120682" sldId="668"/>
            <ac:spMk id="137" creationId="{4FA32491-0EC8-2D20-9363-3E3A4C6F1D1E}"/>
          </ac:spMkLst>
        </pc:spChg>
        <pc:spChg chg="del">
          <ac:chgData name="안우진" userId="464a0525-fd21-4b1b-97a7-d78836ec8476" providerId="ADAL" clId="{F025B1E6-5418-44AB-B9C6-554411C70A81}" dt="2022-10-24T02:54:28.181" v="2427" actId="478"/>
          <ac:spMkLst>
            <pc:docMk/>
            <pc:sldMk cId="1032120682" sldId="668"/>
            <ac:spMk id="141" creationId="{C0ACB2A0-2A26-8BF0-723F-827E5A0E068D}"/>
          </ac:spMkLst>
        </pc:spChg>
        <pc:spChg chg="del">
          <ac:chgData name="안우진" userId="464a0525-fd21-4b1b-97a7-d78836ec8476" providerId="ADAL" clId="{F025B1E6-5418-44AB-B9C6-554411C70A81}" dt="2022-10-24T02:54:28.181" v="2427" actId="478"/>
          <ac:spMkLst>
            <pc:docMk/>
            <pc:sldMk cId="1032120682" sldId="668"/>
            <ac:spMk id="143" creationId="{5CB9BF00-3281-447F-714F-A4649663718A}"/>
          </ac:spMkLst>
        </pc:spChg>
        <pc:spChg chg="mod">
          <ac:chgData name="안우진" userId="464a0525-fd21-4b1b-97a7-d78836ec8476" providerId="ADAL" clId="{F025B1E6-5418-44AB-B9C6-554411C70A81}" dt="2022-10-24T02:38:21.740" v="2089" actId="20577"/>
          <ac:spMkLst>
            <pc:docMk/>
            <pc:sldMk cId="1032120682" sldId="668"/>
            <ac:spMk id="177" creationId="{1FC7C326-5B0B-5558-CDC6-5E10F7522D02}"/>
          </ac:spMkLst>
        </pc:spChg>
        <pc:spChg chg="del">
          <ac:chgData name="안우진" userId="464a0525-fd21-4b1b-97a7-d78836ec8476" providerId="ADAL" clId="{F025B1E6-5418-44AB-B9C6-554411C70A81}" dt="2022-10-24T02:54:55.635" v="2429" actId="478"/>
          <ac:spMkLst>
            <pc:docMk/>
            <pc:sldMk cId="1032120682" sldId="668"/>
            <ac:spMk id="203" creationId="{92145801-8FFF-5102-D403-B90685B60375}"/>
          </ac:spMkLst>
        </pc:spChg>
        <pc:picChg chg="add mod">
          <ac:chgData name="안우진" userId="464a0525-fd21-4b1b-97a7-d78836ec8476" providerId="ADAL" clId="{F025B1E6-5418-44AB-B9C6-554411C70A81}" dt="2022-10-24T02:55:11.231" v="2430"/>
          <ac:picMkLst>
            <pc:docMk/>
            <pc:sldMk cId="1032120682" sldId="668"/>
            <ac:picMk id="33" creationId="{FC64B5BD-16B5-A4DC-3F0F-644ECB7097A8}"/>
          </ac:picMkLst>
        </pc:picChg>
        <pc:picChg chg="add mod">
          <ac:chgData name="안우진" userId="464a0525-fd21-4b1b-97a7-d78836ec8476" providerId="ADAL" clId="{F025B1E6-5418-44AB-B9C6-554411C70A81}" dt="2022-10-24T02:55:45.383" v="2437"/>
          <ac:picMkLst>
            <pc:docMk/>
            <pc:sldMk cId="1032120682" sldId="668"/>
            <ac:picMk id="39" creationId="{49CFA18F-A477-C03A-879D-BA4E0029A241}"/>
          </ac:picMkLst>
        </pc:picChg>
        <pc:picChg chg="del">
          <ac:chgData name="안우진" userId="464a0525-fd21-4b1b-97a7-d78836ec8476" providerId="ADAL" clId="{F025B1E6-5418-44AB-B9C6-554411C70A81}" dt="2022-10-24T02:54:55.635" v="2429" actId="478"/>
          <ac:picMkLst>
            <pc:docMk/>
            <pc:sldMk cId="1032120682" sldId="668"/>
            <ac:picMk id="131" creationId="{BC3F02DD-C23C-AF48-FF19-5FE53E6BFFFF}"/>
          </ac:picMkLst>
        </pc:picChg>
        <pc:cxnChg chg="add mod">
          <ac:chgData name="안우진" userId="464a0525-fd21-4b1b-97a7-d78836ec8476" providerId="ADAL" clId="{F025B1E6-5418-44AB-B9C6-554411C70A81}" dt="2022-10-24T02:54:34.114" v="2428"/>
          <ac:cxnSpMkLst>
            <pc:docMk/>
            <pc:sldMk cId="1032120682" sldId="668"/>
            <ac:cxnSpMk id="12" creationId="{E69B92EA-BEE8-2AC9-8BA9-738190C1A430}"/>
          </ac:cxnSpMkLst>
        </pc:cxnChg>
        <pc:cxnChg chg="add mod">
          <ac:chgData name="안우진" userId="464a0525-fd21-4b1b-97a7-d78836ec8476" providerId="ADAL" clId="{F025B1E6-5418-44AB-B9C6-554411C70A81}" dt="2022-10-24T02:55:11.231" v="2430"/>
          <ac:cxnSpMkLst>
            <pc:docMk/>
            <pc:sldMk cId="1032120682" sldId="668"/>
            <ac:cxnSpMk id="14" creationId="{27E52CCB-3FC3-4328-1F57-7B1690D080CA}"/>
          </ac:cxnSpMkLst>
        </pc:cxnChg>
        <pc:cxnChg chg="del">
          <ac:chgData name="안우진" userId="464a0525-fd21-4b1b-97a7-d78836ec8476" providerId="ADAL" clId="{F025B1E6-5418-44AB-B9C6-554411C70A81}" dt="2022-10-24T02:26:03.094" v="1707" actId="478"/>
          <ac:cxnSpMkLst>
            <pc:docMk/>
            <pc:sldMk cId="1032120682" sldId="668"/>
            <ac:cxnSpMk id="26" creationId="{8BB88576-248C-10EE-4EF2-E2941B01DBFA}"/>
          </ac:cxnSpMkLst>
        </pc:cxnChg>
        <pc:cxnChg chg="del">
          <ac:chgData name="안우진" userId="464a0525-fd21-4b1b-97a7-d78836ec8476" providerId="ADAL" clId="{F025B1E6-5418-44AB-B9C6-554411C70A81}" dt="2022-10-24T02:26:03.094" v="1707" actId="478"/>
          <ac:cxnSpMkLst>
            <pc:docMk/>
            <pc:sldMk cId="1032120682" sldId="668"/>
            <ac:cxnSpMk id="27" creationId="{C79C4B58-FE1E-DA9F-510F-A81443ABC7D3}"/>
          </ac:cxnSpMkLst>
        </pc:cxnChg>
        <pc:cxnChg chg="del">
          <ac:chgData name="안우진" userId="464a0525-fd21-4b1b-97a7-d78836ec8476" providerId="ADAL" clId="{F025B1E6-5418-44AB-B9C6-554411C70A81}" dt="2022-10-24T02:26:03.094" v="1707" actId="478"/>
          <ac:cxnSpMkLst>
            <pc:docMk/>
            <pc:sldMk cId="1032120682" sldId="668"/>
            <ac:cxnSpMk id="28" creationId="{C728E0AA-C91F-159D-A005-99857C85AA44}"/>
          </ac:cxnSpMkLst>
        </pc:cxnChg>
        <pc:cxnChg chg="del">
          <ac:chgData name="안우진" userId="464a0525-fd21-4b1b-97a7-d78836ec8476" providerId="ADAL" clId="{F025B1E6-5418-44AB-B9C6-554411C70A81}" dt="2022-10-24T02:26:03.094" v="1707" actId="478"/>
          <ac:cxnSpMkLst>
            <pc:docMk/>
            <pc:sldMk cId="1032120682" sldId="668"/>
            <ac:cxnSpMk id="29" creationId="{164CB8FC-2EE5-2B00-34D2-B704393EFFF6}"/>
          </ac:cxnSpMkLst>
        </pc:cxnChg>
        <pc:cxnChg chg="del">
          <ac:chgData name="안우진" userId="464a0525-fd21-4b1b-97a7-d78836ec8476" providerId="ADAL" clId="{F025B1E6-5418-44AB-B9C6-554411C70A81}" dt="2022-10-24T02:26:03.094" v="1707" actId="478"/>
          <ac:cxnSpMkLst>
            <pc:docMk/>
            <pc:sldMk cId="1032120682" sldId="668"/>
            <ac:cxnSpMk id="30" creationId="{61B0C5C3-6B6B-C8F0-D64D-4C6BB8447498}"/>
          </ac:cxnSpMkLst>
        </pc:cxnChg>
        <pc:cxnChg chg="del">
          <ac:chgData name="안우진" userId="464a0525-fd21-4b1b-97a7-d78836ec8476" providerId="ADAL" clId="{F025B1E6-5418-44AB-B9C6-554411C70A81}" dt="2022-10-24T02:26:03.094" v="1707" actId="478"/>
          <ac:cxnSpMkLst>
            <pc:docMk/>
            <pc:sldMk cId="1032120682" sldId="668"/>
            <ac:cxnSpMk id="31" creationId="{17698621-41DB-2FCE-1140-E3D6CF2D47A0}"/>
          </ac:cxnSpMkLst>
        </pc:cxnChg>
        <pc:cxnChg chg="add mod">
          <ac:chgData name="안우진" userId="464a0525-fd21-4b1b-97a7-d78836ec8476" providerId="ADAL" clId="{F025B1E6-5418-44AB-B9C6-554411C70A81}" dt="2022-10-24T02:55:11.231" v="2430"/>
          <ac:cxnSpMkLst>
            <pc:docMk/>
            <pc:sldMk cId="1032120682" sldId="668"/>
            <ac:cxnSpMk id="34" creationId="{CEB28341-3C62-3947-D306-AEDBEFC3E535}"/>
          </ac:cxnSpMkLst>
        </pc:cxnChg>
        <pc:cxnChg chg="add mod">
          <ac:chgData name="안우진" userId="464a0525-fd21-4b1b-97a7-d78836ec8476" providerId="ADAL" clId="{F025B1E6-5418-44AB-B9C6-554411C70A81}" dt="2022-10-24T02:55:11.231" v="2430"/>
          <ac:cxnSpMkLst>
            <pc:docMk/>
            <pc:sldMk cId="1032120682" sldId="668"/>
            <ac:cxnSpMk id="35" creationId="{D0463FCC-F3A0-ADBD-33BA-C650722D6215}"/>
          </ac:cxnSpMkLst>
        </pc:cxnChg>
        <pc:cxnChg chg="add mod">
          <ac:chgData name="안우진" userId="464a0525-fd21-4b1b-97a7-d78836ec8476" providerId="ADAL" clId="{F025B1E6-5418-44AB-B9C6-554411C70A81}" dt="2022-10-24T02:55:11.231" v="2430"/>
          <ac:cxnSpMkLst>
            <pc:docMk/>
            <pc:sldMk cId="1032120682" sldId="668"/>
            <ac:cxnSpMk id="36" creationId="{7F52394C-E149-FAD5-5545-5806E5F6431C}"/>
          </ac:cxnSpMkLst>
        </pc:cxnChg>
        <pc:cxnChg chg="add mod">
          <ac:chgData name="안우진" userId="464a0525-fd21-4b1b-97a7-d78836ec8476" providerId="ADAL" clId="{F025B1E6-5418-44AB-B9C6-554411C70A81}" dt="2022-10-24T02:55:45.383" v="2437"/>
          <ac:cxnSpMkLst>
            <pc:docMk/>
            <pc:sldMk cId="1032120682" sldId="668"/>
            <ac:cxnSpMk id="40" creationId="{B36DB319-C207-5F23-3B01-F3BCA3C16A3A}"/>
          </ac:cxnSpMkLst>
        </pc:cxnChg>
        <pc:cxnChg chg="add mod">
          <ac:chgData name="안우진" userId="464a0525-fd21-4b1b-97a7-d78836ec8476" providerId="ADAL" clId="{F025B1E6-5418-44AB-B9C6-554411C70A81}" dt="2022-10-24T02:58:19.176" v="2441"/>
          <ac:cxnSpMkLst>
            <pc:docMk/>
            <pc:sldMk cId="1032120682" sldId="668"/>
            <ac:cxnSpMk id="41" creationId="{58799359-8429-2E29-F662-B412DEA60A01}"/>
          </ac:cxnSpMkLst>
        </pc:cxnChg>
        <pc:cxnChg chg="del">
          <ac:chgData name="안우진" userId="464a0525-fd21-4b1b-97a7-d78836ec8476" providerId="ADAL" clId="{F025B1E6-5418-44AB-B9C6-554411C70A81}" dt="2022-10-24T02:54:55.635" v="2429" actId="478"/>
          <ac:cxnSpMkLst>
            <pc:docMk/>
            <pc:sldMk cId="1032120682" sldId="668"/>
            <ac:cxnSpMk id="120" creationId="{6EE220B9-FC39-FA8F-1742-9887FCCE421A}"/>
          </ac:cxnSpMkLst>
        </pc:cxnChg>
        <pc:cxnChg chg="del">
          <ac:chgData name="안우진" userId="464a0525-fd21-4b1b-97a7-d78836ec8476" providerId="ADAL" clId="{F025B1E6-5418-44AB-B9C6-554411C70A81}" dt="2022-10-24T02:54:55.635" v="2429" actId="478"/>
          <ac:cxnSpMkLst>
            <pc:docMk/>
            <pc:sldMk cId="1032120682" sldId="668"/>
            <ac:cxnSpMk id="127" creationId="{5B9478CE-497D-E734-4CFA-3F09DA878BD5}"/>
          </ac:cxnSpMkLst>
        </pc:cxnChg>
        <pc:cxnChg chg="del">
          <ac:chgData name="안우진" userId="464a0525-fd21-4b1b-97a7-d78836ec8476" providerId="ADAL" clId="{F025B1E6-5418-44AB-B9C6-554411C70A81}" dt="2022-10-24T02:54:55.635" v="2429" actId="478"/>
          <ac:cxnSpMkLst>
            <pc:docMk/>
            <pc:sldMk cId="1032120682" sldId="668"/>
            <ac:cxnSpMk id="132" creationId="{AE94E3D7-EA8D-5B72-B06F-4D792549139E}"/>
          </ac:cxnSpMkLst>
        </pc:cxnChg>
        <pc:cxnChg chg="del">
          <ac:chgData name="안우진" userId="464a0525-fd21-4b1b-97a7-d78836ec8476" providerId="ADAL" clId="{F025B1E6-5418-44AB-B9C6-554411C70A81}" dt="2022-10-24T02:54:55.635" v="2429" actId="478"/>
          <ac:cxnSpMkLst>
            <pc:docMk/>
            <pc:sldMk cId="1032120682" sldId="668"/>
            <ac:cxnSpMk id="133" creationId="{9CD1B016-B607-6B81-64EE-743ED978D849}"/>
          </ac:cxnSpMkLst>
        </pc:cxnChg>
        <pc:cxnChg chg="del">
          <ac:chgData name="안우진" userId="464a0525-fd21-4b1b-97a7-d78836ec8476" providerId="ADAL" clId="{F025B1E6-5418-44AB-B9C6-554411C70A81}" dt="2022-10-24T02:54:55.635" v="2429" actId="478"/>
          <ac:cxnSpMkLst>
            <pc:docMk/>
            <pc:sldMk cId="1032120682" sldId="668"/>
            <ac:cxnSpMk id="134" creationId="{DB7CF7DB-88D4-6C81-2DCD-413C0539E632}"/>
          </ac:cxnSpMkLst>
        </pc:cxnChg>
        <pc:cxnChg chg="del">
          <ac:chgData name="안우진" userId="464a0525-fd21-4b1b-97a7-d78836ec8476" providerId="ADAL" clId="{F025B1E6-5418-44AB-B9C6-554411C70A81}" dt="2022-10-24T02:54:28.181" v="2427" actId="478"/>
          <ac:cxnSpMkLst>
            <pc:docMk/>
            <pc:sldMk cId="1032120682" sldId="668"/>
            <ac:cxnSpMk id="142" creationId="{8C23A7DB-D4F2-9C35-5630-A7004C25D08C}"/>
          </ac:cxnSpMkLst>
        </pc:cxnChg>
      </pc:sldChg>
      <pc:sldChg chg="modSp mod">
        <pc:chgData name="안우진" userId="464a0525-fd21-4b1b-97a7-d78836ec8476" providerId="ADAL" clId="{F025B1E6-5418-44AB-B9C6-554411C70A81}" dt="2022-10-25T00:42:13.472" v="2453" actId="20577"/>
        <pc:sldMkLst>
          <pc:docMk/>
          <pc:sldMk cId="232162769" sldId="671"/>
        </pc:sldMkLst>
        <pc:graphicFrameChg chg="modGraphic">
          <ac:chgData name="안우진" userId="464a0525-fd21-4b1b-97a7-d78836ec8476" providerId="ADAL" clId="{F025B1E6-5418-44AB-B9C6-554411C70A81}" dt="2022-10-25T00:42:13.472" v="2453" actId="20577"/>
          <ac:graphicFrameMkLst>
            <pc:docMk/>
            <pc:sldMk cId="232162769" sldId="671"/>
            <ac:graphicFrameMk id="2" creationId="{A03110A8-29D8-8368-5239-6E23F3F6FA41}"/>
          </ac:graphicFrameMkLst>
        </pc:graphicFrameChg>
      </pc:sldChg>
      <pc:sldChg chg="addSp modSp mod">
        <pc:chgData name="안우진" userId="464a0525-fd21-4b1b-97a7-d78836ec8476" providerId="ADAL" clId="{F025B1E6-5418-44AB-B9C6-554411C70A81}" dt="2022-10-26T02:36:58.251" v="2782" actId="14100"/>
        <pc:sldMkLst>
          <pc:docMk/>
          <pc:sldMk cId="2772277066" sldId="673"/>
        </pc:sldMkLst>
        <pc:spChg chg="mod">
          <ac:chgData name="안우진" userId="464a0525-fd21-4b1b-97a7-d78836ec8476" providerId="ADAL" clId="{F025B1E6-5418-44AB-B9C6-554411C70A81}" dt="2022-10-24T01:04:46.633" v="541" actId="20577"/>
          <ac:spMkLst>
            <pc:docMk/>
            <pc:sldMk cId="2772277066" sldId="673"/>
            <ac:spMk id="5" creationId="{72C1241E-E689-4F20-E0F6-899BAAA2F400}"/>
          </ac:spMkLst>
        </pc:spChg>
        <pc:spChg chg="mod">
          <ac:chgData name="안우진" userId="464a0525-fd21-4b1b-97a7-d78836ec8476" providerId="ADAL" clId="{F025B1E6-5418-44AB-B9C6-554411C70A81}" dt="2022-10-24T01:17:27.085" v="890" actId="20577"/>
          <ac:spMkLst>
            <pc:docMk/>
            <pc:sldMk cId="2772277066" sldId="673"/>
            <ac:spMk id="17" creationId="{57F437E1-9034-17E6-9FE3-A55457DA880C}"/>
          </ac:spMkLst>
        </pc:spChg>
        <pc:spChg chg="add mod">
          <ac:chgData name="안우진" userId="464a0525-fd21-4b1b-97a7-d78836ec8476" providerId="ADAL" clId="{F025B1E6-5418-44AB-B9C6-554411C70A81}" dt="2022-10-24T01:13:14.320" v="862" actId="1076"/>
          <ac:spMkLst>
            <pc:docMk/>
            <pc:sldMk cId="2772277066" sldId="673"/>
            <ac:spMk id="19" creationId="{C47E375B-F184-F13A-F50E-CFA6ABD12FA3}"/>
          </ac:spMkLst>
        </pc:spChg>
        <pc:spChg chg="mod">
          <ac:chgData name="안우진" userId="464a0525-fd21-4b1b-97a7-d78836ec8476" providerId="ADAL" clId="{F025B1E6-5418-44AB-B9C6-554411C70A81}" dt="2022-10-24T01:17:46.877" v="923" actId="1076"/>
          <ac:spMkLst>
            <pc:docMk/>
            <pc:sldMk cId="2772277066" sldId="673"/>
            <ac:spMk id="25" creationId="{DB571601-6903-3AF3-7225-E95B09AEE85B}"/>
          </ac:spMkLst>
        </pc:spChg>
        <pc:spChg chg="mod">
          <ac:chgData name="안우진" userId="464a0525-fd21-4b1b-97a7-d78836ec8476" providerId="ADAL" clId="{F025B1E6-5418-44AB-B9C6-554411C70A81}" dt="2022-10-24T01:17:54.669" v="934" actId="20577"/>
          <ac:spMkLst>
            <pc:docMk/>
            <pc:sldMk cId="2772277066" sldId="673"/>
            <ac:spMk id="46" creationId="{926C68CF-E6C9-C8F0-B9C7-D347A1355C29}"/>
          </ac:spMkLst>
        </pc:spChg>
        <pc:spChg chg="mod">
          <ac:chgData name="안우진" userId="464a0525-fd21-4b1b-97a7-d78836ec8476" providerId="ADAL" clId="{F025B1E6-5418-44AB-B9C6-554411C70A81}" dt="2022-10-24T01:17:58.461" v="935" actId="207"/>
          <ac:spMkLst>
            <pc:docMk/>
            <pc:sldMk cId="2772277066" sldId="673"/>
            <ac:spMk id="57" creationId="{AD9F07CF-3B91-306E-595A-7ED47DF26B66}"/>
          </ac:spMkLst>
        </pc:spChg>
        <pc:spChg chg="mod">
          <ac:chgData name="안우진" userId="464a0525-fd21-4b1b-97a7-d78836ec8476" providerId="ADAL" clId="{F025B1E6-5418-44AB-B9C6-554411C70A81}" dt="2022-10-24T01:13:19.980" v="863" actId="1076"/>
          <ac:spMkLst>
            <pc:docMk/>
            <pc:sldMk cId="2772277066" sldId="673"/>
            <ac:spMk id="72" creationId="{1B960546-3712-0784-4F33-A14B8B8F9673}"/>
          </ac:spMkLst>
        </pc:spChg>
        <pc:graphicFrameChg chg="mod modGraphic">
          <ac:chgData name="안우진" userId="464a0525-fd21-4b1b-97a7-d78836ec8476" providerId="ADAL" clId="{F025B1E6-5418-44AB-B9C6-554411C70A81}" dt="2022-10-26T02:36:58.251" v="2782" actId="14100"/>
          <ac:graphicFrameMkLst>
            <pc:docMk/>
            <pc:sldMk cId="2772277066" sldId="673"/>
            <ac:graphicFrameMk id="63" creationId="{5A2A1EA7-14FA-4A20-0879-1D3093B3EFC8}"/>
          </ac:graphicFrameMkLst>
        </pc:graphicFrameChg>
        <pc:cxnChg chg="add mod">
          <ac:chgData name="안우진" userId="464a0525-fd21-4b1b-97a7-d78836ec8476" providerId="ADAL" clId="{F025B1E6-5418-44AB-B9C6-554411C70A81}" dt="2022-10-24T01:12:47.242" v="854" actId="14100"/>
          <ac:cxnSpMkLst>
            <pc:docMk/>
            <pc:sldMk cId="2772277066" sldId="673"/>
            <ac:cxnSpMk id="3" creationId="{3D36E1CF-CD6A-1D47-BB9F-E16C0E5AD646}"/>
          </ac:cxnSpMkLst>
        </pc:cxnChg>
        <pc:cxnChg chg="mod">
          <ac:chgData name="안우진" userId="464a0525-fd21-4b1b-97a7-d78836ec8476" providerId="ADAL" clId="{F025B1E6-5418-44AB-B9C6-554411C70A81}" dt="2022-10-24T01:13:21.642" v="864" actId="1076"/>
          <ac:cxnSpMkLst>
            <pc:docMk/>
            <pc:sldMk cId="2772277066" sldId="673"/>
            <ac:cxnSpMk id="59" creationId="{0B637D75-0BF7-35EB-4BF9-44873FAB50D6}"/>
          </ac:cxnSpMkLst>
        </pc:cxnChg>
      </pc:sldChg>
      <pc:sldChg chg="modSp mod">
        <pc:chgData name="안우진" userId="464a0525-fd21-4b1b-97a7-d78836ec8476" providerId="ADAL" clId="{F025B1E6-5418-44AB-B9C6-554411C70A81}" dt="2022-10-24T00:54:53.349" v="233" actId="20577"/>
        <pc:sldMkLst>
          <pc:docMk/>
          <pc:sldMk cId="1712958181" sldId="680"/>
        </pc:sldMkLst>
        <pc:graphicFrameChg chg="modGraphic">
          <ac:chgData name="안우진" userId="464a0525-fd21-4b1b-97a7-d78836ec8476" providerId="ADAL" clId="{F025B1E6-5418-44AB-B9C6-554411C70A81}" dt="2022-10-24T00:54:53.349" v="233" actId="20577"/>
          <ac:graphicFrameMkLst>
            <pc:docMk/>
            <pc:sldMk cId="1712958181" sldId="680"/>
            <ac:graphicFrameMk id="2" creationId="{A03110A8-29D8-8368-5239-6E23F3F6FA41}"/>
          </ac:graphicFrameMkLst>
        </pc:graphicFrameChg>
      </pc:sldChg>
      <pc:sldChg chg="modSp mod">
        <pc:chgData name="안우진" userId="464a0525-fd21-4b1b-97a7-d78836ec8476" providerId="ADAL" clId="{F025B1E6-5418-44AB-B9C6-554411C70A81}" dt="2022-10-24T02:44:02.249" v="2231" actId="20577"/>
        <pc:sldMkLst>
          <pc:docMk/>
          <pc:sldMk cId="4024572901" sldId="681"/>
        </pc:sldMkLst>
        <pc:graphicFrameChg chg="mod modGraphic">
          <ac:chgData name="안우진" userId="464a0525-fd21-4b1b-97a7-d78836ec8476" providerId="ADAL" clId="{F025B1E6-5418-44AB-B9C6-554411C70A81}" dt="2022-10-24T02:44:02.249" v="2231" actId="20577"/>
          <ac:graphicFrameMkLst>
            <pc:docMk/>
            <pc:sldMk cId="4024572901" sldId="681"/>
            <ac:graphicFrameMk id="2" creationId="{A03110A8-29D8-8368-5239-6E23F3F6FA41}"/>
          </ac:graphicFrameMkLst>
        </pc:graphicFrameChg>
      </pc:sldChg>
      <pc:sldChg chg="delSp modSp mod">
        <pc:chgData name="안우진" userId="464a0525-fd21-4b1b-97a7-d78836ec8476" providerId="ADAL" clId="{F025B1E6-5418-44AB-B9C6-554411C70A81}" dt="2022-10-24T01:07:34.908" v="762" actId="207"/>
        <pc:sldMkLst>
          <pc:docMk/>
          <pc:sldMk cId="2587978031" sldId="682"/>
        </pc:sldMkLst>
        <pc:spChg chg="mod">
          <ac:chgData name="안우진" userId="464a0525-fd21-4b1b-97a7-d78836ec8476" providerId="ADAL" clId="{F025B1E6-5418-44AB-B9C6-554411C70A81}" dt="2022-10-24T01:04:13.716" v="523" actId="207"/>
          <ac:spMkLst>
            <pc:docMk/>
            <pc:sldMk cId="2587978031" sldId="682"/>
            <ac:spMk id="28" creationId="{64EC2EB5-4E4A-5B20-74DB-0BCA66BF4E85}"/>
          </ac:spMkLst>
        </pc:spChg>
        <pc:spChg chg="del">
          <ac:chgData name="안우진" userId="464a0525-fd21-4b1b-97a7-d78836ec8476" providerId="ADAL" clId="{F025B1E6-5418-44AB-B9C6-554411C70A81}" dt="2022-10-24T01:05:46.282" v="580" actId="478"/>
          <ac:spMkLst>
            <pc:docMk/>
            <pc:sldMk cId="2587978031" sldId="682"/>
            <ac:spMk id="98" creationId="{5EAC720C-4882-CF5C-4E6A-749E9EDAE356}"/>
          </ac:spMkLst>
        </pc:spChg>
        <pc:graphicFrameChg chg="modGraphic">
          <ac:chgData name="안우진" userId="464a0525-fd21-4b1b-97a7-d78836ec8476" providerId="ADAL" clId="{F025B1E6-5418-44AB-B9C6-554411C70A81}" dt="2022-10-24T01:07:34.908" v="762" actId="207"/>
          <ac:graphicFrameMkLst>
            <pc:docMk/>
            <pc:sldMk cId="2587978031" sldId="682"/>
            <ac:graphicFrameMk id="19" creationId="{8B581A6E-39F7-5C45-CC7B-CD8F52C565E1}"/>
          </ac:graphicFrameMkLst>
        </pc:graphicFrameChg>
        <pc:picChg chg="mod">
          <ac:chgData name="안우진" userId="464a0525-fd21-4b1b-97a7-d78836ec8476" providerId="ADAL" clId="{F025B1E6-5418-44AB-B9C6-554411C70A81}" dt="2022-10-24T01:05:16.331" v="542"/>
          <ac:picMkLst>
            <pc:docMk/>
            <pc:sldMk cId="2587978031" sldId="682"/>
            <ac:picMk id="3" creationId="{83A3EC91-80C7-69A1-24A2-7B2E7595142A}"/>
          </ac:picMkLst>
        </pc:picChg>
        <pc:cxnChg chg="mod">
          <ac:chgData name="안우진" userId="464a0525-fd21-4b1b-97a7-d78836ec8476" providerId="ADAL" clId="{F025B1E6-5418-44AB-B9C6-554411C70A81}" dt="2022-10-24T01:03:15.461" v="492" actId="1035"/>
          <ac:cxnSpMkLst>
            <pc:docMk/>
            <pc:sldMk cId="2587978031" sldId="682"/>
            <ac:cxnSpMk id="41" creationId="{2A605EA7-46D4-6AA2-4E8F-AC8441AEA1D0}"/>
          </ac:cxnSpMkLst>
        </pc:cxnChg>
        <pc:cxnChg chg="mod">
          <ac:chgData name="안우진" userId="464a0525-fd21-4b1b-97a7-d78836ec8476" providerId="ADAL" clId="{F025B1E6-5418-44AB-B9C6-554411C70A81}" dt="2022-10-24T01:03:11.437" v="490" actId="1035"/>
          <ac:cxnSpMkLst>
            <pc:docMk/>
            <pc:sldMk cId="2587978031" sldId="682"/>
            <ac:cxnSpMk id="46" creationId="{1BF8B4E4-2F3B-4CC3-B2A0-E209B83F7712}"/>
          </ac:cxnSpMkLst>
        </pc:cxnChg>
        <pc:cxnChg chg="del">
          <ac:chgData name="안우진" userId="464a0525-fd21-4b1b-97a7-d78836ec8476" providerId="ADAL" clId="{F025B1E6-5418-44AB-B9C6-554411C70A81}" dt="2022-10-24T01:05:46.282" v="580" actId="478"/>
          <ac:cxnSpMkLst>
            <pc:docMk/>
            <pc:sldMk cId="2587978031" sldId="682"/>
            <ac:cxnSpMk id="97" creationId="{5DA0CAE3-10F1-5F3A-B8A4-3D25D98EAC69}"/>
          </ac:cxnSpMkLst>
        </pc:cxnChg>
      </pc:sldChg>
      <pc:sldChg chg="addSp delSp modSp add mod">
        <pc:chgData name="안우진" userId="464a0525-fd21-4b1b-97a7-d78836ec8476" providerId="ADAL" clId="{F025B1E6-5418-44AB-B9C6-554411C70A81}" dt="2022-10-26T02:40:16.294" v="2828" actId="20577"/>
        <pc:sldMkLst>
          <pc:docMk/>
          <pc:sldMk cId="3083337848" sldId="683"/>
        </pc:sldMkLst>
        <pc:spChg chg="mod">
          <ac:chgData name="안우진" userId="464a0525-fd21-4b1b-97a7-d78836ec8476" providerId="ADAL" clId="{F025B1E6-5418-44AB-B9C6-554411C70A81}" dt="2022-10-26T02:32:49.115" v="2475" actId="20577"/>
          <ac:spMkLst>
            <pc:docMk/>
            <pc:sldMk cId="3083337848" sldId="683"/>
            <ac:spMk id="15" creationId="{2112D03A-FE50-4A0A-80D7-010DBF6910A4}"/>
          </ac:spMkLst>
        </pc:spChg>
        <pc:spChg chg="del">
          <ac:chgData name="안우진" userId="464a0525-fd21-4b1b-97a7-d78836ec8476" providerId="ADAL" clId="{F025B1E6-5418-44AB-B9C6-554411C70A81}" dt="2022-10-26T02:34:49.058" v="2656" actId="478"/>
          <ac:spMkLst>
            <pc:docMk/>
            <pc:sldMk cId="3083337848" sldId="683"/>
            <ac:spMk id="49" creationId="{FAB555EE-36C6-4D44-B0C2-30DBC9C25734}"/>
          </ac:spMkLst>
        </pc:spChg>
        <pc:spChg chg="del">
          <ac:chgData name="안우진" userId="464a0525-fd21-4b1b-97a7-d78836ec8476" providerId="ADAL" clId="{F025B1E6-5418-44AB-B9C6-554411C70A81}" dt="2022-10-26T02:34:49.058" v="2656" actId="478"/>
          <ac:spMkLst>
            <pc:docMk/>
            <pc:sldMk cId="3083337848" sldId="683"/>
            <ac:spMk id="54" creationId="{9A6E446D-3230-1AF6-BA7D-91D8C30D52D4}"/>
          </ac:spMkLst>
        </pc:spChg>
        <pc:spChg chg="del">
          <ac:chgData name="안우진" userId="464a0525-fd21-4b1b-97a7-d78836ec8476" providerId="ADAL" clId="{F025B1E6-5418-44AB-B9C6-554411C70A81}" dt="2022-10-26T02:34:49.058" v="2656" actId="478"/>
          <ac:spMkLst>
            <pc:docMk/>
            <pc:sldMk cId="3083337848" sldId="683"/>
            <ac:spMk id="55" creationId="{D9BB358C-E38D-1923-92DC-0A0A09A27E57}"/>
          </ac:spMkLst>
        </pc:spChg>
        <pc:spChg chg="del">
          <ac:chgData name="안우진" userId="464a0525-fd21-4b1b-97a7-d78836ec8476" providerId="ADAL" clId="{F025B1E6-5418-44AB-B9C6-554411C70A81}" dt="2022-10-26T02:34:57.912" v="2659" actId="478"/>
          <ac:spMkLst>
            <pc:docMk/>
            <pc:sldMk cId="3083337848" sldId="683"/>
            <ac:spMk id="57" creationId="{F0F1EF6A-3A0D-9261-C55F-0DEC9B0397BE}"/>
          </ac:spMkLst>
        </pc:spChg>
        <pc:spChg chg="del">
          <ac:chgData name="안우진" userId="464a0525-fd21-4b1b-97a7-d78836ec8476" providerId="ADAL" clId="{F025B1E6-5418-44AB-B9C6-554411C70A81}" dt="2022-10-26T02:34:51.746" v="2657" actId="478"/>
          <ac:spMkLst>
            <pc:docMk/>
            <pc:sldMk cId="3083337848" sldId="683"/>
            <ac:spMk id="59" creationId="{A72367DE-FF79-4785-99E5-2A0D683B4AD9}"/>
          </ac:spMkLst>
        </pc:spChg>
        <pc:spChg chg="del">
          <ac:chgData name="안우진" userId="464a0525-fd21-4b1b-97a7-d78836ec8476" providerId="ADAL" clId="{F025B1E6-5418-44AB-B9C6-554411C70A81}" dt="2022-10-26T02:34:51.746" v="2657" actId="478"/>
          <ac:spMkLst>
            <pc:docMk/>
            <pc:sldMk cId="3083337848" sldId="683"/>
            <ac:spMk id="65" creationId="{269C8317-9E15-8388-1D2A-C523AAB76D38}"/>
          </ac:spMkLst>
        </pc:spChg>
        <pc:spChg chg="del">
          <ac:chgData name="안우진" userId="464a0525-fd21-4b1b-97a7-d78836ec8476" providerId="ADAL" clId="{F025B1E6-5418-44AB-B9C6-554411C70A81}" dt="2022-10-26T02:34:51.746" v="2657" actId="478"/>
          <ac:spMkLst>
            <pc:docMk/>
            <pc:sldMk cId="3083337848" sldId="683"/>
            <ac:spMk id="66" creationId="{3F85C230-2E8B-D2AB-18BA-13AE711562CA}"/>
          </ac:spMkLst>
        </pc:spChg>
        <pc:spChg chg="del">
          <ac:chgData name="안우진" userId="464a0525-fd21-4b1b-97a7-d78836ec8476" providerId="ADAL" clId="{F025B1E6-5418-44AB-B9C6-554411C70A81}" dt="2022-10-26T02:34:55.618" v="2658" actId="478"/>
          <ac:spMkLst>
            <pc:docMk/>
            <pc:sldMk cId="3083337848" sldId="683"/>
            <ac:spMk id="188" creationId="{65BA6B46-F1C1-412B-8FF9-4CCF231DE07F}"/>
          </ac:spMkLst>
        </pc:spChg>
        <pc:grpChg chg="del">
          <ac:chgData name="안우진" userId="464a0525-fd21-4b1b-97a7-d78836ec8476" providerId="ADAL" clId="{F025B1E6-5418-44AB-B9C6-554411C70A81}" dt="2022-10-26T02:34:49.058" v="2656" actId="478"/>
          <ac:grpSpMkLst>
            <pc:docMk/>
            <pc:sldMk cId="3083337848" sldId="683"/>
            <ac:grpSpMk id="50" creationId="{F1A93DD7-FEB9-D1B3-D7CA-647D1B30FD2B}"/>
          </ac:grpSpMkLst>
        </pc:grpChg>
        <pc:grpChg chg="del">
          <ac:chgData name="안우진" userId="464a0525-fd21-4b1b-97a7-d78836ec8476" providerId="ADAL" clId="{F025B1E6-5418-44AB-B9C6-554411C70A81}" dt="2022-10-26T02:34:51.746" v="2657" actId="478"/>
          <ac:grpSpMkLst>
            <pc:docMk/>
            <pc:sldMk cId="3083337848" sldId="683"/>
            <ac:grpSpMk id="60" creationId="{495DC154-9B6E-C81B-8D98-750493FCF945}"/>
          </ac:grpSpMkLst>
        </pc:grpChg>
        <pc:graphicFrameChg chg="modGraphic">
          <ac:chgData name="안우진" userId="464a0525-fd21-4b1b-97a7-d78836ec8476" providerId="ADAL" clId="{F025B1E6-5418-44AB-B9C6-554411C70A81}" dt="2022-10-26T02:40:16.294" v="2828" actId="20577"/>
          <ac:graphicFrameMkLst>
            <pc:docMk/>
            <pc:sldMk cId="3083337848" sldId="683"/>
            <ac:graphicFrameMk id="19" creationId="{8B581A6E-39F7-5C45-CC7B-CD8F52C565E1}"/>
          </ac:graphicFrameMkLst>
        </pc:graphicFrameChg>
        <pc:picChg chg="add mod">
          <ac:chgData name="안우진" userId="464a0525-fd21-4b1b-97a7-d78836ec8476" providerId="ADAL" clId="{F025B1E6-5418-44AB-B9C6-554411C70A81}" dt="2022-10-26T02:38:47.765" v="2792" actId="1076"/>
          <ac:picMkLst>
            <pc:docMk/>
            <pc:sldMk cId="3083337848" sldId="683"/>
            <ac:picMk id="22" creationId="{1A905769-EA09-F234-FCA3-14A73933123D}"/>
          </ac:picMkLst>
        </pc:picChg>
        <pc:picChg chg="add del mod">
          <ac:chgData name="안우진" userId="464a0525-fd21-4b1b-97a7-d78836ec8476" providerId="ADAL" clId="{F025B1E6-5418-44AB-B9C6-554411C70A81}" dt="2022-10-26T02:40:07.531" v="2824" actId="478"/>
          <ac:picMkLst>
            <pc:docMk/>
            <pc:sldMk cId="3083337848" sldId="683"/>
            <ac:picMk id="24" creationId="{906F75E6-16F7-9F8A-BBAE-998FB189129B}"/>
          </ac:picMkLst>
        </pc:picChg>
        <pc:picChg chg="add mod">
          <ac:chgData name="안우진" userId="464a0525-fd21-4b1b-97a7-d78836ec8476" providerId="ADAL" clId="{F025B1E6-5418-44AB-B9C6-554411C70A81}" dt="2022-10-26T02:40:08.721" v="2825"/>
          <ac:picMkLst>
            <pc:docMk/>
            <pc:sldMk cId="3083337848" sldId="683"/>
            <ac:picMk id="25" creationId="{FC046039-70EB-D2AF-3227-D2A7EB1278F8}"/>
          </ac:picMkLst>
        </pc:picChg>
        <pc:picChg chg="del">
          <ac:chgData name="안우진" userId="464a0525-fd21-4b1b-97a7-d78836ec8476" providerId="ADAL" clId="{F025B1E6-5418-44AB-B9C6-554411C70A81}" dt="2022-10-26T02:38:42.687" v="2791" actId="478"/>
          <ac:picMkLst>
            <pc:docMk/>
            <pc:sldMk cId="3083337848" sldId="683"/>
            <ac:picMk id="102" creationId="{1F8DF44A-9AC5-9616-1BD0-1DB7E7C7548B}"/>
          </ac:picMkLst>
        </pc:picChg>
        <pc:picChg chg="del">
          <ac:chgData name="안우진" userId="464a0525-fd21-4b1b-97a7-d78836ec8476" providerId="ADAL" clId="{F025B1E6-5418-44AB-B9C6-554411C70A81}" dt="2022-10-26T02:38:49.378" v="2793" actId="478"/>
          <ac:picMkLst>
            <pc:docMk/>
            <pc:sldMk cId="3083337848" sldId="683"/>
            <ac:picMk id="121" creationId="{9C7982F2-6444-0627-3795-277A2D1BD522}"/>
          </ac:picMkLst>
        </pc:picChg>
        <pc:cxnChg chg="del">
          <ac:chgData name="안우진" userId="464a0525-fd21-4b1b-97a7-d78836ec8476" providerId="ADAL" clId="{F025B1E6-5418-44AB-B9C6-554411C70A81}" dt="2022-10-26T02:34:59.780" v="2660" actId="478"/>
          <ac:cxnSpMkLst>
            <pc:docMk/>
            <pc:sldMk cId="3083337848" sldId="683"/>
            <ac:cxnSpMk id="56" creationId="{9DD17AA8-7EB7-A944-07FF-33D44D443665}"/>
          </ac:cxnSpMkLst>
        </pc:cxnChg>
        <pc:cxnChg chg="del">
          <ac:chgData name="안우진" userId="464a0525-fd21-4b1b-97a7-d78836ec8476" providerId="ADAL" clId="{F025B1E6-5418-44AB-B9C6-554411C70A81}" dt="2022-10-26T02:35:00.239" v="2661" actId="478"/>
          <ac:cxnSpMkLst>
            <pc:docMk/>
            <pc:sldMk cId="3083337848" sldId="683"/>
            <ac:cxnSpMk id="148" creationId="{D579FAEA-23B0-117E-0F1F-9C985AB353DA}"/>
          </ac:cxnSpMkLst>
        </pc:cxnChg>
      </pc:sldChg>
      <pc:sldChg chg="addSp delSp modSp add mod">
        <pc:chgData name="안우진" userId="464a0525-fd21-4b1b-97a7-d78836ec8476" providerId="ADAL" clId="{F025B1E6-5418-44AB-B9C6-554411C70A81}" dt="2022-10-26T02:39:44.555" v="2799" actId="207"/>
        <pc:sldMkLst>
          <pc:docMk/>
          <pc:sldMk cId="2952888228" sldId="684"/>
        </pc:sldMkLst>
        <pc:spChg chg="mod">
          <ac:chgData name="안우진" userId="464a0525-fd21-4b1b-97a7-d78836ec8476" providerId="ADAL" clId="{F025B1E6-5418-44AB-B9C6-554411C70A81}" dt="2022-10-26T02:36:05.268" v="2742" actId="207"/>
          <ac:spMkLst>
            <pc:docMk/>
            <pc:sldMk cId="2952888228" sldId="684"/>
            <ac:spMk id="15" creationId="{2112D03A-FE50-4A0A-80D7-010DBF6910A4}"/>
          </ac:spMkLst>
        </pc:spChg>
        <pc:spChg chg="del">
          <ac:chgData name="안우진" userId="464a0525-fd21-4b1b-97a7-d78836ec8476" providerId="ADAL" clId="{F025B1E6-5418-44AB-B9C6-554411C70A81}" dt="2022-10-26T02:37:16.187" v="2785" actId="478"/>
          <ac:spMkLst>
            <pc:docMk/>
            <pc:sldMk cId="2952888228" sldId="684"/>
            <ac:spMk id="17" creationId="{57F437E1-9034-17E6-9FE3-A55457DA880C}"/>
          </ac:spMkLst>
        </pc:spChg>
        <pc:spChg chg="del">
          <ac:chgData name="안우진" userId="464a0525-fd21-4b1b-97a7-d78836ec8476" providerId="ADAL" clId="{F025B1E6-5418-44AB-B9C6-554411C70A81}" dt="2022-10-26T02:37:17.069" v="2786" actId="478"/>
          <ac:spMkLst>
            <pc:docMk/>
            <pc:sldMk cId="2952888228" sldId="684"/>
            <ac:spMk id="19" creationId="{C47E375B-F184-F13A-F50E-CFA6ABD12FA3}"/>
          </ac:spMkLst>
        </pc:spChg>
        <pc:spChg chg="del">
          <ac:chgData name="안우진" userId="464a0525-fd21-4b1b-97a7-d78836ec8476" providerId="ADAL" clId="{F025B1E6-5418-44AB-B9C6-554411C70A81}" dt="2022-10-26T02:37:13.882" v="2784" actId="478"/>
          <ac:spMkLst>
            <pc:docMk/>
            <pc:sldMk cId="2952888228" sldId="684"/>
            <ac:spMk id="25" creationId="{DB571601-6903-3AF3-7225-E95B09AEE85B}"/>
          </ac:spMkLst>
        </pc:spChg>
        <pc:graphicFrameChg chg="mod modGraphic">
          <ac:chgData name="안우진" userId="464a0525-fd21-4b1b-97a7-d78836ec8476" providerId="ADAL" clId="{F025B1E6-5418-44AB-B9C6-554411C70A81}" dt="2022-10-26T02:39:44.555" v="2799" actId="207"/>
          <ac:graphicFrameMkLst>
            <pc:docMk/>
            <pc:sldMk cId="2952888228" sldId="684"/>
            <ac:graphicFrameMk id="63" creationId="{5A2A1EA7-14FA-4A20-0879-1D3093B3EFC8}"/>
          </ac:graphicFrameMkLst>
        </pc:graphicFrameChg>
        <pc:picChg chg="add mod">
          <ac:chgData name="안우진" userId="464a0525-fd21-4b1b-97a7-d78836ec8476" providerId="ADAL" clId="{F025B1E6-5418-44AB-B9C6-554411C70A81}" dt="2022-10-26T02:39:07.526" v="2797" actId="1076"/>
          <ac:picMkLst>
            <pc:docMk/>
            <pc:sldMk cId="2952888228" sldId="684"/>
            <ac:picMk id="6" creationId="{FD2C22DF-6471-FB45-AAE2-EF95670B3350}"/>
          </ac:picMkLst>
        </pc:picChg>
        <pc:picChg chg="del">
          <ac:chgData name="안우진" userId="464a0525-fd21-4b1b-97a7-d78836ec8476" providerId="ADAL" clId="{F025B1E6-5418-44AB-B9C6-554411C70A81}" dt="2022-10-26T02:38:59.613" v="2795" actId="478"/>
          <ac:picMkLst>
            <pc:docMk/>
            <pc:sldMk cId="2952888228" sldId="684"/>
            <ac:picMk id="21" creationId="{F0620894-AB5A-4309-22A7-3353E655C5C3}"/>
          </ac:picMkLst>
        </pc:picChg>
        <pc:cxnChg chg="del">
          <ac:chgData name="안우진" userId="464a0525-fd21-4b1b-97a7-d78836ec8476" providerId="ADAL" clId="{F025B1E6-5418-44AB-B9C6-554411C70A81}" dt="2022-10-26T02:37:19.004" v="2787" actId="478"/>
          <ac:cxnSpMkLst>
            <pc:docMk/>
            <pc:sldMk cId="2952888228" sldId="684"/>
            <ac:cxnSpMk id="3" creationId="{3D36E1CF-CD6A-1D47-BB9F-E16C0E5AD646}"/>
          </ac:cxnSpMkLst>
        </pc:cxnChg>
        <pc:cxnChg chg="del">
          <ac:chgData name="안우진" userId="464a0525-fd21-4b1b-97a7-d78836ec8476" providerId="ADAL" clId="{F025B1E6-5418-44AB-B9C6-554411C70A81}" dt="2022-10-26T02:37:16.187" v="2785" actId="478"/>
          <ac:cxnSpMkLst>
            <pc:docMk/>
            <pc:sldMk cId="2952888228" sldId="684"/>
            <ac:cxnSpMk id="7" creationId="{8A883B73-B349-EA5F-7F86-7D040D3C687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80EFFB4-10B1-4334-ABB8-022BE9ABC3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FD170A-CE60-4D88-A582-591175E9AD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048FB-4C59-4EB5-9894-9BD33308F687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2022-10-26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A136E-4E01-4C15-96AF-F910D1A8B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6393A7-7CAD-403C-97A6-5D45B0402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8B5-A9FD-4625-84E5-6FBBCEC98EF8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255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4C0E807-21AA-4C79-AF85-21FB6B293341}" type="datetimeFigureOut">
              <a:rPr lang="ko-KR" altLang="en-US" smtClean="0"/>
              <a:pPr/>
              <a:t>2022-10-26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1550"/>
            <a:ext cx="5441950" cy="3911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D91359F-7CC0-4DC6-8797-F5B9D44DEFB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27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F9937-271D-471F-AE7A-B49B403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9D6C-DD7A-4C0A-9CC3-50EC0C5FFFFC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1C902-D702-4556-AAA7-B79A733C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43C7141-C9A6-4294-9A45-943E86C9F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7764" y="6325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A3B6-6DE3-456D-BB18-C1D000A51A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8B884D-D3C7-4760-A9A8-809274E6444F}"/>
              </a:ext>
            </a:extLst>
          </p:cNvPr>
          <p:cNvSpPr/>
          <p:nvPr userDrawn="1"/>
        </p:nvSpPr>
        <p:spPr>
          <a:xfrm>
            <a:off x="508663" y="6351645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CAB36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7616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F9937-271D-471F-AE7A-B49B403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9D6C-DD7A-4C0A-9CC3-50EC0C5FFFFC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1C902-D702-4556-AAA7-B79A733C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43C7141-C9A6-4294-9A45-943E86C9F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7764" y="6325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A3B6-6DE3-456D-BB18-C1D000A51A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8B884D-D3C7-4760-A9A8-809274E6444F}"/>
              </a:ext>
            </a:extLst>
          </p:cNvPr>
          <p:cNvSpPr/>
          <p:nvPr userDrawn="1"/>
        </p:nvSpPr>
        <p:spPr>
          <a:xfrm>
            <a:off x="508663" y="6351645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CAB36"/>
                </a:solidFill>
              </a:rPr>
              <a:t>Confidential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A25423-A45E-46B8-A72F-33E7233DD757}"/>
              </a:ext>
            </a:extLst>
          </p:cNvPr>
          <p:cNvSpPr/>
          <p:nvPr userDrawn="1"/>
        </p:nvSpPr>
        <p:spPr>
          <a:xfrm>
            <a:off x="749300" y="1400283"/>
            <a:ext cx="10858500" cy="46864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67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C6165B4-71F8-4A1F-9018-96784A554D5B}"/>
              </a:ext>
            </a:extLst>
          </p:cNvPr>
          <p:cNvSpPr/>
          <p:nvPr userDrawn="1"/>
        </p:nvSpPr>
        <p:spPr>
          <a:xfrm>
            <a:off x="749299" y="1400283"/>
            <a:ext cx="5346701" cy="46864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637CF3-872C-4C45-8CDC-31FA87CC1C5D}"/>
              </a:ext>
            </a:extLst>
          </p:cNvPr>
          <p:cNvSpPr/>
          <p:nvPr userDrawn="1"/>
        </p:nvSpPr>
        <p:spPr>
          <a:xfrm>
            <a:off x="6261099" y="1400283"/>
            <a:ext cx="5346701" cy="46864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F9937-271D-471F-AE7A-B49B403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9D6C-DD7A-4C0A-9CC3-50EC0C5FFFFC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1C902-D702-4556-AAA7-B79A733C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43C7141-C9A6-4294-9A45-943E86C9F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7764" y="6325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A3B6-6DE3-456D-BB18-C1D000A51A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8B884D-D3C7-4760-A9A8-809274E6444F}"/>
              </a:ext>
            </a:extLst>
          </p:cNvPr>
          <p:cNvSpPr/>
          <p:nvPr userDrawn="1"/>
        </p:nvSpPr>
        <p:spPr>
          <a:xfrm>
            <a:off x="508663" y="6351645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CAB36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675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A86CA5-62FF-49A5-BA33-415FA844D975}"/>
              </a:ext>
            </a:extLst>
          </p:cNvPr>
          <p:cNvSpPr/>
          <p:nvPr userDrawn="1"/>
        </p:nvSpPr>
        <p:spPr>
          <a:xfrm>
            <a:off x="749300" y="1400283"/>
            <a:ext cx="3491770" cy="46864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B1CFE9-24BF-4573-B96C-C96C04902CCF}"/>
              </a:ext>
            </a:extLst>
          </p:cNvPr>
          <p:cNvSpPr/>
          <p:nvPr userDrawn="1"/>
        </p:nvSpPr>
        <p:spPr>
          <a:xfrm>
            <a:off x="4432665" y="1400283"/>
            <a:ext cx="3491770" cy="46864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E54129-7DF7-4A8B-9847-EF3C9366E63F}"/>
              </a:ext>
            </a:extLst>
          </p:cNvPr>
          <p:cNvSpPr/>
          <p:nvPr userDrawn="1"/>
        </p:nvSpPr>
        <p:spPr>
          <a:xfrm>
            <a:off x="8116030" y="1400283"/>
            <a:ext cx="3491770" cy="46864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D8F239-4006-4980-9744-F90B0FDC83DE}"/>
              </a:ext>
            </a:extLst>
          </p:cNvPr>
          <p:cNvSpPr/>
          <p:nvPr userDrawn="1"/>
        </p:nvSpPr>
        <p:spPr>
          <a:xfrm>
            <a:off x="508663" y="6351645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CAB36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9386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6BE1258-C938-4CD3-8069-1F8B5ACC95B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F9937-271D-471F-AE7A-B49B403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9D6C-DD7A-4C0A-9CC3-50EC0C5FFFFC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1C902-D702-4556-AAA7-B79A733C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43C7141-C9A6-4294-9A45-943E86C9F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7764" y="6325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A3B6-6DE3-456D-BB18-C1D000A51A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8B884D-D3C7-4760-A9A8-809274E6444F}"/>
              </a:ext>
            </a:extLst>
          </p:cNvPr>
          <p:cNvSpPr/>
          <p:nvPr userDrawn="1"/>
        </p:nvSpPr>
        <p:spPr>
          <a:xfrm>
            <a:off x="508663" y="6351645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CAB36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3701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F9937-271D-471F-AE7A-B49B403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9D6C-DD7A-4C0A-9CC3-50EC0C5FFFFC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1C902-D702-4556-AAA7-B79A733C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43C7141-C9A6-4294-9A45-943E86C9F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7764" y="6325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A3B6-6DE3-456D-BB18-C1D000A51A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1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DD694D-2310-4127-8151-6FE83E7E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0295A-4922-44EF-B6CA-1F298F2D6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4E707-19C5-439E-86E8-A8F90E785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2361-8FE1-4137-A9EA-D46617EB2524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08236-F622-408F-9C65-1ACCD76F5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8741D-BE4E-4A51-B516-68259423D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7764" y="6325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A3B6-6DE3-456D-BB18-C1D000A51A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0" r:id="rId3"/>
    <p:sldLayoutId id="2147483649" r:id="rId4"/>
    <p:sldLayoutId id="2147483652" r:id="rId5"/>
    <p:sldLayoutId id="2147483653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429856-D08F-464D-98A5-2A61CB88E08E}"/>
              </a:ext>
            </a:extLst>
          </p:cNvPr>
          <p:cNvGrpSpPr/>
          <p:nvPr/>
        </p:nvGrpSpPr>
        <p:grpSpPr>
          <a:xfrm>
            <a:off x="0" y="3048631"/>
            <a:ext cx="12192000" cy="3288670"/>
            <a:chOff x="0" y="2641601"/>
            <a:chExt cx="12192000" cy="36449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670912-E979-4BC9-A910-4A04D7237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1812" b="5801"/>
            <a:stretch/>
          </p:blipFill>
          <p:spPr>
            <a:xfrm>
              <a:off x="0" y="2641601"/>
              <a:ext cx="12192000" cy="36449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0B7955-0C9D-41EC-9AAF-7F5C8348F0B7}"/>
                </a:ext>
              </a:extLst>
            </p:cNvPr>
            <p:cNvSpPr/>
            <p:nvPr/>
          </p:nvSpPr>
          <p:spPr>
            <a:xfrm>
              <a:off x="0" y="2641601"/>
              <a:ext cx="12192000" cy="36449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38000"/>
                  </a:schemeClr>
                </a:gs>
                <a:gs pos="100000">
                  <a:schemeClr val="bg1">
                    <a:alpha val="26000"/>
                  </a:schemeClr>
                </a:gs>
                <a:gs pos="52000">
                  <a:schemeClr val="bg1">
                    <a:lumMod val="95000"/>
                    <a:alpha val="18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84EDCC-E582-4741-A1D8-D4712E651ACF}"/>
              </a:ext>
            </a:extLst>
          </p:cNvPr>
          <p:cNvSpPr txBox="1"/>
          <p:nvPr/>
        </p:nvSpPr>
        <p:spPr>
          <a:xfrm>
            <a:off x="341912" y="1236051"/>
            <a:ext cx="718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rPr>
              <a:t>Allears System Architecture (Rev. 0.6)</a:t>
            </a: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F24A2100-290A-457A-B1AD-23A3A683D878}"/>
              </a:ext>
            </a:extLst>
          </p:cNvPr>
          <p:cNvGrpSpPr/>
          <p:nvPr/>
        </p:nvGrpSpPr>
        <p:grpSpPr>
          <a:xfrm>
            <a:off x="5622757" y="6483023"/>
            <a:ext cx="946487" cy="241555"/>
            <a:chOff x="-3178995" y="-3821910"/>
            <a:chExt cx="1307774" cy="333760"/>
          </a:xfrm>
        </p:grpSpPr>
        <p:grpSp>
          <p:nvGrpSpPr>
            <p:cNvPr id="256" name="그래픽 45">
              <a:extLst>
                <a:ext uri="{FF2B5EF4-FFF2-40B4-BE49-F238E27FC236}">
                  <a16:creationId xmlns:a16="http://schemas.microsoft.com/office/drawing/2014/main" id="{826CAAAF-CACF-4B0D-B70C-6F8332EACB1F}"/>
                </a:ext>
              </a:extLst>
            </p:cNvPr>
            <p:cNvGrpSpPr/>
            <p:nvPr/>
          </p:nvGrpSpPr>
          <p:grpSpPr>
            <a:xfrm>
              <a:off x="-2677538" y="-3763872"/>
              <a:ext cx="806317" cy="218221"/>
              <a:chOff x="-2677538" y="-3763872"/>
              <a:chExt cx="806317" cy="218221"/>
            </a:xfrm>
            <a:solidFill>
              <a:srgbClr val="353E4D"/>
            </a:solidFill>
          </p:grpSpPr>
          <p:sp>
            <p:nvSpPr>
              <p:cNvPr id="258" name="그래픽 45">
                <a:extLst>
                  <a:ext uri="{FF2B5EF4-FFF2-40B4-BE49-F238E27FC236}">
                    <a16:creationId xmlns:a16="http://schemas.microsoft.com/office/drawing/2014/main" id="{CB4CE7DB-59D6-4863-BF52-7AEB6440A70A}"/>
                  </a:ext>
                </a:extLst>
              </p:cNvPr>
              <p:cNvSpPr/>
              <p:nvPr/>
            </p:nvSpPr>
            <p:spPr>
              <a:xfrm>
                <a:off x="-253023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98 w 173249"/>
                  <a:gd name="connsiteY5" fmla="*/ 41933 h 173249"/>
                  <a:gd name="connsiteX6" fmla="*/ 41606 w 173249"/>
                  <a:gd name="connsiteY6" fmla="*/ 86625 h 173249"/>
                  <a:gd name="connsiteX7" fmla="*/ 86298 w 173249"/>
                  <a:gd name="connsiteY7" fmla="*/ 131316 h 173249"/>
                  <a:gd name="connsiteX8" fmla="*/ 130989 w 173249"/>
                  <a:gd name="connsiteY8" fmla="*/ 86625 h 173249"/>
                  <a:gd name="connsiteX9" fmla="*/ 86298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755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95" y="0"/>
                      <a:pt x="173250" y="38801"/>
                      <a:pt x="173250" y="86625"/>
                    </a:cubicBezTo>
                    <a:close/>
                    <a:moveTo>
                      <a:pt x="86298" y="41933"/>
                    </a:moveTo>
                    <a:cubicBezTo>
                      <a:pt x="61615" y="41933"/>
                      <a:pt x="41606" y="61942"/>
                      <a:pt x="41606" y="86625"/>
                    </a:cubicBezTo>
                    <a:cubicBezTo>
                      <a:pt x="41606" y="111308"/>
                      <a:pt x="61615" y="131316"/>
                      <a:pt x="86298" y="131316"/>
                    </a:cubicBezTo>
                    <a:cubicBezTo>
                      <a:pt x="110981" y="131316"/>
                      <a:pt x="130989" y="111308"/>
                      <a:pt x="130989" y="86625"/>
                    </a:cubicBezTo>
                    <a:cubicBezTo>
                      <a:pt x="130989" y="61942"/>
                      <a:pt x="110981" y="41933"/>
                      <a:pt x="86298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9" name="그래픽 45">
                <a:extLst>
                  <a:ext uri="{FF2B5EF4-FFF2-40B4-BE49-F238E27FC236}">
                    <a16:creationId xmlns:a16="http://schemas.microsoft.com/office/drawing/2014/main" id="{58CC840B-303D-44A9-B93D-68BBCC97CAB3}"/>
                  </a:ext>
                </a:extLst>
              </p:cNvPr>
              <p:cNvSpPr/>
              <p:nvPr/>
            </p:nvSpPr>
            <p:spPr>
              <a:xfrm>
                <a:off x="-2677538" y="-3763872"/>
                <a:ext cx="136271" cy="218221"/>
              </a:xfrm>
              <a:custGeom>
                <a:avLst/>
                <a:gdLst>
                  <a:gd name="connsiteX0" fmla="*/ 136272 w 136271"/>
                  <a:gd name="connsiteY0" fmla="*/ 197138 h 218221"/>
                  <a:gd name="connsiteX1" fmla="*/ 115235 w 136271"/>
                  <a:gd name="connsiteY1" fmla="*/ 176101 h 218221"/>
                  <a:gd name="connsiteX2" fmla="*/ 115188 w 136271"/>
                  <a:gd name="connsiteY2" fmla="*/ 176101 h 218221"/>
                  <a:gd name="connsiteX3" fmla="*/ 115188 w 136271"/>
                  <a:gd name="connsiteY3" fmla="*/ 176101 h 218221"/>
                  <a:gd name="connsiteX4" fmla="*/ 70684 w 136271"/>
                  <a:gd name="connsiteY4" fmla="*/ 131597 h 218221"/>
                  <a:gd name="connsiteX5" fmla="*/ 70637 w 136271"/>
                  <a:gd name="connsiteY5" fmla="*/ 86578 h 218221"/>
                  <a:gd name="connsiteX6" fmla="*/ 115235 w 136271"/>
                  <a:gd name="connsiteY6" fmla="*/ 86578 h 218221"/>
                  <a:gd name="connsiteX7" fmla="*/ 136085 w 136271"/>
                  <a:gd name="connsiteY7" fmla="*/ 65728 h 218221"/>
                  <a:gd name="connsiteX8" fmla="*/ 115235 w 136271"/>
                  <a:gd name="connsiteY8" fmla="*/ 44879 h 218221"/>
                  <a:gd name="connsiteX9" fmla="*/ 70637 w 136271"/>
                  <a:gd name="connsiteY9" fmla="*/ 44879 h 218221"/>
                  <a:gd name="connsiteX10" fmla="*/ 70637 w 136271"/>
                  <a:gd name="connsiteY10" fmla="*/ 20850 h 218221"/>
                  <a:gd name="connsiteX11" fmla="*/ 49787 w 136271"/>
                  <a:gd name="connsiteY11" fmla="*/ 0 h 218221"/>
                  <a:gd name="connsiteX12" fmla="*/ 28937 w 136271"/>
                  <a:gd name="connsiteY12" fmla="*/ 20850 h 218221"/>
                  <a:gd name="connsiteX13" fmla="*/ 28937 w 136271"/>
                  <a:gd name="connsiteY13" fmla="*/ 44879 h 218221"/>
                  <a:gd name="connsiteX14" fmla="*/ 20850 w 136271"/>
                  <a:gd name="connsiteY14" fmla="*/ 44879 h 218221"/>
                  <a:gd name="connsiteX15" fmla="*/ 0 w 136271"/>
                  <a:gd name="connsiteY15" fmla="*/ 65728 h 218221"/>
                  <a:gd name="connsiteX16" fmla="*/ 20850 w 136271"/>
                  <a:gd name="connsiteY16" fmla="*/ 86578 h 218221"/>
                  <a:gd name="connsiteX17" fmla="*/ 28937 w 136271"/>
                  <a:gd name="connsiteY17" fmla="*/ 86578 h 218221"/>
                  <a:gd name="connsiteX18" fmla="*/ 28937 w 136271"/>
                  <a:gd name="connsiteY18" fmla="*/ 131597 h 218221"/>
                  <a:gd name="connsiteX19" fmla="*/ 114908 w 136271"/>
                  <a:gd name="connsiteY19" fmla="*/ 218175 h 218221"/>
                  <a:gd name="connsiteX20" fmla="*/ 115235 w 136271"/>
                  <a:gd name="connsiteY20" fmla="*/ 218222 h 218221"/>
                  <a:gd name="connsiteX21" fmla="*/ 115328 w 136271"/>
                  <a:gd name="connsiteY21" fmla="*/ 218222 h 218221"/>
                  <a:gd name="connsiteX22" fmla="*/ 115515 w 136271"/>
                  <a:gd name="connsiteY22" fmla="*/ 218222 h 218221"/>
                  <a:gd name="connsiteX23" fmla="*/ 115515 w 136271"/>
                  <a:gd name="connsiteY23" fmla="*/ 218175 h 218221"/>
                  <a:gd name="connsiteX24" fmla="*/ 136272 w 136271"/>
                  <a:gd name="connsiteY24" fmla="*/ 197138 h 21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6271" h="218221">
                    <a:moveTo>
                      <a:pt x="136272" y="197138"/>
                    </a:moveTo>
                    <a:cubicBezTo>
                      <a:pt x="136272" y="185498"/>
                      <a:pt x="126829" y="176101"/>
                      <a:pt x="115235" y="176101"/>
                    </a:cubicBezTo>
                    <a:cubicBezTo>
                      <a:pt x="115235" y="176101"/>
                      <a:pt x="115188" y="176101"/>
                      <a:pt x="115188" y="176101"/>
                    </a:cubicBezTo>
                    <a:lnTo>
                      <a:pt x="115188" y="176101"/>
                    </a:lnTo>
                    <a:cubicBezTo>
                      <a:pt x="90599" y="176101"/>
                      <a:pt x="70684" y="156187"/>
                      <a:pt x="70684" y="131597"/>
                    </a:cubicBezTo>
                    <a:lnTo>
                      <a:pt x="70637" y="86578"/>
                    </a:lnTo>
                    <a:lnTo>
                      <a:pt x="115235" y="86578"/>
                    </a:lnTo>
                    <a:cubicBezTo>
                      <a:pt x="126735" y="86578"/>
                      <a:pt x="136085" y="77228"/>
                      <a:pt x="136085" y="65728"/>
                    </a:cubicBezTo>
                    <a:cubicBezTo>
                      <a:pt x="136085" y="54228"/>
                      <a:pt x="126735" y="44879"/>
                      <a:pt x="115235" y="44879"/>
                    </a:cubicBezTo>
                    <a:lnTo>
                      <a:pt x="70637" y="44879"/>
                    </a:lnTo>
                    <a:lnTo>
                      <a:pt x="70637" y="20850"/>
                    </a:lnTo>
                    <a:cubicBezTo>
                      <a:pt x="70637" y="9350"/>
                      <a:pt x="61287" y="0"/>
                      <a:pt x="49787" y="0"/>
                    </a:cubicBezTo>
                    <a:cubicBezTo>
                      <a:pt x="38287" y="0"/>
                      <a:pt x="28937" y="9350"/>
                      <a:pt x="28937" y="20850"/>
                    </a:cubicBezTo>
                    <a:lnTo>
                      <a:pt x="28937" y="44879"/>
                    </a:lnTo>
                    <a:lnTo>
                      <a:pt x="20850" y="44879"/>
                    </a:lnTo>
                    <a:cubicBezTo>
                      <a:pt x="9350" y="44879"/>
                      <a:pt x="0" y="54228"/>
                      <a:pt x="0" y="65728"/>
                    </a:cubicBezTo>
                    <a:cubicBezTo>
                      <a:pt x="0" y="77228"/>
                      <a:pt x="9350" y="86578"/>
                      <a:pt x="20850" y="86578"/>
                    </a:cubicBezTo>
                    <a:lnTo>
                      <a:pt x="28937" y="86578"/>
                    </a:lnTo>
                    <a:lnTo>
                      <a:pt x="28937" y="131597"/>
                    </a:lnTo>
                    <a:cubicBezTo>
                      <a:pt x="28937" y="179234"/>
                      <a:pt x="67365" y="217848"/>
                      <a:pt x="114908" y="218175"/>
                    </a:cubicBezTo>
                    <a:cubicBezTo>
                      <a:pt x="115001" y="218175"/>
                      <a:pt x="115095" y="218222"/>
                      <a:pt x="115235" y="218222"/>
                    </a:cubicBezTo>
                    <a:cubicBezTo>
                      <a:pt x="115282" y="218222"/>
                      <a:pt x="115282" y="218222"/>
                      <a:pt x="115328" y="218222"/>
                    </a:cubicBezTo>
                    <a:cubicBezTo>
                      <a:pt x="115375" y="218222"/>
                      <a:pt x="115469" y="218222"/>
                      <a:pt x="115515" y="218222"/>
                    </a:cubicBezTo>
                    <a:lnTo>
                      <a:pt x="115515" y="218175"/>
                    </a:lnTo>
                    <a:cubicBezTo>
                      <a:pt x="127016" y="217988"/>
                      <a:pt x="136272" y="208638"/>
                      <a:pt x="136272" y="19713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0" name="그래픽 45">
                <a:extLst>
                  <a:ext uri="{FF2B5EF4-FFF2-40B4-BE49-F238E27FC236}">
                    <a16:creationId xmlns:a16="http://schemas.microsoft.com/office/drawing/2014/main" id="{960C2989-048B-422A-AA10-D9401CDEC68E}"/>
                  </a:ext>
                </a:extLst>
              </p:cNvPr>
              <p:cNvSpPr/>
              <p:nvPr/>
            </p:nvSpPr>
            <p:spPr>
              <a:xfrm>
                <a:off x="-2346886" y="-3763872"/>
                <a:ext cx="173249" cy="218081"/>
              </a:xfrm>
              <a:custGeom>
                <a:avLst/>
                <a:gdLst>
                  <a:gd name="connsiteX0" fmla="*/ 152400 w 173249"/>
                  <a:gd name="connsiteY0" fmla="*/ 0 h 218081"/>
                  <a:gd name="connsiteX1" fmla="*/ 131550 w 173249"/>
                  <a:gd name="connsiteY1" fmla="*/ 20850 h 218081"/>
                  <a:gd name="connsiteX2" fmla="*/ 131550 w 173249"/>
                  <a:gd name="connsiteY2" fmla="*/ 57501 h 218081"/>
                  <a:gd name="connsiteX3" fmla="*/ 86625 w 173249"/>
                  <a:gd name="connsiteY3" fmla="*/ 44832 h 218081"/>
                  <a:gd name="connsiteX4" fmla="*/ 0 w 173249"/>
                  <a:gd name="connsiteY4" fmla="*/ 131457 h 218081"/>
                  <a:gd name="connsiteX5" fmla="*/ 86625 w 173249"/>
                  <a:gd name="connsiteY5" fmla="*/ 218082 h 218081"/>
                  <a:gd name="connsiteX6" fmla="*/ 173250 w 173249"/>
                  <a:gd name="connsiteY6" fmla="*/ 131457 h 218081"/>
                  <a:gd name="connsiteX7" fmla="*/ 173250 w 173249"/>
                  <a:gd name="connsiteY7" fmla="*/ 20850 h 218081"/>
                  <a:gd name="connsiteX8" fmla="*/ 152400 w 173249"/>
                  <a:gd name="connsiteY8" fmla="*/ 0 h 218081"/>
                  <a:gd name="connsiteX9" fmla="*/ 86251 w 173249"/>
                  <a:gd name="connsiteY9" fmla="*/ 176148 h 218081"/>
                  <a:gd name="connsiteX10" fmla="*/ 41559 w 173249"/>
                  <a:gd name="connsiteY10" fmla="*/ 131457 h 218081"/>
                  <a:gd name="connsiteX11" fmla="*/ 86251 w 173249"/>
                  <a:gd name="connsiteY11" fmla="*/ 86765 h 218081"/>
                  <a:gd name="connsiteX12" fmla="*/ 130943 w 173249"/>
                  <a:gd name="connsiteY12" fmla="*/ 131457 h 218081"/>
                  <a:gd name="connsiteX13" fmla="*/ 86251 w 173249"/>
                  <a:gd name="connsiteY13" fmla="*/ 176148 h 21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49" h="218081">
                    <a:moveTo>
                      <a:pt x="152400" y="0"/>
                    </a:moveTo>
                    <a:cubicBezTo>
                      <a:pt x="140900" y="0"/>
                      <a:pt x="131550" y="9350"/>
                      <a:pt x="131550" y="20850"/>
                    </a:cubicBezTo>
                    <a:lnTo>
                      <a:pt x="131550" y="57501"/>
                    </a:lnTo>
                    <a:cubicBezTo>
                      <a:pt x="118414" y="49507"/>
                      <a:pt x="103080" y="44832"/>
                      <a:pt x="86625" y="44832"/>
                    </a:cubicBezTo>
                    <a:cubicBezTo>
                      <a:pt x="38801" y="44832"/>
                      <a:pt x="0" y="83586"/>
                      <a:pt x="0" y="131457"/>
                    </a:cubicBezTo>
                    <a:cubicBezTo>
                      <a:pt x="0" y="179280"/>
                      <a:pt x="38755" y="218082"/>
                      <a:pt x="86625" y="218082"/>
                    </a:cubicBezTo>
                    <a:cubicBezTo>
                      <a:pt x="134495" y="218082"/>
                      <a:pt x="173250" y="179327"/>
                      <a:pt x="173250" y="131457"/>
                    </a:cubicBezTo>
                    <a:lnTo>
                      <a:pt x="173250" y="20850"/>
                    </a:lnTo>
                    <a:cubicBezTo>
                      <a:pt x="173250" y="9350"/>
                      <a:pt x="163900" y="0"/>
                      <a:pt x="152400" y="0"/>
                    </a:cubicBezTo>
                    <a:close/>
                    <a:moveTo>
                      <a:pt x="86251" y="176148"/>
                    </a:moveTo>
                    <a:cubicBezTo>
                      <a:pt x="61568" y="176148"/>
                      <a:pt x="41559" y="156140"/>
                      <a:pt x="41559" y="131457"/>
                    </a:cubicBezTo>
                    <a:cubicBezTo>
                      <a:pt x="41559" y="106773"/>
                      <a:pt x="61568" y="86765"/>
                      <a:pt x="86251" y="86765"/>
                    </a:cubicBezTo>
                    <a:cubicBezTo>
                      <a:pt x="110934" y="86765"/>
                      <a:pt x="130943" y="106773"/>
                      <a:pt x="130943" y="131457"/>
                    </a:cubicBezTo>
                    <a:cubicBezTo>
                      <a:pt x="130989" y="156140"/>
                      <a:pt x="110981" y="176148"/>
                      <a:pt x="86251" y="17614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1" name="그래픽 45">
                <a:extLst>
                  <a:ext uri="{FF2B5EF4-FFF2-40B4-BE49-F238E27FC236}">
                    <a16:creationId xmlns:a16="http://schemas.microsoft.com/office/drawing/2014/main" id="{3821976B-6244-434F-BBF8-D609C3642747}"/>
                  </a:ext>
                </a:extLst>
              </p:cNvPr>
              <p:cNvSpPr/>
              <p:nvPr/>
            </p:nvSpPr>
            <p:spPr>
              <a:xfrm>
                <a:off x="-216260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51 w 173249"/>
                  <a:gd name="connsiteY5" fmla="*/ 41933 h 173249"/>
                  <a:gd name="connsiteX6" fmla="*/ 41559 w 173249"/>
                  <a:gd name="connsiteY6" fmla="*/ 86625 h 173249"/>
                  <a:gd name="connsiteX7" fmla="*/ 86251 w 173249"/>
                  <a:gd name="connsiteY7" fmla="*/ 131316 h 173249"/>
                  <a:gd name="connsiteX8" fmla="*/ 130943 w 173249"/>
                  <a:gd name="connsiteY8" fmla="*/ 86625 h 173249"/>
                  <a:gd name="connsiteX9" fmla="*/ 86251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801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49" y="47"/>
                      <a:pt x="173250" y="38801"/>
                      <a:pt x="173250" y="86625"/>
                    </a:cubicBezTo>
                    <a:close/>
                    <a:moveTo>
                      <a:pt x="86251" y="41933"/>
                    </a:moveTo>
                    <a:cubicBezTo>
                      <a:pt x="61568" y="41933"/>
                      <a:pt x="41559" y="61942"/>
                      <a:pt x="41559" y="86625"/>
                    </a:cubicBezTo>
                    <a:cubicBezTo>
                      <a:pt x="41559" y="111308"/>
                      <a:pt x="61568" y="131316"/>
                      <a:pt x="86251" y="131316"/>
                    </a:cubicBezTo>
                    <a:cubicBezTo>
                      <a:pt x="110934" y="131316"/>
                      <a:pt x="130943" y="111308"/>
                      <a:pt x="130943" y="86625"/>
                    </a:cubicBezTo>
                    <a:cubicBezTo>
                      <a:pt x="130989" y="61942"/>
                      <a:pt x="110981" y="41933"/>
                      <a:pt x="86251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262" name="그래픽 45">
                <a:extLst>
                  <a:ext uri="{FF2B5EF4-FFF2-40B4-BE49-F238E27FC236}">
                    <a16:creationId xmlns:a16="http://schemas.microsoft.com/office/drawing/2014/main" id="{6346E5DD-27FE-474E-A41C-64159EBCEE4A}"/>
                  </a:ext>
                </a:extLst>
              </p:cNvPr>
              <p:cNvGrpSpPr/>
              <p:nvPr/>
            </p:nvGrpSpPr>
            <p:grpSpPr>
              <a:xfrm>
                <a:off x="-1978695" y="-3719041"/>
                <a:ext cx="107474" cy="173249"/>
                <a:chOff x="-1978695" y="-3719041"/>
                <a:chExt cx="107474" cy="173249"/>
              </a:xfrm>
              <a:solidFill>
                <a:srgbClr val="353E4D"/>
              </a:solidFill>
            </p:grpSpPr>
            <p:sp>
              <p:nvSpPr>
                <p:cNvPr id="263" name="그래픽 45">
                  <a:extLst>
                    <a:ext uri="{FF2B5EF4-FFF2-40B4-BE49-F238E27FC236}">
                      <a16:creationId xmlns:a16="http://schemas.microsoft.com/office/drawing/2014/main" id="{B7237F5B-2C89-4EE1-A7B5-C8154960A73D}"/>
                    </a:ext>
                  </a:extLst>
                </p:cNvPr>
                <p:cNvSpPr/>
                <p:nvPr/>
              </p:nvSpPr>
              <p:spPr>
                <a:xfrm>
                  <a:off x="-1892444" y="-3587724"/>
                  <a:ext cx="140" cy="4674"/>
                </a:xfrm>
                <a:custGeom>
                  <a:avLst/>
                  <a:gdLst>
                    <a:gd name="connsiteX0" fmla="*/ 0 w 140"/>
                    <a:gd name="connsiteY0" fmla="*/ 0 h 4674"/>
                    <a:gd name="connsiteX1" fmla="*/ 0 w 140"/>
                    <a:gd name="connsiteY1" fmla="*/ 0 h 4674"/>
                    <a:gd name="connsiteX2" fmla="*/ 140 w 140"/>
                    <a:gd name="connsiteY2" fmla="*/ 0 h 4674"/>
                    <a:gd name="connsiteX3" fmla="*/ 93 w 140"/>
                    <a:gd name="connsiteY3" fmla="*/ 0 h 4674"/>
                    <a:gd name="connsiteX4" fmla="*/ 0 w 140"/>
                    <a:gd name="connsiteY4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" h="467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7" y="0"/>
                        <a:pt x="93" y="0"/>
                        <a:pt x="140" y="0"/>
                      </a:cubicBezTo>
                      <a:cubicBezTo>
                        <a:pt x="140" y="0"/>
                        <a:pt x="93" y="0"/>
                        <a:pt x="93" y="0"/>
                      </a:cubicBezTo>
                      <a:cubicBezTo>
                        <a:pt x="47" y="0"/>
                        <a:pt x="4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64" name="그래픽 45">
                  <a:extLst>
                    <a:ext uri="{FF2B5EF4-FFF2-40B4-BE49-F238E27FC236}">
                      <a16:creationId xmlns:a16="http://schemas.microsoft.com/office/drawing/2014/main" id="{CED3F1DA-52E2-4BCD-BBC7-801D0BAD738F}"/>
                    </a:ext>
                  </a:extLst>
                </p:cNvPr>
                <p:cNvSpPr/>
                <p:nvPr/>
              </p:nvSpPr>
              <p:spPr>
                <a:xfrm>
                  <a:off x="-1892304" y="-3587724"/>
                  <a:ext cx="187" cy="4674"/>
                </a:xfrm>
                <a:custGeom>
                  <a:avLst/>
                  <a:gdLst>
                    <a:gd name="connsiteX0" fmla="*/ 0 w 187"/>
                    <a:gd name="connsiteY0" fmla="*/ 0 h 4674"/>
                    <a:gd name="connsiteX1" fmla="*/ 187 w 187"/>
                    <a:gd name="connsiteY1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7" h="4674">
                      <a:moveTo>
                        <a:pt x="0" y="0"/>
                      </a:moveTo>
                      <a:cubicBezTo>
                        <a:pt x="93" y="0"/>
                        <a:pt x="140" y="0"/>
                        <a:pt x="187" y="0"/>
                      </a:cubicBezTo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65" name="그래픽 45">
                  <a:extLst>
                    <a:ext uri="{FF2B5EF4-FFF2-40B4-BE49-F238E27FC236}">
                      <a16:creationId xmlns:a16="http://schemas.microsoft.com/office/drawing/2014/main" id="{337D3C00-19E0-4582-A103-3E451261DCF7}"/>
                    </a:ext>
                  </a:extLst>
                </p:cNvPr>
                <p:cNvSpPr/>
                <p:nvPr/>
              </p:nvSpPr>
              <p:spPr>
                <a:xfrm>
                  <a:off x="-1978695" y="-3719041"/>
                  <a:ext cx="107474" cy="173249"/>
                </a:xfrm>
                <a:custGeom>
                  <a:avLst/>
                  <a:gdLst>
                    <a:gd name="connsiteX0" fmla="*/ 86391 w 107474"/>
                    <a:gd name="connsiteY0" fmla="*/ 131316 h 173249"/>
                    <a:gd name="connsiteX1" fmla="*/ 86251 w 107474"/>
                    <a:gd name="connsiteY1" fmla="*/ 131316 h 173249"/>
                    <a:gd name="connsiteX2" fmla="*/ 86251 w 107474"/>
                    <a:gd name="connsiteY2" fmla="*/ 131316 h 173249"/>
                    <a:gd name="connsiteX3" fmla="*/ 41559 w 107474"/>
                    <a:gd name="connsiteY3" fmla="*/ 86625 h 173249"/>
                    <a:gd name="connsiteX4" fmla="*/ 86251 w 107474"/>
                    <a:gd name="connsiteY4" fmla="*/ 41933 h 173249"/>
                    <a:gd name="connsiteX5" fmla="*/ 86625 w 107474"/>
                    <a:gd name="connsiteY5" fmla="*/ 41840 h 173249"/>
                    <a:gd name="connsiteX6" fmla="*/ 107475 w 107474"/>
                    <a:gd name="connsiteY6" fmla="*/ 20990 h 173249"/>
                    <a:gd name="connsiteX7" fmla="*/ 86625 w 107474"/>
                    <a:gd name="connsiteY7" fmla="*/ 140 h 173249"/>
                    <a:gd name="connsiteX8" fmla="*/ 86625 w 107474"/>
                    <a:gd name="connsiteY8" fmla="*/ 0 h 173249"/>
                    <a:gd name="connsiteX9" fmla="*/ 0 w 107474"/>
                    <a:gd name="connsiteY9" fmla="*/ 86625 h 173249"/>
                    <a:gd name="connsiteX10" fmla="*/ 86625 w 107474"/>
                    <a:gd name="connsiteY10" fmla="*/ 173250 h 173249"/>
                    <a:gd name="connsiteX11" fmla="*/ 86625 w 107474"/>
                    <a:gd name="connsiteY11" fmla="*/ 173016 h 173249"/>
                    <a:gd name="connsiteX12" fmla="*/ 86391 w 107474"/>
                    <a:gd name="connsiteY12" fmla="*/ 173063 h 173249"/>
                    <a:gd name="connsiteX13" fmla="*/ 107241 w 107474"/>
                    <a:gd name="connsiteY13" fmla="*/ 152213 h 173249"/>
                    <a:gd name="connsiteX14" fmla="*/ 86391 w 107474"/>
                    <a:gd name="connsiteY14" fmla="*/ 131316 h 17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7474" h="173249">
                      <a:moveTo>
                        <a:pt x="86391" y="131316"/>
                      </a:moveTo>
                      <a:cubicBezTo>
                        <a:pt x="86344" y="131316"/>
                        <a:pt x="86298" y="131316"/>
                        <a:pt x="86251" y="131316"/>
                      </a:cubicBezTo>
                      <a:cubicBezTo>
                        <a:pt x="86251" y="131316"/>
                        <a:pt x="86251" y="131316"/>
                        <a:pt x="86251" y="131316"/>
                      </a:cubicBezTo>
                      <a:cubicBezTo>
                        <a:pt x="61568" y="131316"/>
                        <a:pt x="41559" y="111308"/>
                        <a:pt x="41559" y="86625"/>
                      </a:cubicBezTo>
                      <a:cubicBezTo>
                        <a:pt x="41559" y="61942"/>
                        <a:pt x="61568" y="41933"/>
                        <a:pt x="86251" y="41933"/>
                      </a:cubicBezTo>
                      <a:lnTo>
                        <a:pt x="86625" y="41840"/>
                      </a:lnTo>
                      <a:cubicBezTo>
                        <a:pt x="98125" y="41840"/>
                        <a:pt x="107475" y="32490"/>
                        <a:pt x="107475" y="20990"/>
                      </a:cubicBezTo>
                      <a:cubicBezTo>
                        <a:pt x="107475" y="9490"/>
                        <a:pt x="98125" y="140"/>
                        <a:pt x="86625" y="140"/>
                      </a:cubicBezTo>
                      <a:lnTo>
                        <a:pt x="86625" y="0"/>
                      </a:lnTo>
                      <a:cubicBezTo>
                        <a:pt x="38801" y="0"/>
                        <a:pt x="0" y="38754"/>
                        <a:pt x="0" y="86625"/>
                      </a:cubicBezTo>
                      <a:cubicBezTo>
                        <a:pt x="0" y="134449"/>
                        <a:pt x="38755" y="173250"/>
                        <a:pt x="86625" y="173250"/>
                      </a:cubicBezTo>
                      <a:lnTo>
                        <a:pt x="86625" y="173016"/>
                      </a:lnTo>
                      <a:cubicBezTo>
                        <a:pt x="86531" y="173016"/>
                        <a:pt x="86438" y="173063"/>
                        <a:pt x="86391" y="173063"/>
                      </a:cubicBezTo>
                      <a:cubicBezTo>
                        <a:pt x="97891" y="173063"/>
                        <a:pt x="107241" y="163713"/>
                        <a:pt x="107241" y="152213"/>
                      </a:cubicBezTo>
                      <a:cubicBezTo>
                        <a:pt x="107194" y="140619"/>
                        <a:pt x="97891" y="131316"/>
                        <a:pt x="86391" y="131316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57" name="그래픽 45">
              <a:extLst>
                <a:ext uri="{FF2B5EF4-FFF2-40B4-BE49-F238E27FC236}">
                  <a16:creationId xmlns:a16="http://schemas.microsoft.com/office/drawing/2014/main" id="{0DE84FDB-7B9A-4664-A19C-7EC4603C3934}"/>
                </a:ext>
              </a:extLst>
            </p:cNvPr>
            <p:cNvSpPr/>
            <p:nvPr/>
          </p:nvSpPr>
          <p:spPr>
            <a:xfrm>
              <a:off x="-3178995" y="-3821910"/>
              <a:ext cx="430572" cy="333760"/>
            </a:xfrm>
            <a:custGeom>
              <a:avLst/>
              <a:gdLst>
                <a:gd name="connsiteX0" fmla="*/ 426472 w 430572"/>
                <a:gd name="connsiteY0" fmla="*/ 90200 h 333760"/>
                <a:gd name="connsiteX1" fmla="*/ 413850 w 430572"/>
                <a:gd name="connsiteY1" fmla="*/ 92818 h 333760"/>
                <a:gd name="connsiteX2" fmla="*/ 350693 w 430572"/>
                <a:gd name="connsiteY2" fmla="*/ 140782 h 333760"/>
                <a:gd name="connsiteX3" fmla="*/ 348729 w 430572"/>
                <a:gd name="connsiteY3" fmla="*/ 138492 h 333760"/>
                <a:gd name="connsiteX4" fmla="*/ 368925 w 430572"/>
                <a:gd name="connsiteY4" fmla="*/ 107123 h 333760"/>
                <a:gd name="connsiteX5" fmla="*/ 389494 w 430572"/>
                <a:gd name="connsiteY5" fmla="*/ 57290 h 333760"/>
                <a:gd name="connsiteX6" fmla="*/ 389541 w 430572"/>
                <a:gd name="connsiteY6" fmla="*/ 57009 h 333760"/>
                <a:gd name="connsiteX7" fmla="*/ 389588 w 430572"/>
                <a:gd name="connsiteY7" fmla="*/ 55420 h 333760"/>
                <a:gd name="connsiteX8" fmla="*/ 380004 w 430572"/>
                <a:gd name="connsiteY8" fmla="*/ 46771 h 333760"/>
                <a:gd name="connsiteX9" fmla="*/ 371356 w 430572"/>
                <a:gd name="connsiteY9" fmla="*/ 56355 h 333760"/>
                <a:gd name="connsiteX10" fmla="*/ 346111 w 430572"/>
                <a:gd name="connsiteY10" fmla="*/ 136855 h 333760"/>
                <a:gd name="connsiteX11" fmla="*/ 342138 w 430572"/>
                <a:gd name="connsiteY11" fmla="*/ 136014 h 333760"/>
                <a:gd name="connsiteX12" fmla="*/ 341857 w 430572"/>
                <a:gd name="connsiteY12" fmla="*/ 136061 h 333760"/>
                <a:gd name="connsiteX13" fmla="*/ 341717 w 430572"/>
                <a:gd name="connsiteY13" fmla="*/ 134144 h 333760"/>
                <a:gd name="connsiteX14" fmla="*/ 337884 w 430572"/>
                <a:gd name="connsiteY14" fmla="*/ 101373 h 333760"/>
                <a:gd name="connsiteX15" fmla="*/ 322410 w 430572"/>
                <a:gd name="connsiteY15" fmla="*/ 49716 h 333760"/>
                <a:gd name="connsiteX16" fmla="*/ 322270 w 430572"/>
                <a:gd name="connsiteY16" fmla="*/ 49483 h 333760"/>
                <a:gd name="connsiteX17" fmla="*/ 321288 w 430572"/>
                <a:gd name="connsiteY17" fmla="*/ 48174 h 333760"/>
                <a:gd name="connsiteX18" fmla="*/ 308432 w 430572"/>
                <a:gd name="connsiteY18" fmla="*/ 47519 h 333760"/>
                <a:gd name="connsiteX19" fmla="*/ 307778 w 430572"/>
                <a:gd name="connsiteY19" fmla="*/ 60375 h 333760"/>
                <a:gd name="connsiteX20" fmla="*/ 338912 w 430572"/>
                <a:gd name="connsiteY20" fmla="*/ 136622 h 333760"/>
                <a:gd name="connsiteX21" fmla="*/ 332227 w 430572"/>
                <a:gd name="connsiteY21" fmla="*/ 145971 h 333760"/>
                <a:gd name="connsiteX22" fmla="*/ 338304 w 430572"/>
                <a:gd name="connsiteY22" fmla="*/ 155134 h 333760"/>
                <a:gd name="connsiteX23" fmla="*/ 337790 w 430572"/>
                <a:gd name="connsiteY23" fmla="*/ 157191 h 333760"/>
                <a:gd name="connsiteX24" fmla="*/ 315865 w 430572"/>
                <a:gd name="connsiteY24" fmla="*/ 213710 h 333760"/>
                <a:gd name="connsiteX25" fmla="*/ 300298 w 430572"/>
                <a:gd name="connsiteY25" fmla="*/ 235167 h 333760"/>
                <a:gd name="connsiteX26" fmla="*/ 262245 w 430572"/>
                <a:gd name="connsiteY26" fmla="*/ 267424 h 333760"/>
                <a:gd name="connsiteX27" fmla="*/ 232232 w 430572"/>
                <a:gd name="connsiteY27" fmla="*/ 283131 h 333760"/>
                <a:gd name="connsiteX28" fmla="*/ 206474 w 430572"/>
                <a:gd name="connsiteY28" fmla="*/ 291640 h 333760"/>
                <a:gd name="connsiteX29" fmla="*/ 151825 w 430572"/>
                <a:gd name="connsiteY29" fmla="*/ 293136 h 333760"/>
                <a:gd name="connsiteX30" fmla="*/ 123776 w 430572"/>
                <a:gd name="connsiteY30" fmla="*/ 284955 h 333760"/>
                <a:gd name="connsiteX31" fmla="*/ 80440 w 430572"/>
                <a:gd name="connsiteY31" fmla="*/ 256485 h 333760"/>
                <a:gd name="connsiteX32" fmla="*/ 61600 w 430572"/>
                <a:gd name="connsiteY32" fmla="*/ 233905 h 333760"/>
                <a:gd name="connsiteX33" fmla="*/ 47482 w 430572"/>
                <a:gd name="connsiteY33" fmla="*/ 206464 h 333760"/>
                <a:gd name="connsiteX34" fmla="*/ 41358 w 430572"/>
                <a:gd name="connsiteY34" fmla="*/ 143167 h 333760"/>
                <a:gd name="connsiteX35" fmla="*/ 64732 w 430572"/>
                <a:gd name="connsiteY35" fmla="*/ 84778 h 333760"/>
                <a:gd name="connsiteX36" fmla="*/ 93763 w 430572"/>
                <a:gd name="connsiteY36" fmla="*/ 58832 h 333760"/>
                <a:gd name="connsiteX37" fmla="*/ 154116 w 430572"/>
                <a:gd name="connsiteY37" fmla="*/ 41909 h 333760"/>
                <a:gd name="connsiteX38" fmla="*/ 205819 w 430572"/>
                <a:gd name="connsiteY38" fmla="*/ 53456 h 333760"/>
                <a:gd name="connsiteX39" fmla="*/ 234803 w 430572"/>
                <a:gd name="connsiteY39" fmla="*/ 75334 h 333760"/>
                <a:gd name="connsiteX40" fmla="*/ 259253 w 430572"/>
                <a:gd name="connsiteY40" fmla="*/ 122784 h 333760"/>
                <a:gd name="connsiteX41" fmla="*/ 251820 w 430572"/>
                <a:gd name="connsiteY41" fmla="*/ 177667 h 333760"/>
                <a:gd name="connsiteX42" fmla="*/ 236253 w 430572"/>
                <a:gd name="connsiteY42" fmla="*/ 199826 h 333760"/>
                <a:gd name="connsiteX43" fmla="*/ 201331 w 430572"/>
                <a:gd name="connsiteY43" fmla="*/ 221704 h 333760"/>
                <a:gd name="connsiteX44" fmla="*/ 172488 w 430572"/>
                <a:gd name="connsiteY44" fmla="*/ 224743 h 333760"/>
                <a:gd name="connsiteX45" fmla="*/ 148833 w 430572"/>
                <a:gd name="connsiteY45" fmla="*/ 218104 h 333760"/>
                <a:gd name="connsiteX46" fmla="*/ 130461 w 430572"/>
                <a:gd name="connsiteY46" fmla="*/ 205202 h 333760"/>
                <a:gd name="connsiteX47" fmla="*/ 112089 w 430572"/>
                <a:gd name="connsiteY47" fmla="*/ 174441 h 333760"/>
                <a:gd name="connsiteX48" fmla="*/ 111154 w 430572"/>
                <a:gd name="connsiteY48" fmla="*/ 169533 h 333760"/>
                <a:gd name="connsiteX49" fmla="*/ 119194 w 430572"/>
                <a:gd name="connsiteY49" fmla="*/ 130451 h 333760"/>
                <a:gd name="connsiteX50" fmla="*/ 124384 w 430572"/>
                <a:gd name="connsiteY50" fmla="*/ 123485 h 333760"/>
                <a:gd name="connsiteX51" fmla="*/ 144719 w 430572"/>
                <a:gd name="connsiteY51" fmla="*/ 111798 h 333760"/>
                <a:gd name="connsiteX52" fmla="*/ 162998 w 430572"/>
                <a:gd name="connsiteY52" fmla="*/ 111752 h 333760"/>
                <a:gd name="connsiteX53" fmla="*/ 186606 w 430572"/>
                <a:gd name="connsiteY53" fmla="*/ 129890 h 333760"/>
                <a:gd name="connsiteX54" fmla="*/ 189925 w 430572"/>
                <a:gd name="connsiteY54" fmla="*/ 145878 h 333760"/>
                <a:gd name="connsiteX55" fmla="*/ 187120 w 430572"/>
                <a:gd name="connsiteY55" fmla="*/ 107591 h 333760"/>
                <a:gd name="connsiteX56" fmla="*/ 169589 w 430572"/>
                <a:gd name="connsiteY56" fmla="*/ 91883 h 333760"/>
                <a:gd name="connsiteX57" fmla="*/ 143130 w 430572"/>
                <a:gd name="connsiteY57" fmla="*/ 86040 h 333760"/>
                <a:gd name="connsiteX58" fmla="*/ 112977 w 430572"/>
                <a:gd name="connsiteY58" fmla="*/ 94174 h 333760"/>
                <a:gd name="connsiteX59" fmla="*/ 93717 w 430572"/>
                <a:gd name="connsiteY59" fmla="*/ 109180 h 333760"/>
                <a:gd name="connsiteX60" fmla="*/ 74970 w 430572"/>
                <a:gd name="connsiteY60" fmla="*/ 182716 h 333760"/>
                <a:gd name="connsiteX61" fmla="*/ 103300 w 430572"/>
                <a:gd name="connsiteY61" fmla="*/ 232783 h 333760"/>
                <a:gd name="connsiteX62" fmla="*/ 131723 w 430572"/>
                <a:gd name="connsiteY62" fmla="*/ 252838 h 333760"/>
                <a:gd name="connsiteX63" fmla="*/ 168888 w 430572"/>
                <a:gd name="connsiteY63" fmla="*/ 263263 h 333760"/>
                <a:gd name="connsiteX64" fmla="*/ 212504 w 430572"/>
                <a:gd name="connsiteY64" fmla="*/ 258729 h 333760"/>
                <a:gd name="connsiteX65" fmla="*/ 264068 w 430572"/>
                <a:gd name="connsiteY65" fmla="*/ 226753 h 333760"/>
                <a:gd name="connsiteX66" fmla="*/ 286694 w 430572"/>
                <a:gd name="connsiteY66" fmla="*/ 194450 h 333760"/>
                <a:gd name="connsiteX67" fmla="*/ 297633 w 430572"/>
                <a:gd name="connsiteY67" fmla="*/ 160604 h 333760"/>
                <a:gd name="connsiteX68" fmla="*/ 297400 w 430572"/>
                <a:gd name="connsiteY68" fmla="*/ 115959 h 333760"/>
                <a:gd name="connsiteX69" fmla="*/ 264863 w 430572"/>
                <a:gd name="connsiteY69" fmla="*/ 47753 h 333760"/>
                <a:gd name="connsiteX70" fmla="*/ 224706 w 430572"/>
                <a:gd name="connsiteY70" fmla="*/ 15870 h 333760"/>
                <a:gd name="connsiteX71" fmla="*/ 128731 w 430572"/>
                <a:gd name="connsiteY71" fmla="*/ 2874 h 333760"/>
                <a:gd name="connsiteX72" fmla="*/ 55289 w 430572"/>
                <a:gd name="connsiteY72" fmla="*/ 38730 h 333760"/>
                <a:gd name="connsiteX73" fmla="*/ 11766 w 430572"/>
                <a:gd name="connsiteY73" fmla="*/ 98381 h 333760"/>
                <a:gd name="connsiteX74" fmla="*/ 3024 w 430572"/>
                <a:gd name="connsiteY74" fmla="*/ 192533 h 333760"/>
                <a:gd name="connsiteX75" fmla="*/ 11346 w 430572"/>
                <a:gd name="connsiteY75" fmla="*/ 220208 h 333760"/>
                <a:gd name="connsiteX76" fmla="*/ 30092 w 430572"/>
                <a:gd name="connsiteY76" fmla="*/ 256204 h 333760"/>
                <a:gd name="connsiteX77" fmla="*/ 53466 w 430572"/>
                <a:gd name="connsiteY77" fmla="*/ 284066 h 333760"/>
                <a:gd name="connsiteX78" fmla="*/ 108442 w 430572"/>
                <a:gd name="connsiteY78" fmla="*/ 320343 h 333760"/>
                <a:gd name="connsiteX79" fmla="*/ 145046 w 430572"/>
                <a:gd name="connsiteY79" fmla="*/ 331095 h 333760"/>
                <a:gd name="connsiteX80" fmla="*/ 175386 w 430572"/>
                <a:gd name="connsiteY80" fmla="*/ 333760 h 333760"/>
                <a:gd name="connsiteX81" fmla="*/ 217226 w 430572"/>
                <a:gd name="connsiteY81" fmla="*/ 328851 h 333760"/>
                <a:gd name="connsiteX82" fmla="*/ 246304 w 430572"/>
                <a:gd name="connsiteY82" fmla="*/ 319034 h 333760"/>
                <a:gd name="connsiteX83" fmla="*/ 333536 w 430572"/>
                <a:gd name="connsiteY83" fmla="*/ 221751 h 333760"/>
                <a:gd name="connsiteX84" fmla="*/ 343494 w 430572"/>
                <a:gd name="connsiteY84" fmla="*/ 155602 h 333760"/>
                <a:gd name="connsiteX85" fmla="*/ 352189 w 430572"/>
                <a:gd name="connsiteY85" fmla="*/ 145784 h 333760"/>
                <a:gd name="connsiteX86" fmla="*/ 352002 w 430572"/>
                <a:gd name="connsiteY86" fmla="*/ 143774 h 333760"/>
                <a:gd name="connsiteX87" fmla="*/ 381827 w 430572"/>
                <a:gd name="connsiteY87" fmla="*/ 132087 h 333760"/>
                <a:gd name="connsiteX88" fmla="*/ 427875 w 430572"/>
                <a:gd name="connsiteY88" fmla="*/ 104085 h 333760"/>
                <a:gd name="connsiteX89" fmla="*/ 428062 w 430572"/>
                <a:gd name="connsiteY89" fmla="*/ 103898 h 333760"/>
                <a:gd name="connsiteX90" fmla="*/ 429043 w 430572"/>
                <a:gd name="connsiteY90" fmla="*/ 102636 h 333760"/>
                <a:gd name="connsiteX91" fmla="*/ 426472 w 430572"/>
                <a:gd name="connsiteY91" fmla="*/ 90200 h 33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30572" h="333760">
                  <a:moveTo>
                    <a:pt x="426472" y="90200"/>
                  </a:moveTo>
                  <a:cubicBezTo>
                    <a:pt x="422265" y="87442"/>
                    <a:pt x="417356" y="89172"/>
                    <a:pt x="413850" y="92818"/>
                  </a:cubicBezTo>
                  <a:cubicBezTo>
                    <a:pt x="387203" y="120353"/>
                    <a:pt x="359949" y="135920"/>
                    <a:pt x="350693" y="140782"/>
                  </a:cubicBezTo>
                  <a:cubicBezTo>
                    <a:pt x="350179" y="139894"/>
                    <a:pt x="349477" y="139146"/>
                    <a:pt x="348729" y="138492"/>
                  </a:cubicBezTo>
                  <a:cubicBezTo>
                    <a:pt x="354947" y="129422"/>
                    <a:pt x="363175" y="117081"/>
                    <a:pt x="368925" y="107123"/>
                  </a:cubicBezTo>
                  <a:cubicBezTo>
                    <a:pt x="377667" y="91930"/>
                    <a:pt x="383651" y="79682"/>
                    <a:pt x="389494" y="57290"/>
                  </a:cubicBezTo>
                  <a:lnTo>
                    <a:pt x="389541" y="57009"/>
                  </a:lnTo>
                  <a:cubicBezTo>
                    <a:pt x="389588" y="56495"/>
                    <a:pt x="389634" y="55934"/>
                    <a:pt x="389588" y="55420"/>
                  </a:cubicBezTo>
                  <a:cubicBezTo>
                    <a:pt x="389307" y="50418"/>
                    <a:pt x="385053" y="46537"/>
                    <a:pt x="380004" y="46771"/>
                  </a:cubicBezTo>
                  <a:cubicBezTo>
                    <a:pt x="375002" y="47052"/>
                    <a:pt x="372057" y="51353"/>
                    <a:pt x="371356" y="56355"/>
                  </a:cubicBezTo>
                  <a:cubicBezTo>
                    <a:pt x="365465" y="99503"/>
                    <a:pt x="348636" y="132134"/>
                    <a:pt x="346111" y="136855"/>
                  </a:cubicBezTo>
                  <a:cubicBezTo>
                    <a:pt x="344896" y="136341"/>
                    <a:pt x="343587" y="136014"/>
                    <a:pt x="342138" y="136014"/>
                  </a:cubicBezTo>
                  <a:cubicBezTo>
                    <a:pt x="342044" y="136014"/>
                    <a:pt x="341951" y="136061"/>
                    <a:pt x="341857" y="136061"/>
                  </a:cubicBezTo>
                  <a:cubicBezTo>
                    <a:pt x="341811" y="135406"/>
                    <a:pt x="341764" y="134752"/>
                    <a:pt x="341717" y="134144"/>
                  </a:cubicBezTo>
                  <a:cubicBezTo>
                    <a:pt x="340829" y="123205"/>
                    <a:pt x="339707" y="112780"/>
                    <a:pt x="337884" y="101373"/>
                  </a:cubicBezTo>
                  <a:cubicBezTo>
                    <a:pt x="335079" y="84076"/>
                    <a:pt x="331993" y="70800"/>
                    <a:pt x="322410" y="49716"/>
                  </a:cubicBezTo>
                  <a:lnTo>
                    <a:pt x="322270" y="49483"/>
                  </a:lnTo>
                  <a:cubicBezTo>
                    <a:pt x="321989" y="49015"/>
                    <a:pt x="321662" y="48594"/>
                    <a:pt x="321288" y="48174"/>
                  </a:cubicBezTo>
                  <a:cubicBezTo>
                    <a:pt x="317922" y="44434"/>
                    <a:pt x="312172" y="44153"/>
                    <a:pt x="308432" y="47519"/>
                  </a:cubicBezTo>
                  <a:cubicBezTo>
                    <a:pt x="304692" y="50885"/>
                    <a:pt x="305160" y="56074"/>
                    <a:pt x="307778" y="60375"/>
                  </a:cubicBezTo>
                  <a:cubicBezTo>
                    <a:pt x="330498" y="97774"/>
                    <a:pt x="337930" y="131900"/>
                    <a:pt x="338912" y="136622"/>
                  </a:cubicBezTo>
                  <a:cubicBezTo>
                    <a:pt x="335032" y="137977"/>
                    <a:pt x="332227" y="141624"/>
                    <a:pt x="332227" y="145971"/>
                  </a:cubicBezTo>
                  <a:cubicBezTo>
                    <a:pt x="332227" y="150085"/>
                    <a:pt x="334752" y="153638"/>
                    <a:pt x="338304" y="155134"/>
                  </a:cubicBezTo>
                  <a:cubicBezTo>
                    <a:pt x="338164" y="155882"/>
                    <a:pt x="337977" y="156583"/>
                    <a:pt x="337790" y="157191"/>
                  </a:cubicBezTo>
                  <a:cubicBezTo>
                    <a:pt x="332788" y="183604"/>
                    <a:pt x="322784" y="202303"/>
                    <a:pt x="315865" y="213710"/>
                  </a:cubicBezTo>
                  <a:cubicBezTo>
                    <a:pt x="309367" y="224415"/>
                    <a:pt x="303056" y="232035"/>
                    <a:pt x="300298" y="235167"/>
                  </a:cubicBezTo>
                  <a:cubicBezTo>
                    <a:pt x="290995" y="245779"/>
                    <a:pt x="279729" y="255036"/>
                    <a:pt x="262245" y="267424"/>
                  </a:cubicBezTo>
                  <a:cubicBezTo>
                    <a:pt x="254625" y="272800"/>
                    <a:pt x="244247" y="278316"/>
                    <a:pt x="232232" y="283131"/>
                  </a:cubicBezTo>
                  <a:cubicBezTo>
                    <a:pt x="224238" y="286357"/>
                    <a:pt x="215590" y="289255"/>
                    <a:pt x="206474" y="291640"/>
                  </a:cubicBezTo>
                  <a:cubicBezTo>
                    <a:pt x="187961" y="295753"/>
                    <a:pt x="169589" y="296268"/>
                    <a:pt x="151825" y="293136"/>
                  </a:cubicBezTo>
                  <a:cubicBezTo>
                    <a:pt x="141306" y="291266"/>
                    <a:pt x="132144" y="288601"/>
                    <a:pt x="123776" y="284955"/>
                  </a:cubicBezTo>
                  <a:cubicBezTo>
                    <a:pt x="106713" y="277568"/>
                    <a:pt x="92548" y="268265"/>
                    <a:pt x="80440" y="256485"/>
                  </a:cubicBezTo>
                  <a:cubicBezTo>
                    <a:pt x="71231" y="247509"/>
                    <a:pt x="65060" y="239094"/>
                    <a:pt x="61600" y="233905"/>
                  </a:cubicBezTo>
                  <a:cubicBezTo>
                    <a:pt x="53326" y="221470"/>
                    <a:pt x="49025" y="210625"/>
                    <a:pt x="47482" y="206464"/>
                  </a:cubicBezTo>
                  <a:cubicBezTo>
                    <a:pt x="36964" y="177994"/>
                    <a:pt x="40096" y="152282"/>
                    <a:pt x="41358" y="143167"/>
                  </a:cubicBezTo>
                  <a:cubicBezTo>
                    <a:pt x="43135" y="129843"/>
                    <a:pt x="47342" y="106890"/>
                    <a:pt x="64732" y="84778"/>
                  </a:cubicBezTo>
                  <a:cubicBezTo>
                    <a:pt x="76186" y="70239"/>
                    <a:pt x="87779" y="62572"/>
                    <a:pt x="93763" y="58832"/>
                  </a:cubicBezTo>
                  <a:cubicBezTo>
                    <a:pt x="121532" y="41442"/>
                    <a:pt x="154116" y="41909"/>
                    <a:pt x="154116" y="41909"/>
                  </a:cubicBezTo>
                  <a:cubicBezTo>
                    <a:pt x="169589" y="41629"/>
                    <a:pt x="191514" y="46023"/>
                    <a:pt x="205819" y="53456"/>
                  </a:cubicBezTo>
                  <a:cubicBezTo>
                    <a:pt x="217273" y="59440"/>
                    <a:pt x="226763" y="66593"/>
                    <a:pt x="234803" y="75334"/>
                  </a:cubicBezTo>
                  <a:cubicBezTo>
                    <a:pt x="248267" y="90014"/>
                    <a:pt x="256261" y="105581"/>
                    <a:pt x="259253" y="122784"/>
                  </a:cubicBezTo>
                  <a:cubicBezTo>
                    <a:pt x="262665" y="142325"/>
                    <a:pt x="260235" y="160276"/>
                    <a:pt x="251820" y="177667"/>
                  </a:cubicBezTo>
                  <a:cubicBezTo>
                    <a:pt x="247893" y="185801"/>
                    <a:pt x="242657" y="193234"/>
                    <a:pt x="236253" y="199826"/>
                  </a:cubicBezTo>
                  <a:cubicBezTo>
                    <a:pt x="225687" y="210671"/>
                    <a:pt x="214281" y="217824"/>
                    <a:pt x="201331" y="221704"/>
                  </a:cubicBezTo>
                  <a:cubicBezTo>
                    <a:pt x="191514" y="224649"/>
                    <a:pt x="182071" y="225678"/>
                    <a:pt x="172488" y="224743"/>
                  </a:cubicBezTo>
                  <a:cubicBezTo>
                    <a:pt x="164120" y="223948"/>
                    <a:pt x="156172" y="221751"/>
                    <a:pt x="148833" y="218104"/>
                  </a:cubicBezTo>
                  <a:cubicBezTo>
                    <a:pt x="141867" y="214645"/>
                    <a:pt x="135650" y="210344"/>
                    <a:pt x="130461" y="205202"/>
                  </a:cubicBezTo>
                  <a:cubicBezTo>
                    <a:pt x="120690" y="195618"/>
                    <a:pt x="114707" y="185521"/>
                    <a:pt x="112089" y="174441"/>
                  </a:cubicBezTo>
                  <a:cubicBezTo>
                    <a:pt x="111715" y="172758"/>
                    <a:pt x="111434" y="171169"/>
                    <a:pt x="111154" y="169533"/>
                  </a:cubicBezTo>
                  <a:cubicBezTo>
                    <a:pt x="108816" y="155181"/>
                    <a:pt x="111434" y="142372"/>
                    <a:pt x="119194" y="130451"/>
                  </a:cubicBezTo>
                  <a:cubicBezTo>
                    <a:pt x="120831" y="127927"/>
                    <a:pt x="122560" y="125636"/>
                    <a:pt x="124384" y="123485"/>
                  </a:cubicBezTo>
                  <a:cubicBezTo>
                    <a:pt x="130274" y="117782"/>
                    <a:pt x="136351" y="113528"/>
                    <a:pt x="144719" y="111798"/>
                  </a:cubicBezTo>
                  <a:cubicBezTo>
                    <a:pt x="147057" y="111284"/>
                    <a:pt x="155471" y="110209"/>
                    <a:pt x="162998" y="111752"/>
                  </a:cubicBezTo>
                  <a:cubicBezTo>
                    <a:pt x="164681" y="112079"/>
                    <a:pt x="180902" y="116146"/>
                    <a:pt x="186606" y="129890"/>
                  </a:cubicBezTo>
                  <a:cubicBezTo>
                    <a:pt x="190299" y="138772"/>
                    <a:pt x="189224" y="145878"/>
                    <a:pt x="189925" y="145878"/>
                  </a:cubicBezTo>
                  <a:cubicBezTo>
                    <a:pt x="191094" y="145878"/>
                    <a:pt x="197451" y="124701"/>
                    <a:pt x="187120" y="107591"/>
                  </a:cubicBezTo>
                  <a:cubicBezTo>
                    <a:pt x="181557" y="98381"/>
                    <a:pt x="173329" y="93847"/>
                    <a:pt x="169589" y="91883"/>
                  </a:cubicBezTo>
                  <a:cubicBezTo>
                    <a:pt x="158603" y="85993"/>
                    <a:pt x="148459" y="85993"/>
                    <a:pt x="143130" y="86040"/>
                  </a:cubicBezTo>
                  <a:cubicBezTo>
                    <a:pt x="128310" y="86180"/>
                    <a:pt x="117652" y="91696"/>
                    <a:pt x="112977" y="94174"/>
                  </a:cubicBezTo>
                  <a:cubicBezTo>
                    <a:pt x="111387" y="95016"/>
                    <a:pt x="102038" y="100111"/>
                    <a:pt x="93717" y="109180"/>
                  </a:cubicBezTo>
                  <a:cubicBezTo>
                    <a:pt x="76653" y="127833"/>
                    <a:pt x="69968" y="156817"/>
                    <a:pt x="74970" y="182716"/>
                  </a:cubicBezTo>
                  <a:cubicBezTo>
                    <a:pt x="80113" y="209362"/>
                    <a:pt x="96334" y="225911"/>
                    <a:pt x="103300" y="232783"/>
                  </a:cubicBezTo>
                  <a:cubicBezTo>
                    <a:pt x="107367" y="236804"/>
                    <a:pt x="116951" y="245639"/>
                    <a:pt x="131723" y="252838"/>
                  </a:cubicBezTo>
                  <a:cubicBezTo>
                    <a:pt x="138128" y="255971"/>
                    <a:pt x="151264" y="261580"/>
                    <a:pt x="168888" y="263263"/>
                  </a:cubicBezTo>
                  <a:cubicBezTo>
                    <a:pt x="174545" y="263824"/>
                    <a:pt x="191701" y="265040"/>
                    <a:pt x="212504" y="258729"/>
                  </a:cubicBezTo>
                  <a:cubicBezTo>
                    <a:pt x="217740" y="257139"/>
                    <a:pt x="242096" y="249379"/>
                    <a:pt x="264068" y="226753"/>
                  </a:cubicBezTo>
                  <a:cubicBezTo>
                    <a:pt x="269584" y="221049"/>
                    <a:pt x="278981" y="210297"/>
                    <a:pt x="286694" y="194450"/>
                  </a:cubicBezTo>
                  <a:cubicBezTo>
                    <a:pt x="290294" y="187063"/>
                    <a:pt x="295062" y="175470"/>
                    <a:pt x="297633" y="160604"/>
                  </a:cubicBezTo>
                  <a:cubicBezTo>
                    <a:pt x="298522" y="155461"/>
                    <a:pt x="301186" y="138118"/>
                    <a:pt x="297400" y="115959"/>
                  </a:cubicBezTo>
                  <a:cubicBezTo>
                    <a:pt x="291229" y="80056"/>
                    <a:pt x="272249" y="56214"/>
                    <a:pt x="264863" y="47753"/>
                  </a:cubicBezTo>
                  <a:cubicBezTo>
                    <a:pt x="248875" y="29427"/>
                    <a:pt x="231998" y="19704"/>
                    <a:pt x="224706" y="15870"/>
                  </a:cubicBezTo>
                  <a:cubicBezTo>
                    <a:pt x="182024" y="-6569"/>
                    <a:pt x="140465" y="677"/>
                    <a:pt x="128731" y="2874"/>
                  </a:cubicBezTo>
                  <a:cubicBezTo>
                    <a:pt x="119942" y="4557"/>
                    <a:pt x="86891" y="11570"/>
                    <a:pt x="55289" y="38730"/>
                  </a:cubicBezTo>
                  <a:cubicBezTo>
                    <a:pt x="28222" y="61964"/>
                    <a:pt x="16067" y="88050"/>
                    <a:pt x="11766" y="98381"/>
                  </a:cubicBezTo>
                  <a:cubicBezTo>
                    <a:pt x="10972" y="100298"/>
                    <a:pt x="-6980" y="144896"/>
                    <a:pt x="3024" y="192533"/>
                  </a:cubicBezTo>
                  <a:cubicBezTo>
                    <a:pt x="5829" y="205856"/>
                    <a:pt x="10598" y="218291"/>
                    <a:pt x="11346" y="220208"/>
                  </a:cubicBezTo>
                  <a:cubicBezTo>
                    <a:pt x="18311" y="238159"/>
                    <a:pt x="26445" y="250828"/>
                    <a:pt x="30092" y="256204"/>
                  </a:cubicBezTo>
                  <a:cubicBezTo>
                    <a:pt x="35655" y="264479"/>
                    <a:pt x="43322" y="274249"/>
                    <a:pt x="53466" y="284066"/>
                  </a:cubicBezTo>
                  <a:cubicBezTo>
                    <a:pt x="64031" y="294304"/>
                    <a:pt x="82263" y="309404"/>
                    <a:pt x="108442" y="320343"/>
                  </a:cubicBezTo>
                  <a:cubicBezTo>
                    <a:pt x="123636" y="326654"/>
                    <a:pt x="136772" y="329599"/>
                    <a:pt x="145046" y="331095"/>
                  </a:cubicBezTo>
                  <a:cubicBezTo>
                    <a:pt x="151170" y="332171"/>
                    <a:pt x="161876" y="333760"/>
                    <a:pt x="175386" y="333760"/>
                  </a:cubicBezTo>
                  <a:cubicBezTo>
                    <a:pt x="193805" y="333807"/>
                    <a:pt x="208484" y="330955"/>
                    <a:pt x="217226" y="328851"/>
                  </a:cubicBezTo>
                  <a:cubicBezTo>
                    <a:pt x="218862" y="328477"/>
                    <a:pt x="232887" y="324971"/>
                    <a:pt x="246304" y="319034"/>
                  </a:cubicBezTo>
                  <a:cubicBezTo>
                    <a:pt x="273558" y="306880"/>
                    <a:pt x="315444" y="274483"/>
                    <a:pt x="333536" y="221751"/>
                  </a:cubicBezTo>
                  <a:cubicBezTo>
                    <a:pt x="342465" y="195665"/>
                    <a:pt x="344335" y="168317"/>
                    <a:pt x="343494" y="155602"/>
                  </a:cubicBezTo>
                  <a:cubicBezTo>
                    <a:pt x="348402" y="154994"/>
                    <a:pt x="352189" y="150833"/>
                    <a:pt x="352189" y="145784"/>
                  </a:cubicBezTo>
                  <a:cubicBezTo>
                    <a:pt x="352189" y="145083"/>
                    <a:pt x="352142" y="144429"/>
                    <a:pt x="352002" y="143774"/>
                  </a:cubicBezTo>
                  <a:cubicBezTo>
                    <a:pt x="362053" y="140268"/>
                    <a:pt x="371543" y="136622"/>
                    <a:pt x="381827" y="132087"/>
                  </a:cubicBezTo>
                  <a:cubicBezTo>
                    <a:pt x="397862" y="125028"/>
                    <a:pt x="409923" y="118670"/>
                    <a:pt x="427875" y="104085"/>
                  </a:cubicBezTo>
                  <a:lnTo>
                    <a:pt x="428062" y="103898"/>
                  </a:lnTo>
                  <a:cubicBezTo>
                    <a:pt x="428436" y="103524"/>
                    <a:pt x="428763" y="103103"/>
                    <a:pt x="429043" y="102636"/>
                  </a:cubicBezTo>
                  <a:cubicBezTo>
                    <a:pt x="431848" y="98615"/>
                    <a:pt x="430679" y="93005"/>
                    <a:pt x="426472" y="90200"/>
                  </a:cubicBezTo>
                  <a:close/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2A4C50-3563-44A4-B2DC-384A7603AA06}"/>
              </a:ext>
            </a:extLst>
          </p:cNvPr>
          <p:cNvSpPr txBox="1"/>
          <p:nvPr/>
        </p:nvSpPr>
        <p:spPr>
          <a:xfrm>
            <a:off x="10982431" y="2670216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074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53E4D"/>
                </a:solidFill>
                <a:effectLst/>
                <a:uLnTx/>
                <a:uFillTx/>
                <a:latin typeface="Poppins" panose="00000500000000000000" pitchFamily="2" charset="0"/>
                <a:ea typeface="나눔스퀘어" panose="020B0600000101010101" pitchFamily="50" charset="-127"/>
                <a:cs typeface="Poppins" panose="00000500000000000000" pitchFamily="2" charset="0"/>
              </a:rPr>
              <a:t>Woojin Ahn</a:t>
            </a:r>
          </a:p>
        </p:txBody>
      </p:sp>
    </p:spTree>
    <p:extLst>
      <p:ext uri="{BB962C8B-B14F-4D97-AF65-F5344CB8AC3E}">
        <p14:creationId xmlns:p14="http://schemas.microsoft.com/office/powerpoint/2010/main" val="421198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81">
            <a:extLst>
              <a:ext uri="{FF2B5EF4-FFF2-40B4-BE49-F238E27FC236}">
                <a16:creationId xmlns:a16="http://schemas.microsoft.com/office/drawing/2014/main" id="{0FB48E4E-079D-4A3B-B6E3-2E316E144886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9" name="그래픽 81">
              <a:extLst>
                <a:ext uri="{FF2B5EF4-FFF2-40B4-BE49-F238E27FC236}">
                  <a16:creationId xmlns:a16="http://schemas.microsoft.com/office/drawing/2014/main" id="{74E8ECBF-CCF1-4E8C-9573-6E41DDD32EA4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그래픽 81">
              <a:extLst>
                <a:ext uri="{FF2B5EF4-FFF2-40B4-BE49-F238E27FC236}">
                  <a16:creationId xmlns:a16="http://schemas.microsoft.com/office/drawing/2014/main" id="{E777E1B5-D9BC-4D76-9FE4-3279E480B671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그래픽 81">
              <a:extLst>
                <a:ext uri="{FF2B5EF4-FFF2-40B4-BE49-F238E27FC236}">
                  <a16:creationId xmlns:a16="http://schemas.microsoft.com/office/drawing/2014/main" id="{0179916E-3F6B-49D6-A2C2-2A17CDAA52EF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그래픽 81">
              <a:extLst>
                <a:ext uri="{FF2B5EF4-FFF2-40B4-BE49-F238E27FC236}">
                  <a16:creationId xmlns:a16="http://schemas.microsoft.com/office/drawing/2014/main" id="{892F74D3-08E5-4902-B52B-29BC85E286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그래픽 81">
              <a:extLst>
                <a:ext uri="{FF2B5EF4-FFF2-40B4-BE49-F238E27FC236}">
                  <a16:creationId xmlns:a16="http://schemas.microsoft.com/office/drawing/2014/main" id="{3C7339DF-8855-46EC-9974-76EC57CAC1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36D194-17E5-4477-92B9-CFF3B7A7F4C5}"/>
              </a:ext>
            </a:extLst>
          </p:cNvPr>
          <p:cNvSpPr txBox="1"/>
          <p:nvPr/>
        </p:nvSpPr>
        <p:spPr>
          <a:xfrm>
            <a:off x="407930" y="584469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인이어 </a:t>
            </a:r>
            <a:r>
              <a:rPr lang="en-US" altLang="ko-KR" sz="1600" dirty="0">
                <a:solidFill>
                  <a:schemeClr val="tx1"/>
                </a:solidFill>
              </a:rPr>
              <a:t>Power On (PON)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2D03A-FE50-4A0A-80D7-010DBF6910A4}"/>
              </a:ext>
            </a:extLst>
          </p:cNvPr>
          <p:cNvSpPr txBox="1"/>
          <p:nvPr/>
        </p:nvSpPr>
        <p:spPr>
          <a:xfrm>
            <a:off x="489925" y="923023"/>
            <a:ext cx="3105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나눔스퀘어 ExtraBold" panose="020B0600000101010101" pitchFamily="50" charset="-127"/>
                <a:cs typeface="Poppins" panose="00000500000000000000" pitchFamily="2" charset="0"/>
              </a:defRPr>
            </a:lvl1pPr>
          </a:lstStyle>
          <a:p>
            <a:pPr algn="l"/>
            <a:r>
              <a:rPr lang="en-US" altLang="ko-KR" sz="1600" dirty="0"/>
              <a:t>1pcs </a:t>
            </a:r>
            <a:r>
              <a:rPr lang="ko-KR" altLang="en-US" sz="1600" dirty="0"/>
              <a:t>이상의 인이어 </a:t>
            </a:r>
            <a:r>
              <a:rPr lang="en-US" altLang="ko-KR" sz="1600" dirty="0"/>
              <a:t>out of </a:t>
            </a:r>
            <a:r>
              <a:rPr lang="ko-KR" altLang="en-US" sz="1600" dirty="0"/>
              <a:t>충전기</a:t>
            </a:r>
            <a:endParaRPr lang="en-US" altLang="ko-KR" sz="1600" dirty="0"/>
          </a:p>
          <a:p>
            <a:pPr algn="l"/>
            <a:r>
              <a:rPr lang="ko-KR" altLang="en-US" sz="1600" dirty="0"/>
              <a:t>배터리 </a:t>
            </a:r>
            <a:r>
              <a:rPr lang="ko-KR" altLang="en-US" sz="1600" dirty="0">
                <a:solidFill>
                  <a:srgbClr val="FF0000"/>
                </a:solidFill>
              </a:rPr>
              <a:t>이상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10</a:t>
            </a:fld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759974-1866-4747-958B-90DE9E2DB0D7}"/>
              </a:ext>
            </a:extLst>
          </p:cNvPr>
          <p:cNvCxnSpPr/>
          <p:nvPr/>
        </p:nvCxnSpPr>
        <p:spPr>
          <a:xfrm flipH="1">
            <a:off x="508663" y="6325074"/>
            <a:ext cx="113176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C1241E-E689-4F20-E0F6-899BAAA2F400}"/>
              </a:ext>
            </a:extLst>
          </p:cNvPr>
          <p:cNvSpPr txBox="1"/>
          <p:nvPr/>
        </p:nvSpPr>
        <p:spPr>
          <a:xfrm>
            <a:off x="7474767" y="1170398"/>
            <a:ext cx="353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 PD </a:t>
            </a:r>
            <a:r>
              <a:rPr lang="ko-KR" altLang="en-US" sz="2000" dirty="0"/>
              <a:t>상태의</a:t>
            </a:r>
            <a:r>
              <a:rPr lang="en-US" altLang="ko-KR" sz="2000" dirty="0"/>
              <a:t> </a:t>
            </a:r>
            <a:r>
              <a:rPr lang="ko-KR" altLang="en-US" sz="2000" dirty="0"/>
              <a:t>인이어 터치 클릭 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B9021A-C474-B79F-0010-5BA6CCE93FF9}"/>
              </a:ext>
            </a:extLst>
          </p:cNvPr>
          <p:cNvSpPr/>
          <p:nvPr/>
        </p:nvSpPr>
        <p:spPr>
          <a:xfrm>
            <a:off x="6713860" y="2000214"/>
            <a:ext cx="4935643" cy="2794809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3A56CA-28E0-7D6E-193E-31F465F598DF}"/>
              </a:ext>
            </a:extLst>
          </p:cNvPr>
          <p:cNvCxnSpPr>
            <a:cxnSpLocks/>
          </p:cNvCxnSpPr>
          <p:nvPr/>
        </p:nvCxnSpPr>
        <p:spPr>
          <a:xfrm>
            <a:off x="6096000" y="3777228"/>
            <a:ext cx="621781" cy="0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B393DE-0A31-4FB7-1783-E232225D494C}"/>
              </a:ext>
            </a:extLst>
          </p:cNvPr>
          <p:cNvSpPr txBox="1"/>
          <p:nvPr/>
        </p:nvSpPr>
        <p:spPr>
          <a:xfrm>
            <a:off x="7256996" y="1630883"/>
            <a:ext cx="113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030A0"/>
                </a:solidFill>
              </a:rPr>
              <a:t>인이어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CAFD03-C9E0-D067-022B-BD63F2E541DD}"/>
              </a:ext>
            </a:extLst>
          </p:cNvPr>
          <p:cNvSpPr txBox="1"/>
          <p:nvPr/>
        </p:nvSpPr>
        <p:spPr>
          <a:xfrm>
            <a:off x="5149986" y="3377118"/>
            <a:ext cx="156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/>
              <a:t>터치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DFD089-4AEE-0F09-16F0-2BD8A0B1B4F2}"/>
              </a:ext>
            </a:extLst>
          </p:cNvPr>
          <p:cNvSpPr/>
          <p:nvPr/>
        </p:nvSpPr>
        <p:spPr>
          <a:xfrm>
            <a:off x="10105315" y="2511412"/>
            <a:ext cx="951558" cy="138467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QCC</a:t>
            </a:r>
            <a:endParaRPr lang="ko-KR" altLang="en-US" sz="2400" b="1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9E9B0E6-AD0C-1A44-B02D-725A8CFCFECC}"/>
              </a:ext>
            </a:extLst>
          </p:cNvPr>
          <p:cNvCxnSpPr>
            <a:cxnSpLocks/>
          </p:cNvCxnSpPr>
          <p:nvPr/>
        </p:nvCxnSpPr>
        <p:spPr>
          <a:xfrm>
            <a:off x="7408515" y="3711201"/>
            <a:ext cx="567324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B637D75-0BF7-35EB-4BF9-44873FAB50D6}"/>
              </a:ext>
            </a:extLst>
          </p:cNvPr>
          <p:cNvCxnSpPr>
            <a:cxnSpLocks/>
          </p:cNvCxnSpPr>
          <p:nvPr/>
        </p:nvCxnSpPr>
        <p:spPr>
          <a:xfrm flipV="1">
            <a:off x="9228927" y="3777228"/>
            <a:ext cx="876388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D6C8E5-DBB7-1A64-C7F4-E41C9E7B2070}"/>
              </a:ext>
            </a:extLst>
          </p:cNvPr>
          <p:cNvSpPr/>
          <p:nvPr/>
        </p:nvSpPr>
        <p:spPr>
          <a:xfrm>
            <a:off x="6725293" y="3354055"/>
            <a:ext cx="749474" cy="88449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터치 입력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945EEB63-A2AB-DD66-B3F4-4E99B14FB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910" y="3102600"/>
            <a:ext cx="323012" cy="183179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4EADC22-6A65-8463-AAFC-B55EA04B65BC}"/>
              </a:ext>
            </a:extLst>
          </p:cNvPr>
          <p:cNvCxnSpPr>
            <a:cxnSpLocks/>
          </p:cNvCxnSpPr>
          <p:nvPr/>
        </p:nvCxnSpPr>
        <p:spPr>
          <a:xfrm>
            <a:off x="7118955" y="2962571"/>
            <a:ext cx="0" cy="14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ADA0F4-EB6B-DC74-8D70-0AC71665C066}"/>
              </a:ext>
            </a:extLst>
          </p:cNvPr>
          <p:cNvSpPr/>
          <p:nvPr/>
        </p:nvSpPr>
        <p:spPr>
          <a:xfrm>
            <a:off x="7923579" y="2511412"/>
            <a:ext cx="1305348" cy="138467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Touch IC</a:t>
            </a:r>
            <a:endParaRPr lang="ko-KR" altLang="en-US" sz="2400" b="1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A7C6AB29-CC6D-98A4-0C8C-84B81A7BA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617" y="336280"/>
            <a:ext cx="2014540" cy="149465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B960546-3712-0784-4F33-A14B8B8F9673}"/>
              </a:ext>
            </a:extLst>
          </p:cNvPr>
          <p:cNvSpPr txBox="1"/>
          <p:nvPr/>
        </p:nvSpPr>
        <p:spPr>
          <a:xfrm>
            <a:off x="8523524" y="3886611"/>
            <a:ext cx="1827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>
                <a:solidFill>
                  <a:schemeClr val="accent1"/>
                </a:solidFill>
              </a:rPr>
              <a:t>i_inear_button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20F8DA-4785-E5A0-8D4C-5822EA36F685}"/>
              </a:ext>
            </a:extLst>
          </p:cNvPr>
          <p:cNvSpPr txBox="1"/>
          <p:nvPr/>
        </p:nvSpPr>
        <p:spPr>
          <a:xfrm>
            <a:off x="8873006" y="2302761"/>
            <a:ext cx="223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solidFill>
                  <a:schemeClr val="accent1"/>
                </a:solidFill>
              </a:rPr>
              <a:t>inear_button_sck</a:t>
            </a:r>
            <a:r>
              <a:rPr lang="en-US" altLang="ko-KR" sz="900" b="1" dirty="0">
                <a:solidFill>
                  <a:schemeClr val="accent1"/>
                </a:solidFill>
              </a:rPr>
              <a:t>/sda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1DD8067-3FB3-0401-9339-7430242B1E13}"/>
              </a:ext>
            </a:extLst>
          </p:cNvPr>
          <p:cNvCxnSpPr>
            <a:cxnSpLocks/>
          </p:cNvCxnSpPr>
          <p:nvPr/>
        </p:nvCxnSpPr>
        <p:spPr>
          <a:xfrm>
            <a:off x="7118955" y="2112080"/>
            <a:ext cx="0" cy="14400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DACBEFC-2174-46E7-7E3C-8A2FA6B4406F}"/>
              </a:ext>
            </a:extLst>
          </p:cNvPr>
          <p:cNvCxnSpPr>
            <a:cxnSpLocks/>
          </p:cNvCxnSpPr>
          <p:nvPr/>
        </p:nvCxnSpPr>
        <p:spPr>
          <a:xfrm>
            <a:off x="7117565" y="2112080"/>
            <a:ext cx="374400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1A04B3-FD23-2B04-1F8F-5F76214B5A37}"/>
              </a:ext>
            </a:extLst>
          </p:cNvPr>
          <p:cNvCxnSpPr>
            <a:cxnSpLocks/>
          </p:cNvCxnSpPr>
          <p:nvPr/>
        </p:nvCxnSpPr>
        <p:spPr>
          <a:xfrm>
            <a:off x="8092105" y="2112080"/>
            <a:ext cx="0" cy="399332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BA8196F-FD67-8A2D-FE9F-8011DE43688D}"/>
              </a:ext>
            </a:extLst>
          </p:cNvPr>
          <p:cNvSpPr txBox="1"/>
          <p:nvPr/>
        </p:nvSpPr>
        <p:spPr>
          <a:xfrm>
            <a:off x="7347803" y="2090101"/>
            <a:ext cx="7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VBAT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73F5D3E-99A9-B992-A52B-F6592F11BA9B}"/>
              </a:ext>
            </a:extLst>
          </p:cNvPr>
          <p:cNvCxnSpPr>
            <a:cxnSpLocks/>
          </p:cNvCxnSpPr>
          <p:nvPr/>
        </p:nvCxnSpPr>
        <p:spPr>
          <a:xfrm>
            <a:off x="10852722" y="2112080"/>
            <a:ext cx="0" cy="399332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45D6526-963C-E989-EF77-976F72B8F403}"/>
              </a:ext>
            </a:extLst>
          </p:cNvPr>
          <p:cNvCxnSpPr>
            <a:cxnSpLocks/>
          </p:cNvCxnSpPr>
          <p:nvPr/>
        </p:nvCxnSpPr>
        <p:spPr>
          <a:xfrm flipV="1">
            <a:off x="9228927" y="2633620"/>
            <a:ext cx="876388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26C68CF-E6C9-C8F0-B9C7-D347A1355C29}"/>
              </a:ext>
            </a:extLst>
          </p:cNvPr>
          <p:cNvSpPr txBox="1"/>
          <p:nvPr/>
        </p:nvSpPr>
        <p:spPr>
          <a:xfrm>
            <a:off x="11216733" y="4821611"/>
            <a:ext cx="80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노란색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2C4ABA4-0D14-B440-1BA2-C097C588A2AD}"/>
              </a:ext>
            </a:extLst>
          </p:cNvPr>
          <p:cNvCxnSpPr>
            <a:cxnSpLocks/>
          </p:cNvCxnSpPr>
          <p:nvPr/>
        </p:nvCxnSpPr>
        <p:spPr>
          <a:xfrm>
            <a:off x="10721541" y="4659449"/>
            <a:ext cx="471518" cy="0"/>
          </a:xfrm>
          <a:prstGeom prst="straightConnector1">
            <a:avLst/>
          </a:prstGeom>
          <a:ln w="31750" cap="rnd"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9F07CF-3B91-306E-595A-7ED47DF26B66}"/>
              </a:ext>
            </a:extLst>
          </p:cNvPr>
          <p:cNvSpPr/>
          <p:nvPr/>
        </p:nvSpPr>
        <p:spPr>
          <a:xfrm>
            <a:off x="11210476" y="4491005"/>
            <a:ext cx="439027" cy="294048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00"/>
                </a:solidFill>
              </a:rPr>
              <a:t>LED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F5E1431-38A0-764A-A8F1-5D29EE49D8D8}"/>
              </a:ext>
            </a:extLst>
          </p:cNvPr>
          <p:cNvCxnSpPr>
            <a:cxnSpLocks/>
          </p:cNvCxnSpPr>
          <p:nvPr/>
        </p:nvCxnSpPr>
        <p:spPr>
          <a:xfrm>
            <a:off x="10711543" y="3912627"/>
            <a:ext cx="0" cy="72000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1287D9-4A27-E5B5-7256-2F2EEF5CF5C0}"/>
              </a:ext>
            </a:extLst>
          </p:cNvPr>
          <p:cNvSpPr txBox="1"/>
          <p:nvPr/>
        </p:nvSpPr>
        <p:spPr>
          <a:xfrm>
            <a:off x="10697943" y="3933687"/>
            <a:ext cx="95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</a:rPr>
              <a:t>o_inear_led_R/L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graphicFrame>
        <p:nvGraphicFramePr>
          <p:cNvPr id="63" name="표 19">
            <a:extLst>
              <a:ext uri="{FF2B5EF4-FFF2-40B4-BE49-F238E27FC236}">
                <a16:creationId xmlns:a16="http://schemas.microsoft.com/office/drawing/2014/main" id="{5A2A1EA7-14FA-4A20-0879-1D3093B3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98324"/>
              </p:ext>
            </p:extLst>
          </p:nvPr>
        </p:nvGraphicFramePr>
        <p:xfrm>
          <a:off x="122613" y="2190945"/>
          <a:ext cx="4899419" cy="400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756">
                  <a:extLst>
                    <a:ext uri="{9D8B030D-6E8A-4147-A177-3AD203B41FA5}">
                      <a16:colId xmlns:a16="http://schemas.microsoft.com/office/drawing/2014/main" val="3064686588"/>
                    </a:ext>
                  </a:extLst>
                </a:gridCol>
                <a:gridCol w="3959663">
                  <a:extLst>
                    <a:ext uri="{9D8B030D-6E8A-4147-A177-3AD203B41FA5}">
                      <a16:colId xmlns:a16="http://schemas.microsoft.com/office/drawing/2014/main" val="226072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배터리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이상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아래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1)~3)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 하나에 해당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2pcs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모두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PD -&gt; PON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시킬 때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“1pcs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PON”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“2pcs PON”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시킬 때</a:t>
                      </a:r>
                      <a:endParaRPr lang="en-US" altLang="ko-KR" sz="1400" strike="sngStrike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PD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상태의 인이어 </a:t>
                      </a:r>
                      <a:r>
                        <a:rPr lang="ko-KR" altLang="en-US" sz="1400" b="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터치 </a:t>
                      </a:r>
                      <a:r>
                        <a:rPr lang="en-US" altLang="ko-KR" sz="1400" b="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 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Touch IC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inear_button_wakeup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신호를 인터럽트 신호로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QCC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전달함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레퍼런스 터치 센서 스펙 참고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SYS_CTRL)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QCC Power Down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Active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변경될 수 없음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Low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battery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시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인이어 주황색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LED 5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 간 초당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 깜박임</a:t>
                      </a:r>
                      <a:endParaRPr lang="en-US" altLang="ko-KR" sz="1400" dirty="0">
                        <a:solidFill>
                          <a:srgbClr val="1200F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57078"/>
                  </a:ext>
                </a:extLst>
              </a:tr>
              <a:tr h="522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>
                        <a:solidFill>
                          <a:srgbClr val="1200F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2798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5142FFE-3E85-7FB1-FB74-EC4E8201E147}"/>
              </a:ext>
            </a:extLst>
          </p:cNvPr>
          <p:cNvSpPr/>
          <p:nvPr/>
        </p:nvSpPr>
        <p:spPr>
          <a:xfrm>
            <a:off x="9457422" y="4518072"/>
            <a:ext cx="874332" cy="26526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근접 센서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6C70C-A45A-5715-3BBE-70112D48ECFC}"/>
              </a:ext>
            </a:extLst>
          </p:cNvPr>
          <p:cNvSpPr txBox="1"/>
          <p:nvPr/>
        </p:nvSpPr>
        <p:spPr>
          <a:xfrm>
            <a:off x="10034250" y="3575668"/>
            <a:ext cx="1050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sys_ctrl</a:t>
            </a:r>
            <a:endParaRPr lang="ko-KR" altLang="en-US" sz="1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2C22DF-6471-FB45-AAE2-EF95670B3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57096" y="2416008"/>
            <a:ext cx="720000" cy="3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8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81">
            <a:extLst>
              <a:ext uri="{FF2B5EF4-FFF2-40B4-BE49-F238E27FC236}">
                <a16:creationId xmlns:a16="http://schemas.microsoft.com/office/drawing/2014/main" id="{0FB48E4E-079D-4A3B-B6E3-2E316E144886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9" name="그래픽 81">
              <a:extLst>
                <a:ext uri="{FF2B5EF4-FFF2-40B4-BE49-F238E27FC236}">
                  <a16:creationId xmlns:a16="http://schemas.microsoft.com/office/drawing/2014/main" id="{74E8ECBF-CCF1-4E8C-9573-6E41DDD32EA4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그래픽 81">
              <a:extLst>
                <a:ext uri="{FF2B5EF4-FFF2-40B4-BE49-F238E27FC236}">
                  <a16:creationId xmlns:a16="http://schemas.microsoft.com/office/drawing/2014/main" id="{E777E1B5-D9BC-4D76-9FE4-3279E480B671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그래픽 81">
              <a:extLst>
                <a:ext uri="{FF2B5EF4-FFF2-40B4-BE49-F238E27FC236}">
                  <a16:creationId xmlns:a16="http://schemas.microsoft.com/office/drawing/2014/main" id="{0179916E-3F6B-49D6-A2C2-2A17CDAA52EF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그래픽 81">
              <a:extLst>
                <a:ext uri="{FF2B5EF4-FFF2-40B4-BE49-F238E27FC236}">
                  <a16:creationId xmlns:a16="http://schemas.microsoft.com/office/drawing/2014/main" id="{892F74D3-08E5-4902-B52B-29BC85E286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그래픽 81">
              <a:extLst>
                <a:ext uri="{FF2B5EF4-FFF2-40B4-BE49-F238E27FC236}">
                  <a16:creationId xmlns:a16="http://schemas.microsoft.com/office/drawing/2014/main" id="{3C7339DF-8855-46EC-9974-76EC57CAC1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36D194-17E5-4477-92B9-CFF3B7A7F4C5}"/>
              </a:ext>
            </a:extLst>
          </p:cNvPr>
          <p:cNvSpPr txBox="1"/>
          <p:nvPr/>
        </p:nvSpPr>
        <p:spPr>
          <a:xfrm>
            <a:off x="407930" y="58446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인이어 충전</a:t>
            </a:r>
            <a:r>
              <a:rPr lang="en-US" altLang="ko-KR" sz="1600" dirty="0">
                <a:solidFill>
                  <a:schemeClr val="tx1"/>
                </a:solidFill>
              </a:rPr>
              <a:t> (CHG)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2D03A-FE50-4A0A-80D7-010DBF6910A4}"/>
              </a:ext>
            </a:extLst>
          </p:cNvPr>
          <p:cNvSpPr txBox="1"/>
          <p:nvPr/>
        </p:nvSpPr>
        <p:spPr>
          <a:xfrm>
            <a:off x="489925" y="923023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나눔스퀘어 ExtraBold" panose="020B0600000101010101" pitchFamily="50" charset="-127"/>
                <a:cs typeface="Poppins" panose="00000500000000000000" pitchFamily="2" charset="0"/>
              </a:defRPr>
            </a:lvl1pPr>
          </a:lstStyle>
          <a:p>
            <a:pPr algn="l"/>
            <a:r>
              <a:rPr lang="en-US" altLang="ko-KR" sz="1600" dirty="0"/>
              <a:t>Default 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11</a:t>
            </a:fld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759974-1866-4747-958B-90DE9E2DB0D7}"/>
              </a:ext>
            </a:extLst>
          </p:cNvPr>
          <p:cNvCxnSpPr/>
          <p:nvPr/>
        </p:nvCxnSpPr>
        <p:spPr>
          <a:xfrm flipH="1">
            <a:off x="508663" y="6325074"/>
            <a:ext cx="113176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540336E-1DBB-EDF6-9E22-A5F6C04231F2}"/>
              </a:ext>
            </a:extLst>
          </p:cNvPr>
          <p:cNvSpPr txBox="1"/>
          <p:nvPr/>
        </p:nvSpPr>
        <p:spPr>
          <a:xfrm>
            <a:off x="6003087" y="1144048"/>
            <a:ext cx="526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 </a:t>
            </a:r>
            <a:r>
              <a:rPr lang="ko-KR" altLang="en-US" sz="2000" dirty="0"/>
              <a:t>인이어 충전을 위해 충전기에 안착 시 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B8CB8BC8-C613-6A09-653F-B1A0D77D7CC2}"/>
              </a:ext>
            </a:extLst>
          </p:cNvPr>
          <p:cNvCxnSpPr>
            <a:cxnSpLocks/>
          </p:cNvCxnSpPr>
          <p:nvPr/>
        </p:nvCxnSpPr>
        <p:spPr>
          <a:xfrm flipV="1">
            <a:off x="6883173" y="2461587"/>
            <a:ext cx="2664000" cy="0"/>
          </a:xfrm>
          <a:prstGeom prst="line">
            <a:avLst/>
          </a:prstGeom>
          <a:ln w="25400" cap="rnd">
            <a:solidFill>
              <a:srgbClr val="1200F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B5A8827-B773-2053-F646-A4857738A01E}"/>
              </a:ext>
            </a:extLst>
          </p:cNvPr>
          <p:cNvCxnSpPr>
            <a:cxnSpLocks/>
          </p:cNvCxnSpPr>
          <p:nvPr/>
        </p:nvCxnSpPr>
        <p:spPr>
          <a:xfrm>
            <a:off x="6883173" y="2151866"/>
            <a:ext cx="260786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EF69C5C6-229A-8BF8-A296-9E5DB7B58602}"/>
              </a:ext>
            </a:extLst>
          </p:cNvPr>
          <p:cNvCxnSpPr>
            <a:cxnSpLocks/>
          </p:cNvCxnSpPr>
          <p:nvPr/>
        </p:nvCxnSpPr>
        <p:spPr>
          <a:xfrm flipH="1" flipV="1">
            <a:off x="9096102" y="4517148"/>
            <a:ext cx="43200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EEC4125-C164-0677-E118-A1A961FA0EE7}"/>
              </a:ext>
            </a:extLst>
          </p:cNvPr>
          <p:cNvCxnSpPr>
            <a:cxnSpLocks/>
          </p:cNvCxnSpPr>
          <p:nvPr/>
        </p:nvCxnSpPr>
        <p:spPr>
          <a:xfrm flipV="1">
            <a:off x="9491033" y="2470858"/>
            <a:ext cx="0" cy="2304000"/>
          </a:xfrm>
          <a:prstGeom prst="line">
            <a:avLst/>
          </a:prstGeom>
          <a:ln w="25400" cap="rnd">
            <a:solidFill>
              <a:srgbClr val="1200F6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F2CAA3C6-C98B-2A98-D66E-B5C680ADDD5B}"/>
              </a:ext>
            </a:extLst>
          </p:cNvPr>
          <p:cNvCxnSpPr>
            <a:cxnSpLocks/>
          </p:cNvCxnSpPr>
          <p:nvPr/>
        </p:nvCxnSpPr>
        <p:spPr>
          <a:xfrm flipV="1">
            <a:off x="9096102" y="2155126"/>
            <a:ext cx="0" cy="2366170"/>
          </a:xfrm>
          <a:prstGeom prst="line">
            <a:avLst/>
          </a:prstGeom>
          <a:ln w="25400" cap="rnd">
            <a:solidFill>
              <a:srgbClr val="FF00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D08C14-36D9-90C3-8B15-2F68EE1BEA2A}"/>
              </a:ext>
            </a:extLst>
          </p:cNvPr>
          <p:cNvSpPr/>
          <p:nvPr/>
        </p:nvSpPr>
        <p:spPr>
          <a:xfrm>
            <a:off x="10235214" y="4143013"/>
            <a:ext cx="1956785" cy="161581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58F203F-917A-009F-C670-A3E68489F3AD}"/>
              </a:ext>
            </a:extLst>
          </p:cNvPr>
          <p:cNvSpPr/>
          <p:nvPr/>
        </p:nvSpPr>
        <p:spPr>
          <a:xfrm>
            <a:off x="10235214" y="1989537"/>
            <a:ext cx="1956785" cy="161581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DC9744-AD68-4B2E-FBCE-CD32E6190629}"/>
              </a:ext>
            </a:extLst>
          </p:cNvPr>
          <p:cNvSpPr txBox="1"/>
          <p:nvPr/>
        </p:nvSpPr>
        <p:spPr>
          <a:xfrm>
            <a:off x="10133520" y="1675917"/>
            <a:ext cx="123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인이어</a:t>
            </a:r>
            <a:r>
              <a:rPr lang="en-US" altLang="ko-KR" sz="1600" dirty="0">
                <a:solidFill>
                  <a:schemeClr val="accent1"/>
                </a:solidFill>
              </a:rPr>
              <a:t>R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7292FB4-E06D-98E1-21D5-B58EACE29485}"/>
              </a:ext>
            </a:extLst>
          </p:cNvPr>
          <p:cNvSpPr txBox="1"/>
          <p:nvPr/>
        </p:nvSpPr>
        <p:spPr>
          <a:xfrm>
            <a:off x="10125969" y="3858431"/>
            <a:ext cx="123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인이어</a:t>
            </a:r>
            <a:r>
              <a:rPr lang="en-US" altLang="ko-KR" sz="1600" dirty="0">
                <a:solidFill>
                  <a:schemeClr val="accent1"/>
                </a:solidFill>
              </a:rPr>
              <a:t>L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A95C591-335E-02E6-312D-49F6BAB9A496}"/>
              </a:ext>
            </a:extLst>
          </p:cNvPr>
          <p:cNvSpPr/>
          <p:nvPr/>
        </p:nvSpPr>
        <p:spPr>
          <a:xfrm>
            <a:off x="10672245" y="2101733"/>
            <a:ext cx="749474" cy="97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QCC</a:t>
            </a:r>
            <a:endParaRPr lang="ko-KR" altLang="en-US" sz="1600" b="1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10BEB2A4-E689-1D86-F6A4-1096919D9DB0}"/>
              </a:ext>
            </a:extLst>
          </p:cNvPr>
          <p:cNvSpPr/>
          <p:nvPr/>
        </p:nvSpPr>
        <p:spPr>
          <a:xfrm>
            <a:off x="10672245" y="4262363"/>
            <a:ext cx="749474" cy="97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QCC</a:t>
            </a:r>
            <a:endParaRPr lang="ko-KR" altLang="en-US" sz="1600" b="1" dirty="0"/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89886DA7-A139-F938-CEF1-62946D1059B6}"/>
              </a:ext>
            </a:extLst>
          </p:cNvPr>
          <p:cNvCxnSpPr>
            <a:cxnSpLocks/>
          </p:cNvCxnSpPr>
          <p:nvPr/>
        </p:nvCxnSpPr>
        <p:spPr>
          <a:xfrm>
            <a:off x="10035315" y="4517148"/>
            <a:ext cx="21600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7B44CED7-95FA-4617-011C-13A251E0575E}"/>
              </a:ext>
            </a:extLst>
          </p:cNvPr>
          <p:cNvCxnSpPr>
            <a:cxnSpLocks/>
          </p:cNvCxnSpPr>
          <p:nvPr/>
        </p:nvCxnSpPr>
        <p:spPr>
          <a:xfrm>
            <a:off x="10035315" y="2151866"/>
            <a:ext cx="21600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1A645E3C-F46B-2EF7-D454-119BFB2D94BD}"/>
              </a:ext>
            </a:extLst>
          </p:cNvPr>
          <p:cNvGrpSpPr/>
          <p:nvPr/>
        </p:nvGrpSpPr>
        <p:grpSpPr>
          <a:xfrm rot="10800000" flipH="1" flipV="1">
            <a:off x="9507781" y="2126475"/>
            <a:ext cx="544403" cy="49928"/>
            <a:chOff x="5052199" y="2845017"/>
            <a:chExt cx="544403" cy="49928"/>
          </a:xfrm>
        </p:grpSpPr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524B192-5789-36F0-4D12-1E1D8927632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8" name="직선 연결선 42">
              <a:extLst>
                <a:ext uri="{FF2B5EF4-FFF2-40B4-BE49-F238E27FC236}">
                  <a16:creationId xmlns:a16="http://schemas.microsoft.com/office/drawing/2014/main" id="{21C744C2-A72C-448B-3ABA-246BAE80A8C5}"/>
                </a:ext>
              </a:extLst>
            </p:cNvPr>
            <p:cNvCxnSpPr>
              <a:cxnSpLocks/>
              <a:endCxn id="239" idx="7"/>
            </p:cNvCxnSpPr>
            <p:nvPr/>
          </p:nvCxnSpPr>
          <p:spPr>
            <a:xfrm rot="10800000" flipH="1">
              <a:off x="5231342" y="2852139"/>
              <a:ext cx="184275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7372B3C-973F-A14C-1BF0-1126942F06D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40" name="직선 연결선 753">
              <a:extLst>
                <a:ext uri="{FF2B5EF4-FFF2-40B4-BE49-F238E27FC236}">
                  <a16:creationId xmlns:a16="http://schemas.microsoft.com/office/drawing/2014/main" id="{A6F853B0-8079-BFD3-BAE4-9BDFE811BB3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24199" y="2798630"/>
              <a:ext cx="0" cy="14400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753">
              <a:extLst>
                <a:ext uri="{FF2B5EF4-FFF2-40B4-BE49-F238E27FC236}">
                  <a16:creationId xmlns:a16="http://schemas.microsoft.com/office/drawing/2014/main" id="{FD5113C3-9D57-5AB7-E3F7-DEF259011F1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E7B349D-D9B0-0A39-C21D-3BCC93D891DF}"/>
              </a:ext>
            </a:extLst>
          </p:cNvPr>
          <p:cNvGrpSpPr/>
          <p:nvPr/>
        </p:nvGrpSpPr>
        <p:grpSpPr>
          <a:xfrm rot="10800000" flipH="1" flipV="1">
            <a:off x="9522771" y="4498091"/>
            <a:ext cx="529413" cy="49928"/>
            <a:chOff x="5067189" y="2845017"/>
            <a:chExt cx="529413" cy="49928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C7F1D013-C345-005C-5E15-7C14D982C55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99" name="직선 연결선 42">
              <a:extLst>
                <a:ext uri="{FF2B5EF4-FFF2-40B4-BE49-F238E27FC236}">
                  <a16:creationId xmlns:a16="http://schemas.microsoft.com/office/drawing/2014/main" id="{999A5FD9-B18D-1A5C-8756-14F854FD9A82}"/>
                </a:ext>
              </a:extLst>
            </p:cNvPr>
            <p:cNvCxnSpPr>
              <a:cxnSpLocks/>
              <a:endCxn id="100" idx="7"/>
            </p:cNvCxnSpPr>
            <p:nvPr/>
          </p:nvCxnSpPr>
          <p:spPr>
            <a:xfrm rot="10800000" flipH="1">
              <a:off x="5231342" y="2852139"/>
              <a:ext cx="184275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3B11A867-466E-CA41-220D-3959CCE8CC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1" name="직선 연결선 753">
              <a:extLst>
                <a:ext uri="{FF2B5EF4-FFF2-40B4-BE49-F238E27FC236}">
                  <a16:creationId xmlns:a16="http://schemas.microsoft.com/office/drawing/2014/main" id="{1E11390F-D68E-1872-F3AB-EA8EDE2AB46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31694" y="2806126"/>
              <a:ext cx="0" cy="129009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753">
              <a:extLst>
                <a:ext uri="{FF2B5EF4-FFF2-40B4-BE49-F238E27FC236}">
                  <a16:creationId xmlns:a16="http://schemas.microsoft.com/office/drawing/2014/main" id="{9C422470-A980-27CE-7A40-ABED0DA8D5C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" name="그림 104">
            <a:extLst>
              <a:ext uri="{FF2B5EF4-FFF2-40B4-BE49-F238E27FC236}">
                <a16:creationId xmlns:a16="http://schemas.microsoft.com/office/drawing/2014/main" id="{2404E93C-93FC-583C-7F1F-A5E9C58E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321" y="2932683"/>
            <a:ext cx="323012" cy="183179"/>
          </a:xfrm>
          <a:prstGeom prst="rect">
            <a:avLst/>
          </a:prstGeom>
        </p:spPr>
      </p:pic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F34F174C-9F94-52C8-D314-06AC8D3C8056}"/>
              </a:ext>
            </a:extLst>
          </p:cNvPr>
          <p:cNvCxnSpPr>
            <a:cxnSpLocks/>
          </p:cNvCxnSpPr>
          <p:nvPr/>
        </p:nvCxnSpPr>
        <p:spPr>
          <a:xfrm>
            <a:off x="11930964" y="2870200"/>
            <a:ext cx="2402" cy="66454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0CD881D-ACD4-F71B-0F42-788919344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82705" y="2335905"/>
            <a:ext cx="713022" cy="370049"/>
          </a:xfrm>
          <a:prstGeom prst="rect">
            <a:avLst/>
          </a:prstGeom>
        </p:spPr>
      </p:pic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A069438-83C8-9B6D-FC8A-243388F10746}"/>
              </a:ext>
            </a:extLst>
          </p:cNvPr>
          <p:cNvCxnSpPr>
            <a:cxnSpLocks/>
          </p:cNvCxnSpPr>
          <p:nvPr/>
        </p:nvCxnSpPr>
        <p:spPr>
          <a:xfrm>
            <a:off x="11941747" y="2109176"/>
            <a:ext cx="2402" cy="66454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E3B3AD0-4B0A-6B69-4578-133A1599638E}"/>
              </a:ext>
            </a:extLst>
          </p:cNvPr>
          <p:cNvCxnSpPr>
            <a:cxnSpLocks/>
          </p:cNvCxnSpPr>
          <p:nvPr/>
        </p:nvCxnSpPr>
        <p:spPr>
          <a:xfrm>
            <a:off x="11413877" y="2101733"/>
            <a:ext cx="51708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그림 109">
            <a:extLst>
              <a:ext uri="{FF2B5EF4-FFF2-40B4-BE49-F238E27FC236}">
                <a16:creationId xmlns:a16="http://schemas.microsoft.com/office/drawing/2014/main" id="{DAC77B0B-EE7B-FD37-39B8-33178F56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321" y="5093313"/>
            <a:ext cx="323012" cy="183179"/>
          </a:xfrm>
          <a:prstGeom prst="rect">
            <a:avLst/>
          </a:prstGeom>
        </p:spPr>
      </p:pic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DF6CDBF-4F8C-2C17-3A47-58B4D223641F}"/>
              </a:ext>
            </a:extLst>
          </p:cNvPr>
          <p:cNvCxnSpPr>
            <a:cxnSpLocks/>
          </p:cNvCxnSpPr>
          <p:nvPr/>
        </p:nvCxnSpPr>
        <p:spPr>
          <a:xfrm>
            <a:off x="11930964" y="5030830"/>
            <a:ext cx="2402" cy="66454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그림 111">
            <a:extLst>
              <a:ext uri="{FF2B5EF4-FFF2-40B4-BE49-F238E27FC236}">
                <a16:creationId xmlns:a16="http://schemas.microsoft.com/office/drawing/2014/main" id="{6C50AB24-A0A1-4B6D-5E07-DFAD482F2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82705" y="4496535"/>
            <a:ext cx="713022" cy="370049"/>
          </a:xfrm>
          <a:prstGeom prst="rect">
            <a:avLst/>
          </a:prstGeom>
        </p:spPr>
      </p:pic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7DEAEE5-1E6E-F0BE-BF7D-B94780EB54F5}"/>
              </a:ext>
            </a:extLst>
          </p:cNvPr>
          <p:cNvCxnSpPr>
            <a:cxnSpLocks/>
          </p:cNvCxnSpPr>
          <p:nvPr/>
        </p:nvCxnSpPr>
        <p:spPr>
          <a:xfrm>
            <a:off x="11941747" y="4269806"/>
            <a:ext cx="2402" cy="66454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0564FD9-B8BE-640D-D011-7A19FBA5147F}"/>
              </a:ext>
            </a:extLst>
          </p:cNvPr>
          <p:cNvCxnSpPr>
            <a:cxnSpLocks/>
          </p:cNvCxnSpPr>
          <p:nvPr/>
        </p:nvCxnSpPr>
        <p:spPr>
          <a:xfrm>
            <a:off x="11413877" y="4262363"/>
            <a:ext cx="51708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86F249B-0B90-2260-7A03-F6F895570C23}"/>
              </a:ext>
            </a:extLst>
          </p:cNvPr>
          <p:cNvCxnSpPr>
            <a:cxnSpLocks/>
          </p:cNvCxnSpPr>
          <p:nvPr/>
        </p:nvCxnSpPr>
        <p:spPr>
          <a:xfrm flipV="1">
            <a:off x="11067680" y="3583859"/>
            <a:ext cx="0" cy="231070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C52A49D-6E8A-D318-8737-162956C5B082}"/>
              </a:ext>
            </a:extLst>
          </p:cNvPr>
          <p:cNvSpPr txBox="1"/>
          <p:nvPr/>
        </p:nvSpPr>
        <p:spPr>
          <a:xfrm>
            <a:off x="10174610" y="3616913"/>
            <a:ext cx="927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충전기 안착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860B873-8BAD-42C6-C2B0-CAD3BDC9D83D}"/>
              </a:ext>
            </a:extLst>
          </p:cNvPr>
          <p:cNvSpPr/>
          <p:nvPr/>
        </p:nvSpPr>
        <p:spPr>
          <a:xfrm>
            <a:off x="10539545" y="3336161"/>
            <a:ext cx="874332" cy="26526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근접 센서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10FC0A27-5D0F-0030-77E2-A1BB135367DB}"/>
              </a:ext>
            </a:extLst>
          </p:cNvPr>
          <p:cNvCxnSpPr>
            <a:cxnSpLocks/>
          </p:cNvCxnSpPr>
          <p:nvPr/>
        </p:nvCxnSpPr>
        <p:spPr>
          <a:xfrm flipV="1">
            <a:off x="11079840" y="3079610"/>
            <a:ext cx="0" cy="231070"/>
          </a:xfrm>
          <a:prstGeom prst="line">
            <a:avLst/>
          </a:prstGeom>
          <a:ln w="25400" cap="rnd">
            <a:solidFill>
              <a:schemeClr val="accent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221368F-D739-D6BF-65AA-62D72932A3C2}"/>
              </a:ext>
            </a:extLst>
          </p:cNvPr>
          <p:cNvCxnSpPr>
            <a:cxnSpLocks/>
          </p:cNvCxnSpPr>
          <p:nvPr/>
        </p:nvCxnSpPr>
        <p:spPr>
          <a:xfrm flipV="1">
            <a:off x="11067680" y="5729361"/>
            <a:ext cx="0" cy="231070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696F500-EF7D-B084-AA5B-2A561FB1B6FC}"/>
              </a:ext>
            </a:extLst>
          </p:cNvPr>
          <p:cNvSpPr txBox="1"/>
          <p:nvPr/>
        </p:nvSpPr>
        <p:spPr>
          <a:xfrm>
            <a:off x="10174610" y="5762415"/>
            <a:ext cx="927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충전기 안착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E72E7C-D508-D243-F2E1-C9670D2D1BF0}"/>
              </a:ext>
            </a:extLst>
          </p:cNvPr>
          <p:cNvSpPr/>
          <p:nvPr/>
        </p:nvSpPr>
        <p:spPr>
          <a:xfrm>
            <a:off x="10539545" y="5481663"/>
            <a:ext cx="874332" cy="26526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근접 센서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A621638-7A18-B2F7-39C9-5E835BE4982A}"/>
              </a:ext>
            </a:extLst>
          </p:cNvPr>
          <p:cNvCxnSpPr>
            <a:cxnSpLocks/>
          </p:cNvCxnSpPr>
          <p:nvPr/>
        </p:nvCxnSpPr>
        <p:spPr>
          <a:xfrm flipV="1">
            <a:off x="11079840" y="5225112"/>
            <a:ext cx="0" cy="231070"/>
          </a:xfrm>
          <a:prstGeom prst="line">
            <a:avLst/>
          </a:prstGeom>
          <a:ln w="25400" cap="rnd">
            <a:solidFill>
              <a:schemeClr val="accent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말풍선: 모서리가 둥근 사각형 140">
            <a:extLst>
              <a:ext uri="{FF2B5EF4-FFF2-40B4-BE49-F238E27FC236}">
                <a16:creationId xmlns:a16="http://schemas.microsoft.com/office/drawing/2014/main" id="{2DA51F74-F4B6-BF4D-5E88-75294E708904}"/>
              </a:ext>
            </a:extLst>
          </p:cNvPr>
          <p:cNvSpPr/>
          <p:nvPr/>
        </p:nvSpPr>
        <p:spPr>
          <a:xfrm>
            <a:off x="11405773" y="3618621"/>
            <a:ext cx="763367" cy="442238"/>
          </a:xfrm>
          <a:prstGeom prst="wedgeRoundRectCallout">
            <a:avLst>
              <a:gd name="adj1" fmla="val -20839"/>
              <a:gd name="adj2" fmla="val -108279"/>
              <a:gd name="adj3" fmla="val 16667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13771C5D-FEDC-CC79-A044-1FB8530AADCE}"/>
              </a:ext>
            </a:extLst>
          </p:cNvPr>
          <p:cNvCxnSpPr>
            <a:cxnSpLocks/>
          </p:cNvCxnSpPr>
          <p:nvPr/>
        </p:nvCxnSpPr>
        <p:spPr>
          <a:xfrm flipH="1">
            <a:off x="11858570" y="3710249"/>
            <a:ext cx="20497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E61AE2F0-5C21-872B-0E68-935BECA2314E}"/>
              </a:ext>
            </a:extLst>
          </p:cNvPr>
          <p:cNvCxnSpPr>
            <a:cxnSpLocks/>
          </p:cNvCxnSpPr>
          <p:nvPr/>
        </p:nvCxnSpPr>
        <p:spPr>
          <a:xfrm flipV="1">
            <a:off x="11858570" y="3667380"/>
            <a:ext cx="0" cy="32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C14946BE-E406-0379-8C7E-0B5CD841A53F}"/>
              </a:ext>
            </a:extLst>
          </p:cNvPr>
          <p:cNvCxnSpPr>
            <a:cxnSpLocks/>
          </p:cNvCxnSpPr>
          <p:nvPr/>
        </p:nvCxnSpPr>
        <p:spPr>
          <a:xfrm flipH="1">
            <a:off x="11629970" y="3989336"/>
            <a:ext cx="20497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729E3B72-C728-5AEA-2809-780E58416FCB}"/>
              </a:ext>
            </a:extLst>
          </p:cNvPr>
          <p:cNvSpPr txBox="1"/>
          <p:nvPr/>
        </p:nvSpPr>
        <p:spPr>
          <a:xfrm>
            <a:off x="11072119" y="3073973"/>
            <a:ext cx="1152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Poppins"/>
                <a:ea typeface="나눔스퀘어 Bold"/>
                <a:cs typeface="+mn-cs"/>
              </a:rPr>
              <a:t>i_inear_prox_R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Poppins"/>
              <a:ea typeface="나눔스퀘어 Bold"/>
              <a:cs typeface="+mn-cs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399090F-82AC-52C3-FD75-4BB102CC50AA}"/>
              </a:ext>
            </a:extLst>
          </p:cNvPr>
          <p:cNvSpPr txBox="1"/>
          <p:nvPr/>
        </p:nvSpPr>
        <p:spPr>
          <a:xfrm>
            <a:off x="11067680" y="5259948"/>
            <a:ext cx="1114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solidFill>
                  <a:schemeClr val="accent1"/>
                </a:solidFill>
              </a:rPr>
              <a:t>i_inear_prox_L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A2AF9F6-166D-11FB-C0BF-0FA9BD77945F}"/>
              </a:ext>
            </a:extLst>
          </p:cNvPr>
          <p:cNvSpPr txBox="1"/>
          <p:nvPr/>
        </p:nvSpPr>
        <p:spPr>
          <a:xfrm>
            <a:off x="5085503" y="1976541"/>
            <a:ext cx="80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흰색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F0939859-1A70-19D7-CA6C-ADABBAC4549D}"/>
              </a:ext>
            </a:extLst>
          </p:cNvPr>
          <p:cNvCxnSpPr>
            <a:cxnSpLocks/>
          </p:cNvCxnSpPr>
          <p:nvPr/>
        </p:nvCxnSpPr>
        <p:spPr>
          <a:xfrm flipV="1">
            <a:off x="6493476" y="2221655"/>
            <a:ext cx="0" cy="523360"/>
          </a:xfrm>
          <a:prstGeom prst="straightConnector1">
            <a:avLst/>
          </a:prstGeom>
          <a:ln w="31750" cap="rnd"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893CE915-F261-3297-D52C-316851CCD50F}"/>
              </a:ext>
            </a:extLst>
          </p:cNvPr>
          <p:cNvCxnSpPr>
            <a:cxnSpLocks/>
          </p:cNvCxnSpPr>
          <p:nvPr/>
        </p:nvCxnSpPr>
        <p:spPr>
          <a:xfrm>
            <a:off x="6022336" y="2230665"/>
            <a:ext cx="468000" cy="0"/>
          </a:xfrm>
          <a:prstGeom prst="straightConnector1">
            <a:avLst/>
          </a:prstGeom>
          <a:ln w="31750" cap="rnd"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4FE0351F-0848-1A59-50F4-3CF7BE1C6393}"/>
              </a:ext>
            </a:extLst>
          </p:cNvPr>
          <p:cNvSpPr/>
          <p:nvPr/>
        </p:nvSpPr>
        <p:spPr>
          <a:xfrm>
            <a:off x="5603944" y="2074631"/>
            <a:ext cx="439027" cy="294048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LED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270" name="표 19">
            <a:extLst>
              <a:ext uri="{FF2B5EF4-FFF2-40B4-BE49-F238E27FC236}">
                <a16:creationId xmlns:a16="http://schemas.microsoft.com/office/drawing/2014/main" id="{C939DB9B-B17B-5D5D-9F4D-102BA3F2F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88353"/>
              </p:ext>
            </p:extLst>
          </p:nvPr>
        </p:nvGraphicFramePr>
        <p:xfrm>
          <a:off x="102223" y="1910531"/>
          <a:ext cx="4680000" cy="3366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064686588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26072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이상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인이어를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충전기에 안착 시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인이어가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완전방전인 경우도 포함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충전기와 인이어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VBUS </a:t>
                      </a: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connect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근접센서 </a:t>
                      </a: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i_inear_prox_L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low -&gt; high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변환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QCC Active -&gt; PD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변경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충전기 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흰색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LED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 간 켜진 후 꺼짐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57078"/>
                  </a:ext>
                </a:extLst>
              </a:tr>
              <a:tr h="522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27988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A9CE6E-D13D-8E58-54DF-86DB93F6B27F}"/>
              </a:ext>
            </a:extLst>
          </p:cNvPr>
          <p:cNvSpPr/>
          <p:nvPr/>
        </p:nvSpPr>
        <p:spPr>
          <a:xfrm>
            <a:off x="5578739" y="2047885"/>
            <a:ext cx="1297299" cy="238932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2188DF-981F-017C-6788-4AC68858D635}"/>
              </a:ext>
            </a:extLst>
          </p:cNvPr>
          <p:cNvSpPr txBox="1"/>
          <p:nvPr/>
        </p:nvSpPr>
        <p:spPr>
          <a:xfrm>
            <a:off x="6831404" y="1800345"/>
            <a:ext cx="8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VBUS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AFD5ED-0C2B-6DD1-0AA9-9322C19C68C4}"/>
              </a:ext>
            </a:extLst>
          </p:cNvPr>
          <p:cNvSpPr txBox="1"/>
          <p:nvPr/>
        </p:nvSpPr>
        <p:spPr>
          <a:xfrm>
            <a:off x="6853052" y="2137785"/>
            <a:ext cx="8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200F6"/>
                </a:solidFill>
              </a:rPr>
              <a:t>VSS</a:t>
            </a:r>
            <a:endParaRPr lang="ko-KR" altLang="en-US" sz="2000" dirty="0">
              <a:solidFill>
                <a:srgbClr val="1200F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7A3FB8-E8C1-BF63-56BF-1C4E3CE08A25}"/>
              </a:ext>
            </a:extLst>
          </p:cNvPr>
          <p:cNvSpPr txBox="1"/>
          <p:nvPr/>
        </p:nvSpPr>
        <p:spPr>
          <a:xfrm>
            <a:off x="5547673" y="1659566"/>
            <a:ext cx="12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</a:rPr>
              <a:t>충전기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C7525EB-06EB-3527-0038-8C2704263092}"/>
              </a:ext>
            </a:extLst>
          </p:cNvPr>
          <p:cNvSpPr/>
          <p:nvPr/>
        </p:nvSpPr>
        <p:spPr>
          <a:xfrm>
            <a:off x="5716050" y="2733299"/>
            <a:ext cx="1008600" cy="97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Controller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A6C0715-4CD6-37EE-964C-D816BF70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86" y="3545011"/>
            <a:ext cx="323012" cy="183179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6BADF04-BF3A-5380-C769-84B55B454FB5}"/>
              </a:ext>
            </a:extLst>
          </p:cNvPr>
          <p:cNvCxnSpPr>
            <a:cxnSpLocks/>
          </p:cNvCxnSpPr>
          <p:nvPr/>
        </p:nvCxnSpPr>
        <p:spPr>
          <a:xfrm>
            <a:off x="5284131" y="3404982"/>
            <a:ext cx="0" cy="14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6A1050-6BB1-9EFA-5AA3-4487C678D22C}"/>
              </a:ext>
            </a:extLst>
          </p:cNvPr>
          <p:cNvCxnSpPr>
            <a:cxnSpLocks/>
          </p:cNvCxnSpPr>
          <p:nvPr/>
        </p:nvCxnSpPr>
        <p:spPr>
          <a:xfrm>
            <a:off x="5285210" y="2537263"/>
            <a:ext cx="0" cy="144000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EFCDC52-815F-2F44-EFDF-29371F1AAB6E}"/>
              </a:ext>
            </a:extLst>
          </p:cNvPr>
          <p:cNvCxnSpPr>
            <a:cxnSpLocks/>
          </p:cNvCxnSpPr>
          <p:nvPr/>
        </p:nvCxnSpPr>
        <p:spPr>
          <a:xfrm>
            <a:off x="5285210" y="2537263"/>
            <a:ext cx="828000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1D6B123-D0B0-F4F6-5BDF-A8BD43AF183C}"/>
              </a:ext>
            </a:extLst>
          </p:cNvPr>
          <p:cNvCxnSpPr>
            <a:cxnSpLocks/>
          </p:cNvCxnSpPr>
          <p:nvPr/>
        </p:nvCxnSpPr>
        <p:spPr>
          <a:xfrm>
            <a:off x="6107118" y="2530038"/>
            <a:ext cx="0" cy="178757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래픽 48" descr="플러그 단색으로 채워진">
            <a:extLst>
              <a:ext uri="{FF2B5EF4-FFF2-40B4-BE49-F238E27FC236}">
                <a16:creationId xmlns:a16="http://schemas.microsoft.com/office/drawing/2014/main" id="{AA467580-4128-5D56-6A0C-715FE49A0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8749" y="2817578"/>
            <a:ext cx="529077" cy="529077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7A241B3-4B5C-EA6B-C14C-B197AC4C4983}"/>
              </a:ext>
            </a:extLst>
          </p:cNvPr>
          <p:cNvSpPr/>
          <p:nvPr/>
        </p:nvSpPr>
        <p:spPr>
          <a:xfrm>
            <a:off x="5060220" y="2686622"/>
            <a:ext cx="464453" cy="7078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74C4AC4-7B85-D896-8061-B13044750A8D}"/>
              </a:ext>
            </a:extLst>
          </p:cNvPr>
          <p:cNvCxnSpPr>
            <a:cxnSpLocks/>
          </p:cNvCxnSpPr>
          <p:nvPr/>
        </p:nvCxnSpPr>
        <p:spPr>
          <a:xfrm>
            <a:off x="10035315" y="4771991"/>
            <a:ext cx="216000" cy="0"/>
          </a:xfrm>
          <a:prstGeom prst="line">
            <a:avLst/>
          </a:prstGeom>
          <a:ln w="25400" cap="rnd">
            <a:solidFill>
              <a:srgbClr val="1200F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BC94ED8-F79D-2136-09E4-955731572F46}"/>
              </a:ext>
            </a:extLst>
          </p:cNvPr>
          <p:cNvGrpSpPr/>
          <p:nvPr/>
        </p:nvGrpSpPr>
        <p:grpSpPr>
          <a:xfrm rot="10800000" flipH="1" flipV="1">
            <a:off x="9471781" y="4752934"/>
            <a:ext cx="580403" cy="49928"/>
            <a:chOff x="5016199" y="2845017"/>
            <a:chExt cx="580403" cy="49928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8C0EC70-F3C2-9EB1-AAC8-44692003E85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0" name="직선 연결선 42">
              <a:extLst>
                <a:ext uri="{FF2B5EF4-FFF2-40B4-BE49-F238E27FC236}">
                  <a16:creationId xmlns:a16="http://schemas.microsoft.com/office/drawing/2014/main" id="{54416B1B-561D-D9C3-4679-B5200F625787}"/>
                </a:ext>
              </a:extLst>
            </p:cNvPr>
            <p:cNvCxnSpPr>
              <a:cxnSpLocks/>
              <a:endCxn id="61" idx="7"/>
            </p:cNvCxnSpPr>
            <p:nvPr/>
          </p:nvCxnSpPr>
          <p:spPr>
            <a:xfrm rot="10800000" flipH="1">
              <a:off x="5231342" y="2852139"/>
              <a:ext cx="184275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4E43E7C-F536-BD53-D404-4117CFD487F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2" name="직선 연결선 753">
              <a:extLst>
                <a:ext uri="{FF2B5EF4-FFF2-40B4-BE49-F238E27FC236}">
                  <a16:creationId xmlns:a16="http://schemas.microsoft.com/office/drawing/2014/main" id="{15F727F4-EED2-ECAF-7F8B-60F35775C1D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06199" y="2780630"/>
              <a:ext cx="0" cy="18000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753">
              <a:extLst>
                <a:ext uri="{FF2B5EF4-FFF2-40B4-BE49-F238E27FC236}">
                  <a16:creationId xmlns:a16="http://schemas.microsoft.com/office/drawing/2014/main" id="{C534E07A-A67B-C419-022C-9A10C4B8A8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C6A59AA-103A-7DE9-4C84-09FEA1083C53}"/>
              </a:ext>
            </a:extLst>
          </p:cNvPr>
          <p:cNvCxnSpPr>
            <a:cxnSpLocks/>
          </p:cNvCxnSpPr>
          <p:nvPr/>
        </p:nvCxnSpPr>
        <p:spPr>
          <a:xfrm>
            <a:off x="10035315" y="2462089"/>
            <a:ext cx="216000" cy="0"/>
          </a:xfrm>
          <a:prstGeom prst="line">
            <a:avLst/>
          </a:prstGeom>
          <a:ln w="25400" cap="rnd">
            <a:solidFill>
              <a:srgbClr val="1200F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ACA75CB-B594-A027-8FBF-7262C633078E}"/>
              </a:ext>
            </a:extLst>
          </p:cNvPr>
          <p:cNvGrpSpPr/>
          <p:nvPr/>
        </p:nvGrpSpPr>
        <p:grpSpPr>
          <a:xfrm rot="10800000" flipH="1" flipV="1">
            <a:off x="9471781" y="2443032"/>
            <a:ext cx="580403" cy="49928"/>
            <a:chOff x="5016199" y="2845017"/>
            <a:chExt cx="580403" cy="49928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58885CF-92C4-57FB-EBF0-FFC8FE19A1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7" name="직선 연결선 42">
              <a:extLst>
                <a:ext uri="{FF2B5EF4-FFF2-40B4-BE49-F238E27FC236}">
                  <a16:creationId xmlns:a16="http://schemas.microsoft.com/office/drawing/2014/main" id="{7BC99BD0-2555-F2C2-06B3-0B22EEFEC28B}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rot="10800000" flipH="1">
              <a:off x="5231342" y="2852139"/>
              <a:ext cx="184275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434CB50-CF52-E42F-3CF6-3B2A7FFF066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9" name="직선 연결선 753">
              <a:extLst>
                <a:ext uri="{FF2B5EF4-FFF2-40B4-BE49-F238E27FC236}">
                  <a16:creationId xmlns:a16="http://schemas.microsoft.com/office/drawing/2014/main" id="{46826F17-938E-F8D2-61C5-5FED2A24679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06199" y="2780630"/>
              <a:ext cx="0" cy="18000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753">
              <a:extLst>
                <a:ext uri="{FF2B5EF4-FFF2-40B4-BE49-F238E27FC236}">
                  <a16:creationId xmlns:a16="http://schemas.microsoft.com/office/drawing/2014/main" id="{FBA3AB33-78E5-70E7-DC35-1B5BAF068D3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4BE05C5-18F2-365C-F1D7-4EC68088F3C9}"/>
              </a:ext>
            </a:extLst>
          </p:cNvPr>
          <p:cNvSpPr txBox="1"/>
          <p:nvPr/>
        </p:nvSpPr>
        <p:spPr>
          <a:xfrm>
            <a:off x="6027402" y="2017811"/>
            <a:ext cx="964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>
                <a:solidFill>
                  <a:schemeClr val="accent1"/>
                </a:solidFill>
              </a:rPr>
              <a:t>o_chg_led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7F331E3B-9D54-AFF0-E4DC-44ED16B0FDD0}"/>
              </a:ext>
            </a:extLst>
          </p:cNvPr>
          <p:cNvSpPr/>
          <p:nvPr/>
        </p:nvSpPr>
        <p:spPr>
          <a:xfrm>
            <a:off x="11405773" y="5779128"/>
            <a:ext cx="763367" cy="442238"/>
          </a:xfrm>
          <a:prstGeom prst="wedgeRoundRectCallout">
            <a:avLst>
              <a:gd name="adj1" fmla="val -20839"/>
              <a:gd name="adj2" fmla="val -108279"/>
              <a:gd name="adj3" fmla="val 16667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3BF361-11F4-96D4-EA41-EF315D51FC16}"/>
              </a:ext>
            </a:extLst>
          </p:cNvPr>
          <p:cNvCxnSpPr>
            <a:cxnSpLocks/>
          </p:cNvCxnSpPr>
          <p:nvPr/>
        </p:nvCxnSpPr>
        <p:spPr>
          <a:xfrm flipH="1">
            <a:off x="11858570" y="5870756"/>
            <a:ext cx="20497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713025-DD37-7D5D-C2C5-DA4649DFB3D5}"/>
              </a:ext>
            </a:extLst>
          </p:cNvPr>
          <p:cNvCxnSpPr>
            <a:cxnSpLocks/>
          </p:cNvCxnSpPr>
          <p:nvPr/>
        </p:nvCxnSpPr>
        <p:spPr>
          <a:xfrm flipV="1">
            <a:off x="11858570" y="5827887"/>
            <a:ext cx="0" cy="32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B8EBE1-C64B-7AED-9CC2-D063FB3A8E8A}"/>
              </a:ext>
            </a:extLst>
          </p:cNvPr>
          <p:cNvCxnSpPr>
            <a:cxnSpLocks/>
          </p:cNvCxnSpPr>
          <p:nvPr/>
        </p:nvCxnSpPr>
        <p:spPr>
          <a:xfrm flipH="1">
            <a:off x="11629970" y="6149843"/>
            <a:ext cx="20497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F56B87D-BB3C-2DBF-A55C-08A6AAE9D5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t="14431"/>
          <a:stretch/>
        </p:blipFill>
        <p:spPr>
          <a:xfrm>
            <a:off x="3171831" y="296091"/>
            <a:ext cx="2015460" cy="12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9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81">
            <a:extLst>
              <a:ext uri="{FF2B5EF4-FFF2-40B4-BE49-F238E27FC236}">
                <a16:creationId xmlns:a16="http://schemas.microsoft.com/office/drawing/2014/main" id="{0FB48E4E-079D-4A3B-B6E3-2E316E144886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9" name="그래픽 81">
              <a:extLst>
                <a:ext uri="{FF2B5EF4-FFF2-40B4-BE49-F238E27FC236}">
                  <a16:creationId xmlns:a16="http://schemas.microsoft.com/office/drawing/2014/main" id="{74E8ECBF-CCF1-4E8C-9573-6E41DDD32EA4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그래픽 81">
              <a:extLst>
                <a:ext uri="{FF2B5EF4-FFF2-40B4-BE49-F238E27FC236}">
                  <a16:creationId xmlns:a16="http://schemas.microsoft.com/office/drawing/2014/main" id="{E777E1B5-D9BC-4D76-9FE4-3279E480B671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그래픽 81">
              <a:extLst>
                <a:ext uri="{FF2B5EF4-FFF2-40B4-BE49-F238E27FC236}">
                  <a16:creationId xmlns:a16="http://schemas.microsoft.com/office/drawing/2014/main" id="{0179916E-3F6B-49D6-A2C2-2A17CDAA52EF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그래픽 81">
              <a:extLst>
                <a:ext uri="{FF2B5EF4-FFF2-40B4-BE49-F238E27FC236}">
                  <a16:creationId xmlns:a16="http://schemas.microsoft.com/office/drawing/2014/main" id="{892F74D3-08E5-4902-B52B-29BC85E286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그래픽 81">
              <a:extLst>
                <a:ext uri="{FF2B5EF4-FFF2-40B4-BE49-F238E27FC236}">
                  <a16:creationId xmlns:a16="http://schemas.microsoft.com/office/drawing/2014/main" id="{3C7339DF-8855-46EC-9974-76EC57CAC1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36D194-17E5-4477-92B9-CFF3B7A7F4C5}"/>
              </a:ext>
            </a:extLst>
          </p:cNvPr>
          <p:cNvSpPr txBox="1"/>
          <p:nvPr/>
        </p:nvSpPr>
        <p:spPr>
          <a:xfrm>
            <a:off x="407930" y="584469"/>
            <a:ext cx="2585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인이어 </a:t>
            </a:r>
            <a:r>
              <a:rPr lang="en-US" altLang="ko-KR" sz="1600" dirty="0">
                <a:solidFill>
                  <a:schemeClr val="tx1"/>
                </a:solidFill>
              </a:rPr>
              <a:t>Power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Down (PD)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2D03A-FE50-4A0A-80D7-010DBF6910A4}"/>
              </a:ext>
            </a:extLst>
          </p:cNvPr>
          <p:cNvSpPr txBox="1"/>
          <p:nvPr/>
        </p:nvSpPr>
        <p:spPr>
          <a:xfrm>
            <a:off x="489925" y="923023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나눔스퀘어 ExtraBold" panose="020B0600000101010101" pitchFamily="50" charset="-127"/>
                <a:cs typeface="Poppins" panose="00000500000000000000" pitchFamily="2" charset="0"/>
              </a:defRPr>
            </a:lvl1pPr>
          </a:lstStyle>
          <a:p>
            <a:pPr algn="l"/>
            <a:r>
              <a:rPr lang="en-US" altLang="ko-KR" sz="1600" dirty="0"/>
              <a:t>Default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12</a:t>
            </a:fld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759974-1866-4747-958B-90DE9E2DB0D7}"/>
              </a:ext>
            </a:extLst>
          </p:cNvPr>
          <p:cNvCxnSpPr/>
          <p:nvPr/>
        </p:nvCxnSpPr>
        <p:spPr>
          <a:xfrm flipH="1">
            <a:off x="508663" y="6325074"/>
            <a:ext cx="113176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CCDE80E-DFA0-14B0-D81E-C82BB3F7E4A3}"/>
              </a:ext>
            </a:extLst>
          </p:cNvPr>
          <p:cNvSpPr txBox="1"/>
          <p:nvPr/>
        </p:nvSpPr>
        <p:spPr>
          <a:xfrm>
            <a:off x="7975839" y="1078204"/>
            <a:ext cx="280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 </a:t>
            </a:r>
            <a:r>
              <a:rPr lang="ko-KR" altLang="en-US" sz="2000" dirty="0"/>
              <a:t>인이어 </a:t>
            </a:r>
            <a:r>
              <a:rPr lang="en-US" altLang="ko-KR" sz="2000" dirty="0"/>
              <a:t>PD </a:t>
            </a:r>
            <a:r>
              <a:rPr lang="ko-KR" altLang="en-US" sz="2000" dirty="0"/>
              <a:t>진입 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F9BA7CF-DCDA-4EF0-A972-F320B71899FB}"/>
              </a:ext>
            </a:extLst>
          </p:cNvPr>
          <p:cNvSpPr/>
          <p:nvPr/>
        </p:nvSpPr>
        <p:spPr>
          <a:xfrm>
            <a:off x="6645893" y="1957606"/>
            <a:ext cx="1986346" cy="3562043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8F5C04D-D5CE-B675-D6A5-6EE7DB9BA4AA}"/>
              </a:ext>
            </a:extLst>
          </p:cNvPr>
          <p:cNvSpPr txBox="1"/>
          <p:nvPr/>
        </p:nvSpPr>
        <p:spPr>
          <a:xfrm>
            <a:off x="7189027" y="1588275"/>
            <a:ext cx="113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030A0"/>
                </a:solidFill>
              </a:rPr>
              <a:t>인이어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0AC9FB9-24E8-E641-0D74-E89198FD68F8}"/>
              </a:ext>
            </a:extLst>
          </p:cNvPr>
          <p:cNvSpPr/>
          <p:nvPr/>
        </p:nvSpPr>
        <p:spPr>
          <a:xfrm>
            <a:off x="6983007" y="2210957"/>
            <a:ext cx="1342709" cy="117430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QCC -&gt; PD</a:t>
            </a:r>
            <a:endParaRPr lang="ko-KR" altLang="en-US" sz="2400" b="1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52C8FD9-0E61-3E98-0617-16751E2C18E9}"/>
              </a:ext>
            </a:extLst>
          </p:cNvPr>
          <p:cNvSpPr/>
          <p:nvPr/>
        </p:nvSpPr>
        <p:spPr>
          <a:xfrm rot="10800000">
            <a:off x="6168971" y="2216213"/>
            <a:ext cx="252000" cy="184663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84D9BB92-D961-BE2C-413B-AFE719E08401}"/>
              </a:ext>
            </a:extLst>
          </p:cNvPr>
          <p:cNvCxnSpPr>
            <a:cxnSpLocks/>
          </p:cNvCxnSpPr>
          <p:nvPr/>
        </p:nvCxnSpPr>
        <p:spPr>
          <a:xfrm>
            <a:off x="6293657" y="2231012"/>
            <a:ext cx="0" cy="360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91347B4-F3FF-D4DB-0F41-2B7E6251D0F7}"/>
              </a:ext>
            </a:extLst>
          </p:cNvPr>
          <p:cNvCxnSpPr>
            <a:cxnSpLocks/>
          </p:cNvCxnSpPr>
          <p:nvPr/>
        </p:nvCxnSpPr>
        <p:spPr>
          <a:xfrm>
            <a:off x="6293657" y="2591012"/>
            <a:ext cx="684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086F03D-54D4-688F-80B6-7C2FCA40C7B7}"/>
              </a:ext>
            </a:extLst>
          </p:cNvPr>
          <p:cNvSpPr txBox="1"/>
          <p:nvPr/>
        </p:nvSpPr>
        <p:spPr>
          <a:xfrm>
            <a:off x="8684518" y="3472438"/>
            <a:ext cx="57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030A0"/>
                </a:solidFill>
              </a:rPr>
              <a:t>OR,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2F56107-EA92-9530-D6F5-170EDE893F91}"/>
              </a:ext>
            </a:extLst>
          </p:cNvPr>
          <p:cNvSpPr txBox="1"/>
          <p:nvPr/>
        </p:nvSpPr>
        <p:spPr>
          <a:xfrm>
            <a:off x="6134155" y="1793617"/>
            <a:ext cx="57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FD2E371-8A47-14A9-4CDB-A63684020DF2}"/>
              </a:ext>
            </a:extLst>
          </p:cNvPr>
          <p:cNvSpPr/>
          <p:nvPr/>
        </p:nvSpPr>
        <p:spPr>
          <a:xfrm>
            <a:off x="9296524" y="1957607"/>
            <a:ext cx="2735437" cy="3562042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26F706F-33D3-B4A4-4903-9D27B475085A}"/>
              </a:ext>
            </a:extLst>
          </p:cNvPr>
          <p:cNvSpPr txBox="1"/>
          <p:nvPr/>
        </p:nvSpPr>
        <p:spPr>
          <a:xfrm>
            <a:off x="9545360" y="1588275"/>
            <a:ext cx="113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030A0"/>
                </a:solidFill>
              </a:rPr>
              <a:t>인이어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C22CA5F8-ACB4-F6A4-ABCC-046D3B810969}"/>
              </a:ext>
            </a:extLst>
          </p:cNvPr>
          <p:cNvSpPr/>
          <p:nvPr/>
        </p:nvSpPr>
        <p:spPr>
          <a:xfrm>
            <a:off x="10297719" y="2210957"/>
            <a:ext cx="1342709" cy="117430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QCC -&gt; PD</a:t>
            </a:r>
            <a:endParaRPr lang="ko-KR" altLang="en-US" sz="2400" b="1" dirty="0"/>
          </a:p>
        </p:txBody>
      </p:sp>
      <p:pic>
        <p:nvPicPr>
          <p:cNvPr id="216" name="그림 215">
            <a:extLst>
              <a:ext uri="{FF2B5EF4-FFF2-40B4-BE49-F238E27FC236}">
                <a16:creationId xmlns:a16="http://schemas.microsoft.com/office/drawing/2014/main" id="{2A0EAFB3-02AE-2E8D-84FD-CE17332C1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44281" y="2910588"/>
            <a:ext cx="1003175" cy="520635"/>
          </a:xfrm>
          <a:prstGeom prst="rect">
            <a:avLst/>
          </a:prstGeom>
        </p:spPr>
      </p:pic>
      <p:pic>
        <p:nvPicPr>
          <p:cNvPr id="217" name="그림 216">
            <a:extLst>
              <a:ext uri="{FF2B5EF4-FFF2-40B4-BE49-F238E27FC236}">
                <a16:creationId xmlns:a16="http://schemas.microsoft.com/office/drawing/2014/main" id="{1411633C-A181-15FB-A6F8-CB858CAB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388" y="3804463"/>
            <a:ext cx="323012" cy="183179"/>
          </a:xfrm>
          <a:prstGeom prst="rect">
            <a:avLst/>
          </a:prstGeom>
        </p:spPr>
      </p:pic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9BACA573-6D55-F7F8-5891-A59E75E28B14}"/>
              </a:ext>
            </a:extLst>
          </p:cNvPr>
          <p:cNvCxnSpPr>
            <a:cxnSpLocks/>
          </p:cNvCxnSpPr>
          <p:nvPr/>
        </p:nvCxnSpPr>
        <p:spPr>
          <a:xfrm>
            <a:off x="9633433" y="3664434"/>
            <a:ext cx="0" cy="14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F26B2789-235C-DBD1-E53E-54B162CDD586}"/>
              </a:ext>
            </a:extLst>
          </p:cNvPr>
          <p:cNvCxnSpPr>
            <a:cxnSpLocks/>
          </p:cNvCxnSpPr>
          <p:nvPr/>
        </p:nvCxnSpPr>
        <p:spPr>
          <a:xfrm>
            <a:off x="9645255" y="2529557"/>
            <a:ext cx="0" cy="14400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5828A400-F14C-CD90-25FB-54E348862A83}"/>
              </a:ext>
            </a:extLst>
          </p:cNvPr>
          <p:cNvCxnSpPr>
            <a:cxnSpLocks/>
          </p:cNvCxnSpPr>
          <p:nvPr/>
        </p:nvCxnSpPr>
        <p:spPr>
          <a:xfrm>
            <a:off x="9633433" y="2529557"/>
            <a:ext cx="68400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ED221DC4-10FC-963E-588E-C7C526634F90}"/>
              </a:ext>
            </a:extLst>
          </p:cNvPr>
          <p:cNvSpPr/>
          <p:nvPr/>
        </p:nvSpPr>
        <p:spPr>
          <a:xfrm>
            <a:off x="6983007" y="4282462"/>
            <a:ext cx="1342709" cy="117430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MCU</a:t>
            </a:r>
            <a:endParaRPr lang="ko-KR" altLang="en-US" sz="2400" b="1" dirty="0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F20A797-3981-C47C-41CE-F1694CDAA8E8}"/>
              </a:ext>
            </a:extLst>
          </p:cNvPr>
          <p:cNvSpPr/>
          <p:nvPr/>
        </p:nvSpPr>
        <p:spPr>
          <a:xfrm>
            <a:off x="10297719" y="4282462"/>
            <a:ext cx="1342709" cy="117430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MCU</a:t>
            </a:r>
            <a:endParaRPr lang="ko-KR" altLang="en-US" sz="24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4C1C39E-E1AA-CA1C-5775-FB32F09B9CFE}"/>
              </a:ext>
            </a:extLst>
          </p:cNvPr>
          <p:cNvCxnSpPr>
            <a:cxnSpLocks/>
          </p:cNvCxnSpPr>
          <p:nvPr/>
        </p:nvCxnSpPr>
        <p:spPr>
          <a:xfrm rot="16200000">
            <a:off x="7095838" y="3818059"/>
            <a:ext cx="900000" cy="0"/>
          </a:xfrm>
          <a:prstGeom prst="line">
            <a:avLst/>
          </a:prstGeom>
          <a:ln w="25400" cap="rnd">
            <a:solidFill>
              <a:srgbClr val="FF0000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8D1E377-489A-DFB4-3F79-62BE1FDFC2BD}"/>
              </a:ext>
            </a:extLst>
          </p:cNvPr>
          <p:cNvSpPr txBox="1"/>
          <p:nvPr/>
        </p:nvSpPr>
        <p:spPr>
          <a:xfrm rot="16200000">
            <a:off x="6940370" y="3710669"/>
            <a:ext cx="893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vdd1p8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D71FA5E-989E-C2EF-E994-E6B51E46013A}"/>
              </a:ext>
            </a:extLst>
          </p:cNvPr>
          <p:cNvCxnSpPr>
            <a:cxnSpLocks/>
          </p:cNvCxnSpPr>
          <p:nvPr/>
        </p:nvCxnSpPr>
        <p:spPr>
          <a:xfrm rot="16200000">
            <a:off x="10523765" y="3818059"/>
            <a:ext cx="900000" cy="0"/>
          </a:xfrm>
          <a:prstGeom prst="line">
            <a:avLst/>
          </a:prstGeom>
          <a:ln w="25400" cap="rnd">
            <a:solidFill>
              <a:srgbClr val="FF0000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82558DF-7DCA-EA9A-D2D8-A7779398498A}"/>
              </a:ext>
            </a:extLst>
          </p:cNvPr>
          <p:cNvSpPr txBox="1"/>
          <p:nvPr/>
        </p:nvSpPr>
        <p:spPr>
          <a:xfrm rot="16200000">
            <a:off x="10368297" y="3710669"/>
            <a:ext cx="893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vdd1p8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39" name="표 19">
            <a:extLst>
              <a:ext uri="{FF2B5EF4-FFF2-40B4-BE49-F238E27FC236}">
                <a16:creationId xmlns:a16="http://schemas.microsoft.com/office/drawing/2014/main" id="{90B2754F-E3D4-274A-9370-45D9B3AF6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586927"/>
              </p:ext>
            </p:extLst>
          </p:nvPr>
        </p:nvGraphicFramePr>
        <p:xfrm>
          <a:off x="395800" y="1874911"/>
          <a:ext cx="4802363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55">
                  <a:extLst>
                    <a:ext uri="{9D8B030D-6E8A-4147-A177-3AD203B41FA5}">
                      <a16:colId xmlns:a16="http://schemas.microsoft.com/office/drawing/2014/main" val="3064686588"/>
                    </a:ext>
                  </a:extLst>
                </a:gridCol>
                <a:gridCol w="3826208">
                  <a:extLst>
                    <a:ext uri="{9D8B030D-6E8A-4147-A177-3AD203B41FA5}">
                      <a16:colId xmlns:a16="http://schemas.microsoft.com/office/drawing/2014/main" val="226072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아래 중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해당 시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BLE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연결 해제된 상태로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 이상 소요 시</a:t>
                      </a:r>
                      <a:endParaRPr lang="en-US" altLang="ko-KR" sz="1400" dirty="0">
                        <a:solidFill>
                          <a:srgbClr val="1200F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Cut-off 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</a:t>
                      </a:r>
                      <a:endParaRPr lang="ko-KR" altLang="en-US" sz="1400" dirty="0">
                        <a:solidFill>
                          <a:srgbClr val="1200F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QCC PD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진입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QCC vdd1p8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출력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1.8V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-&gt;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0.85V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내려감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MCU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는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stand-by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상태로 돌입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57078"/>
                  </a:ext>
                </a:extLst>
              </a:tr>
              <a:tr h="522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블루투스 연결 해제일 때 버튼 입력 시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QCC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Active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되어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beep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 출력함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이후 다시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Power Down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진입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low battery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 때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 입력 시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QCC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Active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되어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“low battery”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음성 출력함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en-US" altLang="ko-KR" sz="1400" strike="sngStrike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strike="sngStrike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이후 다시 </a:t>
                      </a:r>
                      <a:r>
                        <a:rPr lang="en-US" altLang="ko-KR" sz="1400" strike="sngStrike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Power Down </a:t>
                      </a:r>
                      <a:r>
                        <a:rPr lang="ko-KR" altLang="en-US" sz="1400" strike="sngStrike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진입</a:t>
                      </a:r>
                      <a:r>
                        <a:rPr lang="en-US" altLang="ko-KR" sz="1400" strike="sngStrike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279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ED30E3-92F6-8E45-613D-8F4512566167}"/>
              </a:ext>
            </a:extLst>
          </p:cNvPr>
          <p:cNvSpPr txBox="1"/>
          <p:nvPr/>
        </p:nvSpPr>
        <p:spPr>
          <a:xfrm>
            <a:off x="6707787" y="5688925"/>
            <a:ext cx="532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200F6"/>
                </a:solidFill>
              </a:rPr>
              <a:t>Low battery: </a:t>
            </a:r>
            <a:r>
              <a:rPr lang="ko-KR" altLang="en-US" sz="2000" dirty="0">
                <a:solidFill>
                  <a:srgbClr val="1200F6"/>
                </a:solidFill>
              </a:rPr>
              <a:t>동작전압 이하로 떨어질 경우</a:t>
            </a:r>
            <a:endParaRPr lang="en-US" altLang="ko-KR" sz="2000" dirty="0">
              <a:solidFill>
                <a:srgbClr val="1200F6"/>
              </a:solidFill>
            </a:endParaRPr>
          </a:p>
          <a:p>
            <a:r>
              <a:rPr lang="en-US" altLang="ko-KR" sz="2000" dirty="0">
                <a:solidFill>
                  <a:srgbClr val="1200F6"/>
                </a:solidFill>
              </a:rPr>
              <a:t>Cut-off = PD</a:t>
            </a:r>
            <a:endParaRPr lang="ko-KR" altLang="en-US" sz="2000" dirty="0">
              <a:solidFill>
                <a:srgbClr val="1200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9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81">
            <a:extLst>
              <a:ext uri="{FF2B5EF4-FFF2-40B4-BE49-F238E27FC236}">
                <a16:creationId xmlns:a16="http://schemas.microsoft.com/office/drawing/2014/main" id="{0FB48E4E-079D-4A3B-B6E3-2E316E144886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9" name="그래픽 81">
              <a:extLst>
                <a:ext uri="{FF2B5EF4-FFF2-40B4-BE49-F238E27FC236}">
                  <a16:creationId xmlns:a16="http://schemas.microsoft.com/office/drawing/2014/main" id="{74E8ECBF-CCF1-4E8C-9573-6E41DDD32EA4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그래픽 81">
              <a:extLst>
                <a:ext uri="{FF2B5EF4-FFF2-40B4-BE49-F238E27FC236}">
                  <a16:creationId xmlns:a16="http://schemas.microsoft.com/office/drawing/2014/main" id="{E777E1B5-D9BC-4D76-9FE4-3279E480B671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그래픽 81">
              <a:extLst>
                <a:ext uri="{FF2B5EF4-FFF2-40B4-BE49-F238E27FC236}">
                  <a16:creationId xmlns:a16="http://schemas.microsoft.com/office/drawing/2014/main" id="{0179916E-3F6B-49D6-A2C2-2A17CDAA52EF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그래픽 81">
              <a:extLst>
                <a:ext uri="{FF2B5EF4-FFF2-40B4-BE49-F238E27FC236}">
                  <a16:creationId xmlns:a16="http://schemas.microsoft.com/office/drawing/2014/main" id="{892F74D3-08E5-4902-B52B-29BC85E286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그래픽 81">
              <a:extLst>
                <a:ext uri="{FF2B5EF4-FFF2-40B4-BE49-F238E27FC236}">
                  <a16:creationId xmlns:a16="http://schemas.microsoft.com/office/drawing/2014/main" id="{3C7339DF-8855-46EC-9974-76EC57CAC1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36D194-17E5-4477-92B9-CFF3B7A7F4C5}"/>
              </a:ext>
            </a:extLst>
          </p:cNvPr>
          <p:cNvSpPr txBox="1"/>
          <p:nvPr/>
        </p:nvSpPr>
        <p:spPr>
          <a:xfrm>
            <a:off x="407930" y="584469"/>
            <a:ext cx="3488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인이어 </a:t>
            </a:r>
            <a:r>
              <a:rPr lang="en-US" altLang="ko-KR" sz="1600" dirty="0">
                <a:solidFill>
                  <a:schemeClr val="tx1"/>
                </a:solidFill>
              </a:rPr>
              <a:t>Peer Pairing (w/</a:t>
            </a:r>
            <a:r>
              <a:rPr lang="ko-KR" altLang="en-US" sz="1600" dirty="0">
                <a:solidFill>
                  <a:schemeClr val="tx1"/>
                </a:solidFill>
              </a:rPr>
              <a:t>공장초기화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2D03A-FE50-4A0A-80D7-010DBF6910A4}"/>
              </a:ext>
            </a:extLst>
          </p:cNvPr>
          <p:cNvSpPr txBox="1"/>
          <p:nvPr/>
        </p:nvSpPr>
        <p:spPr>
          <a:xfrm>
            <a:off x="489925" y="923023"/>
            <a:ext cx="2545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나눔스퀘어 ExtraBold" panose="020B0600000101010101" pitchFamily="50" charset="-127"/>
                <a:cs typeface="Poppins" panose="00000500000000000000" pitchFamily="2" charset="0"/>
              </a:defRPr>
            </a:lvl1pPr>
          </a:lstStyle>
          <a:p>
            <a:pPr algn="l"/>
            <a:r>
              <a:rPr lang="en-US" altLang="ko-KR" sz="1600" dirty="0"/>
              <a:t>2pcs </a:t>
            </a:r>
            <a:r>
              <a:rPr lang="ko-KR" altLang="en-US" sz="1600" dirty="0"/>
              <a:t>인이어 </a:t>
            </a:r>
            <a:r>
              <a:rPr lang="en-US" altLang="ko-KR" sz="1600" dirty="0"/>
              <a:t>out of </a:t>
            </a:r>
            <a:r>
              <a:rPr lang="ko-KR" altLang="en-US" sz="1600" dirty="0"/>
              <a:t>충전기</a:t>
            </a:r>
            <a:endParaRPr lang="en-US" altLang="ko-KR" sz="160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13</a:t>
            </a:fld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759974-1866-4747-958B-90DE9E2DB0D7}"/>
              </a:ext>
            </a:extLst>
          </p:cNvPr>
          <p:cNvCxnSpPr/>
          <p:nvPr/>
        </p:nvCxnSpPr>
        <p:spPr>
          <a:xfrm flipH="1">
            <a:off x="508663" y="6325074"/>
            <a:ext cx="113176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F60F2F1-2BE3-20F5-5AED-6B7DEFFE462E}"/>
              </a:ext>
            </a:extLst>
          </p:cNvPr>
          <p:cNvCxnSpPr>
            <a:cxnSpLocks/>
          </p:cNvCxnSpPr>
          <p:nvPr/>
        </p:nvCxnSpPr>
        <p:spPr>
          <a:xfrm flipV="1">
            <a:off x="6883173" y="1982613"/>
            <a:ext cx="1800000" cy="0"/>
          </a:xfrm>
          <a:prstGeom prst="line">
            <a:avLst/>
          </a:prstGeom>
          <a:ln w="25400" cap="rnd">
            <a:solidFill>
              <a:srgbClr val="1200F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1279BA7-09C6-E6B6-6A33-CF3772DE3C02}"/>
              </a:ext>
            </a:extLst>
          </p:cNvPr>
          <p:cNvCxnSpPr>
            <a:cxnSpLocks/>
          </p:cNvCxnSpPr>
          <p:nvPr/>
        </p:nvCxnSpPr>
        <p:spPr>
          <a:xfrm>
            <a:off x="6883173" y="1672892"/>
            <a:ext cx="180000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63CCBF-03BD-268D-74B4-96EA65D03C76}"/>
              </a:ext>
            </a:extLst>
          </p:cNvPr>
          <p:cNvCxnSpPr>
            <a:cxnSpLocks/>
          </p:cNvCxnSpPr>
          <p:nvPr/>
        </p:nvCxnSpPr>
        <p:spPr>
          <a:xfrm flipH="1" flipV="1">
            <a:off x="8242660" y="4038174"/>
            <a:ext cx="43200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EE9FF2-3FBE-EA97-FD51-716A677408EF}"/>
              </a:ext>
            </a:extLst>
          </p:cNvPr>
          <p:cNvCxnSpPr>
            <a:cxnSpLocks/>
          </p:cNvCxnSpPr>
          <p:nvPr/>
        </p:nvCxnSpPr>
        <p:spPr>
          <a:xfrm flipV="1">
            <a:off x="8637591" y="1991884"/>
            <a:ext cx="0" cy="2304000"/>
          </a:xfrm>
          <a:prstGeom prst="line">
            <a:avLst/>
          </a:prstGeom>
          <a:ln w="25400" cap="rnd">
            <a:solidFill>
              <a:srgbClr val="1200F6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02251A-BB12-2294-F29F-DF3AF2E5C294}"/>
              </a:ext>
            </a:extLst>
          </p:cNvPr>
          <p:cNvCxnSpPr>
            <a:cxnSpLocks/>
          </p:cNvCxnSpPr>
          <p:nvPr/>
        </p:nvCxnSpPr>
        <p:spPr>
          <a:xfrm flipV="1">
            <a:off x="8242660" y="1676152"/>
            <a:ext cx="0" cy="2366170"/>
          </a:xfrm>
          <a:prstGeom prst="line">
            <a:avLst/>
          </a:prstGeom>
          <a:ln w="25400" cap="rnd">
            <a:solidFill>
              <a:srgbClr val="FF00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E5FB84-74E7-EE35-E686-9B8C58501B19}"/>
              </a:ext>
            </a:extLst>
          </p:cNvPr>
          <p:cNvSpPr/>
          <p:nvPr/>
        </p:nvSpPr>
        <p:spPr>
          <a:xfrm>
            <a:off x="9381772" y="3664038"/>
            <a:ext cx="1956785" cy="190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46074C-06B1-C97D-A7C2-71B2CCDEC707}"/>
              </a:ext>
            </a:extLst>
          </p:cNvPr>
          <p:cNvSpPr/>
          <p:nvPr/>
        </p:nvSpPr>
        <p:spPr>
          <a:xfrm>
            <a:off x="9381772" y="1353816"/>
            <a:ext cx="1956785" cy="188246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545150-7D1F-B84F-2E15-A9DDDA8BE963}"/>
              </a:ext>
            </a:extLst>
          </p:cNvPr>
          <p:cNvSpPr txBox="1"/>
          <p:nvPr/>
        </p:nvSpPr>
        <p:spPr>
          <a:xfrm>
            <a:off x="10570569" y="1047461"/>
            <a:ext cx="123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인이어</a:t>
            </a:r>
            <a:r>
              <a:rPr lang="en-US" altLang="ko-KR" sz="1600" dirty="0">
                <a:solidFill>
                  <a:schemeClr val="accent1"/>
                </a:solidFill>
              </a:rPr>
              <a:t>R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2CDF9F-0355-28DB-C958-3BCA38D4DC58}"/>
              </a:ext>
            </a:extLst>
          </p:cNvPr>
          <p:cNvSpPr txBox="1"/>
          <p:nvPr/>
        </p:nvSpPr>
        <p:spPr>
          <a:xfrm>
            <a:off x="10568277" y="3362542"/>
            <a:ext cx="123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인이어</a:t>
            </a:r>
            <a:r>
              <a:rPr lang="en-US" altLang="ko-KR" sz="1600" dirty="0">
                <a:solidFill>
                  <a:schemeClr val="accent1"/>
                </a:solidFill>
              </a:rPr>
              <a:t>L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6F1499-88E6-E4E8-6199-A4E53721517B}"/>
              </a:ext>
            </a:extLst>
          </p:cNvPr>
          <p:cNvSpPr/>
          <p:nvPr/>
        </p:nvSpPr>
        <p:spPr>
          <a:xfrm>
            <a:off x="9818803" y="1466012"/>
            <a:ext cx="749474" cy="97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QCC</a:t>
            </a:r>
            <a:endParaRPr lang="ko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286C09-9CF4-9EA5-B17B-A1F68AFE0CF9}"/>
              </a:ext>
            </a:extLst>
          </p:cNvPr>
          <p:cNvSpPr/>
          <p:nvPr/>
        </p:nvSpPr>
        <p:spPr>
          <a:xfrm>
            <a:off x="9818803" y="3783389"/>
            <a:ext cx="749474" cy="97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QCC</a:t>
            </a:r>
            <a:endParaRPr lang="ko-KR" altLang="en-US" sz="16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391A613-75FD-05D0-32E4-7FDF4C48504B}"/>
              </a:ext>
            </a:extLst>
          </p:cNvPr>
          <p:cNvCxnSpPr>
            <a:cxnSpLocks/>
          </p:cNvCxnSpPr>
          <p:nvPr/>
        </p:nvCxnSpPr>
        <p:spPr>
          <a:xfrm>
            <a:off x="9181873" y="4038174"/>
            <a:ext cx="21600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90E055-BE9B-6517-E246-833056577021}"/>
              </a:ext>
            </a:extLst>
          </p:cNvPr>
          <p:cNvCxnSpPr>
            <a:cxnSpLocks/>
          </p:cNvCxnSpPr>
          <p:nvPr/>
        </p:nvCxnSpPr>
        <p:spPr>
          <a:xfrm>
            <a:off x="9181873" y="1664183"/>
            <a:ext cx="21600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36E4D4-D837-4DA6-8AA9-833059748A61}"/>
              </a:ext>
            </a:extLst>
          </p:cNvPr>
          <p:cNvGrpSpPr/>
          <p:nvPr/>
        </p:nvGrpSpPr>
        <p:grpSpPr>
          <a:xfrm rot="10800000" flipH="1" flipV="1">
            <a:off x="8654339" y="1647501"/>
            <a:ext cx="544403" cy="49928"/>
            <a:chOff x="5052199" y="2845017"/>
            <a:chExt cx="544403" cy="49928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6F66704-F5F8-433D-9068-94DFD15555F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9" name="직선 연결선 42">
              <a:extLst>
                <a:ext uri="{FF2B5EF4-FFF2-40B4-BE49-F238E27FC236}">
                  <a16:creationId xmlns:a16="http://schemas.microsoft.com/office/drawing/2014/main" id="{843EC18C-05C6-A0D1-5B26-723F9A6B5C74}"/>
                </a:ext>
              </a:extLst>
            </p:cNvPr>
            <p:cNvCxnSpPr>
              <a:cxnSpLocks/>
              <a:endCxn id="30" idx="7"/>
            </p:cNvCxnSpPr>
            <p:nvPr/>
          </p:nvCxnSpPr>
          <p:spPr>
            <a:xfrm rot="10800000" flipH="1">
              <a:off x="5231342" y="2852139"/>
              <a:ext cx="184275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B7ABA38-AEEE-6310-C74E-D7FE3094DEE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1" name="직선 연결선 753">
              <a:extLst>
                <a:ext uri="{FF2B5EF4-FFF2-40B4-BE49-F238E27FC236}">
                  <a16:creationId xmlns:a16="http://schemas.microsoft.com/office/drawing/2014/main" id="{37D23D94-974A-91D8-2A7C-452BEA1260B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24199" y="2798630"/>
              <a:ext cx="0" cy="14400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753">
              <a:extLst>
                <a:ext uri="{FF2B5EF4-FFF2-40B4-BE49-F238E27FC236}">
                  <a16:creationId xmlns:a16="http://schemas.microsoft.com/office/drawing/2014/main" id="{5438299D-AD22-0E40-7936-B1D74BFF41E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699CEEF-1CA2-CD0D-BDE8-D2476F64B59F}"/>
              </a:ext>
            </a:extLst>
          </p:cNvPr>
          <p:cNvGrpSpPr/>
          <p:nvPr/>
        </p:nvGrpSpPr>
        <p:grpSpPr>
          <a:xfrm rot="10800000" flipH="1" flipV="1">
            <a:off x="8669329" y="4019117"/>
            <a:ext cx="529413" cy="49928"/>
            <a:chOff x="5067189" y="2845017"/>
            <a:chExt cx="529413" cy="4992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0E5B27B-C235-695C-8DA4-E33AC688984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5" name="직선 연결선 42">
              <a:extLst>
                <a:ext uri="{FF2B5EF4-FFF2-40B4-BE49-F238E27FC236}">
                  <a16:creationId xmlns:a16="http://schemas.microsoft.com/office/drawing/2014/main" id="{8A923723-9CA8-2D3B-B0E7-A05C100E55E4}"/>
                </a:ext>
              </a:extLst>
            </p:cNvPr>
            <p:cNvCxnSpPr>
              <a:cxnSpLocks/>
              <a:endCxn id="36" idx="7"/>
            </p:cNvCxnSpPr>
            <p:nvPr/>
          </p:nvCxnSpPr>
          <p:spPr>
            <a:xfrm rot="10800000" flipH="1">
              <a:off x="5231342" y="2852139"/>
              <a:ext cx="184275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A85E369-B96D-60C5-13E5-79DF56849B0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7" name="직선 연결선 753">
              <a:extLst>
                <a:ext uri="{FF2B5EF4-FFF2-40B4-BE49-F238E27FC236}">
                  <a16:creationId xmlns:a16="http://schemas.microsoft.com/office/drawing/2014/main" id="{5A400D90-2A94-E9CD-59CE-D2C834943B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31694" y="2806126"/>
              <a:ext cx="0" cy="129009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753">
              <a:extLst>
                <a:ext uri="{FF2B5EF4-FFF2-40B4-BE49-F238E27FC236}">
                  <a16:creationId xmlns:a16="http://schemas.microsoft.com/office/drawing/2014/main" id="{3C7449CC-FD12-3CCE-6C59-2827CB50BF5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ED6BE415-194B-D079-354F-D45DB0168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879" y="2296962"/>
            <a:ext cx="323012" cy="183179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34F2366-E9C3-56AF-188A-53E2691538DA}"/>
              </a:ext>
            </a:extLst>
          </p:cNvPr>
          <p:cNvCxnSpPr>
            <a:cxnSpLocks/>
          </p:cNvCxnSpPr>
          <p:nvPr/>
        </p:nvCxnSpPr>
        <p:spPr>
          <a:xfrm>
            <a:off x="11077522" y="2234479"/>
            <a:ext cx="2402" cy="66454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55645804-3BF8-6696-98EF-B19309794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29263" y="1700184"/>
            <a:ext cx="713022" cy="370049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A2CFE2E-0361-E1BA-7563-32CAF559FA00}"/>
              </a:ext>
            </a:extLst>
          </p:cNvPr>
          <p:cNvCxnSpPr>
            <a:cxnSpLocks/>
          </p:cNvCxnSpPr>
          <p:nvPr/>
        </p:nvCxnSpPr>
        <p:spPr>
          <a:xfrm>
            <a:off x="11088305" y="1473455"/>
            <a:ext cx="2402" cy="66454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D6B62BB-5A2F-2C3D-4EC9-CCF53CD27581}"/>
              </a:ext>
            </a:extLst>
          </p:cNvPr>
          <p:cNvCxnSpPr>
            <a:cxnSpLocks/>
          </p:cNvCxnSpPr>
          <p:nvPr/>
        </p:nvCxnSpPr>
        <p:spPr>
          <a:xfrm>
            <a:off x="10560435" y="1466012"/>
            <a:ext cx="51708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548A4CA9-41B6-470F-B9FE-1A2907C0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879" y="4614339"/>
            <a:ext cx="323012" cy="183179"/>
          </a:xfrm>
          <a:prstGeom prst="rect">
            <a:avLst/>
          </a:prstGeom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AA512E3-69A2-5E07-FC18-52BC492532FE}"/>
              </a:ext>
            </a:extLst>
          </p:cNvPr>
          <p:cNvCxnSpPr>
            <a:cxnSpLocks/>
          </p:cNvCxnSpPr>
          <p:nvPr/>
        </p:nvCxnSpPr>
        <p:spPr>
          <a:xfrm>
            <a:off x="11077522" y="4551856"/>
            <a:ext cx="2402" cy="66454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A2D16A91-B452-2158-C477-92A70350E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29263" y="4017561"/>
            <a:ext cx="713022" cy="370049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84A8918-CD9C-99A3-8E1E-8825F3510BD9}"/>
              </a:ext>
            </a:extLst>
          </p:cNvPr>
          <p:cNvCxnSpPr>
            <a:cxnSpLocks/>
          </p:cNvCxnSpPr>
          <p:nvPr/>
        </p:nvCxnSpPr>
        <p:spPr>
          <a:xfrm>
            <a:off x="11088305" y="3790832"/>
            <a:ext cx="2402" cy="66454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3624418-18F7-819D-F319-BA6834C8224C}"/>
              </a:ext>
            </a:extLst>
          </p:cNvPr>
          <p:cNvCxnSpPr>
            <a:cxnSpLocks/>
          </p:cNvCxnSpPr>
          <p:nvPr/>
        </p:nvCxnSpPr>
        <p:spPr>
          <a:xfrm>
            <a:off x="10560435" y="3783389"/>
            <a:ext cx="51708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0226D69-879A-27A8-5111-4BA7EECEEEB3}"/>
              </a:ext>
            </a:extLst>
          </p:cNvPr>
          <p:cNvSpPr/>
          <p:nvPr/>
        </p:nvSpPr>
        <p:spPr>
          <a:xfrm>
            <a:off x="9396543" y="2944286"/>
            <a:ext cx="874332" cy="26526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근접 센서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98AAA58-BFB1-CDA4-AB54-55684ED0F176}"/>
              </a:ext>
            </a:extLst>
          </p:cNvPr>
          <p:cNvCxnSpPr>
            <a:cxnSpLocks/>
          </p:cNvCxnSpPr>
          <p:nvPr/>
        </p:nvCxnSpPr>
        <p:spPr>
          <a:xfrm flipV="1">
            <a:off x="9936838" y="2443889"/>
            <a:ext cx="0" cy="468000"/>
          </a:xfrm>
          <a:prstGeom prst="line">
            <a:avLst/>
          </a:prstGeom>
          <a:ln w="25400" cap="rnd">
            <a:solidFill>
              <a:schemeClr val="accent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89D00A-4EF0-B55A-8A80-33FF11DC810A}"/>
              </a:ext>
            </a:extLst>
          </p:cNvPr>
          <p:cNvCxnSpPr>
            <a:cxnSpLocks/>
          </p:cNvCxnSpPr>
          <p:nvPr/>
        </p:nvCxnSpPr>
        <p:spPr>
          <a:xfrm flipV="1">
            <a:off x="10214238" y="5555190"/>
            <a:ext cx="0" cy="231070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4D21AAF-1620-11B3-FB7F-B96518DB6FC3}"/>
              </a:ext>
            </a:extLst>
          </p:cNvPr>
          <p:cNvSpPr txBox="1"/>
          <p:nvPr/>
        </p:nvSpPr>
        <p:spPr>
          <a:xfrm>
            <a:off x="9419696" y="5588244"/>
            <a:ext cx="829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피부 근접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77DA4F8-91D6-A8E5-D122-77B25CE7E2EA}"/>
              </a:ext>
            </a:extLst>
          </p:cNvPr>
          <p:cNvSpPr/>
          <p:nvPr/>
        </p:nvSpPr>
        <p:spPr>
          <a:xfrm>
            <a:off x="9409868" y="5307492"/>
            <a:ext cx="874332" cy="26526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근접 센서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BF0C7FF-02E7-BA28-E2EF-9AE68D98283B}"/>
              </a:ext>
            </a:extLst>
          </p:cNvPr>
          <p:cNvCxnSpPr>
            <a:cxnSpLocks/>
          </p:cNvCxnSpPr>
          <p:nvPr/>
        </p:nvCxnSpPr>
        <p:spPr>
          <a:xfrm flipV="1">
            <a:off x="9953295" y="4755609"/>
            <a:ext cx="0" cy="504000"/>
          </a:xfrm>
          <a:prstGeom prst="line">
            <a:avLst/>
          </a:prstGeom>
          <a:ln w="25400" cap="rnd">
            <a:solidFill>
              <a:schemeClr val="accent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D54D57C-FCC5-CA01-C251-D4296D3278C5}"/>
              </a:ext>
            </a:extLst>
          </p:cNvPr>
          <p:cNvSpPr txBox="1"/>
          <p:nvPr/>
        </p:nvSpPr>
        <p:spPr>
          <a:xfrm>
            <a:off x="9348941" y="2674887"/>
            <a:ext cx="1152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Poppins"/>
                <a:ea typeface="나눔스퀘어 Bold"/>
                <a:cs typeface="+mn-cs"/>
              </a:rPr>
              <a:t>i_inear_prox_R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Poppins"/>
              <a:ea typeface="나눔스퀘어 Bold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739145-E9BB-11C1-8F49-C2680A2CF171}"/>
              </a:ext>
            </a:extLst>
          </p:cNvPr>
          <p:cNvSpPr txBox="1"/>
          <p:nvPr/>
        </p:nvSpPr>
        <p:spPr>
          <a:xfrm>
            <a:off x="9367951" y="4997677"/>
            <a:ext cx="1114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</a:rPr>
              <a:t>i_inear_prox_L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CFB6CA2-38B4-0921-0F35-2E5163347CC4}"/>
              </a:ext>
            </a:extLst>
          </p:cNvPr>
          <p:cNvSpPr/>
          <p:nvPr/>
        </p:nvSpPr>
        <p:spPr>
          <a:xfrm>
            <a:off x="5603944" y="1595657"/>
            <a:ext cx="439027" cy="294048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LED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4805459-5463-75D1-E86E-2979CA8264D2}"/>
              </a:ext>
            </a:extLst>
          </p:cNvPr>
          <p:cNvSpPr/>
          <p:nvPr/>
        </p:nvSpPr>
        <p:spPr>
          <a:xfrm>
            <a:off x="5578739" y="1568911"/>
            <a:ext cx="1297299" cy="238932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A3688E-2F7F-1AC9-35B0-C344A79E3E3D}"/>
              </a:ext>
            </a:extLst>
          </p:cNvPr>
          <p:cNvSpPr txBox="1"/>
          <p:nvPr/>
        </p:nvSpPr>
        <p:spPr>
          <a:xfrm>
            <a:off x="6831404" y="1321371"/>
            <a:ext cx="8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VBUS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5F57B3-CF44-E3C5-437D-A1F28BDBD178}"/>
              </a:ext>
            </a:extLst>
          </p:cNvPr>
          <p:cNvSpPr txBox="1"/>
          <p:nvPr/>
        </p:nvSpPr>
        <p:spPr>
          <a:xfrm>
            <a:off x="6853052" y="1658811"/>
            <a:ext cx="8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200F6"/>
                </a:solidFill>
              </a:rPr>
              <a:t>VSS</a:t>
            </a:r>
            <a:endParaRPr lang="ko-KR" altLang="en-US" sz="2000" dirty="0">
              <a:solidFill>
                <a:srgbClr val="1200F6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1E083E-B292-8C73-E8C2-6E75CD68DB8F}"/>
              </a:ext>
            </a:extLst>
          </p:cNvPr>
          <p:cNvSpPr txBox="1"/>
          <p:nvPr/>
        </p:nvSpPr>
        <p:spPr>
          <a:xfrm>
            <a:off x="5547673" y="1180592"/>
            <a:ext cx="12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</a:rPr>
              <a:t>충전기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8A06530-DEE4-5940-C446-04AB640F4C12}"/>
              </a:ext>
            </a:extLst>
          </p:cNvPr>
          <p:cNvSpPr/>
          <p:nvPr/>
        </p:nvSpPr>
        <p:spPr>
          <a:xfrm>
            <a:off x="5716050" y="2254325"/>
            <a:ext cx="1008600" cy="97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Controller</a:t>
            </a:r>
            <a:endParaRPr lang="ko-KR" altLang="en-US" sz="1200" b="1" dirty="0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E07AEF8B-F421-BC56-F223-8B948F19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86" y="3066037"/>
            <a:ext cx="323012" cy="183179"/>
          </a:xfrm>
          <a:prstGeom prst="rect">
            <a:avLst/>
          </a:prstGeom>
        </p:spPr>
      </p:pic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1282CBC-85FB-DB75-0ACE-E8A0DA3C8C5A}"/>
              </a:ext>
            </a:extLst>
          </p:cNvPr>
          <p:cNvCxnSpPr>
            <a:cxnSpLocks/>
          </p:cNvCxnSpPr>
          <p:nvPr/>
        </p:nvCxnSpPr>
        <p:spPr>
          <a:xfrm>
            <a:off x="5284131" y="2926008"/>
            <a:ext cx="0" cy="14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9CDB503-34E5-BE69-023F-94FE8472A5CC}"/>
              </a:ext>
            </a:extLst>
          </p:cNvPr>
          <p:cNvCxnSpPr>
            <a:cxnSpLocks/>
          </p:cNvCxnSpPr>
          <p:nvPr/>
        </p:nvCxnSpPr>
        <p:spPr>
          <a:xfrm>
            <a:off x="5285210" y="2058289"/>
            <a:ext cx="0" cy="144000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8D495ED-6ED2-99C1-BB66-18EA9D5C46E3}"/>
              </a:ext>
            </a:extLst>
          </p:cNvPr>
          <p:cNvCxnSpPr>
            <a:cxnSpLocks/>
          </p:cNvCxnSpPr>
          <p:nvPr/>
        </p:nvCxnSpPr>
        <p:spPr>
          <a:xfrm>
            <a:off x="5285210" y="2058289"/>
            <a:ext cx="828000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8121AAD-477C-DD7E-04D9-44240BA66408}"/>
              </a:ext>
            </a:extLst>
          </p:cNvPr>
          <p:cNvCxnSpPr>
            <a:cxnSpLocks/>
          </p:cNvCxnSpPr>
          <p:nvPr/>
        </p:nvCxnSpPr>
        <p:spPr>
          <a:xfrm>
            <a:off x="6107118" y="2051064"/>
            <a:ext cx="0" cy="178757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래픽 84" descr="플러그 단색으로 채워진">
            <a:extLst>
              <a:ext uri="{FF2B5EF4-FFF2-40B4-BE49-F238E27FC236}">
                <a16:creationId xmlns:a16="http://schemas.microsoft.com/office/drawing/2014/main" id="{A6786759-B50B-EF29-A8E1-7358925BF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8749" y="2338604"/>
            <a:ext cx="529077" cy="529077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94B8AE0-8CDA-C54F-234D-129B9B7195D7}"/>
              </a:ext>
            </a:extLst>
          </p:cNvPr>
          <p:cNvSpPr/>
          <p:nvPr/>
        </p:nvSpPr>
        <p:spPr>
          <a:xfrm>
            <a:off x="5060220" y="2207648"/>
            <a:ext cx="464453" cy="7078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ABE2D2B-1D47-67FD-CEA7-3D92F1492B75}"/>
              </a:ext>
            </a:extLst>
          </p:cNvPr>
          <p:cNvCxnSpPr>
            <a:cxnSpLocks/>
          </p:cNvCxnSpPr>
          <p:nvPr/>
        </p:nvCxnSpPr>
        <p:spPr>
          <a:xfrm>
            <a:off x="9181873" y="4293017"/>
            <a:ext cx="216000" cy="0"/>
          </a:xfrm>
          <a:prstGeom prst="line">
            <a:avLst/>
          </a:prstGeom>
          <a:ln w="25400" cap="rnd">
            <a:solidFill>
              <a:srgbClr val="1200F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5094793-15C1-3A0E-3883-647D7D3020E0}"/>
              </a:ext>
            </a:extLst>
          </p:cNvPr>
          <p:cNvGrpSpPr/>
          <p:nvPr/>
        </p:nvGrpSpPr>
        <p:grpSpPr>
          <a:xfrm rot="10800000" flipH="1" flipV="1">
            <a:off x="8618339" y="4273960"/>
            <a:ext cx="580403" cy="49928"/>
            <a:chOff x="5016199" y="2845017"/>
            <a:chExt cx="580403" cy="49928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6E537306-389C-A092-A0FD-4E8FA24BA0A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8" name="직선 연결선 42">
              <a:extLst>
                <a:ext uri="{FF2B5EF4-FFF2-40B4-BE49-F238E27FC236}">
                  <a16:creationId xmlns:a16="http://schemas.microsoft.com/office/drawing/2014/main" id="{47549E91-92A9-A825-A6B7-09131AEF7B0C}"/>
                </a:ext>
              </a:extLst>
            </p:cNvPr>
            <p:cNvCxnSpPr>
              <a:cxnSpLocks/>
              <a:endCxn id="117" idx="7"/>
            </p:cNvCxnSpPr>
            <p:nvPr/>
          </p:nvCxnSpPr>
          <p:spPr>
            <a:xfrm rot="10800000" flipH="1">
              <a:off x="5231342" y="2852139"/>
              <a:ext cx="184275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1D50841-5CA8-AC11-E953-5362F8CA13C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8" name="직선 연결선 753">
              <a:extLst>
                <a:ext uri="{FF2B5EF4-FFF2-40B4-BE49-F238E27FC236}">
                  <a16:creationId xmlns:a16="http://schemas.microsoft.com/office/drawing/2014/main" id="{6164C7FB-69BA-EEAC-321D-10B9A37AEE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06199" y="2780630"/>
              <a:ext cx="0" cy="18000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753">
              <a:extLst>
                <a:ext uri="{FF2B5EF4-FFF2-40B4-BE49-F238E27FC236}">
                  <a16:creationId xmlns:a16="http://schemas.microsoft.com/office/drawing/2014/main" id="{7A30F6EB-C8F4-5DD3-B066-9348C0F487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68D8FA9-5D83-F824-9972-5ACC0D9C7328}"/>
              </a:ext>
            </a:extLst>
          </p:cNvPr>
          <p:cNvCxnSpPr>
            <a:cxnSpLocks/>
          </p:cNvCxnSpPr>
          <p:nvPr/>
        </p:nvCxnSpPr>
        <p:spPr>
          <a:xfrm>
            <a:off x="9181873" y="1974406"/>
            <a:ext cx="216000" cy="0"/>
          </a:xfrm>
          <a:prstGeom prst="line">
            <a:avLst/>
          </a:prstGeom>
          <a:ln w="25400" cap="rnd">
            <a:solidFill>
              <a:srgbClr val="1200F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31606738-3432-5718-F4BC-9AF83418E793}"/>
              </a:ext>
            </a:extLst>
          </p:cNvPr>
          <p:cNvGrpSpPr/>
          <p:nvPr/>
        </p:nvGrpSpPr>
        <p:grpSpPr>
          <a:xfrm rot="10800000" flipH="1" flipV="1">
            <a:off x="8618339" y="1964058"/>
            <a:ext cx="580403" cy="49928"/>
            <a:chOff x="5016199" y="2845017"/>
            <a:chExt cx="580403" cy="49928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58C50A9-78C8-128D-E7FD-BFE68F54BB0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3" name="직선 연결선 42">
              <a:extLst>
                <a:ext uri="{FF2B5EF4-FFF2-40B4-BE49-F238E27FC236}">
                  <a16:creationId xmlns:a16="http://schemas.microsoft.com/office/drawing/2014/main" id="{07DE2064-D63C-7D81-FBA3-9E801B3CE9CA}"/>
                </a:ext>
              </a:extLst>
            </p:cNvPr>
            <p:cNvCxnSpPr>
              <a:cxnSpLocks/>
              <a:endCxn id="124" idx="7"/>
            </p:cNvCxnSpPr>
            <p:nvPr/>
          </p:nvCxnSpPr>
          <p:spPr>
            <a:xfrm rot="10800000" flipH="1">
              <a:off x="5231342" y="2852139"/>
              <a:ext cx="184275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B5660AEF-F546-BADD-C949-65EE09E95AD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5" name="직선 연결선 753">
              <a:extLst>
                <a:ext uri="{FF2B5EF4-FFF2-40B4-BE49-F238E27FC236}">
                  <a16:creationId xmlns:a16="http://schemas.microsoft.com/office/drawing/2014/main" id="{64C8A816-2C88-E535-68B0-B2AD5A26B84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06199" y="2780630"/>
              <a:ext cx="0" cy="18000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753">
              <a:extLst>
                <a:ext uri="{FF2B5EF4-FFF2-40B4-BE49-F238E27FC236}">
                  <a16:creationId xmlns:a16="http://schemas.microsoft.com/office/drawing/2014/main" id="{1C238D97-682C-C333-7C1B-703DF16396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2" name="표 19">
            <a:extLst>
              <a:ext uri="{FF2B5EF4-FFF2-40B4-BE49-F238E27FC236}">
                <a16:creationId xmlns:a16="http://schemas.microsoft.com/office/drawing/2014/main" id="{FA92D9E8-08E4-CF30-3C5D-C843C3DD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17502"/>
              </p:ext>
            </p:extLst>
          </p:nvPr>
        </p:nvGraphicFramePr>
        <p:xfrm>
          <a:off x="102223" y="1910531"/>
          <a:ext cx="4680000" cy="2940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57">
                  <a:extLst>
                    <a:ext uri="{9D8B030D-6E8A-4147-A177-3AD203B41FA5}">
                      <a16:colId xmlns:a16="http://schemas.microsoft.com/office/drawing/2014/main" val="3064686588"/>
                    </a:ext>
                  </a:extLst>
                </a:gridCol>
                <a:gridCol w="3684943">
                  <a:extLst>
                    <a:ext uri="{9D8B030D-6E8A-4147-A177-3AD203B41FA5}">
                      <a16:colId xmlns:a16="http://schemas.microsoft.com/office/drawing/2014/main" val="226072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2pcs 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모두 충전기에서 분리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BT/BLE 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모두 해제된 상태에서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모두 터치입력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 이상 시</a:t>
                      </a:r>
                      <a:endParaRPr lang="en-US" altLang="ko-KR" sz="1400" dirty="0">
                        <a:solidFill>
                          <a:srgbClr val="1200F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L, 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 Peer Pairing 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모드 진입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공장초기화 및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Peer Pairing 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성공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solidFill>
                          <a:srgbClr val="1200F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양쪽 인이어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LED 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파란색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 간 초당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 깜박인 후 꺼짐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57078"/>
                  </a:ext>
                </a:extLst>
              </a:tr>
              <a:tr h="522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인이어가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PD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 경우 해당되지 않음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자극 사용 시 해당되지 않음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27988"/>
                  </a:ext>
                </a:extLst>
              </a:tr>
            </a:tbl>
          </a:graphicData>
        </a:graphic>
      </p:graphicFrame>
      <p:sp>
        <p:nvSpPr>
          <p:cNvPr id="141" name="말풍선: 모서리가 둥근 사각형 140">
            <a:extLst>
              <a:ext uri="{FF2B5EF4-FFF2-40B4-BE49-F238E27FC236}">
                <a16:creationId xmlns:a16="http://schemas.microsoft.com/office/drawing/2014/main" id="{206E1FBD-0613-699F-BAB7-16890724CB0F}"/>
              </a:ext>
            </a:extLst>
          </p:cNvPr>
          <p:cNvSpPr/>
          <p:nvPr/>
        </p:nvSpPr>
        <p:spPr>
          <a:xfrm>
            <a:off x="8274897" y="5393623"/>
            <a:ext cx="1114910" cy="631856"/>
          </a:xfrm>
          <a:prstGeom prst="wedgeRoundRectCallout">
            <a:avLst>
              <a:gd name="adj1" fmla="val 55727"/>
              <a:gd name="adj2" fmla="val -77273"/>
              <a:gd name="adj3" fmla="val 16667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A1C03AE-A40A-022F-FCD3-81BD487FB0DB}"/>
              </a:ext>
            </a:extLst>
          </p:cNvPr>
          <p:cNvGrpSpPr/>
          <p:nvPr/>
        </p:nvGrpSpPr>
        <p:grpSpPr>
          <a:xfrm flipH="1">
            <a:off x="8542524" y="5512021"/>
            <a:ext cx="603342" cy="298630"/>
            <a:chOff x="8960829" y="6006199"/>
            <a:chExt cx="1225800" cy="473866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E25337B5-C2E1-60A7-7B23-E2FFEB9BB703}"/>
                </a:ext>
              </a:extLst>
            </p:cNvPr>
            <p:cNvCxnSpPr>
              <a:cxnSpLocks/>
            </p:cNvCxnSpPr>
            <p:nvPr/>
          </p:nvCxnSpPr>
          <p:spPr>
            <a:xfrm>
              <a:off x="8960829" y="6480065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6145FCD3-8B06-FF31-0D48-C95C0EFFDF81}"/>
                </a:ext>
              </a:extLst>
            </p:cNvPr>
            <p:cNvCxnSpPr>
              <a:cxnSpLocks/>
            </p:cNvCxnSpPr>
            <p:nvPr/>
          </p:nvCxnSpPr>
          <p:spPr>
            <a:xfrm>
              <a:off x="9584746" y="6006199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E8B1FDB-2779-3B3D-7A1E-ECAE3F956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4746" y="6006199"/>
              <a:ext cx="0" cy="46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98A61711-EB27-4F18-2639-B9A25D4ED874}"/>
              </a:ext>
            </a:extLst>
          </p:cNvPr>
          <p:cNvSpPr txBox="1"/>
          <p:nvPr/>
        </p:nvSpPr>
        <p:spPr>
          <a:xfrm flipH="1">
            <a:off x="8245008" y="5361162"/>
            <a:ext cx="381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</a:t>
            </a:r>
            <a:endParaRPr lang="ko-KR" altLang="en-US" sz="1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F83C34A-1403-AB4B-FEA4-1C28EBE2623D}"/>
              </a:ext>
            </a:extLst>
          </p:cNvPr>
          <p:cNvSpPr txBox="1"/>
          <p:nvPr/>
        </p:nvSpPr>
        <p:spPr>
          <a:xfrm flipH="1">
            <a:off x="8908715" y="5494666"/>
            <a:ext cx="381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</a:t>
            </a:r>
            <a:endParaRPr lang="ko-KR" altLang="en-US" sz="1600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CC60B51-66C0-7913-521C-3C2142A5C491}"/>
              </a:ext>
            </a:extLst>
          </p:cNvPr>
          <p:cNvSpPr/>
          <p:nvPr/>
        </p:nvSpPr>
        <p:spPr>
          <a:xfrm>
            <a:off x="10885044" y="5262645"/>
            <a:ext cx="439027" cy="294048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LED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364BD657-3816-B884-BB14-8043A988E584}"/>
              </a:ext>
            </a:extLst>
          </p:cNvPr>
          <p:cNvSpPr/>
          <p:nvPr/>
        </p:nvSpPr>
        <p:spPr>
          <a:xfrm>
            <a:off x="10866914" y="2914366"/>
            <a:ext cx="439027" cy="294048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LED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ABBA10B8-F090-21CB-8309-4605A2CF5A42}"/>
              </a:ext>
            </a:extLst>
          </p:cNvPr>
          <p:cNvCxnSpPr>
            <a:cxnSpLocks/>
          </p:cNvCxnSpPr>
          <p:nvPr/>
        </p:nvCxnSpPr>
        <p:spPr>
          <a:xfrm flipV="1">
            <a:off x="10214238" y="3237000"/>
            <a:ext cx="0" cy="231070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493FFCBA-2021-0FC1-3F41-4339144C88AE}"/>
              </a:ext>
            </a:extLst>
          </p:cNvPr>
          <p:cNvSpPr txBox="1"/>
          <p:nvPr/>
        </p:nvSpPr>
        <p:spPr>
          <a:xfrm>
            <a:off x="9818802" y="3270054"/>
            <a:ext cx="430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10A2E-6770-2A84-19DB-F143C36BABA5}"/>
              </a:ext>
            </a:extLst>
          </p:cNvPr>
          <p:cNvSpPr txBox="1"/>
          <p:nvPr/>
        </p:nvSpPr>
        <p:spPr>
          <a:xfrm>
            <a:off x="2982727" y="5635956"/>
            <a:ext cx="5170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1200F6"/>
                </a:solidFill>
              </a:rPr>
              <a:t>인이어를</a:t>
            </a:r>
            <a:r>
              <a:rPr lang="ko-KR" altLang="en-US" sz="2000" dirty="0">
                <a:solidFill>
                  <a:srgbClr val="1200F6"/>
                </a:solidFill>
              </a:rPr>
              <a:t> 충전기에서 분리한 상태에서 양쪽 인이어 버튼을 눌러서 실행시킴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67713AA-BB25-1076-BF79-B02861894642}"/>
              </a:ext>
            </a:extLst>
          </p:cNvPr>
          <p:cNvCxnSpPr>
            <a:cxnSpLocks/>
          </p:cNvCxnSpPr>
          <p:nvPr/>
        </p:nvCxnSpPr>
        <p:spPr>
          <a:xfrm>
            <a:off x="10481275" y="5361162"/>
            <a:ext cx="432000" cy="0"/>
          </a:xfrm>
          <a:prstGeom prst="straightConnector1">
            <a:avLst/>
          </a:prstGeom>
          <a:ln w="31750" cap="rnd"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CF11C83-D596-7F32-87B4-7650A6FB44A2}"/>
              </a:ext>
            </a:extLst>
          </p:cNvPr>
          <p:cNvCxnSpPr>
            <a:cxnSpLocks/>
          </p:cNvCxnSpPr>
          <p:nvPr/>
        </p:nvCxnSpPr>
        <p:spPr>
          <a:xfrm>
            <a:off x="10481275" y="4770675"/>
            <a:ext cx="0" cy="57600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3D51A22-E4B7-005E-F632-E804F30620D7}"/>
              </a:ext>
            </a:extLst>
          </p:cNvPr>
          <p:cNvSpPr txBox="1"/>
          <p:nvPr/>
        </p:nvSpPr>
        <p:spPr>
          <a:xfrm>
            <a:off x="10593629" y="4893475"/>
            <a:ext cx="71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>
                <a:solidFill>
                  <a:schemeClr val="accent1"/>
                </a:solidFill>
              </a:rPr>
              <a:t>o_inear_led_L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9E00F5D-AB07-24A7-4A08-456FDBCEF1EF}"/>
              </a:ext>
            </a:extLst>
          </p:cNvPr>
          <p:cNvCxnSpPr>
            <a:cxnSpLocks/>
          </p:cNvCxnSpPr>
          <p:nvPr/>
        </p:nvCxnSpPr>
        <p:spPr>
          <a:xfrm>
            <a:off x="10481275" y="3034971"/>
            <a:ext cx="432000" cy="0"/>
          </a:xfrm>
          <a:prstGeom prst="straightConnector1">
            <a:avLst/>
          </a:prstGeom>
          <a:ln w="31750" cap="rnd"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753F88E-E6A5-81B4-DDD7-3EB1F6B2CFC4}"/>
              </a:ext>
            </a:extLst>
          </p:cNvPr>
          <p:cNvCxnSpPr>
            <a:cxnSpLocks/>
          </p:cNvCxnSpPr>
          <p:nvPr/>
        </p:nvCxnSpPr>
        <p:spPr>
          <a:xfrm>
            <a:off x="10481275" y="2444484"/>
            <a:ext cx="0" cy="57600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9856008-9E07-0302-3A5E-943E66E77B90}"/>
              </a:ext>
            </a:extLst>
          </p:cNvPr>
          <p:cNvSpPr txBox="1"/>
          <p:nvPr/>
        </p:nvSpPr>
        <p:spPr>
          <a:xfrm>
            <a:off x="10593629" y="2567284"/>
            <a:ext cx="71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>
                <a:solidFill>
                  <a:schemeClr val="accent1"/>
                </a:solidFill>
              </a:rPr>
              <a:t>o_inear_led_R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1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864C7BE3-0DBD-6F00-3061-C06AD7677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52029"/>
              </p:ext>
            </p:extLst>
          </p:nvPr>
        </p:nvGraphicFramePr>
        <p:xfrm>
          <a:off x="151915" y="2012493"/>
          <a:ext cx="4730924" cy="265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36">
                  <a:extLst>
                    <a:ext uri="{9D8B030D-6E8A-4147-A177-3AD203B41FA5}">
                      <a16:colId xmlns:a16="http://schemas.microsoft.com/office/drawing/2014/main" val="3064686588"/>
                    </a:ext>
                  </a:extLst>
                </a:gridCol>
                <a:gridCol w="3823488">
                  <a:extLst>
                    <a:ext uri="{9D8B030D-6E8A-4147-A177-3AD203B41FA5}">
                      <a16:colId xmlns:a16="http://schemas.microsoft.com/office/drawing/2014/main" val="226072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Power On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 시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스마트폰과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페어링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및 연결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또는 해제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beep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 또는 음성으로 연결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또는 해제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되었음을 사용자에게 알림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이외 상세내용은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APP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아키텍처 문서 참고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57078"/>
                  </a:ext>
                </a:extLst>
              </a:tr>
              <a:tr h="522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27988"/>
                  </a:ext>
                </a:extLst>
              </a:tr>
            </a:tbl>
          </a:graphicData>
        </a:graphic>
      </p:graphicFrame>
      <p:grpSp>
        <p:nvGrpSpPr>
          <p:cNvPr id="8" name="그래픽 81">
            <a:extLst>
              <a:ext uri="{FF2B5EF4-FFF2-40B4-BE49-F238E27FC236}">
                <a16:creationId xmlns:a16="http://schemas.microsoft.com/office/drawing/2014/main" id="{0FB48E4E-079D-4A3B-B6E3-2E316E144886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9" name="그래픽 81">
              <a:extLst>
                <a:ext uri="{FF2B5EF4-FFF2-40B4-BE49-F238E27FC236}">
                  <a16:creationId xmlns:a16="http://schemas.microsoft.com/office/drawing/2014/main" id="{74E8ECBF-CCF1-4E8C-9573-6E41DDD32EA4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그래픽 81">
              <a:extLst>
                <a:ext uri="{FF2B5EF4-FFF2-40B4-BE49-F238E27FC236}">
                  <a16:creationId xmlns:a16="http://schemas.microsoft.com/office/drawing/2014/main" id="{E777E1B5-D9BC-4D76-9FE4-3279E480B671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그래픽 81">
              <a:extLst>
                <a:ext uri="{FF2B5EF4-FFF2-40B4-BE49-F238E27FC236}">
                  <a16:creationId xmlns:a16="http://schemas.microsoft.com/office/drawing/2014/main" id="{0179916E-3F6B-49D6-A2C2-2A17CDAA52EF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그래픽 81">
              <a:extLst>
                <a:ext uri="{FF2B5EF4-FFF2-40B4-BE49-F238E27FC236}">
                  <a16:creationId xmlns:a16="http://schemas.microsoft.com/office/drawing/2014/main" id="{892F74D3-08E5-4902-B52B-29BC85E286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그래픽 81">
              <a:extLst>
                <a:ext uri="{FF2B5EF4-FFF2-40B4-BE49-F238E27FC236}">
                  <a16:creationId xmlns:a16="http://schemas.microsoft.com/office/drawing/2014/main" id="{3C7339DF-8855-46EC-9974-76EC57CAC1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36D194-17E5-4477-92B9-CFF3B7A7F4C5}"/>
              </a:ext>
            </a:extLst>
          </p:cNvPr>
          <p:cNvSpPr txBox="1"/>
          <p:nvPr/>
        </p:nvSpPr>
        <p:spPr>
          <a:xfrm>
            <a:off x="407930" y="584469"/>
            <a:ext cx="304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인이어 </a:t>
            </a:r>
            <a:r>
              <a:rPr lang="ko-KR" altLang="en-US" sz="1600" dirty="0" err="1">
                <a:solidFill>
                  <a:schemeClr val="tx1"/>
                </a:solidFill>
              </a:rPr>
              <a:t>페어링</a:t>
            </a:r>
            <a:r>
              <a:rPr lang="ko-KR" altLang="en-US" sz="1600" dirty="0">
                <a:solidFill>
                  <a:schemeClr val="tx1"/>
                </a:solidFill>
              </a:rPr>
              <a:t> 및 연결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또는 해제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2D03A-FE50-4A0A-80D7-010DBF6910A4}"/>
              </a:ext>
            </a:extLst>
          </p:cNvPr>
          <p:cNvSpPr txBox="1"/>
          <p:nvPr/>
        </p:nvSpPr>
        <p:spPr>
          <a:xfrm>
            <a:off x="489925" y="923023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나눔스퀘어 ExtraBold" panose="020B0600000101010101" pitchFamily="50" charset="-127"/>
                <a:cs typeface="Poppins" panose="00000500000000000000" pitchFamily="2" charset="0"/>
              </a:defRPr>
            </a:lvl1pPr>
          </a:lstStyle>
          <a:p>
            <a:pPr algn="l"/>
            <a:r>
              <a:rPr lang="en-US" altLang="ko-KR" sz="1600" dirty="0"/>
              <a:t>1pcs </a:t>
            </a:r>
            <a:r>
              <a:rPr lang="ko-KR" altLang="en-US" sz="1600" dirty="0"/>
              <a:t>이상 인이어</a:t>
            </a:r>
            <a:endParaRPr lang="en-US" altLang="ko-KR" sz="160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14</a:t>
            </a:fld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759974-1866-4747-958B-90DE9E2DB0D7}"/>
              </a:ext>
            </a:extLst>
          </p:cNvPr>
          <p:cNvCxnSpPr/>
          <p:nvPr/>
        </p:nvCxnSpPr>
        <p:spPr>
          <a:xfrm flipH="1">
            <a:off x="508663" y="6325074"/>
            <a:ext cx="113176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6" name="그래픽 125" descr="거래량 단색으로 채워진">
            <a:extLst>
              <a:ext uri="{FF2B5EF4-FFF2-40B4-BE49-F238E27FC236}">
                <a16:creationId xmlns:a16="http://schemas.microsoft.com/office/drawing/2014/main" id="{EBD01622-B39A-7B61-2577-4317DFF09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8301" y="2252306"/>
            <a:ext cx="555528" cy="555528"/>
          </a:xfrm>
          <a:prstGeom prst="rect">
            <a:avLst/>
          </a:prstGeom>
        </p:spPr>
      </p:pic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8BE7129-4A62-312C-5769-F2048CAB4E84}"/>
              </a:ext>
            </a:extLst>
          </p:cNvPr>
          <p:cNvCxnSpPr>
            <a:cxnSpLocks/>
          </p:cNvCxnSpPr>
          <p:nvPr/>
        </p:nvCxnSpPr>
        <p:spPr>
          <a:xfrm flipH="1">
            <a:off x="10598957" y="2468544"/>
            <a:ext cx="373843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EB590D4-B648-B1C8-4FBC-56667B65C671}"/>
              </a:ext>
            </a:extLst>
          </p:cNvPr>
          <p:cNvCxnSpPr>
            <a:cxnSpLocks/>
          </p:cNvCxnSpPr>
          <p:nvPr/>
        </p:nvCxnSpPr>
        <p:spPr>
          <a:xfrm flipH="1">
            <a:off x="10598957" y="2643160"/>
            <a:ext cx="373843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EF2C03D-1210-DE28-537C-1D6BDD70150B}"/>
              </a:ext>
            </a:extLst>
          </p:cNvPr>
          <p:cNvSpPr/>
          <p:nvPr/>
        </p:nvSpPr>
        <p:spPr>
          <a:xfrm>
            <a:off x="8372323" y="4147640"/>
            <a:ext cx="2210149" cy="119067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C067F8F-C5A5-BFC2-C654-1C2678A9B37E}"/>
              </a:ext>
            </a:extLst>
          </p:cNvPr>
          <p:cNvSpPr/>
          <p:nvPr/>
        </p:nvSpPr>
        <p:spPr>
          <a:xfrm>
            <a:off x="8372324" y="1994165"/>
            <a:ext cx="2210147" cy="119067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0C8EFE2-A9C1-ABDA-167E-B910C11037DB}"/>
              </a:ext>
            </a:extLst>
          </p:cNvPr>
          <p:cNvSpPr txBox="1"/>
          <p:nvPr/>
        </p:nvSpPr>
        <p:spPr>
          <a:xfrm>
            <a:off x="8243669" y="1605681"/>
            <a:ext cx="12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인이어</a:t>
            </a:r>
            <a:r>
              <a:rPr lang="en-US" altLang="ko-KR" sz="2000" dirty="0">
                <a:solidFill>
                  <a:schemeClr val="accent1"/>
                </a:solidFill>
              </a:rPr>
              <a:t>R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726488D-3B43-4533-3274-F3102C438DDF}"/>
              </a:ext>
            </a:extLst>
          </p:cNvPr>
          <p:cNvSpPr txBox="1"/>
          <p:nvPr/>
        </p:nvSpPr>
        <p:spPr>
          <a:xfrm>
            <a:off x="8243669" y="3797882"/>
            <a:ext cx="12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인이어</a:t>
            </a:r>
            <a:r>
              <a:rPr lang="en-US" altLang="ko-KR" sz="2000" dirty="0">
                <a:solidFill>
                  <a:schemeClr val="accent1"/>
                </a:solidFill>
              </a:rPr>
              <a:t>L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pic>
        <p:nvPicPr>
          <p:cNvPr id="159" name="그래픽 158" descr="거래량 단색으로 채워진">
            <a:extLst>
              <a:ext uri="{FF2B5EF4-FFF2-40B4-BE49-F238E27FC236}">
                <a16:creationId xmlns:a16="http://schemas.microsoft.com/office/drawing/2014/main" id="{C4F7A557-3FFA-AB31-E68E-92EF5611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8301" y="4389779"/>
            <a:ext cx="555528" cy="555528"/>
          </a:xfrm>
          <a:prstGeom prst="rect">
            <a:avLst/>
          </a:prstGeom>
        </p:spPr>
      </p:pic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3E96277F-0426-AABD-7D21-163594816A61}"/>
              </a:ext>
            </a:extLst>
          </p:cNvPr>
          <p:cNvCxnSpPr>
            <a:cxnSpLocks/>
          </p:cNvCxnSpPr>
          <p:nvPr/>
        </p:nvCxnSpPr>
        <p:spPr>
          <a:xfrm flipH="1">
            <a:off x="10598957" y="4606017"/>
            <a:ext cx="373843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066AF08-A70F-8D08-16C9-B710EE60F026}"/>
              </a:ext>
            </a:extLst>
          </p:cNvPr>
          <p:cNvCxnSpPr>
            <a:cxnSpLocks/>
          </p:cNvCxnSpPr>
          <p:nvPr/>
        </p:nvCxnSpPr>
        <p:spPr>
          <a:xfrm flipH="1">
            <a:off x="10598957" y="4780633"/>
            <a:ext cx="373843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30A6051D-7AD5-DAC6-C53B-BB4382D3C499}"/>
              </a:ext>
            </a:extLst>
          </p:cNvPr>
          <p:cNvSpPr txBox="1"/>
          <p:nvPr/>
        </p:nvSpPr>
        <p:spPr>
          <a:xfrm>
            <a:off x="10077451" y="3306419"/>
            <a:ext cx="21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Beep</a:t>
            </a:r>
            <a:r>
              <a:rPr lang="ko-KR" altLang="en-US" sz="1600" dirty="0"/>
              <a:t>음 또는 음성으로 연결 </a:t>
            </a:r>
            <a:r>
              <a:rPr lang="en-US" altLang="ko-KR" sz="1600" dirty="0"/>
              <a:t>(</a:t>
            </a:r>
            <a:r>
              <a:rPr lang="ko-KR" altLang="en-US" sz="1600" dirty="0"/>
              <a:t>또는 해제</a:t>
            </a:r>
            <a:r>
              <a:rPr lang="en-US" altLang="ko-KR" sz="1600" dirty="0"/>
              <a:t>)</a:t>
            </a:r>
            <a:r>
              <a:rPr lang="ko-KR" altLang="en-US" sz="1600" dirty="0"/>
              <a:t> 알림</a:t>
            </a:r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25BD69F1-9ED1-9EB2-03FB-A169E4B13005}"/>
              </a:ext>
            </a:extLst>
          </p:cNvPr>
          <p:cNvSpPr/>
          <p:nvPr/>
        </p:nvSpPr>
        <p:spPr>
          <a:xfrm rot="10800000">
            <a:off x="7563639" y="2096220"/>
            <a:ext cx="252000" cy="184663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A987921-1132-4550-E77B-004AFC5C44A5}"/>
              </a:ext>
            </a:extLst>
          </p:cNvPr>
          <p:cNvCxnSpPr>
            <a:cxnSpLocks/>
          </p:cNvCxnSpPr>
          <p:nvPr/>
        </p:nvCxnSpPr>
        <p:spPr>
          <a:xfrm>
            <a:off x="7688325" y="2111019"/>
            <a:ext cx="0" cy="360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300BC7BA-94E9-53F9-0756-A8EBFDD2ECC4}"/>
              </a:ext>
            </a:extLst>
          </p:cNvPr>
          <p:cNvCxnSpPr>
            <a:cxnSpLocks/>
          </p:cNvCxnSpPr>
          <p:nvPr/>
        </p:nvCxnSpPr>
        <p:spPr>
          <a:xfrm>
            <a:off x="7688325" y="2471019"/>
            <a:ext cx="684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이등변 삼각형 210">
            <a:extLst>
              <a:ext uri="{FF2B5EF4-FFF2-40B4-BE49-F238E27FC236}">
                <a16:creationId xmlns:a16="http://schemas.microsoft.com/office/drawing/2014/main" id="{600B0783-199C-98DF-EBB4-8234B63D8F4B}"/>
              </a:ext>
            </a:extLst>
          </p:cNvPr>
          <p:cNvSpPr/>
          <p:nvPr/>
        </p:nvSpPr>
        <p:spPr>
          <a:xfrm rot="10800000">
            <a:off x="7563639" y="4165267"/>
            <a:ext cx="252000" cy="184663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6A6F6110-862F-9796-7844-8AE00182F9DC}"/>
              </a:ext>
            </a:extLst>
          </p:cNvPr>
          <p:cNvCxnSpPr>
            <a:cxnSpLocks/>
          </p:cNvCxnSpPr>
          <p:nvPr/>
        </p:nvCxnSpPr>
        <p:spPr>
          <a:xfrm>
            <a:off x="7688325" y="4180066"/>
            <a:ext cx="0" cy="360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F77C1971-3978-FD12-6C69-300726A96030}"/>
              </a:ext>
            </a:extLst>
          </p:cNvPr>
          <p:cNvCxnSpPr>
            <a:cxnSpLocks/>
          </p:cNvCxnSpPr>
          <p:nvPr/>
        </p:nvCxnSpPr>
        <p:spPr>
          <a:xfrm>
            <a:off x="7688325" y="4540066"/>
            <a:ext cx="684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스마트폰 단색으로 채워진">
            <a:extLst>
              <a:ext uri="{FF2B5EF4-FFF2-40B4-BE49-F238E27FC236}">
                <a16:creationId xmlns:a16="http://schemas.microsoft.com/office/drawing/2014/main" id="{2CA1A3C8-1732-BCD2-CAF9-2EA580F07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0070" y="2890270"/>
            <a:ext cx="914400" cy="914400"/>
          </a:xfrm>
          <a:prstGeom prst="rect">
            <a:avLst/>
          </a:prstGeom>
        </p:spPr>
      </p:pic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37914B3C-DD44-1438-FF48-77AEC218BCB4}"/>
              </a:ext>
            </a:extLst>
          </p:cNvPr>
          <p:cNvSpPr/>
          <p:nvPr/>
        </p:nvSpPr>
        <p:spPr>
          <a:xfrm rot="18900000" flipH="1">
            <a:off x="6776713" y="2268473"/>
            <a:ext cx="753836" cy="276222"/>
          </a:xfrm>
          <a:custGeom>
            <a:avLst/>
            <a:gdLst>
              <a:gd name="connsiteX0" fmla="*/ 0 w 619125"/>
              <a:gd name="connsiteY0" fmla="*/ 152425 h 152425"/>
              <a:gd name="connsiteX1" fmla="*/ 323850 w 619125"/>
              <a:gd name="connsiteY1" fmla="*/ 25 h 152425"/>
              <a:gd name="connsiteX2" fmla="*/ 619125 w 619125"/>
              <a:gd name="connsiteY2" fmla="*/ 142900 h 152425"/>
              <a:gd name="connsiteX0" fmla="*/ 0 w 619125"/>
              <a:gd name="connsiteY0" fmla="*/ 152424 h 152424"/>
              <a:gd name="connsiteX1" fmla="*/ 323850 w 619125"/>
              <a:gd name="connsiteY1" fmla="*/ 24 h 152424"/>
              <a:gd name="connsiteX2" fmla="*/ 619125 w 619125"/>
              <a:gd name="connsiteY2" fmla="*/ 142899 h 152424"/>
              <a:gd name="connsiteX0" fmla="*/ 0 w 619125"/>
              <a:gd name="connsiteY0" fmla="*/ 152424 h 152424"/>
              <a:gd name="connsiteX1" fmla="*/ 307117 w 619125"/>
              <a:gd name="connsiteY1" fmla="*/ 24 h 152424"/>
              <a:gd name="connsiteX2" fmla="*/ 619125 w 619125"/>
              <a:gd name="connsiteY2" fmla="*/ 142899 h 15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125" h="152424">
                <a:moveTo>
                  <a:pt x="0" y="152424"/>
                </a:moveTo>
                <a:cubicBezTo>
                  <a:pt x="110331" y="77017"/>
                  <a:pt x="203930" y="1611"/>
                  <a:pt x="307117" y="24"/>
                </a:cubicBezTo>
                <a:cubicBezTo>
                  <a:pt x="410304" y="-1563"/>
                  <a:pt x="497982" y="78552"/>
                  <a:pt x="619125" y="142899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headEnd type="arrow" w="sm" len="med"/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자유형: 도형 215">
            <a:extLst>
              <a:ext uri="{FF2B5EF4-FFF2-40B4-BE49-F238E27FC236}">
                <a16:creationId xmlns:a16="http://schemas.microsoft.com/office/drawing/2014/main" id="{482F5ED0-85BB-9E1D-253D-F3602AED0115}"/>
              </a:ext>
            </a:extLst>
          </p:cNvPr>
          <p:cNvSpPr/>
          <p:nvPr/>
        </p:nvSpPr>
        <p:spPr>
          <a:xfrm rot="13500000" flipH="1">
            <a:off x="6805288" y="4091647"/>
            <a:ext cx="753836" cy="276222"/>
          </a:xfrm>
          <a:custGeom>
            <a:avLst/>
            <a:gdLst>
              <a:gd name="connsiteX0" fmla="*/ 0 w 619125"/>
              <a:gd name="connsiteY0" fmla="*/ 152425 h 152425"/>
              <a:gd name="connsiteX1" fmla="*/ 323850 w 619125"/>
              <a:gd name="connsiteY1" fmla="*/ 25 h 152425"/>
              <a:gd name="connsiteX2" fmla="*/ 619125 w 619125"/>
              <a:gd name="connsiteY2" fmla="*/ 142900 h 152425"/>
              <a:gd name="connsiteX0" fmla="*/ 0 w 619125"/>
              <a:gd name="connsiteY0" fmla="*/ 152424 h 152424"/>
              <a:gd name="connsiteX1" fmla="*/ 323850 w 619125"/>
              <a:gd name="connsiteY1" fmla="*/ 24 h 152424"/>
              <a:gd name="connsiteX2" fmla="*/ 619125 w 619125"/>
              <a:gd name="connsiteY2" fmla="*/ 142899 h 152424"/>
              <a:gd name="connsiteX0" fmla="*/ 0 w 619125"/>
              <a:gd name="connsiteY0" fmla="*/ 152424 h 152424"/>
              <a:gd name="connsiteX1" fmla="*/ 307117 w 619125"/>
              <a:gd name="connsiteY1" fmla="*/ 24 h 152424"/>
              <a:gd name="connsiteX2" fmla="*/ 619125 w 619125"/>
              <a:gd name="connsiteY2" fmla="*/ 142899 h 15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125" h="152424">
                <a:moveTo>
                  <a:pt x="0" y="152424"/>
                </a:moveTo>
                <a:cubicBezTo>
                  <a:pt x="110331" y="77017"/>
                  <a:pt x="203930" y="1611"/>
                  <a:pt x="307117" y="24"/>
                </a:cubicBezTo>
                <a:cubicBezTo>
                  <a:pt x="410304" y="-1563"/>
                  <a:pt x="497982" y="78552"/>
                  <a:pt x="619125" y="142899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headEnd type="arrow" w="sm" len="med"/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56E5C9D-E7FE-D184-49F9-37C232077A7C}"/>
              </a:ext>
            </a:extLst>
          </p:cNvPr>
          <p:cNvCxnSpPr>
            <a:cxnSpLocks/>
          </p:cNvCxnSpPr>
          <p:nvPr/>
        </p:nvCxnSpPr>
        <p:spPr>
          <a:xfrm>
            <a:off x="6955837" y="2182794"/>
            <a:ext cx="297827" cy="301475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337C182-9B31-D617-C599-1394EABB4683}"/>
              </a:ext>
            </a:extLst>
          </p:cNvPr>
          <p:cNvCxnSpPr>
            <a:cxnSpLocks/>
          </p:cNvCxnSpPr>
          <p:nvPr/>
        </p:nvCxnSpPr>
        <p:spPr>
          <a:xfrm>
            <a:off x="6955837" y="2097069"/>
            <a:ext cx="297827" cy="301475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B14488-2B7A-DD26-E500-B8035FBA2CCB}"/>
              </a:ext>
            </a:extLst>
          </p:cNvPr>
          <p:cNvCxnSpPr>
            <a:cxnSpLocks/>
          </p:cNvCxnSpPr>
          <p:nvPr/>
        </p:nvCxnSpPr>
        <p:spPr>
          <a:xfrm flipV="1">
            <a:off x="6899586" y="4154847"/>
            <a:ext cx="297827" cy="171159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C442C0E-9A06-816A-5460-20AFDA42DF79}"/>
              </a:ext>
            </a:extLst>
          </p:cNvPr>
          <p:cNvCxnSpPr>
            <a:cxnSpLocks/>
          </p:cNvCxnSpPr>
          <p:nvPr/>
        </p:nvCxnSpPr>
        <p:spPr>
          <a:xfrm flipV="1">
            <a:off x="6899586" y="4240426"/>
            <a:ext cx="297827" cy="171159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02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9">
            <a:extLst>
              <a:ext uri="{FF2B5EF4-FFF2-40B4-BE49-F238E27FC236}">
                <a16:creationId xmlns:a16="http://schemas.microsoft.com/office/drawing/2014/main" id="{05127AA5-6A66-AA92-34BD-4D85534B7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182340"/>
              </p:ext>
            </p:extLst>
          </p:nvPr>
        </p:nvGraphicFramePr>
        <p:xfrm>
          <a:off x="151915" y="2012493"/>
          <a:ext cx="4730924" cy="358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36">
                  <a:extLst>
                    <a:ext uri="{9D8B030D-6E8A-4147-A177-3AD203B41FA5}">
                      <a16:colId xmlns:a16="http://schemas.microsoft.com/office/drawing/2014/main" val="3064686588"/>
                    </a:ext>
                  </a:extLst>
                </a:gridCol>
                <a:gridCol w="3823488">
                  <a:extLst>
                    <a:ext uri="{9D8B030D-6E8A-4147-A177-3AD203B41FA5}">
                      <a16:colId xmlns:a16="http://schemas.microsoft.com/office/drawing/2014/main" val="226072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아직 자극은 사용 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배터리 정상 상태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인이어를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귀에 착용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근접 센서 출력 </a:t>
                      </a:r>
                      <a:r>
                        <a:rPr lang="en-US" altLang="ko-KR" sz="1400" b="1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i_inear_prox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low -&gt; high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변환됨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QCC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MCU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</a:t>
                      </a:r>
                      <a:r>
                        <a:rPr lang="en-US" altLang="ko-KR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uart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통신을 통해 기기 착용상태가 되었음을 전달함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미착용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인이어는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근접 센서 출력 </a:t>
                      </a:r>
                      <a:r>
                        <a:rPr lang="en-US" altLang="ko-KR" sz="1400" b="1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i_inear_prox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low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유지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57078"/>
                  </a:ext>
                </a:extLst>
              </a:tr>
              <a:tr h="522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2798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CBD33A-9885-22D7-FCB8-5EB612DCB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F1AAAD-C8E6-1140-D638-3FD63B961741}"/>
              </a:ext>
            </a:extLst>
          </p:cNvPr>
          <p:cNvSpPr txBox="1"/>
          <p:nvPr/>
        </p:nvSpPr>
        <p:spPr>
          <a:xfrm>
            <a:off x="7474767" y="1204788"/>
            <a:ext cx="353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 </a:t>
            </a:r>
            <a:r>
              <a:rPr lang="ko-KR" altLang="en-US" sz="2000" dirty="0"/>
              <a:t>인이어 착용 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77871D3-5826-46BF-F073-568C7DFBCD67}"/>
              </a:ext>
            </a:extLst>
          </p:cNvPr>
          <p:cNvSpPr/>
          <p:nvPr/>
        </p:nvSpPr>
        <p:spPr>
          <a:xfrm>
            <a:off x="6713860" y="2000215"/>
            <a:ext cx="4748309" cy="2743090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148F5E81-1D3F-63A6-7D44-F045F1201C8B}"/>
              </a:ext>
            </a:extLst>
          </p:cNvPr>
          <p:cNvCxnSpPr>
            <a:cxnSpLocks/>
          </p:cNvCxnSpPr>
          <p:nvPr/>
        </p:nvCxnSpPr>
        <p:spPr>
          <a:xfrm>
            <a:off x="5421781" y="3777228"/>
            <a:ext cx="1296000" cy="0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CAB9330F-8E77-E05E-2D93-BC08271B8516}"/>
              </a:ext>
            </a:extLst>
          </p:cNvPr>
          <p:cNvGrpSpPr/>
          <p:nvPr/>
        </p:nvGrpSpPr>
        <p:grpSpPr>
          <a:xfrm flipH="1">
            <a:off x="7513203" y="4939929"/>
            <a:ext cx="1395893" cy="898532"/>
            <a:chOff x="8817785" y="5616762"/>
            <a:chExt cx="1395893" cy="898532"/>
          </a:xfrm>
        </p:grpSpPr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1029F2BE-98F4-8553-CA98-7742CD2787A4}"/>
                </a:ext>
              </a:extLst>
            </p:cNvPr>
            <p:cNvCxnSpPr>
              <a:cxnSpLocks/>
            </p:cNvCxnSpPr>
            <p:nvPr/>
          </p:nvCxnSpPr>
          <p:spPr>
            <a:xfrm>
              <a:off x="8988420" y="6005329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627CE070-E203-E4EF-A407-2E8423DEC850}"/>
                </a:ext>
              </a:extLst>
            </p:cNvPr>
            <p:cNvCxnSpPr>
              <a:cxnSpLocks/>
            </p:cNvCxnSpPr>
            <p:nvPr/>
          </p:nvCxnSpPr>
          <p:spPr>
            <a:xfrm>
              <a:off x="9590303" y="6465510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5D2EA94-5D95-0777-526D-851E2579DE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4746" y="6006199"/>
              <a:ext cx="0" cy="46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46CDCB7-E9E5-8923-A4CE-C80110C142AC}"/>
                </a:ext>
              </a:extLst>
            </p:cNvPr>
            <p:cNvSpPr txBox="1"/>
            <p:nvPr/>
          </p:nvSpPr>
          <p:spPr>
            <a:xfrm>
              <a:off x="9377768" y="6115184"/>
              <a:ext cx="835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low</a:t>
              </a:r>
              <a:endParaRPr lang="ko-KR" altLang="en-US" sz="20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D7FBF17-21A8-FBEC-DF06-E5756FC1823D}"/>
                </a:ext>
              </a:extLst>
            </p:cNvPr>
            <p:cNvSpPr txBox="1"/>
            <p:nvPr/>
          </p:nvSpPr>
          <p:spPr>
            <a:xfrm>
              <a:off x="8817785" y="5616762"/>
              <a:ext cx="835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high</a:t>
              </a:r>
              <a:endParaRPr lang="ko-KR" altLang="en-US" sz="2000" dirty="0"/>
            </a:p>
          </p:txBody>
        </p:sp>
      </p:grpSp>
      <p:sp>
        <p:nvSpPr>
          <p:cNvPr id="148" name="말풍선: 모서리가 둥근 사각형 147">
            <a:extLst>
              <a:ext uri="{FF2B5EF4-FFF2-40B4-BE49-F238E27FC236}">
                <a16:creationId xmlns:a16="http://schemas.microsoft.com/office/drawing/2014/main" id="{F672F45B-4007-F629-9910-757C9AB18874}"/>
              </a:ext>
            </a:extLst>
          </p:cNvPr>
          <p:cNvSpPr/>
          <p:nvPr/>
        </p:nvSpPr>
        <p:spPr>
          <a:xfrm>
            <a:off x="7195767" y="4841617"/>
            <a:ext cx="1754839" cy="1106699"/>
          </a:xfrm>
          <a:prstGeom prst="wedgeRoundRectCallout">
            <a:avLst>
              <a:gd name="adj1" fmla="val -16886"/>
              <a:gd name="adj2" fmla="val -67157"/>
              <a:gd name="adj3" fmla="val 16667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275C22-1A96-B2F0-4895-2FB9FA49C325}"/>
              </a:ext>
            </a:extLst>
          </p:cNvPr>
          <p:cNvSpPr txBox="1"/>
          <p:nvPr/>
        </p:nvSpPr>
        <p:spPr>
          <a:xfrm>
            <a:off x="7256996" y="1630883"/>
            <a:ext cx="113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030A0"/>
                </a:solidFill>
              </a:rPr>
              <a:t>인이어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F2E672A-D26D-6CAA-A297-818A51A5FEA3}"/>
              </a:ext>
            </a:extLst>
          </p:cNvPr>
          <p:cNvSpPr txBox="1"/>
          <p:nvPr/>
        </p:nvSpPr>
        <p:spPr>
          <a:xfrm>
            <a:off x="5965066" y="3377118"/>
            <a:ext cx="74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착용</a:t>
            </a:r>
            <a:endParaRPr lang="ko-KR" altLang="en-US" sz="20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35D2D15-85C9-44CD-9C55-F9B46AE8C1DF}"/>
              </a:ext>
            </a:extLst>
          </p:cNvPr>
          <p:cNvCxnSpPr>
            <a:cxnSpLocks/>
          </p:cNvCxnSpPr>
          <p:nvPr/>
        </p:nvCxnSpPr>
        <p:spPr>
          <a:xfrm>
            <a:off x="7356255" y="4130301"/>
            <a:ext cx="567324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D6DFDF1-3C2F-7805-EB6A-9CDA54C59497}"/>
              </a:ext>
            </a:extLst>
          </p:cNvPr>
          <p:cNvSpPr/>
          <p:nvPr/>
        </p:nvSpPr>
        <p:spPr>
          <a:xfrm>
            <a:off x="6725293" y="3354055"/>
            <a:ext cx="749474" cy="88449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근접 센서</a:t>
            </a: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8D104ECC-90FB-D995-4E84-CA5A30B0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910" y="3102600"/>
            <a:ext cx="323012" cy="183179"/>
          </a:xfrm>
          <a:prstGeom prst="rect">
            <a:avLst/>
          </a:prstGeom>
        </p:spPr>
      </p:pic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054246E-0347-3C44-E73C-5B7F497F54D3}"/>
              </a:ext>
            </a:extLst>
          </p:cNvPr>
          <p:cNvCxnSpPr>
            <a:cxnSpLocks/>
          </p:cNvCxnSpPr>
          <p:nvPr/>
        </p:nvCxnSpPr>
        <p:spPr>
          <a:xfrm>
            <a:off x="7118955" y="2962571"/>
            <a:ext cx="0" cy="14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그림 159">
            <a:extLst>
              <a:ext uri="{FF2B5EF4-FFF2-40B4-BE49-F238E27FC236}">
                <a16:creationId xmlns:a16="http://schemas.microsoft.com/office/drawing/2014/main" id="{43BD3C50-71E1-3988-699F-A3518D150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61054" y="2427567"/>
            <a:ext cx="713022" cy="370049"/>
          </a:xfrm>
          <a:prstGeom prst="rect">
            <a:avLst/>
          </a:prstGeom>
        </p:spPr>
      </p:pic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A99F9888-5C65-23FB-D42E-CB2405C10E02}"/>
              </a:ext>
            </a:extLst>
          </p:cNvPr>
          <p:cNvCxnSpPr>
            <a:cxnSpLocks/>
          </p:cNvCxnSpPr>
          <p:nvPr/>
        </p:nvCxnSpPr>
        <p:spPr>
          <a:xfrm>
            <a:off x="7118955" y="2112080"/>
            <a:ext cx="0" cy="14400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C3B2AB3-4167-9076-4112-D00EBAA00B07}"/>
              </a:ext>
            </a:extLst>
          </p:cNvPr>
          <p:cNvCxnSpPr>
            <a:cxnSpLocks/>
          </p:cNvCxnSpPr>
          <p:nvPr/>
        </p:nvCxnSpPr>
        <p:spPr>
          <a:xfrm>
            <a:off x="7117565" y="2112080"/>
            <a:ext cx="97200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93509F-152C-DCC7-6D81-C9DB05DA9CD6}"/>
              </a:ext>
            </a:extLst>
          </p:cNvPr>
          <p:cNvCxnSpPr>
            <a:cxnSpLocks/>
          </p:cNvCxnSpPr>
          <p:nvPr/>
        </p:nvCxnSpPr>
        <p:spPr>
          <a:xfrm>
            <a:off x="8092105" y="2112080"/>
            <a:ext cx="0" cy="399332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55D0B55-2444-5A99-C0D0-F81968BDACF6}"/>
              </a:ext>
            </a:extLst>
          </p:cNvPr>
          <p:cNvSpPr/>
          <p:nvPr/>
        </p:nvSpPr>
        <p:spPr>
          <a:xfrm>
            <a:off x="7923579" y="2511411"/>
            <a:ext cx="1305348" cy="172713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QCC</a:t>
            </a:r>
            <a:endParaRPr lang="ko-KR" altLang="en-US" sz="24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91338-F5BA-8384-7E58-B8DEA6FCBE10}"/>
              </a:ext>
            </a:extLst>
          </p:cNvPr>
          <p:cNvSpPr txBox="1"/>
          <p:nvPr/>
        </p:nvSpPr>
        <p:spPr>
          <a:xfrm>
            <a:off x="8080492" y="2179794"/>
            <a:ext cx="863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VBAT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grpSp>
        <p:nvGrpSpPr>
          <p:cNvPr id="171" name="그래픽 81">
            <a:extLst>
              <a:ext uri="{FF2B5EF4-FFF2-40B4-BE49-F238E27FC236}">
                <a16:creationId xmlns:a16="http://schemas.microsoft.com/office/drawing/2014/main" id="{EAC8C87B-3F63-9A48-A962-5E1326360BB3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172" name="그래픽 81">
              <a:extLst>
                <a:ext uri="{FF2B5EF4-FFF2-40B4-BE49-F238E27FC236}">
                  <a16:creationId xmlns:a16="http://schemas.microsoft.com/office/drawing/2014/main" id="{CDA231D6-E914-B4D3-0EF3-85DB047B937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그래픽 81">
              <a:extLst>
                <a:ext uri="{FF2B5EF4-FFF2-40B4-BE49-F238E27FC236}">
                  <a16:creationId xmlns:a16="http://schemas.microsoft.com/office/drawing/2014/main" id="{54E22D04-14F3-046B-1536-7FFC1DD4977D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그래픽 81">
              <a:extLst>
                <a:ext uri="{FF2B5EF4-FFF2-40B4-BE49-F238E27FC236}">
                  <a16:creationId xmlns:a16="http://schemas.microsoft.com/office/drawing/2014/main" id="{91115135-6FD8-4BA9-7CC6-3A6E67DABED8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그래픽 81">
              <a:extLst>
                <a:ext uri="{FF2B5EF4-FFF2-40B4-BE49-F238E27FC236}">
                  <a16:creationId xmlns:a16="http://schemas.microsoft.com/office/drawing/2014/main" id="{916E316D-5F9E-C06A-CFCA-354BB92934DD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그래픽 81">
              <a:extLst>
                <a:ext uri="{FF2B5EF4-FFF2-40B4-BE49-F238E27FC236}">
                  <a16:creationId xmlns:a16="http://schemas.microsoft.com/office/drawing/2014/main" id="{51088DCE-3E60-F008-3123-95342E81BD3C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1FC7C326-5B0B-5558-CDC6-5E10F7522D02}"/>
              </a:ext>
            </a:extLst>
          </p:cNvPr>
          <p:cNvSpPr txBox="1"/>
          <p:nvPr/>
        </p:nvSpPr>
        <p:spPr>
          <a:xfrm>
            <a:off x="407930" y="584469"/>
            <a:ext cx="2435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인이어 착용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자극 사용 전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4C7BE83-AB32-B950-69FA-C8E2EBA947F9}"/>
              </a:ext>
            </a:extLst>
          </p:cNvPr>
          <p:cNvSpPr txBox="1"/>
          <p:nvPr/>
        </p:nvSpPr>
        <p:spPr>
          <a:xfrm>
            <a:off x="489925" y="923023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나눔스퀘어 ExtraBold" panose="020B0600000101010101" pitchFamily="50" charset="-127"/>
                <a:cs typeface="Poppins" panose="00000500000000000000" pitchFamily="2" charset="0"/>
              </a:defRPr>
            </a:lvl1pPr>
          </a:lstStyle>
          <a:p>
            <a:pPr algn="l"/>
            <a:r>
              <a:rPr lang="en-US" altLang="ko-KR" sz="1600" dirty="0"/>
              <a:t>1pcs </a:t>
            </a:r>
            <a:r>
              <a:rPr lang="ko-KR" altLang="en-US" sz="1600" dirty="0"/>
              <a:t>이상 인이어 착용</a:t>
            </a:r>
            <a:endParaRPr lang="en-US" altLang="ko-KR" sz="16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6D88B2B-002B-22D3-5A39-DC44042ABD48}"/>
              </a:ext>
            </a:extLst>
          </p:cNvPr>
          <p:cNvSpPr txBox="1"/>
          <p:nvPr/>
        </p:nvSpPr>
        <p:spPr>
          <a:xfrm>
            <a:off x="6858262" y="4253753"/>
            <a:ext cx="188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1"/>
                </a:solidFill>
              </a:rPr>
              <a:t>i_inear_prox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2543879-1B64-D4DF-A6C9-597D4ADB463E}"/>
              </a:ext>
            </a:extLst>
          </p:cNvPr>
          <p:cNvSpPr/>
          <p:nvPr/>
        </p:nvSpPr>
        <p:spPr>
          <a:xfrm>
            <a:off x="9919641" y="2511411"/>
            <a:ext cx="1305348" cy="172713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MCU</a:t>
            </a:r>
            <a:endParaRPr lang="ko-KR" altLang="en-US" sz="24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8559756-D9DF-C5F1-30B8-6B8A3E2C7DFD}"/>
              </a:ext>
            </a:extLst>
          </p:cNvPr>
          <p:cNvSpPr txBox="1"/>
          <p:nvPr/>
        </p:nvSpPr>
        <p:spPr>
          <a:xfrm>
            <a:off x="9038641" y="3057631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uart_tx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35495D2-2CE0-164E-C1A3-926A5E5F2189}"/>
              </a:ext>
            </a:extLst>
          </p:cNvPr>
          <p:cNvSpPr txBox="1"/>
          <p:nvPr/>
        </p:nvSpPr>
        <p:spPr>
          <a:xfrm>
            <a:off x="9038641" y="3256095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uart_rx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A6444BBE-785A-2BC1-FBEC-511A2DFC9CF5}"/>
              </a:ext>
            </a:extLst>
          </p:cNvPr>
          <p:cNvCxnSpPr>
            <a:cxnSpLocks/>
          </p:cNvCxnSpPr>
          <p:nvPr/>
        </p:nvCxnSpPr>
        <p:spPr>
          <a:xfrm>
            <a:off x="9247977" y="3549276"/>
            <a:ext cx="690714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EA062B7-43D9-545D-4E2A-FE9B5DA4AEBB}"/>
              </a:ext>
            </a:extLst>
          </p:cNvPr>
          <p:cNvCxnSpPr/>
          <p:nvPr/>
        </p:nvCxnSpPr>
        <p:spPr>
          <a:xfrm flipH="1">
            <a:off x="508663" y="6325074"/>
            <a:ext cx="113176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45DFAB4-F20B-204F-7A30-6F1B876BC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603" t="7368" r="32570" b="10966"/>
          <a:stretch/>
        </p:blipFill>
        <p:spPr>
          <a:xfrm>
            <a:off x="3373372" y="92944"/>
            <a:ext cx="1386893" cy="19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0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9">
            <a:extLst>
              <a:ext uri="{FF2B5EF4-FFF2-40B4-BE49-F238E27FC236}">
                <a16:creationId xmlns:a16="http://schemas.microsoft.com/office/drawing/2014/main" id="{911B1A02-8878-63EB-9D2C-2E48948B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71000"/>
              </p:ext>
            </p:extLst>
          </p:nvPr>
        </p:nvGraphicFramePr>
        <p:xfrm>
          <a:off x="151915" y="2012493"/>
          <a:ext cx="4730924" cy="400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36">
                  <a:extLst>
                    <a:ext uri="{9D8B030D-6E8A-4147-A177-3AD203B41FA5}">
                      <a16:colId xmlns:a16="http://schemas.microsoft.com/office/drawing/2014/main" val="3064686588"/>
                    </a:ext>
                  </a:extLst>
                </a:gridCol>
                <a:gridCol w="3823488">
                  <a:extLst>
                    <a:ext uri="{9D8B030D-6E8A-4147-A177-3AD203B41FA5}">
                      <a16:colId xmlns:a16="http://schemas.microsoft.com/office/drawing/2014/main" val="226072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1pcs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이상 인이어 착용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배터리 정상 상태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스마트폰과 </a:t>
                      </a:r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BT </a:t>
                      </a:r>
                      <a:r>
                        <a:rPr lang="ko-KR" altLang="en-US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연결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스마트폰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APP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통해서 자극 시작 시</a:t>
                      </a:r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근접 센서 출력 </a:t>
                      </a:r>
                      <a:r>
                        <a:rPr lang="en-US" altLang="ko-KR" sz="1400" b="1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i_inear_prox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high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유지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스마트폰에서 신경자극 모드 조정에 따라 미리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세팅된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모드의 자극이 출력됨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자극 출력은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MCU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NEMO Circuit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anode, cathode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펄스 형태 출력을 전송함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자극 출력에 의해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i_pd_out</a:t>
                      </a:r>
                      <a:r>
                        <a:rPr lang="ko-KR" altLang="en-US" sz="1400" b="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통해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임피던스 전압이 전달됨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57078"/>
                  </a:ext>
                </a:extLst>
              </a:tr>
              <a:tr h="522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1200F6"/>
                          </a:solidFill>
                        </a:rPr>
                        <a:t>Peak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</a:rPr>
                        <a:t>Detection(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</a:rPr>
                        <a:t>임피던스 측정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</a:rPr>
                        <a:t>추가됨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2798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CBD33A-9885-22D7-FCB8-5EB612DCB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148F5E81-1D3F-63A6-7D44-F045F1201C8B}"/>
              </a:ext>
            </a:extLst>
          </p:cNvPr>
          <p:cNvCxnSpPr>
            <a:cxnSpLocks/>
          </p:cNvCxnSpPr>
          <p:nvPr/>
        </p:nvCxnSpPr>
        <p:spPr>
          <a:xfrm>
            <a:off x="5799528" y="2710486"/>
            <a:ext cx="621781" cy="0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6275C22-1A96-B2F0-4895-2FB9FA49C325}"/>
              </a:ext>
            </a:extLst>
          </p:cNvPr>
          <p:cNvSpPr txBox="1"/>
          <p:nvPr/>
        </p:nvSpPr>
        <p:spPr>
          <a:xfrm>
            <a:off x="6938350" y="616883"/>
            <a:ext cx="113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030A0"/>
                </a:solidFill>
              </a:rPr>
              <a:t>인이어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F2E672A-D26D-6CAA-A297-818A51A5FEA3}"/>
              </a:ext>
            </a:extLst>
          </p:cNvPr>
          <p:cNvSpPr txBox="1"/>
          <p:nvPr/>
        </p:nvSpPr>
        <p:spPr>
          <a:xfrm>
            <a:off x="5394476" y="2754520"/>
            <a:ext cx="102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/>
              <a:t>착용중</a:t>
            </a:r>
            <a:endParaRPr lang="ko-KR" altLang="en-US" sz="20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35D2D15-85C9-44CD-9C55-F9B46AE8C1DF}"/>
              </a:ext>
            </a:extLst>
          </p:cNvPr>
          <p:cNvCxnSpPr>
            <a:cxnSpLocks/>
          </p:cNvCxnSpPr>
          <p:nvPr/>
        </p:nvCxnSpPr>
        <p:spPr>
          <a:xfrm>
            <a:off x="7059783" y="3063559"/>
            <a:ext cx="567324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D6DFDF1-3C2F-7805-EB6A-9CDA54C59497}"/>
              </a:ext>
            </a:extLst>
          </p:cNvPr>
          <p:cNvSpPr/>
          <p:nvPr/>
        </p:nvSpPr>
        <p:spPr>
          <a:xfrm>
            <a:off x="6428821" y="2287313"/>
            <a:ext cx="749474" cy="88449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근접 센서</a:t>
            </a: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8D104ECC-90FB-D995-4E84-CA5A30B0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056" y="2009961"/>
            <a:ext cx="323012" cy="183179"/>
          </a:xfrm>
          <a:prstGeom prst="rect">
            <a:avLst/>
          </a:prstGeom>
        </p:spPr>
      </p:pic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054246E-0347-3C44-E73C-5B7F497F54D3}"/>
              </a:ext>
            </a:extLst>
          </p:cNvPr>
          <p:cNvCxnSpPr>
            <a:cxnSpLocks/>
          </p:cNvCxnSpPr>
          <p:nvPr/>
        </p:nvCxnSpPr>
        <p:spPr>
          <a:xfrm>
            <a:off x="6800309" y="1887608"/>
            <a:ext cx="0" cy="14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A99F9888-5C65-23FB-D42E-CB2405C10E02}"/>
              </a:ext>
            </a:extLst>
          </p:cNvPr>
          <p:cNvCxnSpPr>
            <a:cxnSpLocks/>
          </p:cNvCxnSpPr>
          <p:nvPr/>
        </p:nvCxnSpPr>
        <p:spPr>
          <a:xfrm>
            <a:off x="6800309" y="1098080"/>
            <a:ext cx="0" cy="14400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C3B2AB3-4167-9076-4112-D00EBAA00B07}"/>
              </a:ext>
            </a:extLst>
          </p:cNvPr>
          <p:cNvCxnSpPr>
            <a:cxnSpLocks/>
          </p:cNvCxnSpPr>
          <p:nvPr/>
        </p:nvCxnSpPr>
        <p:spPr>
          <a:xfrm>
            <a:off x="6798919" y="1098080"/>
            <a:ext cx="97200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93509F-152C-DCC7-6D81-C9DB05DA9CD6}"/>
              </a:ext>
            </a:extLst>
          </p:cNvPr>
          <p:cNvCxnSpPr>
            <a:cxnSpLocks/>
          </p:cNvCxnSpPr>
          <p:nvPr/>
        </p:nvCxnSpPr>
        <p:spPr>
          <a:xfrm>
            <a:off x="7773459" y="1098080"/>
            <a:ext cx="0" cy="399332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55D0B55-2444-5A99-C0D0-F81968BDACF6}"/>
              </a:ext>
            </a:extLst>
          </p:cNvPr>
          <p:cNvSpPr/>
          <p:nvPr/>
        </p:nvSpPr>
        <p:spPr>
          <a:xfrm>
            <a:off x="7604933" y="1497411"/>
            <a:ext cx="1305348" cy="172713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QCC</a:t>
            </a:r>
            <a:endParaRPr lang="ko-KR" altLang="en-US" sz="20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91338-F5BA-8384-7E58-B8DEA6FCBE10}"/>
              </a:ext>
            </a:extLst>
          </p:cNvPr>
          <p:cNvSpPr txBox="1"/>
          <p:nvPr/>
        </p:nvSpPr>
        <p:spPr>
          <a:xfrm>
            <a:off x="7054073" y="1124066"/>
            <a:ext cx="7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VBAT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171" name="그래픽 81">
            <a:extLst>
              <a:ext uri="{FF2B5EF4-FFF2-40B4-BE49-F238E27FC236}">
                <a16:creationId xmlns:a16="http://schemas.microsoft.com/office/drawing/2014/main" id="{EAC8C87B-3F63-9A48-A962-5E1326360BB3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172" name="그래픽 81">
              <a:extLst>
                <a:ext uri="{FF2B5EF4-FFF2-40B4-BE49-F238E27FC236}">
                  <a16:creationId xmlns:a16="http://schemas.microsoft.com/office/drawing/2014/main" id="{CDA231D6-E914-B4D3-0EF3-85DB047B937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그래픽 81">
              <a:extLst>
                <a:ext uri="{FF2B5EF4-FFF2-40B4-BE49-F238E27FC236}">
                  <a16:creationId xmlns:a16="http://schemas.microsoft.com/office/drawing/2014/main" id="{54E22D04-14F3-046B-1536-7FFC1DD4977D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그래픽 81">
              <a:extLst>
                <a:ext uri="{FF2B5EF4-FFF2-40B4-BE49-F238E27FC236}">
                  <a16:creationId xmlns:a16="http://schemas.microsoft.com/office/drawing/2014/main" id="{91115135-6FD8-4BA9-7CC6-3A6E67DABED8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그래픽 81">
              <a:extLst>
                <a:ext uri="{FF2B5EF4-FFF2-40B4-BE49-F238E27FC236}">
                  <a16:creationId xmlns:a16="http://schemas.microsoft.com/office/drawing/2014/main" id="{916E316D-5F9E-C06A-CFCA-354BB92934DD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그래픽 81">
              <a:extLst>
                <a:ext uri="{FF2B5EF4-FFF2-40B4-BE49-F238E27FC236}">
                  <a16:creationId xmlns:a16="http://schemas.microsoft.com/office/drawing/2014/main" id="{51088DCE-3E60-F008-3123-95342E81BD3C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1FC7C326-5B0B-5558-CDC6-5E10F7522D02}"/>
              </a:ext>
            </a:extLst>
          </p:cNvPr>
          <p:cNvSpPr txBox="1"/>
          <p:nvPr/>
        </p:nvSpPr>
        <p:spPr>
          <a:xfrm>
            <a:off x="407930" y="584469"/>
            <a:ext cx="2201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인이어 착용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자극 사용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4C7BE83-AB32-B950-69FA-C8E2EBA947F9}"/>
              </a:ext>
            </a:extLst>
          </p:cNvPr>
          <p:cNvSpPr txBox="1"/>
          <p:nvPr/>
        </p:nvSpPr>
        <p:spPr>
          <a:xfrm>
            <a:off x="489925" y="923023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나눔스퀘어 ExtraBold" panose="020B0600000101010101" pitchFamily="50" charset="-127"/>
                <a:cs typeface="Poppins" panose="00000500000000000000" pitchFamily="2" charset="0"/>
              </a:defRPr>
            </a:lvl1pPr>
          </a:lstStyle>
          <a:p>
            <a:pPr algn="l"/>
            <a:r>
              <a:rPr lang="en-US" altLang="ko-KR" sz="1600" dirty="0"/>
              <a:t>Default</a:t>
            </a:r>
          </a:p>
        </p:txBody>
      </p:sp>
      <p:pic>
        <p:nvPicPr>
          <p:cNvPr id="179" name="그림 178">
            <a:extLst>
              <a:ext uri="{FF2B5EF4-FFF2-40B4-BE49-F238E27FC236}">
                <a16:creationId xmlns:a16="http://schemas.microsoft.com/office/drawing/2014/main" id="{5C45B07F-AEFB-A70B-21CC-5E14AD5C3C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03" t="7368" r="32570" b="10966"/>
          <a:stretch/>
        </p:blipFill>
        <p:spPr>
          <a:xfrm>
            <a:off x="3373372" y="92944"/>
            <a:ext cx="1386893" cy="1936165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B6D88B2B-002B-22D3-5A39-DC44042ABD48}"/>
              </a:ext>
            </a:extLst>
          </p:cNvPr>
          <p:cNvSpPr txBox="1"/>
          <p:nvPr/>
        </p:nvSpPr>
        <p:spPr>
          <a:xfrm>
            <a:off x="6543858" y="3135948"/>
            <a:ext cx="1874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chemeClr val="accent1"/>
                </a:solidFill>
              </a:rPr>
              <a:t>i_inear_prox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EFBA3DAE-808D-C905-47B8-27D87AD55C0A}"/>
              </a:ext>
            </a:extLst>
          </p:cNvPr>
          <p:cNvSpPr/>
          <p:nvPr/>
        </p:nvSpPr>
        <p:spPr>
          <a:xfrm rot="10800000">
            <a:off x="8313696" y="480035"/>
            <a:ext cx="252000" cy="184663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12313FA-E273-C601-1488-CDBFAF1C6DDF}"/>
              </a:ext>
            </a:extLst>
          </p:cNvPr>
          <p:cNvCxnSpPr>
            <a:cxnSpLocks/>
          </p:cNvCxnSpPr>
          <p:nvPr/>
        </p:nvCxnSpPr>
        <p:spPr>
          <a:xfrm>
            <a:off x="8438382" y="494834"/>
            <a:ext cx="0" cy="995636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6433A6-5801-82FC-49EE-BD62D1AD82D3}"/>
              </a:ext>
            </a:extLst>
          </p:cNvPr>
          <p:cNvSpPr txBox="1"/>
          <p:nvPr/>
        </p:nvSpPr>
        <p:spPr>
          <a:xfrm>
            <a:off x="7845413" y="474779"/>
            <a:ext cx="57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BT</a:t>
            </a:r>
            <a:endParaRPr lang="ko-KR" altLang="en-US" sz="2000" dirty="0"/>
          </a:p>
        </p:txBody>
      </p:sp>
      <p:pic>
        <p:nvPicPr>
          <p:cNvPr id="47" name="그래픽 46" descr="스마트폰 단색으로 채워진">
            <a:extLst>
              <a:ext uri="{FF2B5EF4-FFF2-40B4-BE49-F238E27FC236}">
                <a16:creationId xmlns:a16="http://schemas.microsoft.com/office/drawing/2014/main" id="{AA41D75A-2C59-30E8-D746-1FEBDAC99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036" y="45321"/>
            <a:ext cx="914400" cy="914400"/>
          </a:xfrm>
          <a:prstGeom prst="rect">
            <a:avLst/>
          </a:prstGeom>
        </p:spPr>
      </p:pic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01BE3CD5-41E1-8027-E11D-72D337BA30F3}"/>
              </a:ext>
            </a:extLst>
          </p:cNvPr>
          <p:cNvSpPr/>
          <p:nvPr/>
        </p:nvSpPr>
        <p:spPr>
          <a:xfrm rot="386758" flipH="1">
            <a:off x="8602776" y="209989"/>
            <a:ext cx="753836" cy="276222"/>
          </a:xfrm>
          <a:custGeom>
            <a:avLst/>
            <a:gdLst>
              <a:gd name="connsiteX0" fmla="*/ 0 w 619125"/>
              <a:gd name="connsiteY0" fmla="*/ 152425 h 152425"/>
              <a:gd name="connsiteX1" fmla="*/ 323850 w 619125"/>
              <a:gd name="connsiteY1" fmla="*/ 25 h 152425"/>
              <a:gd name="connsiteX2" fmla="*/ 619125 w 619125"/>
              <a:gd name="connsiteY2" fmla="*/ 142900 h 152425"/>
              <a:gd name="connsiteX0" fmla="*/ 0 w 619125"/>
              <a:gd name="connsiteY0" fmla="*/ 152424 h 152424"/>
              <a:gd name="connsiteX1" fmla="*/ 323850 w 619125"/>
              <a:gd name="connsiteY1" fmla="*/ 24 h 152424"/>
              <a:gd name="connsiteX2" fmla="*/ 619125 w 619125"/>
              <a:gd name="connsiteY2" fmla="*/ 142899 h 152424"/>
              <a:gd name="connsiteX0" fmla="*/ 0 w 619125"/>
              <a:gd name="connsiteY0" fmla="*/ 152424 h 152424"/>
              <a:gd name="connsiteX1" fmla="*/ 307117 w 619125"/>
              <a:gd name="connsiteY1" fmla="*/ 24 h 152424"/>
              <a:gd name="connsiteX2" fmla="*/ 619125 w 619125"/>
              <a:gd name="connsiteY2" fmla="*/ 142899 h 15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125" h="152424">
                <a:moveTo>
                  <a:pt x="0" y="152424"/>
                </a:moveTo>
                <a:cubicBezTo>
                  <a:pt x="110331" y="77017"/>
                  <a:pt x="203930" y="1611"/>
                  <a:pt x="307117" y="24"/>
                </a:cubicBezTo>
                <a:cubicBezTo>
                  <a:pt x="410304" y="-1563"/>
                  <a:pt x="497982" y="78552"/>
                  <a:pt x="619125" y="1428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 descr="어두운, 옅은이(가) 표시된 사진&#10;&#10;자동 생성된 설명">
            <a:extLst>
              <a:ext uri="{FF2B5EF4-FFF2-40B4-BE49-F238E27FC236}">
                <a16:creationId xmlns:a16="http://schemas.microsoft.com/office/drawing/2014/main" id="{772D1076-9DA4-D188-95A5-1C445615DA9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22" r="65566" b="68751"/>
          <a:stretch/>
        </p:blipFill>
        <p:spPr>
          <a:xfrm>
            <a:off x="5131673" y="4979578"/>
            <a:ext cx="523875" cy="562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9F7448-4CC4-BDB1-4081-B38FC3AF1ABD}"/>
              </a:ext>
            </a:extLst>
          </p:cNvPr>
          <p:cNvSpPr txBox="1"/>
          <p:nvPr/>
        </p:nvSpPr>
        <p:spPr>
          <a:xfrm>
            <a:off x="8286748" y="4258488"/>
            <a:ext cx="750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o_anch</a:t>
            </a:r>
            <a:endParaRPr lang="ko-KR" altLang="en-US" sz="105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282D1-6EBD-6FFE-6A67-4AA268366D99}"/>
              </a:ext>
            </a:extLst>
          </p:cNvPr>
          <p:cNvSpPr txBox="1"/>
          <p:nvPr/>
        </p:nvSpPr>
        <p:spPr>
          <a:xfrm>
            <a:off x="8286748" y="4502505"/>
            <a:ext cx="750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o_cach</a:t>
            </a:r>
            <a:endParaRPr lang="ko-KR" altLang="en-US" sz="105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75774-5747-AE8B-A91F-EF94888BADA0}"/>
              </a:ext>
            </a:extLst>
          </p:cNvPr>
          <p:cNvSpPr txBox="1"/>
          <p:nvPr/>
        </p:nvSpPr>
        <p:spPr>
          <a:xfrm>
            <a:off x="8286748" y="4778221"/>
            <a:ext cx="750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o_anref</a:t>
            </a:r>
            <a:endParaRPr lang="ko-KR" altLang="en-US" sz="105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853B5-4D81-72A7-92BB-F64A40B4F1E7}"/>
              </a:ext>
            </a:extLst>
          </p:cNvPr>
          <p:cNvSpPr txBox="1"/>
          <p:nvPr/>
        </p:nvSpPr>
        <p:spPr>
          <a:xfrm>
            <a:off x="8286748" y="5018391"/>
            <a:ext cx="750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o_caref</a:t>
            </a:r>
            <a:endParaRPr lang="ko-KR" altLang="en-US" sz="105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3F5E2-D93C-7D10-87D3-86ED23978F27}"/>
              </a:ext>
            </a:extLst>
          </p:cNvPr>
          <p:cNvSpPr txBox="1"/>
          <p:nvPr/>
        </p:nvSpPr>
        <p:spPr>
          <a:xfrm>
            <a:off x="8278373" y="3776454"/>
            <a:ext cx="10086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o_dac&lt;7:0&gt;</a:t>
            </a:r>
            <a:endParaRPr lang="ko-KR" altLang="en-US" sz="105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2F8DD-EE4F-E47F-C29A-019F3EB60F64}"/>
              </a:ext>
            </a:extLst>
          </p:cNvPr>
          <p:cNvSpPr txBox="1"/>
          <p:nvPr/>
        </p:nvSpPr>
        <p:spPr>
          <a:xfrm>
            <a:off x="8278374" y="4016624"/>
            <a:ext cx="9650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o_dac_on</a:t>
            </a:r>
            <a:endParaRPr lang="ko-KR" altLang="en-US" sz="105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12DF74-D373-7808-632F-2116417BB4DD}"/>
              </a:ext>
            </a:extLst>
          </p:cNvPr>
          <p:cNvSpPr/>
          <p:nvPr/>
        </p:nvSpPr>
        <p:spPr>
          <a:xfrm>
            <a:off x="6358583" y="999539"/>
            <a:ext cx="5040937" cy="5261924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3119E-C9A9-8201-33B9-52150A1D4565}"/>
              </a:ext>
            </a:extLst>
          </p:cNvPr>
          <p:cNvSpPr txBox="1"/>
          <p:nvPr/>
        </p:nvSpPr>
        <p:spPr>
          <a:xfrm>
            <a:off x="8817074" y="1889766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uart_tx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BB8630-BBA7-A12B-A7E5-499EDCEFFBBC}"/>
              </a:ext>
            </a:extLst>
          </p:cNvPr>
          <p:cNvSpPr txBox="1"/>
          <p:nvPr/>
        </p:nvSpPr>
        <p:spPr>
          <a:xfrm>
            <a:off x="8810054" y="2441184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uart_rx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3F3D27-4EDF-0EC4-325F-53CF5544B528}"/>
              </a:ext>
            </a:extLst>
          </p:cNvPr>
          <p:cNvCxnSpPr>
            <a:cxnSpLocks/>
          </p:cNvCxnSpPr>
          <p:nvPr/>
        </p:nvCxnSpPr>
        <p:spPr>
          <a:xfrm>
            <a:off x="8910782" y="2169341"/>
            <a:ext cx="97200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6DEF11-DFFE-E726-67E6-49444BFD67D0}"/>
              </a:ext>
            </a:extLst>
          </p:cNvPr>
          <p:cNvSpPr/>
          <p:nvPr/>
        </p:nvSpPr>
        <p:spPr>
          <a:xfrm>
            <a:off x="6695092" y="3991674"/>
            <a:ext cx="1516029" cy="219141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NEMO Circuit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8D61F1-635E-7425-F84C-8A9156A0D8B8}"/>
              </a:ext>
            </a:extLst>
          </p:cNvPr>
          <p:cNvSpPr/>
          <p:nvPr/>
        </p:nvSpPr>
        <p:spPr>
          <a:xfrm>
            <a:off x="9882782" y="1956136"/>
            <a:ext cx="1406466" cy="42269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99BF6E-EA34-0F9B-D296-CC86624777D0}"/>
              </a:ext>
            </a:extLst>
          </p:cNvPr>
          <p:cNvCxnSpPr>
            <a:cxnSpLocks/>
          </p:cNvCxnSpPr>
          <p:nvPr/>
        </p:nvCxnSpPr>
        <p:spPr>
          <a:xfrm flipV="1">
            <a:off x="5592350" y="5454840"/>
            <a:ext cx="1116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BFE2B4-DC11-6566-9BB3-EFB2CAD9D9FE}"/>
              </a:ext>
            </a:extLst>
          </p:cNvPr>
          <p:cNvSpPr txBox="1"/>
          <p:nvPr/>
        </p:nvSpPr>
        <p:spPr>
          <a:xfrm>
            <a:off x="5441268" y="5174165"/>
            <a:ext cx="106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welec</a:t>
            </a:r>
            <a:endParaRPr lang="ko-KR" altLang="en-US" sz="1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5720551-D2B8-1692-E226-F0BCA6F11A46}"/>
              </a:ext>
            </a:extLst>
          </p:cNvPr>
          <p:cNvCxnSpPr>
            <a:cxnSpLocks/>
          </p:cNvCxnSpPr>
          <p:nvPr/>
        </p:nvCxnSpPr>
        <p:spPr>
          <a:xfrm flipV="1">
            <a:off x="5592350" y="5787351"/>
            <a:ext cx="1116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4F31B5-E31B-3715-E01A-39D1EE7EBF95}"/>
              </a:ext>
            </a:extLst>
          </p:cNvPr>
          <p:cNvSpPr txBox="1"/>
          <p:nvPr/>
        </p:nvSpPr>
        <p:spPr>
          <a:xfrm>
            <a:off x="5441268" y="5513723"/>
            <a:ext cx="106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celec</a:t>
            </a:r>
            <a:endParaRPr lang="ko-KR" altLang="en-US" sz="1400" b="1" dirty="0"/>
          </a:p>
        </p:txBody>
      </p:sp>
      <p:pic>
        <p:nvPicPr>
          <p:cNvPr id="21" name="그림 20" descr="어두운, 옅은이(가) 표시된 사진&#10;&#10;자동 생성된 설명">
            <a:extLst>
              <a:ext uri="{FF2B5EF4-FFF2-40B4-BE49-F238E27FC236}">
                <a16:creationId xmlns:a16="http://schemas.microsoft.com/office/drawing/2014/main" id="{9F738174-DD78-FC81-05A1-1C5BB6D0D3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66" t="33984" r="50108" b="40139"/>
          <a:stretch/>
        </p:blipFill>
        <p:spPr>
          <a:xfrm>
            <a:off x="5238114" y="5598174"/>
            <a:ext cx="409751" cy="400110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2E01EB4-237A-F44B-5A93-547790469163}"/>
              </a:ext>
            </a:extLst>
          </p:cNvPr>
          <p:cNvCxnSpPr>
            <a:cxnSpLocks/>
          </p:cNvCxnSpPr>
          <p:nvPr/>
        </p:nvCxnSpPr>
        <p:spPr>
          <a:xfrm>
            <a:off x="8910782" y="2363118"/>
            <a:ext cx="97200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4F9AD3A-0761-C35D-718D-AE692AA65781}"/>
              </a:ext>
            </a:extLst>
          </p:cNvPr>
          <p:cNvCxnSpPr>
            <a:cxnSpLocks/>
          </p:cNvCxnSpPr>
          <p:nvPr/>
        </p:nvCxnSpPr>
        <p:spPr>
          <a:xfrm flipV="1">
            <a:off x="8211121" y="4534041"/>
            <a:ext cx="1656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D2D5A37-C4E6-CCBB-A48F-966557460684}"/>
              </a:ext>
            </a:extLst>
          </p:cNvPr>
          <p:cNvCxnSpPr>
            <a:cxnSpLocks/>
          </p:cNvCxnSpPr>
          <p:nvPr/>
        </p:nvCxnSpPr>
        <p:spPr>
          <a:xfrm flipV="1">
            <a:off x="8211121" y="4767162"/>
            <a:ext cx="1656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3594396-C700-5BD7-EFE9-FD56E249AB00}"/>
              </a:ext>
            </a:extLst>
          </p:cNvPr>
          <p:cNvCxnSpPr>
            <a:cxnSpLocks/>
          </p:cNvCxnSpPr>
          <p:nvPr/>
        </p:nvCxnSpPr>
        <p:spPr>
          <a:xfrm flipV="1">
            <a:off x="8211121" y="5049927"/>
            <a:ext cx="1656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0965304-7169-9A5A-9DA0-E95E04EA4AD3}"/>
              </a:ext>
            </a:extLst>
          </p:cNvPr>
          <p:cNvCxnSpPr>
            <a:cxnSpLocks/>
          </p:cNvCxnSpPr>
          <p:nvPr/>
        </p:nvCxnSpPr>
        <p:spPr>
          <a:xfrm flipV="1">
            <a:off x="8211121" y="5283048"/>
            <a:ext cx="1656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E060C8-E2C7-5A4F-F6B1-8B7944B7F8DB}"/>
              </a:ext>
            </a:extLst>
          </p:cNvPr>
          <p:cNvCxnSpPr>
            <a:cxnSpLocks/>
          </p:cNvCxnSpPr>
          <p:nvPr/>
        </p:nvCxnSpPr>
        <p:spPr>
          <a:xfrm flipV="1">
            <a:off x="8211121" y="4036618"/>
            <a:ext cx="1656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E17E85E-5755-6419-0358-84B166C5F97B}"/>
              </a:ext>
            </a:extLst>
          </p:cNvPr>
          <p:cNvCxnSpPr>
            <a:cxnSpLocks/>
          </p:cNvCxnSpPr>
          <p:nvPr/>
        </p:nvCxnSpPr>
        <p:spPr>
          <a:xfrm flipV="1">
            <a:off x="8211121" y="4269739"/>
            <a:ext cx="1656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F8AB4B-4C5B-2E4B-0083-6B5984B2C6A1}"/>
              </a:ext>
            </a:extLst>
          </p:cNvPr>
          <p:cNvGrpSpPr/>
          <p:nvPr/>
        </p:nvGrpSpPr>
        <p:grpSpPr>
          <a:xfrm flipH="1">
            <a:off x="5330220" y="3454805"/>
            <a:ext cx="835910" cy="338554"/>
            <a:chOff x="8817784" y="5668928"/>
            <a:chExt cx="835910" cy="33855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98FA597-46C3-DB76-6FD6-6A7460CEA56F}"/>
                </a:ext>
              </a:extLst>
            </p:cNvPr>
            <p:cNvCxnSpPr>
              <a:cxnSpLocks/>
            </p:cNvCxnSpPr>
            <p:nvPr/>
          </p:nvCxnSpPr>
          <p:spPr>
            <a:xfrm>
              <a:off x="8988420" y="6005329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6C5BB8-C450-3301-3E60-73A776FE164C}"/>
                </a:ext>
              </a:extLst>
            </p:cNvPr>
            <p:cNvSpPr txBox="1"/>
            <p:nvPr/>
          </p:nvSpPr>
          <p:spPr>
            <a:xfrm>
              <a:off x="8817784" y="5668928"/>
              <a:ext cx="835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high</a:t>
              </a:r>
              <a:endParaRPr lang="ko-KR" altLang="en-US" sz="1600" dirty="0"/>
            </a:p>
          </p:txBody>
        </p:sp>
      </p:grp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8D3B0672-4475-E06A-9EB3-BA83BB25077F}"/>
              </a:ext>
            </a:extLst>
          </p:cNvPr>
          <p:cNvSpPr/>
          <p:nvPr/>
        </p:nvSpPr>
        <p:spPr>
          <a:xfrm>
            <a:off x="5148693" y="3457713"/>
            <a:ext cx="1114910" cy="446798"/>
          </a:xfrm>
          <a:prstGeom prst="wedgeRoundRectCallout">
            <a:avLst>
              <a:gd name="adj1" fmla="val 74082"/>
              <a:gd name="adj2" fmla="val -61422"/>
              <a:gd name="adj3" fmla="val 16667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07EB4-566A-E57E-668F-1499B0A3A76F}"/>
              </a:ext>
            </a:extLst>
          </p:cNvPr>
          <p:cNvSpPr txBox="1"/>
          <p:nvPr/>
        </p:nvSpPr>
        <p:spPr>
          <a:xfrm>
            <a:off x="8286747" y="5283254"/>
            <a:ext cx="11935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/>
              <a:t>o_bip_sw_on</a:t>
            </a:r>
            <a:endParaRPr lang="ko-KR" altLang="en-US" sz="105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0BB8C5-60F4-DA0C-93B1-2EB553F97A50}"/>
              </a:ext>
            </a:extLst>
          </p:cNvPr>
          <p:cNvSpPr txBox="1"/>
          <p:nvPr/>
        </p:nvSpPr>
        <p:spPr>
          <a:xfrm>
            <a:off x="8286748" y="5497297"/>
            <a:ext cx="1669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>
                <a:solidFill>
                  <a:srgbClr val="1200F6"/>
                </a:solidFill>
              </a:rPr>
              <a:t>o_pd_discharge_on</a:t>
            </a:r>
            <a:endParaRPr lang="ko-KR" altLang="en-US" sz="1050" b="1" dirty="0">
              <a:solidFill>
                <a:srgbClr val="1200F6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DB8895C-BDD0-1BEB-9824-80B12217D762}"/>
              </a:ext>
            </a:extLst>
          </p:cNvPr>
          <p:cNvCxnSpPr>
            <a:cxnSpLocks/>
          </p:cNvCxnSpPr>
          <p:nvPr/>
        </p:nvCxnSpPr>
        <p:spPr>
          <a:xfrm flipV="1">
            <a:off x="8211121" y="5528833"/>
            <a:ext cx="1656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A1739FE-16B8-54F2-C3CB-EAB61EC97C31}"/>
              </a:ext>
            </a:extLst>
          </p:cNvPr>
          <p:cNvCxnSpPr>
            <a:cxnSpLocks/>
          </p:cNvCxnSpPr>
          <p:nvPr/>
        </p:nvCxnSpPr>
        <p:spPr>
          <a:xfrm flipV="1">
            <a:off x="8211121" y="5761954"/>
            <a:ext cx="1656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056A1E5-4ED7-3D0B-5E0A-BC6E528583FB}"/>
              </a:ext>
            </a:extLst>
          </p:cNvPr>
          <p:cNvCxnSpPr/>
          <p:nvPr/>
        </p:nvCxnSpPr>
        <p:spPr>
          <a:xfrm flipH="1">
            <a:off x="508663" y="6325074"/>
            <a:ext cx="113176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B0E201-A0F3-164F-D2C8-743A9776D815}"/>
              </a:ext>
            </a:extLst>
          </p:cNvPr>
          <p:cNvSpPr txBox="1"/>
          <p:nvPr/>
        </p:nvSpPr>
        <p:spPr>
          <a:xfrm>
            <a:off x="8286748" y="5811371"/>
            <a:ext cx="1669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>
                <a:solidFill>
                  <a:srgbClr val="1200F6"/>
                </a:solidFill>
              </a:rPr>
              <a:t>i_pd_out</a:t>
            </a:r>
            <a:endParaRPr lang="ko-KR" altLang="en-US" sz="1050" b="1" dirty="0">
              <a:solidFill>
                <a:srgbClr val="1200F6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B1BEB8F-8F61-7735-9338-D5CB5612B366}"/>
              </a:ext>
            </a:extLst>
          </p:cNvPr>
          <p:cNvCxnSpPr>
            <a:cxnSpLocks/>
          </p:cNvCxnSpPr>
          <p:nvPr/>
        </p:nvCxnSpPr>
        <p:spPr>
          <a:xfrm flipV="1">
            <a:off x="8211121" y="6076028"/>
            <a:ext cx="1656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65D145-B2A4-16AA-8ABF-C22C76F3A841}"/>
              </a:ext>
            </a:extLst>
          </p:cNvPr>
          <p:cNvSpPr txBox="1"/>
          <p:nvPr/>
        </p:nvSpPr>
        <p:spPr>
          <a:xfrm>
            <a:off x="9814149" y="3418780"/>
            <a:ext cx="1585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MCU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C62AB0-DB02-B059-E55D-AD737106D1B4}"/>
              </a:ext>
            </a:extLst>
          </p:cNvPr>
          <p:cNvSpPr txBox="1"/>
          <p:nvPr/>
        </p:nvSpPr>
        <p:spPr>
          <a:xfrm>
            <a:off x="8306100" y="3258399"/>
            <a:ext cx="160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1200F6"/>
                </a:solidFill>
              </a:rPr>
              <a:t>i_vddh_monitor</a:t>
            </a:r>
            <a:endParaRPr lang="ko-KR" altLang="en-US" sz="1100" b="1" dirty="0">
              <a:solidFill>
                <a:srgbClr val="1200F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FA2F9A-A20B-5514-B453-9E63024BDA5B}"/>
              </a:ext>
            </a:extLst>
          </p:cNvPr>
          <p:cNvSpPr txBox="1"/>
          <p:nvPr/>
        </p:nvSpPr>
        <p:spPr>
          <a:xfrm>
            <a:off x="6531429" y="3754150"/>
            <a:ext cx="914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vddh(fix)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5BF5D5-48F1-AD30-9996-E05F9A2AFA0E}"/>
              </a:ext>
            </a:extLst>
          </p:cNvPr>
          <p:cNvSpPr/>
          <p:nvPr/>
        </p:nvSpPr>
        <p:spPr>
          <a:xfrm>
            <a:off x="6693243" y="3452477"/>
            <a:ext cx="1517878" cy="29984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1200F6"/>
                </a:solidFill>
              </a:rPr>
              <a:t>NEMO</a:t>
            </a:r>
            <a:r>
              <a:rPr lang="ko-KR" altLang="en-US" sz="1600" b="1" dirty="0">
                <a:solidFill>
                  <a:srgbClr val="1200F6"/>
                </a:solidFill>
              </a:rPr>
              <a:t> </a:t>
            </a:r>
            <a:r>
              <a:rPr lang="en-US" altLang="ko-KR" sz="1600" b="1" dirty="0">
                <a:solidFill>
                  <a:srgbClr val="1200F6"/>
                </a:solidFill>
              </a:rPr>
              <a:t>PMU</a:t>
            </a:r>
            <a:endParaRPr lang="ko-KR" altLang="en-US" sz="1600" b="1" dirty="0">
              <a:solidFill>
                <a:srgbClr val="1200F6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E1865D-D5B9-6A72-DDF1-68388D5321E1}"/>
              </a:ext>
            </a:extLst>
          </p:cNvPr>
          <p:cNvSpPr txBox="1"/>
          <p:nvPr/>
        </p:nvSpPr>
        <p:spPr>
          <a:xfrm>
            <a:off x="8278306" y="3485628"/>
            <a:ext cx="1517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1200F6"/>
                </a:solidFill>
              </a:rPr>
              <a:t>o_stepup_sw</a:t>
            </a:r>
            <a:endParaRPr lang="ko-KR" altLang="en-US" sz="1100" b="1" dirty="0">
              <a:solidFill>
                <a:srgbClr val="1200F6"/>
              </a:solidFill>
            </a:endParaRP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43BD3C50-71E1-3988-699F-A3518D1506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42408" y="1352604"/>
            <a:ext cx="713022" cy="370049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B0567AA-6C4A-8EBB-ED16-5A479EBC7C5A}"/>
              </a:ext>
            </a:extLst>
          </p:cNvPr>
          <p:cNvCxnSpPr>
            <a:cxnSpLocks/>
          </p:cNvCxnSpPr>
          <p:nvPr/>
        </p:nvCxnSpPr>
        <p:spPr>
          <a:xfrm>
            <a:off x="7437743" y="3762099"/>
            <a:ext cx="0" cy="245711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460DA02-8DC8-D3F5-A50D-9F71CB64D023}"/>
              </a:ext>
            </a:extLst>
          </p:cNvPr>
          <p:cNvCxnSpPr>
            <a:cxnSpLocks/>
          </p:cNvCxnSpPr>
          <p:nvPr/>
        </p:nvCxnSpPr>
        <p:spPr>
          <a:xfrm flipV="1">
            <a:off x="8212963" y="3490177"/>
            <a:ext cx="1656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9EF5837-CC74-EA12-DDC2-993E06ECBE3F}"/>
              </a:ext>
            </a:extLst>
          </p:cNvPr>
          <p:cNvCxnSpPr>
            <a:cxnSpLocks/>
          </p:cNvCxnSpPr>
          <p:nvPr/>
        </p:nvCxnSpPr>
        <p:spPr>
          <a:xfrm flipV="1">
            <a:off x="8211121" y="3724714"/>
            <a:ext cx="1656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07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9">
            <a:extLst>
              <a:ext uri="{FF2B5EF4-FFF2-40B4-BE49-F238E27FC236}">
                <a16:creationId xmlns:a16="http://schemas.microsoft.com/office/drawing/2014/main" id="{CE1BE08C-83F9-FB9B-C8A8-A01654E81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5231"/>
              </p:ext>
            </p:extLst>
          </p:nvPr>
        </p:nvGraphicFramePr>
        <p:xfrm>
          <a:off x="151915" y="2012493"/>
          <a:ext cx="4730924" cy="358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36">
                  <a:extLst>
                    <a:ext uri="{9D8B030D-6E8A-4147-A177-3AD203B41FA5}">
                      <a16:colId xmlns:a16="http://schemas.microsoft.com/office/drawing/2014/main" val="3064686588"/>
                    </a:ext>
                  </a:extLst>
                </a:gridCol>
                <a:gridCol w="3823488">
                  <a:extLst>
                    <a:ext uri="{9D8B030D-6E8A-4147-A177-3AD203B41FA5}">
                      <a16:colId xmlns:a16="http://schemas.microsoft.com/office/drawing/2014/main" val="226072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1pcs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이상 인이어 자극 사용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배터리 정상 상태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 중인 인이어 터치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 이상 클릭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QCC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는 </a:t>
                      </a:r>
                      <a:r>
                        <a:rPr lang="en-US" altLang="ko-KR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uart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통신을 통해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MCU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자극 중지 신호를 보냄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NEMO Circuit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출력되는 자극이 모두 중지됨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다른쪽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인이어에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자극 중지 명령 전달</a:t>
                      </a:r>
                      <a:endParaRPr lang="en-US" altLang="ko-KR" sz="1400" dirty="0">
                        <a:solidFill>
                          <a:srgbClr val="1200F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APP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에서도 자극 중지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solidFill>
                          <a:srgbClr val="1200F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57078"/>
                  </a:ext>
                </a:extLst>
              </a:tr>
              <a:tr h="522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2798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CBD33A-9885-22D7-FCB8-5EB612DCB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17</a:t>
            </a:fld>
            <a:endParaRPr lang="ko-KR" altLang="en-US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148F5E81-1D3F-63A6-7D44-F045F1201C8B}"/>
              </a:ext>
            </a:extLst>
          </p:cNvPr>
          <p:cNvCxnSpPr>
            <a:cxnSpLocks/>
          </p:cNvCxnSpPr>
          <p:nvPr/>
        </p:nvCxnSpPr>
        <p:spPr>
          <a:xfrm>
            <a:off x="5731782" y="3769757"/>
            <a:ext cx="621781" cy="0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3F2E672A-D26D-6CAA-A297-818A51A5FEA3}"/>
              </a:ext>
            </a:extLst>
          </p:cNvPr>
          <p:cNvSpPr txBox="1"/>
          <p:nvPr/>
        </p:nvSpPr>
        <p:spPr>
          <a:xfrm>
            <a:off x="5326730" y="3369647"/>
            <a:ext cx="102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/>
              <a:t>착용중</a:t>
            </a:r>
            <a:endParaRPr lang="ko-KR" altLang="en-US" sz="20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35D2D15-85C9-44CD-9C55-F9B46AE8C1DF}"/>
              </a:ext>
            </a:extLst>
          </p:cNvPr>
          <p:cNvCxnSpPr>
            <a:cxnSpLocks/>
          </p:cNvCxnSpPr>
          <p:nvPr/>
        </p:nvCxnSpPr>
        <p:spPr>
          <a:xfrm>
            <a:off x="7000978" y="3888542"/>
            <a:ext cx="567324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D6DFDF1-3C2F-7805-EB6A-9CDA54C59497}"/>
              </a:ext>
            </a:extLst>
          </p:cNvPr>
          <p:cNvSpPr/>
          <p:nvPr/>
        </p:nvSpPr>
        <p:spPr>
          <a:xfrm>
            <a:off x="6370016" y="3397314"/>
            <a:ext cx="749474" cy="59947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근접 센서</a:t>
            </a: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43BD3C50-71E1-3988-699F-A3518D150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1552" y="2185808"/>
            <a:ext cx="713022" cy="370049"/>
          </a:xfrm>
          <a:prstGeom prst="rect">
            <a:avLst/>
          </a:prstGeom>
        </p:spPr>
      </p:pic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A99F9888-5C65-23FB-D42E-CB2405C10E02}"/>
              </a:ext>
            </a:extLst>
          </p:cNvPr>
          <p:cNvCxnSpPr>
            <a:cxnSpLocks/>
          </p:cNvCxnSpPr>
          <p:nvPr/>
        </p:nvCxnSpPr>
        <p:spPr>
          <a:xfrm>
            <a:off x="7249453" y="1870321"/>
            <a:ext cx="0" cy="14400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C3B2AB3-4167-9076-4112-D00EBAA00B07}"/>
              </a:ext>
            </a:extLst>
          </p:cNvPr>
          <p:cNvCxnSpPr>
            <a:cxnSpLocks/>
          </p:cNvCxnSpPr>
          <p:nvPr/>
        </p:nvCxnSpPr>
        <p:spPr>
          <a:xfrm>
            <a:off x="7238538" y="1870321"/>
            <a:ext cx="50400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93509F-152C-DCC7-6D81-C9DB05DA9CD6}"/>
              </a:ext>
            </a:extLst>
          </p:cNvPr>
          <p:cNvCxnSpPr>
            <a:cxnSpLocks/>
          </p:cNvCxnSpPr>
          <p:nvPr/>
        </p:nvCxnSpPr>
        <p:spPr>
          <a:xfrm>
            <a:off x="7736828" y="1870321"/>
            <a:ext cx="0" cy="399332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55D0B55-2444-5A99-C0D0-F81968BDACF6}"/>
              </a:ext>
            </a:extLst>
          </p:cNvPr>
          <p:cNvSpPr/>
          <p:nvPr/>
        </p:nvSpPr>
        <p:spPr>
          <a:xfrm>
            <a:off x="7568302" y="2269652"/>
            <a:ext cx="1305348" cy="172713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QCC</a:t>
            </a:r>
            <a:endParaRPr lang="ko-KR" altLang="en-US" sz="24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91338-F5BA-8384-7E58-B8DEA6FCBE10}"/>
              </a:ext>
            </a:extLst>
          </p:cNvPr>
          <p:cNvSpPr txBox="1"/>
          <p:nvPr/>
        </p:nvSpPr>
        <p:spPr>
          <a:xfrm>
            <a:off x="6485843" y="1753510"/>
            <a:ext cx="7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VBAT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171" name="그래픽 81">
            <a:extLst>
              <a:ext uri="{FF2B5EF4-FFF2-40B4-BE49-F238E27FC236}">
                <a16:creationId xmlns:a16="http://schemas.microsoft.com/office/drawing/2014/main" id="{EAC8C87B-3F63-9A48-A962-5E1326360BB3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172" name="그래픽 81">
              <a:extLst>
                <a:ext uri="{FF2B5EF4-FFF2-40B4-BE49-F238E27FC236}">
                  <a16:creationId xmlns:a16="http://schemas.microsoft.com/office/drawing/2014/main" id="{CDA231D6-E914-B4D3-0EF3-85DB047B937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그래픽 81">
              <a:extLst>
                <a:ext uri="{FF2B5EF4-FFF2-40B4-BE49-F238E27FC236}">
                  <a16:creationId xmlns:a16="http://schemas.microsoft.com/office/drawing/2014/main" id="{54E22D04-14F3-046B-1536-7FFC1DD4977D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그래픽 81">
              <a:extLst>
                <a:ext uri="{FF2B5EF4-FFF2-40B4-BE49-F238E27FC236}">
                  <a16:creationId xmlns:a16="http://schemas.microsoft.com/office/drawing/2014/main" id="{91115135-6FD8-4BA9-7CC6-3A6E67DABED8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그래픽 81">
              <a:extLst>
                <a:ext uri="{FF2B5EF4-FFF2-40B4-BE49-F238E27FC236}">
                  <a16:creationId xmlns:a16="http://schemas.microsoft.com/office/drawing/2014/main" id="{916E316D-5F9E-C06A-CFCA-354BB92934DD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그래픽 81">
              <a:extLst>
                <a:ext uri="{FF2B5EF4-FFF2-40B4-BE49-F238E27FC236}">
                  <a16:creationId xmlns:a16="http://schemas.microsoft.com/office/drawing/2014/main" id="{51088DCE-3E60-F008-3123-95342E81BD3C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1FC7C326-5B0B-5558-CDC6-5E10F7522D02}"/>
              </a:ext>
            </a:extLst>
          </p:cNvPr>
          <p:cNvSpPr txBox="1"/>
          <p:nvPr/>
        </p:nvSpPr>
        <p:spPr>
          <a:xfrm>
            <a:off x="407930" y="584469"/>
            <a:ext cx="2526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인이어 자극 사용 중 멈춤 </a:t>
            </a:r>
            <a:r>
              <a:rPr lang="en-US" altLang="ko-KR" sz="1600" dirty="0">
                <a:solidFill>
                  <a:schemeClr val="tx1"/>
                </a:solidFill>
              </a:rPr>
              <a:t>- 1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4C7BE83-AB32-B950-69FA-C8E2EBA947F9}"/>
              </a:ext>
            </a:extLst>
          </p:cNvPr>
          <p:cNvSpPr txBox="1"/>
          <p:nvPr/>
        </p:nvSpPr>
        <p:spPr>
          <a:xfrm>
            <a:off x="489925" y="923023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나눔스퀘어 ExtraBold" panose="020B0600000101010101" pitchFamily="50" charset="-127"/>
                <a:cs typeface="Poppins" panose="00000500000000000000" pitchFamily="2" charset="0"/>
              </a:defRPr>
            </a:lvl1pPr>
          </a:lstStyle>
          <a:p>
            <a:pPr algn="l"/>
            <a:r>
              <a:rPr lang="en-US" altLang="ko-KR" sz="1600" dirty="0"/>
              <a:t>Default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6D88B2B-002B-22D3-5A39-DC44042ABD48}"/>
              </a:ext>
            </a:extLst>
          </p:cNvPr>
          <p:cNvSpPr txBox="1"/>
          <p:nvPr/>
        </p:nvSpPr>
        <p:spPr>
          <a:xfrm>
            <a:off x="6502985" y="4011994"/>
            <a:ext cx="1708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1"/>
                </a:solidFill>
              </a:rPr>
              <a:t>i_inear_prox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EFBA3DAE-808D-C905-47B8-27D87AD55C0A}"/>
              </a:ext>
            </a:extLst>
          </p:cNvPr>
          <p:cNvSpPr/>
          <p:nvPr/>
        </p:nvSpPr>
        <p:spPr>
          <a:xfrm rot="10800000">
            <a:off x="8275751" y="1513233"/>
            <a:ext cx="252000" cy="184663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12313FA-E273-C601-1488-CDBFAF1C6DDF}"/>
              </a:ext>
            </a:extLst>
          </p:cNvPr>
          <p:cNvCxnSpPr>
            <a:cxnSpLocks/>
          </p:cNvCxnSpPr>
          <p:nvPr/>
        </p:nvCxnSpPr>
        <p:spPr>
          <a:xfrm>
            <a:off x="8401751" y="1520710"/>
            <a:ext cx="0" cy="720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6433A6-5801-82FC-49EE-BD62D1AD82D3}"/>
              </a:ext>
            </a:extLst>
          </p:cNvPr>
          <p:cNvSpPr txBox="1"/>
          <p:nvPr/>
        </p:nvSpPr>
        <p:spPr>
          <a:xfrm>
            <a:off x="7868142" y="1261704"/>
            <a:ext cx="57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BT</a:t>
            </a:r>
            <a:endParaRPr lang="ko-KR" altLang="en-US" sz="20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822C622-E659-F20E-054C-20DDBA71B94B}"/>
              </a:ext>
            </a:extLst>
          </p:cNvPr>
          <p:cNvSpPr txBox="1"/>
          <p:nvPr/>
        </p:nvSpPr>
        <p:spPr>
          <a:xfrm>
            <a:off x="10167478" y="1410495"/>
            <a:ext cx="113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030A0"/>
                </a:solidFill>
              </a:rPr>
              <a:t>인이어</a:t>
            </a: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8B79F1F-E1B3-8C36-D243-CA7281AFA28F}"/>
              </a:ext>
            </a:extLst>
          </p:cNvPr>
          <p:cNvCxnSpPr>
            <a:cxnSpLocks/>
          </p:cNvCxnSpPr>
          <p:nvPr/>
        </p:nvCxnSpPr>
        <p:spPr>
          <a:xfrm>
            <a:off x="5740723" y="2421105"/>
            <a:ext cx="621781" cy="0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CBA829DF-0FE1-0275-71D9-FD1F14F6128C}"/>
              </a:ext>
            </a:extLst>
          </p:cNvPr>
          <p:cNvSpPr txBox="1"/>
          <p:nvPr/>
        </p:nvSpPr>
        <p:spPr>
          <a:xfrm>
            <a:off x="5184135" y="2020995"/>
            <a:ext cx="1175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/>
              <a:t>버튼클릭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D9E1B8AC-4C71-0EFD-3C50-39F0CB5353FF}"/>
              </a:ext>
            </a:extLst>
          </p:cNvPr>
          <p:cNvSpPr/>
          <p:nvPr/>
        </p:nvSpPr>
        <p:spPr>
          <a:xfrm>
            <a:off x="6370016" y="2130760"/>
            <a:ext cx="605986" cy="75166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터치입력</a:t>
            </a: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74CF2DF8-B232-C99F-F94B-27A2225C83B3}"/>
              </a:ext>
            </a:extLst>
          </p:cNvPr>
          <p:cNvCxnSpPr>
            <a:cxnSpLocks/>
          </p:cNvCxnSpPr>
          <p:nvPr/>
        </p:nvCxnSpPr>
        <p:spPr>
          <a:xfrm>
            <a:off x="7016325" y="3058605"/>
            <a:ext cx="567324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0993BC4D-EC48-8E2A-408C-1FC023F3F097}"/>
              </a:ext>
            </a:extLst>
          </p:cNvPr>
          <p:cNvGrpSpPr/>
          <p:nvPr/>
        </p:nvGrpSpPr>
        <p:grpSpPr>
          <a:xfrm flipH="1">
            <a:off x="5054255" y="2599251"/>
            <a:ext cx="1005816" cy="750819"/>
            <a:chOff x="8699154" y="5569118"/>
            <a:chExt cx="1502003" cy="994875"/>
          </a:xfrm>
        </p:grpSpPr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A2D1FF74-17F6-2F74-AE53-2DC394490569}"/>
                </a:ext>
              </a:extLst>
            </p:cNvPr>
            <p:cNvCxnSpPr>
              <a:cxnSpLocks/>
            </p:cNvCxnSpPr>
            <p:nvPr/>
          </p:nvCxnSpPr>
          <p:spPr>
            <a:xfrm>
              <a:off x="8960829" y="6480065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3325A350-6C56-2252-04C3-CBD9191F5E38}"/>
                </a:ext>
              </a:extLst>
            </p:cNvPr>
            <p:cNvCxnSpPr>
              <a:cxnSpLocks/>
            </p:cNvCxnSpPr>
            <p:nvPr/>
          </p:nvCxnSpPr>
          <p:spPr>
            <a:xfrm>
              <a:off x="9584746" y="6006199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3D0A5473-1560-BFBA-C17C-6DEC374AA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4746" y="6006199"/>
              <a:ext cx="0" cy="46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51D46A2-FD6C-787B-648C-31A8C198B59E}"/>
                </a:ext>
              </a:extLst>
            </p:cNvPr>
            <p:cNvSpPr txBox="1"/>
            <p:nvPr/>
          </p:nvSpPr>
          <p:spPr>
            <a:xfrm>
              <a:off x="8699154" y="6033826"/>
              <a:ext cx="835910" cy="530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</a:t>
              </a:r>
              <a:endParaRPr lang="ko-KR" altLang="en-US" sz="20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BF086B2-B6F9-88B6-9953-E9C94F6E8532}"/>
                </a:ext>
              </a:extLst>
            </p:cNvPr>
            <p:cNvSpPr txBox="1"/>
            <p:nvPr/>
          </p:nvSpPr>
          <p:spPr>
            <a:xfrm>
              <a:off x="9365247" y="5569118"/>
              <a:ext cx="835910" cy="530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H</a:t>
              </a:r>
              <a:endParaRPr lang="ko-KR" altLang="en-US" sz="2000" dirty="0"/>
            </a:p>
          </p:txBody>
        </p:sp>
      </p:grpSp>
      <p:sp>
        <p:nvSpPr>
          <p:cNvPr id="214" name="말풍선: 모서리가 둥근 사각형 213">
            <a:extLst>
              <a:ext uri="{FF2B5EF4-FFF2-40B4-BE49-F238E27FC236}">
                <a16:creationId xmlns:a16="http://schemas.microsoft.com/office/drawing/2014/main" id="{7379CC93-D397-C958-7218-B105DE14BC89}"/>
              </a:ext>
            </a:extLst>
          </p:cNvPr>
          <p:cNvSpPr/>
          <p:nvPr/>
        </p:nvSpPr>
        <p:spPr>
          <a:xfrm>
            <a:off x="4949957" y="2580947"/>
            <a:ext cx="1051240" cy="788699"/>
          </a:xfrm>
          <a:prstGeom prst="wedgeRoundRectCallout">
            <a:avLst>
              <a:gd name="adj1" fmla="val 83910"/>
              <a:gd name="adj2" fmla="val 6021"/>
              <a:gd name="adj3" fmla="val 16667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16DB6B4-8B7C-223B-F8EF-CADD0AD5AA72}"/>
              </a:ext>
            </a:extLst>
          </p:cNvPr>
          <p:cNvSpPr txBox="1"/>
          <p:nvPr/>
        </p:nvSpPr>
        <p:spPr>
          <a:xfrm>
            <a:off x="6318480" y="3087767"/>
            <a:ext cx="1315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>
                <a:solidFill>
                  <a:schemeClr val="accent1"/>
                </a:solidFill>
              </a:rPr>
              <a:t>i_inear_button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ADB6A2-62F4-98FC-66F5-CA60623BBEA1}"/>
              </a:ext>
            </a:extLst>
          </p:cNvPr>
          <p:cNvSpPr/>
          <p:nvPr/>
        </p:nvSpPr>
        <p:spPr>
          <a:xfrm>
            <a:off x="6358583" y="1758456"/>
            <a:ext cx="4748309" cy="4566618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7E39D5F-D855-E645-BF9C-404B571BE86C}"/>
              </a:ext>
            </a:extLst>
          </p:cNvPr>
          <p:cNvGrpSpPr/>
          <p:nvPr/>
        </p:nvGrpSpPr>
        <p:grpSpPr>
          <a:xfrm flipH="1">
            <a:off x="5308046" y="4265206"/>
            <a:ext cx="835910" cy="338554"/>
            <a:chOff x="8817784" y="5668928"/>
            <a:chExt cx="835910" cy="3385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F0C15F3-7AC1-01C3-36FC-7726D1ECD2F5}"/>
                </a:ext>
              </a:extLst>
            </p:cNvPr>
            <p:cNvCxnSpPr>
              <a:cxnSpLocks/>
            </p:cNvCxnSpPr>
            <p:nvPr/>
          </p:nvCxnSpPr>
          <p:spPr>
            <a:xfrm>
              <a:off x="8988420" y="6005329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BBB26C-F59D-CD6E-67A7-6479D56C23B6}"/>
                </a:ext>
              </a:extLst>
            </p:cNvPr>
            <p:cNvSpPr txBox="1"/>
            <p:nvPr/>
          </p:nvSpPr>
          <p:spPr>
            <a:xfrm>
              <a:off x="8817784" y="5668928"/>
              <a:ext cx="835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high</a:t>
              </a:r>
              <a:endParaRPr lang="ko-KR" altLang="en-US" sz="1600" dirty="0"/>
            </a:p>
          </p:txBody>
        </p:sp>
      </p:grp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133DEBC8-D446-46F4-4A0D-039527BB9A22}"/>
              </a:ext>
            </a:extLst>
          </p:cNvPr>
          <p:cNvSpPr/>
          <p:nvPr/>
        </p:nvSpPr>
        <p:spPr>
          <a:xfrm>
            <a:off x="5126519" y="4268114"/>
            <a:ext cx="1114910" cy="446798"/>
          </a:xfrm>
          <a:prstGeom prst="wedgeRoundRectCallout">
            <a:avLst>
              <a:gd name="adj1" fmla="val 74082"/>
              <a:gd name="adj2" fmla="val -61422"/>
              <a:gd name="adj3" fmla="val 16667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C8EAF-2F30-ED5E-17B7-6E1BB62BB474}"/>
              </a:ext>
            </a:extLst>
          </p:cNvPr>
          <p:cNvSpPr txBox="1"/>
          <p:nvPr/>
        </p:nvSpPr>
        <p:spPr>
          <a:xfrm>
            <a:off x="8686178" y="2569606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uart_tx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B59E7-3BBD-1641-404D-9936F612E9AA}"/>
              </a:ext>
            </a:extLst>
          </p:cNvPr>
          <p:cNvSpPr txBox="1"/>
          <p:nvPr/>
        </p:nvSpPr>
        <p:spPr>
          <a:xfrm>
            <a:off x="8686178" y="3207047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uart_rx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FA4966B-3B87-675C-C4B4-E8749139A3EE}"/>
              </a:ext>
            </a:extLst>
          </p:cNvPr>
          <p:cNvCxnSpPr>
            <a:cxnSpLocks/>
          </p:cNvCxnSpPr>
          <p:nvPr/>
        </p:nvCxnSpPr>
        <p:spPr>
          <a:xfrm>
            <a:off x="8887267" y="2951714"/>
            <a:ext cx="690714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9D226E-53B4-028B-9FAB-3A482D4B9D81}"/>
              </a:ext>
            </a:extLst>
          </p:cNvPr>
          <p:cNvSpPr/>
          <p:nvPr/>
        </p:nvSpPr>
        <p:spPr>
          <a:xfrm>
            <a:off x="6695092" y="4507984"/>
            <a:ext cx="1719381" cy="170827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NEMO Circuit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839D14-F2AA-E0D3-D246-CDCE28C8C5D2}"/>
              </a:ext>
            </a:extLst>
          </p:cNvPr>
          <p:cNvSpPr/>
          <p:nvPr/>
        </p:nvSpPr>
        <p:spPr>
          <a:xfrm>
            <a:off x="9577981" y="2269652"/>
            <a:ext cx="1406466" cy="39466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MCU</a:t>
            </a:r>
            <a:endParaRPr lang="ko-KR" altLang="en-US" sz="240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D00629-1268-4155-602F-940728583A30}"/>
              </a:ext>
            </a:extLst>
          </p:cNvPr>
          <p:cNvCxnSpPr>
            <a:cxnSpLocks/>
          </p:cNvCxnSpPr>
          <p:nvPr/>
        </p:nvCxnSpPr>
        <p:spPr>
          <a:xfrm flipV="1">
            <a:off x="5130792" y="5768355"/>
            <a:ext cx="1548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C001E2-D431-35FD-DA3B-C0DD30AC98C7}"/>
              </a:ext>
            </a:extLst>
          </p:cNvPr>
          <p:cNvSpPr txBox="1"/>
          <p:nvPr/>
        </p:nvSpPr>
        <p:spPr>
          <a:xfrm>
            <a:off x="5441268" y="5487680"/>
            <a:ext cx="106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welec</a:t>
            </a:r>
            <a:endParaRPr lang="ko-KR" altLang="en-US" sz="14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47015C0-209C-D67A-8DF0-AC9FCB143744}"/>
              </a:ext>
            </a:extLst>
          </p:cNvPr>
          <p:cNvCxnSpPr>
            <a:cxnSpLocks/>
          </p:cNvCxnSpPr>
          <p:nvPr/>
        </p:nvCxnSpPr>
        <p:spPr>
          <a:xfrm flipV="1">
            <a:off x="5130792" y="6100866"/>
            <a:ext cx="1548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EDBDC8-EB34-3589-5A54-3B9F8AA2D50C}"/>
              </a:ext>
            </a:extLst>
          </p:cNvPr>
          <p:cNvSpPr txBox="1"/>
          <p:nvPr/>
        </p:nvSpPr>
        <p:spPr>
          <a:xfrm>
            <a:off x="5441268" y="5827238"/>
            <a:ext cx="106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celec</a:t>
            </a:r>
            <a:endParaRPr lang="ko-KR" altLang="en-US" sz="1400" b="1" dirty="0"/>
          </a:p>
        </p:txBody>
      </p:sp>
      <p:pic>
        <p:nvPicPr>
          <p:cNvPr id="25" name="그림 24" descr="어두운, 옅은이(가) 표시된 사진&#10;&#10;자동 생성된 설명">
            <a:extLst>
              <a:ext uri="{FF2B5EF4-FFF2-40B4-BE49-F238E27FC236}">
                <a16:creationId xmlns:a16="http://schemas.microsoft.com/office/drawing/2014/main" id="{425C49FC-BF01-63FF-32C5-53499B00A4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66" t="33984" r="50108" b="40139"/>
          <a:stretch/>
        </p:blipFill>
        <p:spPr>
          <a:xfrm>
            <a:off x="4785221" y="5893455"/>
            <a:ext cx="409751" cy="400110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8DD0F55-9A5D-B457-F6C2-4A14F7E40A1A}"/>
              </a:ext>
            </a:extLst>
          </p:cNvPr>
          <p:cNvCxnSpPr>
            <a:cxnSpLocks/>
          </p:cNvCxnSpPr>
          <p:nvPr/>
        </p:nvCxnSpPr>
        <p:spPr>
          <a:xfrm>
            <a:off x="8887267" y="3145491"/>
            <a:ext cx="690714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4E0F2A-E5A2-CFFA-A20E-5A86ADC6B29F}"/>
              </a:ext>
            </a:extLst>
          </p:cNvPr>
          <p:cNvCxnSpPr/>
          <p:nvPr/>
        </p:nvCxnSpPr>
        <p:spPr>
          <a:xfrm flipH="1">
            <a:off x="508663" y="6325074"/>
            <a:ext cx="113176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3" name="그림 32" descr="어두운, 옅은이(가) 표시된 사진&#10;&#10;자동 생성된 설명">
            <a:extLst>
              <a:ext uri="{FF2B5EF4-FFF2-40B4-BE49-F238E27FC236}">
                <a16:creationId xmlns:a16="http://schemas.microsoft.com/office/drawing/2014/main" id="{D2A7E5B3-B2B3-628B-DFFE-764491303C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22" r="65566" b="68751"/>
          <a:stretch/>
        </p:blipFill>
        <p:spPr>
          <a:xfrm>
            <a:off x="4688019" y="5266799"/>
            <a:ext cx="523875" cy="56205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07546A9-A8C2-816D-21C3-57AB6603E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947" y="2802166"/>
            <a:ext cx="323012" cy="183179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E60070-ECA5-A387-D3E0-D1031991FB51}"/>
              </a:ext>
            </a:extLst>
          </p:cNvPr>
          <p:cNvCxnSpPr>
            <a:cxnSpLocks/>
          </p:cNvCxnSpPr>
          <p:nvPr/>
        </p:nvCxnSpPr>
        <p:spPr>
          <a:xfrm>
            <a:off x="7249453" y="2727344"/>
            <a:ext cx="0" cy="72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9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9">
            <a:extLst>
              <a:ext uri="{FF2B5EF4-FFF2-40B4-BE49-F238E27FC236}">
                <a16:creationId xmlns:a16="http://schemas.microsoft.com/office/drawing/2014/main" id="{39D43619-5AAE-B702-80E0-61DD93008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42578"/>
              </p:ext>
            </p:extLst>
          </p:nvPr>
        </p:nvGraphicFramePr>
        <p:xfrm>
          <a:off x="151915" y="2012493"/>
          <a:ext cx="4730924" cy="3793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36">
                  <a:extLst>
                    <a:ext uri="{9D8B030D-6E8A-4147-A177-3AD203B41FA5}">
                      <a16:colId xmlns:a16="http://schemas.microsoft.com/office/drawing/2014/main" val="3064686588"/>
                    </a:ext>
                  </a:extLst>
                </a:gridCol>
                <a:gridCol w="3823488">
                  <a:extLst>
                    <a:ext uri="{9D8B030D-6E8A-4147-A177-3AD203B41FA5}">
                      <a16:colId xmlns:a16="http://schemas.microsoft.com/office/drawing/2014/main" val="226072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1pcs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이상 인이어 자극 사용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배터리 정상 상태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 중인 인이어 착용 해제 시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착용이 해제되어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근접 센서 출력 </a:t>
                      </a: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inear_wear_on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high-&gt;low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변환됨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QCC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는 </a:t>
                      </a:r>
                      <a:r>
                        <a:rPr lang="en-US" altLang="ko-KR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uart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통신을 통해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MCU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자극 중지 신호를 보냄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NEMO Circuit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출력되는 자극이 모두 중지됨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다른쪽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인이어에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자극 중지 명령 전달</a:t>
                      </a:r>
                      <a:endParaRPr lang="en-US" altLang="ko-KR" sz="1400" dirty="0">
                        <a:solidFill>
                          <a:srgbClr val="1200F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APP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에서도 자극 중지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57078"/>
                  </a:ext>
                </a:extLst>
              </a:tr>
              <a:tr h="522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2798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CBD33A-9885-22D7-FCB8-5EB612DCB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171" name="그래픽 81">
            <a:extLst>
              <a:ext uri="{FF2B5EF4-FFF2-40B4-BE49-F238E27FC236}">
                <a16:creationId xmlns:a16="http://schemas.microsoft.com/office/drawing/2014/main" id="{EAC8C87B-3F63-9A48-A962-5E1326360BB3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172" name="그래픽 81">
              <a:extLst>
                <a:ext uri="{FF2B5EF4-FFF2-40B4-BE49-F238E27FC236}">
                  <a16:creationId xmlns:a16="http://schemas.microsoft.com/office/drawing/2014/main" id="{CDA231D6-E914-B4D3-0EF3-85DB047B937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그래픽 81">
              <a:extLst>
                <a:ext uri="{FF2B5EF4-FFF2-40B4-BE49-F238E27FC236}">
                  <a16:creationId xmlns:a16="http://schemas.microsoft.com/office/drawing/2014/main" id="{54E22D04-14F3-046B-1536-7FFC1DD4977D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그래픽 81">
              <a:extLst>
                <a:ext uri="{FF2B5EF4-FFF2-40B4-BE49-F238E27FC236}">
                  <a16:creationId xmlns:a16="http://schemas.microsoft.com/office/drawing/2014/main" id="{91115135-6FD8-4BA9-7CC6-3A6E67DABED8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그래픽 81">
              <a:extLst>
                <a:ext uri="{FF2B5EF4-FFF2-40B4-BE49-F238E27FC236}">
                  <a16:creationId xmlns:a16="http://schemas.microsoft.com/office/drawing/2014/main" id="{916E316D-5F9E-C06A-CFCA-354BB92934DD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그래픽 81">
              <a:extLst>
                <a:ext uri="{FF2B5EF4-FFF2-40B4-BE49-F238E27FC236}">
                  <a16:creationId xmlns:a16="http://schemas.microsoft.com/office/drawing/2014/main" id="{51088DCE-3E60-F008-3123-95342E81BD3C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1FC7C326-5B0B-5558-CDC6-5E10F7522D02}"/>
              </a:ext>
            </a:extLst>
          </p:cNvPr>
          <p:cNvSpPr txBox="1"/>
          <p:nvPr/>
        </p:nvSpPr>
        <p:spPr>
          <a:xfrm>
            <a:off x="407930" y="584469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인이어 자극 사용 중 멈춤 </a:t>
            </a:r>
            <a:r>
              <a:rPr lang="en-US" altLang="ko-KR" sz="1600" dirty="0">
                <a:solidFill>
                  <a:schemeClr val="tx1"/>
                </a:solidFill>
              </a:rPr>
              <a:t>- 2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4C7BE83-AB32-B950-69FA-C8E2EBA947F9}"/>
              </a:ext>
            </a:extLst>
          </p:cNvPr>
          <p:cNvSpPr txBox="1"/>
          <p:nvPr/>
        </p:nvSpPr>
        <p:spPr>
          <a:xfrm>
            <a:off x="489925" y="923023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나눔스퀘어 ExtraBold" panose="020B0600000101010101" pitchFamily="50" charset="-127"/>
                <a:cs typeface="Poppins" panose="00000500000000000000" pitchFamily="2" charset="0"/>
              </a:defRPr>
            </a:lvl1pPr>
          </a:lstStyle>
          <a:p>
            <a:pPr algn="l"/>
            <a:r>
              <a:rPr lang="en-US" altLang="ko-KR" sz="1600" dirty="0"/>
              <a:t>Default</a:t>
            </a:r>
          </a:p>
        </p:txBody>
      </p:sp>
      <p:sp>
        <p:nvSpPr>
          <p:cNvPr id="124" name="말풍선: 모서리가 둥근 사각형 123">
            <a:extLst>
              <a:ext uri="{FF2B5EF4-FFF2-40B4-BE49-F238E27FC236}">
                <a16:creationId xmlns:a16="http://schemas.microsoft.com/office/drawing/2014/main" id="{72A4BE4F-E7E7-C374-39D0-6C899C1BF1B7}"/>
              </a:ext>
            </a:extLst>
          </p:cNvPr>
          <p:cNvSpPr/>
          <p:nvPr/>
        </p:nvSpPr>
        <p:spPr>
          <a:xfrm>
            <a:off x="5003210" y="4179717"/>
            <a:ext cx="1114910" cy="631856"/>
          </a:xfrm>
          <a:prstGeom prst="wedgeRoundRectCallout">
            <a:avLst>
              <a:gd name="adj1" fmla="val 77648"/>
              <a:gd name="adj2" fmla="val -73196"/>
              <a:gd name="adj3" fmla="val 16667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C7FF847-935D-286C-AB6D-A74944CBA42D}"/>
              </a:ext>
            </a:extLst>
          </p:cNvPr>
          <p:cNvSpPr txBox="1"/>
          <p:nvPr/>
        </p:nvSpPr>
        <p:spPr>
          <a:xfrm>
            <a:off x="10063508" y="1258204"/>
            <a:ext cx="113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030A0"/>
                </a:solidFill>
              </a:rPr>
              <a:t>인이어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5CF8B0-E6B3-AF4C-12A0-A68B55519AAD}"/>
              </a:ext>
            </a:extLst>
          </p:cNvPr>
          <p:cNvSpPr txBox="1"/>
          <p:nvPr/>
        </p:nvSpPr>
        <p:spPr>
          <a:xfrm>
            <a:off x="5094232" y="3335499"/>
            <a:ext cx="1175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/>
              <a:t>착용해제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FA32491-0EC8-2D20-9363-3E3A4C6F1D1E}"/>
              </a:ext>
            </a:extLst>
          </p:cNvPr>
          <p:cNvSpPr txBox="1"/>
          <p:nvPr/>
        </p:nvSpPr>
        <p:spPr>
          <a:xfrm>
            <a:off x="6493190" y="3967733"/>
            <a:ext cx="1708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chemeClr val="accent1"/>
                </a:solidFill>
              </a:rPr>
              <a:t>i_inear_prox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5965E10B-7E53-BFF3-B597-5D58D382ED28}"/>
              </a:ext>
            </a:extLst>
          </p:cNvPr>
          <p:cNvGrpSpPr/>
          <p:nvPr/>
        </p:nvGrpSpPr>
        <p:grpSpPr>
          <a:xfrm flipH="1">
            <a:off x="5270837" y="4298115"/>
            <a:ext cx="603342" cy="298630"/>
            <a:chOff x="8960829" y="6006199"/>
            <a:chExt cx="1225800" cy="473866"/>
          </a:xfrm>
        </p:grpSpPr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A014F9BC-2955-4F43-5EB3-DCC59BFCB888}"/>
                </a:ext>
              </a:extLst>
            </p:cNvPr>
            <p:cNvCxnSpPr>
              <a:cxnSpLocks/>
            </p:cNvCxnSpPr>
            <p:nvPr/>
          </p:nvCxnSpPr>
          <p:spPr>
            <a:xfrm>
              <a:off x="8960829" y="6480065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9B403AA2-33FA-D22E-593C-BD0628444ED8}"/>
                </a:ext>
              </a:extLst>
            </p:cNvPr>
            <p:cNvCxnSpPr>
              <a:cxnSpLocks/>
            </p:cNvCxnSpPr>
            <p:nvPr/>
          </p:nvCxnSpPr>
          <p:spPr>
            <a:xfrm>
              <a:off x="9584746" y="6006199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062073F1-8252-EB11-2B80-7C91B9BCE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4746" y="6006199"/>
              <a:ext cx="0" cy="46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FAF75524-B226-A86D-1825-E5657167E6B8}"/>
              </a:ext>
            </a:extLst>
          </p:cNvPr>
          <p:cNvSpPr txBox="1"/>
          <p:nvPr/>
        </p:nvSpPr>
        <p:spPr>
          <a:xfrm flipH="1">
            <a:off x="4980476" y="4165242"/>
            <a:ext cx="381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</a:t>
            </a:r>
            <a:endParaRPr lang="ko-KR" altLang="en-US" sz="16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1DE113D-0EC8-3263-D5B6-80332599BE70}"/>
              </a:ext>
            </a:extLst>
          </p:cNvPr>
          <p:cNvSpPr txBox="1"/>
          <p:nvPr/>
        </p:nvSpPr>
        <p:spPr>
          <a:xfrm flipH="1">
            <a:off x="5637028" y="4280760"/>
            <a:ext cx="381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199D7-DB54-5CC4-22B3-D8C0FF31D9C7}"/>
              </a:ext>
            </a:extLst>
          </p:cNvPr>
          <p:cNvSpPr/>
          <p:nvPr/>
        </p:nvSpPr>
        <p:spPr>
          <a:xfrm>
            <a:off x="6255293" y="1758456"/>
            <a:ext cx="4851599" cy="4566618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C0489-30BD-ABA0-4C01-4FE64C14DD63}"/>
              </a:ext>
            </a:extLst>
          </p:cNvPr>
          <p:cNvSpPr txBox="1"/>
          <p:nvPr/>
        </p:nvSpPr>
        <p:spPr>
          <a:xfrm>
            <a:off x="8686178" y="2569606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uart_tx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32BCB-D270-486A-6F1F-9DF3D608B2AE}"/>
              </a:ext>
            </a:extLst>
          </p:cNvPr>
          <p:cNvSpPr txBox="1"/>
          <p:nvPr/>
        </p:nvSpPr>
        <p:spPr>
          <a:xfrm>
            <a:off x="8686178" y="3207047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uart_rx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1F0310E-4787-AF67-A01D-EB641459D4EE}"/>
              </a:ext>
            </a:extLst>
          </p:cNvPr>
          <p:cNvCxnSpPr>
            <a:cxnSpLocks/>
          </p:cNvCxnSpPr>
          <p:nvPr/>
        </p:nvCxnSpPr>
        <p:spPr>
          <a:xfrm>
            <a:off x="8887267" y="2951714"/>
            <a:ext cx="690714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C352B4-4729-A6FE-B7F0-086C46F6CA99}"/>
              </a:ext>
            </a:extLst>
          </p:cNvPr>
          <p:cNvSpPr/>
          <p:nvPr/>
        </p:nvSpPr>
        <p:spPr>
          <a:xfrm>
            <a:off x="6695092" y="4507984"/>
            <a:ext cx="1719381" cy="170827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NEMO Circuit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750661-14A0-D845-511E-68EA5175635C}"/>
              </a:ext>
            </a:extLst>
          </p:cNvPr>
          <p:cNvSpPr/>
          <p:nvPr/>
        </p:nvSpPr>
        <p:spPr>
          <a:xfrm>
            <a:off x="9577981" y="2269652"/>
            <a:ext cx="1406466" cy="39466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MCU</a:t>
            </a:r>
            <a:endParaRPr lang="ko-KR" altLang="en-US" sz="24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3D66707-ED07-8AA5-38A7-5D7A0FE27EA7}"/>
              </a:ext>
            </a:extLst>
          </p:cNvPr>
          <p:cNvCxnSpPr>
            <a:cxnSpLocks/>
          </p:cNvCxnSpPr>
          <p:nvPr/>
        </p:nvCxnSpPr>
        <p:spPr>
          <a:xfrm flipV="1">
            <a:off x="5130792" y="5768355"/>
            <a:ext cx="1548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FD2771-DBD2-7B1D-D4FC-7774FC34207B}"/>
              </a:ext>
            </a:extLst>
          </p:cNvPr>
          <p:cNvSpPr txBox="1"/>
          <p:nvPr/>
        </p:nvSpPr>
        <p:spPr>
          <a:xfrm>
            <a:off x="5441268" y="5487680"/>
            <a:ext cx="106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welec</a:t>
            </a:r>
            <a:endParaRPr lang="ko-KR" altLang="en-US" sz="14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40978E2-E909-588F-E4E7-11676348EFA0}"/>
              </a:ext>
            </a:extLst>
          </p:cNvPr>
          <p:cNvCxnSpPr>
            <a:cxnSpLocks/>
          </p:cNvCxnSpPr>
          <p:nvPr/>
        </p:nvCxnSpPr>
        <p:spPr>
          <a:xfrm flipV="1">
            <a:off x="5130792" y="6100866"/>
            <a:ext cx="1548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F8FA48-DE88-3570-C33E-4C6C53941D24}"/>
              </a:ext>
            </a:extLst>
          </p:cNvPr>
          <p:cNvSpPr txBox="1"/>
          <p:nvPr/>
        </p:nvSpPr>
        <p:spPr>
          <a:xfrm>
            <a:off x="5441268" y="5827238"/>
            <a:ext cx="106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celec</a:t>
            </a:r>
            <a:endParaRPr lang="ko-KR" altLang="en-US" sz="1400" b="1" dirty="0"/>
          </a:p>
        </p:txBody>
      </p:sp>
      <p:pic>
        <p:nvPicPr>
          <p:cNvPr id="24" name="그림 23" descr="어두운, 옅은이(가) 표시된 사진&#10;&#10;자동 생성된 설명">
            <a:extLst>
              <a:ext uri="{FF2B5EF4-FFF2-40B4-BE49-F238E27FC236}">
                <a16:creationId xmlns:a16="http://schemas.microsoft.com/office/drawing/2014/main" id="{2B73E8B8-BC9A-5A11-0E8D-5262ABB0F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66" t="33984" r="50108" b="40139"/>
          <a:stretch/>
        </p:blipFill>
        <p:spPr>
          <a:xfrm>
            <a:off x="4785221" y="5893455"/>
            <a:ext cx="409751" cy="400110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B7C224E-47F7-8D31-A40D-C6C5DF0C4B58}"/>
              </a:ext>
            </a:extLst>
          </p:cNvPr>
          <p:cNvCxnSpPr>
            <a:cxnSpLocks/>
          </p:cNvCxnSpPr>
          <p:nvPr/>
        </p:nvCxnSpPr>
        <p:spPr>
          <a:xfrm>
            <a:off x="8887267" y="3145491"/>
            <a:ext cx="690714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04E86D73-4356-E13E-AD09-1C74718CEC01}"/>
              </a:ext>
            </a:extLst>
          </p:cNvPr>
          <p:cNvSpPr/>
          <p:nvPr/>
        </p:nvSpPr>
        <p:spPr>
          <a:xfrm rot="10800000">
            <a:off x="8275751" y="1443562"/>
            <a:ext cx="252000" cy="184663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69B92EA-BEE8-2AC9-8BA9-738190C1A430}"/>
              </a:ext>
            </a:extLst>
          </p:cNvPr>
          <p:cNvCxnSpPr>
            <a:cxnSpLocks/>
          </p:cNvCxnSpPr>
          <p:nvPr/>
        </p:nvCxnSpPr>
        <p:spPr>
          <a:xfrm>
            <a:off x="8401751" y="1451039"/>
            <a:ext cx="0" cy="792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5A9E33-4600-B60A-5A3E-0A63EAA4DED2}"/>
              </a:ext>
            </a:extLst>
          </p:cNvPr>
          <p:cNvSpPr txBox="1"/>
          <p:nvPr/>
        </p:nvSpPr>
        <p:spPr>
          <a:xfrm>
            <a:off x="7868142" y="1192033"/>
            <a:ext cx="57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BT</a:t>
            </a:r>
            <a:endParaRPr lang="ko-KR" altLang="en-US" sz="20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7E52CCB-3FC3-4328-1F57-7B1690D080CA}"/>
              </a:ext>
            </a:extLst>
          </p:cNvPr>
          <p:cNvCxnSpPr>
            <a:cxnSpLocks/>
          </p:cNvCxnSpPr>
          <p:nvPr/>
        </p:nvCxnSpPr>
        <p:spPr>
          <a:xfrm>
            <a:off x="7000978" y="3888542"/>
            <a:ext cx="567324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FA929A-F387-DDC5-BC46-13988ED5E3E0}"/>
              </a:ext>
            </a:extLst>
          </p:cNvPr>
          <p:cNvSpPr/>
          <p:nvPr/>
        </p:nvSpPr>
        <p:spPr>
          <a:xfrm>
            <a:off x="6370016" y="3397314"/>
            <a:ext cx="749474" cy="59947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근접 센서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C64B5BD-16B5-A4DC-3F0F-644ECB709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1552" y="2185808"/>
            <a:ext cx="713022" cy="370049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B28341-3C62-3947-D306-AEDBEFC3E535}"/>
              </a:ext>
            </a:extLst>
          </p:cNvPr>
          <p:cNvCxnSpPr>
            <a:cxnSpLocks/>
          </p:cNvCxnSpPr>
          <p:nvPr/>
        </p:nvCxnSpPr>
        <p:spPr>
          <a:xfrm>
            <a:off x="7249453" y="1870321"/>
            <a:ext cx="0" cy="14400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463FCC-F3A0-ADBD-33BA-C650722D6215}"/>
              </a:ext>
            </a:extLst>
          </p:cNvPr>
          <p:cNvCxnSpPr>
            <a:cxnSpLocks/>
          </p:cNvCxnSpPr>
          <p:nvPr/>
        </p:nvCxnSpPr>
        <p:spPr>
          <a:xfrm>
            <a:off x="7238538" y="1870321"/>
            <a:ext cx="50400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F52394C-E149-FAD5-5545-5806E5F6431C}"/>
              </a:ext>
            </a:extLst>
          </p:cNvPr>
          <p:cNvCxnSpPr>
            <a:cxnSpLocks/>
          </p:cNvCxnSpPr>
          <p:nvPr/>
        </p:nvCxnSpPr>
        <p:spPr>
          <a:xfrm>
            <a:off x="7736828" y="1870321"/>
            <a:ext cx="0" cy="399332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5076901-2923-ADC9-A67F-9997EAD016A5}"/>
              </a:ext>
            </a:extLst>
          </p:cNvPr>
          <p:cNvSpPr/>
          <p:nvPr/>
        </p:nvSpPr>
        <p:spPr>
          <a:xfrm>
            <a:off x="7568302" y="2269652"/>
            <a:ext cx="1305348" cy="172713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QCC</a:t>
            </a:r>
            <a:endParaRPr lang="ko-KR" alt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884DB9-469B-C403-4C91-75FF94CF1FB4}"/>
              </a:ext>
            </a:extLst>
          </p:cNvPr>
          <p:cNvSpPr txBox="1"/>
          <p:nvPr/>
        </p:nvSpPr>
        <p:spPr>
          <a:xfrm>
            <a:off x="6485843" y="1753510"/>
            <a:ext cx="7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VBAT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9CFA18F-A477-C03A-879D-BA4E0029A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947" y="2802166"/>
            <a:ext cx="323012" cy="18317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36DB319-C207-5F23-3B01-F3BCA3C16A3A}"/>
              </a:ext>
            </a:extLst>
          </p:cNvPr>
          <p:cNvCxnSpPr>
            <a:cxnSpLocks/>
          </p:cNvCxnSpPr>
          <p:nvPr/>
        </p:nvCxnSpPr>
        <p:spPr>
          <a:xfrm>
            <a:off x="7249453" y="2727344"/>
            <a:ext cx="0" cy="72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8799359-8429-2E29-F662-B412DEA60A01}"/>
              </a:ext>
            </a:extLst>
          </p:cNvPr>
          <p:cNvCxnSpPr>
            <a:cxnSpLocks/>
          </p:cNvCxnSpPr>
          <p:nvPr/>
        </p:nvCxnSpPr>
        <p:spPr>
          <a:xfrm>
            <a:off x="5731782" y="3769757"/>
            <a:ext cx="621781" cy="0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12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9">
            <a:extLst>
              <a:ext uri="{FF2B5EF4-FFF2-40B4-BE49-F238E27FC236}">
                <a16:creationId xmlns:a16="http://schemas.microsoft.com/office/drawing/2014/main" id="{4E80CC8F-84CE-3AE0-10C1-71EE4FEA7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51829"/>
              </p:ext>
            </p:extLst>
          </p:nvPr>
        </p:nvGraphicFramePr>
        <p:xfrm>
          <a:off x="151915" y="2012493"/>
          <a:ext cx="4730924" cy="3087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36">
                  <a:extLst>
                    <a:ext uri="{9D8B030D-6E8A-4147-A177-3AD203B41FA5}">
                      <a16:colId xmlns:a16="http://schemas.microsoft.com/office/drawing/2014/main" val="3064686588"/>
                    </a:ext>
                  </a:extLst>
                </a:gridCol>
                <a:gridCol w="3823488">
                  <a:extLst>
                    <a:ext uri="{9D8B030D-6E8A-4147-A177-3AD203B41FA5}">
                      <a16:colId xmlns:a16="http://schemas.microsoft.com/office/drawing/2014/main" val="226072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1pcs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이상 인이어 자극 사용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배터리 정상 상태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스마트폰에서 정지버튼을 클릭할 때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또는 블루투스 연결 해제 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QCC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는 </a:t>
                      </a:r>
                      <a:r>
                        <a:rPr lang="en-US" altLang="ko-KR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uart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통신을 통해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MCU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자극 중지 신호를 보냄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NEMO Circuit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출력되는 자극이 모두 중지됨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57078"/>
                  </a:ext>
                </a:extLst>
              </a:tr>
              <a:tr h="522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2798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CBD33A-9885-22D7-FCB8-5EB612DCB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19</a:t>
            </a:fld>
            <a:endParaRPr lang="ko-KR" altLang="en-US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148F5E81-1D3F-63A6-7D44-F045F1201C8B}"/>
              </a:ext>
            </a:extLst>
          </p:cNvPr>
          <p:cNvCxnSpPr>
            <a:cxnSpLocks/>
          </p:cNvCxnSpPr>
          <p:nvPr/>
        </p:nvCxnSpPr>
        <p:spPr>
          <a:xfrm>
            <a:off x="5731782" y="3769757"/>
            <a:ext cx="621781" cy="0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3F2E672A-D26D-6CAA-A297-818A51A5FEA3}"/>
              </a:ext>
            </a:extLst>
          </p:cNvPr>
          <p:cNvSpPr txBox="1"/>
          <p:nvPr/>
        </p:nvSpPr>
        <p:spPr>
          <a:xfrm>
            <a:off x="5326730" y="3369647"/>
            <a:ext cx="102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/>
              <a:t>착용중</a:t>
            </a:r>
            <a:endParaRPr lang="ko-KR" altLang="en-US" sz="20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35D2D15-85C9-44CD-9C55-F9B46AE8C1DF}"/>
              </a:ext>
            </a:extLst>
          </p:cNvPr>
          <p:cNvCxnSpPr>
            <a:cxnSpLocks/>
          </p:cNvCxnSpPr>
          <p:nvPr/>
        </p:nvCxnSpPr>
        <p:spPr>
          <a:xfrm>
            <a:off x="7000978" y="3888542"/>
            <a:ext cx="567324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D6DFDF1-3C2F-7805-EB6A-9CDA54C59497}"/>
              </a:ext>
            </a:extLst>
          </p:cNvPr>
          <p:cNvSpPr/>
          <p:nvPr/>
        </p:nvSpPr>
        <p:spPr>
          <a:xfrm>
            <a:off x="6370016" y="3397314"/>
            <a:ext cx="749474" cy="59947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근접 센서</a:t>
            </a: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43BD3C50-71E1-3988-699F-A3518D150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1552" y="2185808"/>
            <a:ext cx="713022" cy="370049"/>
          </a:xfrm>
          <a:prstGeom prst="rect">
            <a:avLst/>
          </a:prstGeom>
        </p:spPr>
      </p:pic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A99F9888-5C65-23FB-D42E-CB2405C10E02}"/>
              </a:ext>
            </a:extLst>
          </p:cNvPr>
          <p:cNvCxnSpPr>
            <a:cxnSpLocks/>
          </p:cNvCxnSpPr>
          <p:nvPr/>
        </p:nvCxnSpPr>
        <p:spPr>
          <a:xfrm>
            <a:off x="7249453" y="1870321"/>
            <a:ext cx="0" cy="14400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C3B2AB3-4167-9076-4112-D00EBAA00B07}"/>
              </a:ext>
            </a:extLst>
          </p:cNvPr>
          <p:cNvCxnSpPr>
            <a:cxnSpLocks/>
          </p:cNvCxnSpPr>
          <p:nvPr/>
        </p:nvCxnSpPr>
        <p:spPr>
          <a:xfrm>
            <a:off x="7238538" y="1870321"/>
            <a:ext cx="50400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93509F-152C-DCC7-6D81-C9DB05DA9CD6}"/>
              </a:ext>
            </a:extLst>
          </p:cNvPr>
          <p:cNvCxnSpPr>
            <a:cxnSpLocks/>
          </p:cNvCxnSpPr>
          <p:nvPr/>
        </p:nvCxnSpPr>
        <p:spPr>
          <a:xfrm>
            <a:off x="7736828" y="1870321"/>
            <a:ext cx="0" cy="399332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55D0B55-2444-5A99-C0D0-F81968BDACF6}"/>
              </a:ext>
            </a:extLst>
          </p:cNvPr>
          <p:cNvSpPr/>
          <p:nvPr/>
        </p:nvSpPr>
        <p:spPr>
          <a:xfrm>
            <a:off x="7568302" y="2269652"/>
            <a:ext cx="1305348" cy="172713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QCC</a:t>
            </a:r>
            <a:endParaRPr lang="ko-KR" altLang="en-US" sz="24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91338-F5BA-8384-7E58-B8DEA6FCBE10}"/>
              </a:ext>
            </a:extLst>
          </p:cNvPr>
          <p:cNvSpPr txBox="1"/>
          <p:nvPr/>
        </p:nvSpPr>
        <p:spPr>
          <a:xfrm>
            <a:off x="6485843" y="1753510"/>
            <a:ext cx="7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VBAT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171" name="그래픽 81">
            <a:extLst>
              <a:ext uri="{FF2B5EF4-FFF2-40B4-BE49-F238E27FC236}">
                <a16:creationId xmlns:a16="http://schemas.microsoft.com/office/drawing/2014/main" id="{EAC8C87B-3F63-9A48-A962-5E1326360BB3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172" name="그래픽 81">
              <a:extLst>
                <a:ext uri="{FF2B5EF4-FFF2-40B4-BE49-F238E27FC236}">
                  <a16:creationId xmlns:a16="http://schemas.microsoft.com/office/drawing/2014/main" id="{CDA231D6-E914-B4D3-0EF3-85DB047B937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그래픽 81">
              <a:extLst>
                <a:ext uri="{FF2B5EF4-FFF2-40B4-BE49-F238E27FC236}">
                  <a16:creationId xmlns:a16="http://schemas.microsoft.com/office/drawing/2014/main" id="{54E22D04-14F3-046B-1536-7FFC1DD4977D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그래픽 81">
              <a:extLst>
                <a:ext uri="{FF2B5EF4-FFF2-40B4-BE49-F238E27FC236}">
                  <a16:creationId xmlns:a16="http://schemas.microsoft.com/office/drawing/2014/main" id="{91115135-6FD8-4BA9-7CC6-3A6E67DABED8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그래픽 81">
              <a:extLst>
                <a:ext uri="{FF2B5EF4-FFF2-40B4-BE49-F238E27FC236}">
                  <a16:creationId xmlns:a16="http://schemas.microsoft.com/office/drawing/2014/main" id="{916E316D-5F9E-C06A-CFCA-354BB92934DD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그래픽 81">
              <a:extLst>
                <a:ext uri="{FF2B5EF4-FFF2-40B4-BE49-F238E27FC236}">
                  <a16:creationId xmlns:a16="http://schemas.microsoft.com/office/drawing/2014/main" id="{51088DCE-3E60-F008-3123-95342E81BD3C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1FC7C326-5B0B-5558-CDC6-5E10F7522D02}"/>
              </a:ext>
            </a:extLst>
          </p:cNvPr>
          <p:cNvSpPr txBox="1"/>
          <p:nvPr/>
        </p:nvSpPr>
        <p:spPr>
          <a:xfrm>
            <a:off x="407930" y="584469"/>
            <a:ext cx="2576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인이어 자극 사용 중 멈춤 </a:t>
            </a:r>
            <a:r>
              <a:rPr lang="en-US" altLang="ko-KR" sz="1600" dirty="0">
                <a:solidFill>
                  <a:schemeClr val="tx1"/>
                </a:solidFill>
              </a:rPr>
              <a:t>- 3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4C7BE83-AB32-B950-69FA-C8E2EBA947F9}"/>
              </a:ext>
            </a:extLst>
          </p:cNvPr>
          <p:cNvSpPr txBox="1"/>
          <p:nvPr/>
        </p:nvSpPr>
        <p:spPr>
          <a:xfrm>
            <a:off x="489925" y="923023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나눔스퀘어 ExtraBold" panose="020B0600000101010101" pitchFamily="50" charset="-127"/>
                <a:cs typeface="Poppins" panose="00000500000000000000" pitchFamily="2" charset="0"/>
              </a:defRPr>
            </a:lvl1pPr>
          </a:lstStyle>
          <a:p>
            <a:pPr algn="l"/>
            <a:r>
              <a:rPr lang="en-US" altLang="ko-KR" sz="1600" dirty="0"/>
              <a:t>Default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6D88B2B-002B-22D3-5A39-DC44042ABD48}"/>
              </a:ext>
            </a:extLst>
          </p:cNvPr>
          <p:cNvSpPr txBox="1"/>
          <p:nvPr/>
        </p:nvSpPr>
        <p:spPr>
          <a:xfrm>
            <a:off x="6502985" y="4011994"/>
            <a:ext cx="1708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chemeClr val="accent1"/>
                </a:solidFill>
              </a:rPr>
              <a:t>i_inear_prox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EFBA3DAE-808D-C905-47B8-27D87AD55C0A}"/>
              </a:ext>
            </a:extLst>
          </p:cNvPr>
          <p:cNvSpPr/>
          <p:nvPr/>
        </p:nvSpPr>
        <p:spPr>
          <a:xfrm rot="10800000">
            <a:off x="8275751" y="1443562"/>
            <a:ext cx="252000" cy="184663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12313FA-E273-C601-1488-CDBFAF1C6DDF}"/>
              </a:ext>
            </a:extLst>
          </p:cNvPr>
          <p:cNvCxnSpPr>
            <a:cxnSpLocks/>
          </p:cNvCxnSpPr>
          <p:nvPr/>
        </p:nvCxnSpPr>
        <p:spPr>
          <a:xfrm>
            <a:off x="8401751" y="1451039"/>
            <a:ext cx="0" cy="792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6433A6-5801-82FC-49EE-BD62D1AD82D3}"/>
              </a:ext>
            </a:extLst>
          </p:cNvPr>
          <p:cNvSpPr txBox="1"/>
          <p:nvPr/>
        </p:nvSpPr>
        <p:spPr>
          <a:xfrm>
            <a:off x="7868142" y="1192033"/>
            <a:ext cx="57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BT</a:t>
            </a:r>
            <a:endParaRPr lang="ko-KR" altLang="en-US" sz="20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822C622-E659-F20E-054C-20DDBA71B94B}"/>
              </a:ext>
            </a:extLst>
          </p:cNvPr>
          <p:cNvSpPr txBox="1"/>
          <p:nvPr/>
        </p:nvSpPr>
        <p:spPr>
          <a:xfrm>
            <a:off x="10167478" y="1410495"/>
            <a:ext cx="113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030A0"/>
                </a:solidFill>
              </a:rPr>
              <a:t>인이어</a:t>
            </a:r>
          </a:p>
        </p:txBody>
      </p:sp>
      <p:pic>
        <p:nvPicPr>
          <p:cNvPr id="64" name="그래픽 63" descr="스마트폰 단색으로 채워진">
            <a:extLst>
              <a:ext uri="{FF2B5EF4-FFF2-40B4-BE49-F238E27FC236}">
                <a16:creationId xmlns:a16="http://schemas.microsoft.com/office/drawing/2014/main" id="{0F326561-B7AE-4EBD-5AAD-0CFCD0EE3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4906" y="128135"/>
            <a:ext cx="914400" cy="914400"/>
          </a:xfrm>
          <a:prstGeom prst="rect">
            <a:avLst/>
          </a:prstGeom>
        </p:spPr>
      </p:pic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6EC879E5-028B-7D44-8EB6-0441E4811F6F}"/>
              </a:ext>
            </a:extLst>
          </p:cNvPr>
          <p:cNvSpPr/>
          <p:nvPr/>
        </p:nvSpPr>
        <p:spPr>
          <a:xfrm rot="18900000" flipH="1">
            <a:off x="8235229" y="797003"/>
            <a:ext cx="753836" cy="276222"/>
          </a:xfrm>
          <a:custGeom>
            <a:avLst/>
            <a:gdLst>
              <a:gd name="connsiteX0" fmla="*/ 0 w 619125"/>
              <a:gd name="connsiteY0" fmla="*/ 152425 h 152425"/>
              <a:gd name="connsiteX1" fmla="*/ 323850 w 619125"/>
              <a:gd name="connsiteY1" fmla="*/ 25 h 152425"/>
              <a:gd name="connsiteX2" fmla="*/ 619125 w 619125"/>
              <a:gd name="connsiteY2" fmla="*/ 142900 h 152425"/>
              <a:gd name="connsiteX0" fmla="*/ 0 w 619125"/>
              <a:gd name="connsiteY0" fmla="*/ 152424 h 152424"/>
              <a:gd name="connsiteX1" fmla="*/ 323850 w 619125"/>
              <a:gd name="connsiteY1" fmla="*/ 24 h 152424"/>
              <a:gd name="connsiteX2" fmla="*/ 619125 w 619125"/>
              <a:gd name="connsiteY2" fmla="*/ 142899 h 152424"/>
              <a:gd name="connsiteX0" fmla="*/ 0 w 619125"/>
              <a:gd name="connsiteY0" fmla="*/ 152424 h 152424"/>
              <a:gd name="connsiteX1" fmla="*/ 307117 w 619125"/>
              <a:gd name="connsiteY1" fmla="*/ 24 h 152424"/>
              <a:gd name="connsiteX2" fmla="*/ 619125 w 619125"/>
              <a:gd name="connsiteY2" fmla="*/ 142899 h 15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125" h="152424">
                <a:moveTo>
                  <a:pt x="0" y="152424"/>
                </a:moveTo>
                <a:cubicBezTo>
                  <a:pt x="110331" y="77017"/>
                  <a:pt x="203930" y="1611"/>
                  <a:pt x="307117" y="24"/>
                </a:cubicBezTo>
                <a:cubicBezTo>
                  <a:pt x="410304" y="-1563"/>
                  <a:pt x="497982" y="78552"/>
                  <a:pt x="619125" y="1428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1BB3B6-FB11-E398-B51E-2C077212E7F4}"/>
              </a:ext>
            </a:extLst>
          </p:cNvPr>
          <p:cNvGrpSpPr/>
          <p:nvPr/>
        </p:nvGrpSpPr>
        <p:grpSpPr>
          <a:xfrm flipH="1">
            <a:off x="5308046" y="4265206"/>
            <a:ext cx="835910" cy="338554"/>
            <a:chOff x="8817784" y="5668928"/>
            <a:chExt cx="835910" cy="33855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D1A2367-077E-8938-782C-38B94A47DDB7}"/>
                </a:ext>
              </a:extLst>
            </p:cNvPr>
            <p:cNvCxnSpPr>
              <a:cxnSpLocks/>
            </p:cNvCxnSpPr>
            <p:nvPr/>
          </p:nvCxnSpPr>
          <p:spPr>
            <a:xfrm>
              <a:off x="8988420" y="6005329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D7484-9613-4160-5F2E-1E181F79FC16}"/>
                </a:ext>
              </a:extLst>
            </p:cNvPr>
            <p:cNvSpPr txBox="1"/>
            <p:nvPr/>
          </p:nvSpPr>
          <p:spPr>
            <a:xfrm>
              <a:off x="8817784" y="5668928"/>
              <a:ext cx="835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high</a:t>
              </a:r>
              <a:endParaRPr lang="ko-KR" altLang="en-US" sz="1600" dirty="0"/>
            </a:p>
          </p:txBody>
        </p:sp>
      </p:grp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55EF77EF-4AB2-C1F9-F4EE-C21A0E8F7C98}"/>
              </a:ext>
            </a:extLst>
          </p:cNvPr>
          <p:cNvSpPr/>
          <p:nvPr/>
        </p:nvSpPr>
        <p:spPr>
          <a:xfrm>
            <a:off x="5126519" y="4268114"/>
            <a:ext cx="1114910" cy="446798"/>
          </a:xfrm>
          <a:prstGeom prst="wedgeRoundRectCallout">
            <a:avLst>
              <a:gd name="adj1" fmla="val 74082"/>
              <a:gd name="adj2" fmla="val -61422"/>
              <a:gd name="adj3" fmla="val 16667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07E91-ED2E-5357-9C54-3ADBE6C99CE0}"/>
              </a:ext>
            </a:extLst>
          </p:cNvPr>
          <p:cNvSpPr txBox="1"/>
          <p:nvPr/>
        </p:nvSpPr>
        <p:spPr>
          <a:xfrm>
            <a:off x="8686178" y="2569606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uart_tx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D5D554-5658-5655-7481-B31111E1F76E}"/>
              </a:ext>
            </a:extLst>
          </p:cNvPr>
          <p:cNvSpPr txBox="1"/>
          <p:nvPr/>
        </p:nvSpPr>
        <p:spPr>
          <a:xfrm>
            <a:off x="8686178" y="3207047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uart_rx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71A1F5B-FEF3-AE2A-C748-CE09E4963F45}"/>
              </a:ext>
            </a:extLst>
          </p:cNvPr>
          <p:cNvCxnSpPr>
            <a:cxnSpLocks/>
          </p:cNvCxnSpPr>
          <p:nvPr/>
        </p:nvCxnSpPr>
        <p:spPr>
          <a:xfrm>
            <a:off x="8887267" y="2951714"/>
            <a:ext cx="690714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25DB4D-D338-EFD5-353B-E62CBCD76EB8}"/>
              </a:ext>
            </a:extLst>
          </p:cNvPr>
          <p:cNvSpPr/>
          <p:nvPr/>
        </p:nvSpPr>
        <p:spPr>
          <a:xfrm>
            <a:off x="6695092" y="4507984"/>
            <a:ext cx="1719381" cy="170827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NEMO Circuit</a:t>
            </a: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60BAC6-3A99-08F9-A11D-026BEBC329B8}"/>
              </a:ext>
            </a:extLst>
          </p:cNvPr>
          <p:cNvSpPr/>
          <p:nvPr/>
        </p:nvSpPr>
        <p:spPr>
          <a:xfrm>
            <a:off x="9577981" y="2269652"/>
            <a:ext cx="1406466" cy="39466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MCU</a:t>
            </a:r>
            <a:endParaRPr lang="ko-KR" altLang="en-US" sz="2400" b="1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B7516C-A1CD-ED56-71EF-C8D0D94CFDED}"/>
              </a:ext>
            </a:extLst>
          </p:cNvPr>
          <p:cNvCxnSpPr>
            <a:cxnSpLocks/>
          </p:cNvCxnSpPr>
          <p:nvPr/>
        </p:nvCxnSpPr>
        <p:spPr>
          <a:xfrm flipV="1">
            <a:off x="5130792" y="5768355"/>
            <a:ext cx="1548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6A3821-CA7B-7A26-7B73-874F9C7A8830}"/>
              </a:ext>
            </a:extLst>
          </p:cNvPr>
          <p:cNvSpPr txBox="1"/>
          <p:nvPr/>
        </p:nvSpPr>
        <p:spPr>
          <a:xfrm>
            <a:off x="5441268" y="5487680"/>
            <a:ext cx="106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welec</a:t>
            </a:r>
            <a:endParaRPr lang="ko-KR" altLang="en-US" sz="1400" b="1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7B33B93-4EF8-8DFE-D135-DB60D07F382F}"/>
              </a:ext>
            </a:extLst>
          </p:cNvPr>
          <p:cNvCxnSpPr>
            <a:cxnSpLocks/>
          </p:cNvCxnSpPr>
          <p:nvPr/>
        </p:nvCxnSpPr>
        <p:spPr>
          <a:xfrm flipV="1">
            <a:off x="5130792" y="6100866"/>
            <a:ext cx="1548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E952874-AE1F-5D09-D2B6-49C5D20B6238}"/>
              </a:ext>
            </a:extLst>
          </p:cNvPr>
          <p:cNvSpPr txBox="1"/>
          <p:nvPr/>
        </p:nvSpPr>
        <p:spPr>
          <a:xfrm>
            <a:off x="5441268" y="5827238"/>
            <a:ext cx="106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celec</a:t>
            </a:r>
            <a:endParaRPr lang="ko-KR" altLang="en-US" sz="1400" b="1" dirty="0"/>
          </a:p>
        </p:txBody>
      </p:sp>
      <p:pic>
        <p:nvPicPr>
          <p:cNvPr id="31" name="그림 30" descr="어두운, 옅은이(가) 표시된 사진&#10;&#10;자동 생성된 설명">
            <a:extLst>
              <a:ext uri="{FF2B5EF4-FFF2-40B4-BE49-F238E27FC236}">
                <a16:creationId xmlns:a16="http://schemas.microsoft.com/office/drawing/2014/main" id="{1EB22F1B-1D8D-F699-868E-D4A1225342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66" t="33984" r="50108" b="40139"/>
          <a:stretch/>
        </p:blipFill>
        <p:spPr>
          <a:xfrm>
            <a:off x="4785221" y="5893455"/>
            <a:ext cx="409751" cy="400110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FBA76A5-0734-9C0A-A11D-5E70F4845EE9}"/>
              </a:ext>
            </a:extLst>
          </p:cNvPr>
          <p:cNvCxnSpPr>
            <a:cxnSpLocks/>
          </p:cNvCxnSpPr>
          <p:nvPr/>
        </p:nvCxnSpPr>
        <p:spPr>
          <a:xfrm>
            <a:off x="8887267" y="3145491"/>
            <a:ext cx="690714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C1FC977-F8CD-93B4-5F08-DF0147531E76}"/>
              </a:ext>
            </a:extLst>
          </p:cNvPr>
          <p:cNvSpPr/>
          <p:nvPr/>
        </p:nvSpPr>
        <p:spPr>
          <a:xfrm>
            <a:off x="6255293" y="1758456"/>
            <a:ext cx="4851599" cy="4566618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C37184-348F-EC48-31D5-3446DAB70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7947" y="2802166"/>
            <a:ext cx="323012" cy="18317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9CFA23E-0259-9604-4871-D5A479639A45}"/>
              </a:ext>
            </a:extLst>
          </p:cNvPr>
          <p:cNvCxnSpPr>
            <a:cxnSpLocks/>
          </p:cNvCxnSpPr>
          <p:nvPr/>
        </p:nvCxnSpPr>
        <p:spPr>
          <a:xfrm>
            <a:off x="7249453" y="2727344"/>
            <a:ext cx="0" cy="72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8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81">
            <a:extLst>
              <a:ext uri="{FF2B5EF4-FFF2-40B4-BE49-F238E27FC236}">
                <a16:creationId xmlns:a16="http://schemas.microsoft.com/office/drawing/2014/main" id="{0FB48E4E-079D-4A3B-B6E3-2E316E144886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9" name="그래픽 81">
              <a:extLst>
                <a:ext uri="{FF2B5EF4-FFF2-40B4-BE49-F238E27FC236}">
                  <a16:creationId xmlns:a16="http://schemas.microsoft.com/office/drawing/2014/main" id="{74E8ECBF-CCF1-4E8C-9573-6E41DDD32EA4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그래픽 81">
              <a:extLst>
                <a:ext uri="{FF2B5EF4-FFF2-40B4-BE49-F238E27FC236}">
                  <a16:creationId xmlns:a16="http://schemas.microsoft.com/office/drawing/2014/main" id="{E777E1B5-D9BC-4D76-9FE4-3279E480B671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그래픽 81">
              <a:extLst>
                <a:ext uri="{FF2B5EF4-FFF2-40B4-BE49-F238E27FC236}">
                  <a16:creationId xmlns:a16="http://schemas.microsoft.com/office/drawing/2014/main" id="{0179916E-3F6B-49D6-A2C2-2A17CDAA52EF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그래픽 81">
              <a:extLst>
                <a:ext uri="{FF2B5EF4-FFF2-40B4-BE49-F238E27FC236}">
                  <a16:creationId xmlns:a16="http://schemas.microsoft.com/office/drawing/2014/main" id="{892F74D3-08E5-4902-B52B-29BC85E286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그래픽 81">
              <a:extLst>
                <a:ext uri="{FF2B5EF4-FFF2-40B4-BE49-F238E27FC236}">
                  <a16:creationId xmlns:a16="http://schemas.microsoft.com/office/drawing/2014/main" id="{3C7339DF-8855-46EC-9974-76EC57CAC1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36D194-17E5-4477-92B9-CFF3B7A7F4C5}"/>
              </a:ext>
            </a:extLst>
          </p:cNvPr>
          <p:cNvSpPr txBox="1"/>
          <p:nvPr/>
        </p:nvSpPr>
        <p:spPr>
          <a:xfrm>
            <a:off x="407930" y="584469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Revision History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2</a:t>
            </a:fld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759974-1866-4747-958B-90DE9E2DB0D7}"/>
              </a:ext>
            </a:extLst>
          </p:cNvPr>
          <p:cNvCxnSpPr/>
          <p:nvPr/>
        </p:nvCxnSpPr>
        <p:spPr>
          <a:xfrm flipH="1">
            <a:off x="508663" y="6325074"/>
            <a:ext cx="113176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A03110A8-29D8-8368-5239-6E23F3F6F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81555"/>
              </p:ext>
            </p:extLst>
          </p:nvPr>
        </p:nvGraphicFramePr>
        <p:xfrm>
          <a:off x="838506" y="1163158"/>
          <a:ext cx="10514987" cy="477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722">
                  <a:extLst>
                    <a:ext uri="{9D8B030D-6E8A-4147-A177-3AD203B41FA5}">
                      <a16:colId xmlns:a16="http://schemas.microsoft.com/office/drawing/2014/main" val="4072483976"/>
                    </a:ext>
                  </a:extLst>
                </a:gridCol>
                <a:gridCol w="1468520">
                  <a:extLst>
                    <a:ext uri="{9D8B030D-6E8A-4147-A177-3AD203B41FA5}">
                      <a16:colId xmlns:a16="http://schemas.microsoft.com/office/drawing/2014/main" val="3563235014"/>
                    </a:ext>
                  </a:extLst>
                </a:gridCol>
                <a:gridCol w="4198465">
                  <a:extLst>
                    <a:ext uri="{9D8B030D-6E8A-4147-A177-3AD203B41FA5}">
                      <a16:colId xmlns:a16="http://schemas.microsoft.com/office/drawing/2014/main" val="3265701177"/>
                    </a:ext>
                  </a:extLst>
                </a:gridCol>
                <a:gridCol w="1812640">
                  <a:extLst>
                    <a:ext uri="{9D8B030D-6E8A-4147-A177-3AD203B41FA5}">
                      <a16:colId xmlns:a16="http://schemas.microsoft.com/office/drawing/2014/main" val="1104526607"/>
                    </a:ext>
                  </a:extLst>
                </a:gridCol>
                <a:gridCol w="1812640">
                  <a:extLst>
                    <a:ext uri="{9D8B030D-6E8A-4147-A177-3AD203B41FA5}">
                      <a16:colId xmlns:a16="http://schemas.microsoft.com/office/drawing/2014/main" val="406269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No.</a:t>
                      </a:r>
                      <a:endParaRPr lang="ko-KR" altLang="en-US" sz="16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Revision No.</a:t>
                      </a:r>
                      <a:endParaRPr lang="ko-KR" altLang="en-US" sz="16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 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0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Rev. 0.1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Initial Version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2022.06.15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안우진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9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Rev. 0.2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LED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추가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Peer Pairing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2022.06.16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안우진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16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Rev. 0.3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버튼 상태 테이블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2022.09.08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안우진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83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Rev. 0.31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크래들 바깥에서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Peer Pairing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시나리오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2022.09.26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안우진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Rev. 0.4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크래들 커버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2022.09.26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안우진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84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Rev. 0.5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Revision Version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2022.10.21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안우진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6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Rev. 0.6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1)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 온도센서 추가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2)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충전기 버튼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600" dirty="0" err="1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peer_pair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핀 제거 </a:t>
                      </a:r>
                      <a:endParaRPr lang="en-US" altLang="ko-KR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3) NEMO PMU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블록 추가</a:t>
                      </a:r>
                      <a:endParaRPr lang="en-US" altLang="ko-KR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4)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Power On (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배터리 이상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2022.10.26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안우진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7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51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79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735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86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81">
            <a:extLst>
              <a:ext uri="{FF2B5EF4-FFF2-40B4-BE49-F238E27FC236}">
                <a16:creationId xmlns:a16="http://schemas.microsoft.com/office/drawing/2014/main" id="{0FB48E4E-079D-4A3B-B6E3-2E316E144886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9" name="그래픽 81">
              <a:extLst>
                <a:ext uri="{FF2B5EF4-FFF2-40B4-BE49-F238E27FC236}">
                  <a16:creationId xmlns:a16="http://schemas.microsoft.com/office/drawing/2014/main" id="{74E8ECBF-CCF1-4E8C-9573-6E41DDD32EA4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그래픽 81">
              <a:extLst>
                <a:ext uri="{FF2B5EF4-FFF2-40B4-BE49-F238E27FC236}">
                  <a16:creationId xmlns:a16="http://schemas.microsoft.com/office/drawing/2014/main" id="{E777E1B5-D9BC-4D76-9FE4-3279E480B671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그래픽 81">
              <a:extLst>
                <a:ext uri="{FF2B5EF4-FFF2-40B4-BE49-F238E27FC236}">
                  <a16:creationId xmlns:a16="http://schemas.microsoft.com/office/drawing/2014/main" id="{0179916E-3F6B-49D6-A2C2-2A17CDAA52EF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그래픽 81">
              <a:extLst>
                <a:ext uri="{FF2B5EF4-FFF2-40B4-BE49-F238E27FC236}">
                  <a16:creationId xmlns:a16="http://schemas.microsoft.com/office/drawing/2014/main" id="{892F74D3-08E5-4902-B52B-29BC85E286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그래픽 81">
              <a:extLst>
                <a:ext uri="{FF2B5EF4-FFF2-40B4-BE49-F238E27FC236}">
                  <a16:creationId xmlns:a16="http://schemas.microsoft.com/office/drawing/2014/main" id="{3C7339DF-8855-46EC-9974-76EC57CAC1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36D194-17E5-4477-92B9-CFF3B7A7F4C5}"/>
              </a:ext>
            </a:extLst>
          </p:cNvPr>
          <p:cNvSpPr txBox="1"/>
          <p:nvPr/>
        </p:nvSpPr>
        <p:spPr>
          <a:xfrm>
            <a:off x="407930" y="584469"/>
            <a:ext cx="2980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ko-KR" altLang="en-US" sz="1600" dirty="0" err="1">
                <a:solidFill>
                  <a:schemeClr val="tx1"/>
                </a:solidFill>
              </a:rPr>
              <a:t>상황별</a:t>
            </a:r>
            <a:r>
              <a:rPr lang="ko-KR" altLang="en-US" sz="1600" dirty="0">
                <a:solidFill>
                  <a:schemeClr val="tx1"/>
                </a:solidFill>
              </a:rPr>
              <a:t> 인이어 터치입력 상태 비교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20</a:t>
            </a:fld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759974-1866-4747-958B-90DE9E2DB0D7}"/>
              </a:ext>
            </a:extLst>
          </p:cNvPr>
          <p:cNvCxnSpPr/>
          <p:nvPr/>
        </p:nvCxnSpPr>
        <p:spPr>
          <a:xfrm flipH="1">
            <a:off x="508663" y="6325074"/>
            <a:ext cx="113176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A03110A8-29D8-8368-5239-6E23F3F6F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46224"/>
              </p:ext>
            </p:extLst>
          </p:nvPr>
        </p:nvGraphicFramePr>
        <p:xfrm>
          <a:off x="508663" y="1216946"/>
          <a:ext cx="11096769" cy="243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4072483976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563235014"/>
                    </a:ext>
                  </a:extLst>
                </a:gridCol>
                <a:gridCol w="1500585">
                  <a:extLst>
                    <a:ext uri="{9D8B030D-6E8A-4147-A177-3AD203B41FA5}">
                      <a16:colId xmlns:a16="http://schemas.microsoft.com/office/drawing/2014/main" val="290365898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3265701177"/>
                    </a:ext>
                  </a:extLst>
                </a:gridCol>
                <a:gridCol w="3872184">
                  <a:extLst>
                    <a:ext uri="{9D8B030D-6E8A-4147-A177-3AD203B41FA5}">
                      <a16:colId xmlns:a16="http://schemas.microsoft.com/office/drawing/2014/main" val="3147626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상황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착용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클릭 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결과</a:t>
                      </a:r>
                      <a:endParaRPr lang="en-US" altLang="ko-KR" sz="16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0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충전기</a:t>
                      </a:r>
                      <a:endParaRPr lang="en-US" altLang="ko-KR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PD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Don’t Care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16770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 of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충전기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PD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Don’t Care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초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Power ON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518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Don’t Care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초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289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자극 출력 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Yes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초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양쪽 모두 자극 중지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3546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Don’t Care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ko-KR" altLang="en-US" sz="1600" dirty="0">
                          <a:solidFill>
                            <a:srgbClr val="1200F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양쪽 모두</a:t>
                      </a:r>
                      <a:endParaRPr lang="en-US" altLang="ko-KR" sz="1600" dirty="0">
                        <a:solidFill>
                          <a:srgbClr val="1200F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latinLnBrk="1"/>
                      <a:r>
                        <a:rPr lang="en-US" altLang="ko-KR" sz="1600" dirty="0">
                          <a:solidFill>
                            <a:srgbClr val="1200F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rgbClr val="1200F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초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공장초기화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Peer Pairing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73580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A1F003-0752-4E9F-E3CC-E71E66AB246D}"/>
              </a:ext>
            </a:extLst>
          </p:cNvPr>
          <p:cNvSpPr txBox="1"/>
          <p:nvPr/>
        </p:nvSpPr>
        <p:spPr>
          <a:xfrm>
            <a:off x="6185428" y="4238970"/>
            <a:ext cx="4373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1200F6"/>
                </a:solidFill>
              </a:rPr>
              <a:t>클릭을 오래</a:t>
            </a:r>
            <a:r>
              <a:rPr lang="en-US" altLang="ko-KR" sz="2000" dirty="0">
                <a:solidFill>
                  <a:srgbClr val="1200F6"/>
                </a:solidFill>
              </a:rPr>
              <a:t>/</a:t>
            </a:r>
            <a:r>
              <a:rPr lang="ko-KR" altLang="en-US" sz="2000" dirty="0">
                <a:solidFill>
                  <a:srgbClr val="1200F6"/>
                </a:solidFill>
              </a:rPr>
              <a:t>여러 번 할 경우</a:t>
            </a:r>
            <a:r>
              <a:rPr lang="en-US" altLang="ko-KR" sz="2000" dirty="0">
                <a:solidFill>
                  <a:srgbClr val="1200F6"/>
                </a:solidFill>
              </a:rPr>
              <a:t>, </a:t>
            </a:r>
            <a:r>
              <a:rPr lang="ko-KR" altLang="en-US" sz="2000" dirty="0">
                <a:solidFill>
                  <a:srgbClr val="1200F6"/>
                </a:solidFill>
              </a:rPr>
              <a:t>페어링이 초기화될 수 있음을 매뉴얼에 명시</a:t>
            </a:r>
          </a:p>
        </p:txBody>
      </p:sp>
    </p:spTree>
    <p:extLst>
      <p:ext uri="{BB962C8B-B14F-4D97-AF65-F5344CB8AC3E}">
        <p14:creationId xmlns:p14="http://schemas.microsoft.com/office/powerpoint/2010/main" val="402457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81">
            <a:extLst>
              <a:ext uri="{FF2B5EF4-FFF2-40B4-BE49-F238E27FC236}">
                <a16:creationId xmlns:a16="http://schemas.microsoft.com/office/drawing/2014/main" id="{0FB48E4E-079D-4A3B-B6E3-2E316E144886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9" name="그래픽 81">
              <a:extLst>
                <a:ext uri="{FF2B5EF4-FFF2-40B4-BE49-F238E27FC236}">
                  <a16:creationId xmlns:a16="http://schemas.microsoft.com/office/drawing/2014/main" id="{74E8ECBF-CCF1-4E8C-9573-6E41DDD32EA4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그래픽 81">
              <a:extLst>
                <a:ext uri="{FF2B5EF4-FFF2-40B4-BE49-F238E27FC236}">
                  <a16:creationId xmlns:a16="http://schemas.microsoft.com/office/drawing/2014/main" id="{E777E1B5-D9BC-4D76-9FE4-3279E480B671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그래픽 81">
              <a:extLst>
                <a:ext uri="{FF2B5EF4-FFF2-40B4-BE49-F238E27FC236}">
                  <a16:creationId xmlns:a16="http://schemas.microsoft.com/office/drawing/2014/main" id="{0179916E-3F6B-49D6-A2C2-2A17CDAA52EF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그래픽 81">
              <a:extLst>
                <a:ext uri="{FF2B5EF4-FFF2-40B4-BE49-F238E27FC236}">
                  <a16:creationId xmlns:a16="http://schemas.microsoft.com/office/drawing/2014/main" id="{892F74D3-08E5-4902-B52B-29BC85E286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그래픽 81">
              <a:extLst>
                <a:ext uri="{FF2B5EF4-FFF2-40B4-BE49-F238E27FC236}">
                  <a16:creationId xmlns:a16="http://schemas.microsoft.com/office/drawing/2014/main" id="{3C7339DF-8855-46EC-9974-76EC57CAC1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36D194-17E5-4477-92B9-CFF3B7A7F4C5}"/>
              </a:ext>
            </a:extLst>
          </p:cNvPr>
          <p:cNvSpPr txBox="1"/>
          <p:nvPr/>
        </p:nvSpPr>
        <p:spPr>
          <a:xfrm>
            <a:off x="407930" y="584469"/>
            <a:ext cx="1992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Feedback History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759974-1866-4747-958B-90DE9E2DB0D7}"/>
              </a:ext>
            </a:extLst>
          </p:cNvPr>
          <p:cNvCxnSpPr/>
          <p:nvPr/>
        </p:nvCxnSpPr>
        <p:spPr>
          <a:xfrm flipH="1">
            <a:off x="508663" y="6325074"/>
            <a:ext cx="113176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A03110A8-29D8-8368-5239-6E23F3F6F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20176"/>
              </p:ext>
            </p:extLst>
          </p:nvPr>
        </p:nvGraphicFramePr>
        <p:xfrm>
          <a:off x="838506" y="1163158"/>
          <a:ext cx="10514987" cy="350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722">
                  <a:extLst>
                    <a:ext uri="{9D8B030D-6E8A-4147-A177-3AD203B41FA5}">
                      <a16:colId xmlns:a16="http://schemas.microsoft.com/office/drawing/2014/main" val="4072483976"/>
                    </a:ext>
                  </a:extLst>
                </a:gridCol>
                <a:gridCol w="1920222">
                  <a:extLst>
                    <a:ext uri="{9D8B030D-6E8A-4147-A177-3AD203B41FA5}">
                      <a16:colId xmlns:a16="http://schemas.microsoft.com/office/drawing/2014/main" val="3563235014"/>
                    </a:ext>
                  </a:extLst>
                </a:gridCol>
                <a:gridCol w="7372043">
                  <a:extLst>
                    <a:ext uri="{9D8B030D-6E8A-4147-A177-3AD203B41FA5}">
                      <a16:colId xmlns:a16="http://schemas.microsoft.com/office/drawing/2014/main" val="3265701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  <a:endParaRPr lang="ko-KR" altLang="en-US" sz="16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항목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피드백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0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6/17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PON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근접센서 조건도 추가해야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9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6/17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크래들 내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charge IC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와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MCU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간의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communication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필요함</a:t>
                      </a:r>
                      <a:endParaRPr lang="en-US" altLang="ko-KR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세대 제품의 경우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 완전방전 시에 </a:t>
                      </a:r>
                      <a:r>
                        <a:rPr lang="ko-KR" altLang="en-US" sz="1600" dirty="0" err="1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인이어의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trickle charge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 너무 작아서 </a:t>
                      </a:r>
                      <a:r>
                        <a:rPr lang="ko-KR" altLang="en-US" sz="1600" dirty="0" err="1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크래들이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제대로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charge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못 내 줌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 충전이 제대로 안 됨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버튼 클릭해서 강제로 충전 시작하고 있음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16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6/17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Peer Pairing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 버튼 대신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크래들 버튼을 고려하는 게 기구 측면에서 필요함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6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6/17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 자극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착용 때문에 어쩔 수 없이 버튼을 누르는 행동에 대해 대비해야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60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9/14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크래들 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크래들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form factor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최적화를 위해 커버 삭제가 필요함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논의 중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커버 삭제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77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10/21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인이어에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온도센서 추가 필요</a:t>
                      </a:r>
                      <a:endParaRPr lang="en-US" altLang="ko-KR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시스템 요구사항을 따로 정리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시나리오 별로 문장 정리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549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95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714CC-3841-CA70-4757-ACBB98E37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9F2244-093A-DC0C-A145-DCD1089BAA79}"/>
              </a:ext>
            </a:extLst>
          </p:cNvPr>
          <p:cNvSpPr/>
          <p:nvPr/>
        </p:nvSpPr>
        <p:spPr>
          <a:xfrm>
            <a:off x="3965453" y="604471"/>
            <a:ext cx="6850547" cy="6085727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85B516-FD7B-E743-4F0B-F940CEA10DA4}"/>
              </a:ext>
            </a:extLst>
          </p:cNvPr>
          <p:cNvSpPr txBox="1"/>
          <p:nvPr/>
        </p:nvSpPr>
        <p:spPr>
          <a:xfrm>
            <a:off x="5332398" y="241865"/>
            <a:ext cx="113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030A0"/>
                </a:solidFill>
              </a:rPr>
              <a:t>인이어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00FF10-319D-3BAA-7C2E-2E5ED17514E8}"/>
              </a:ext>
            </a:extLst>
          </p:cNvPr>
          <p:cNvSpPr/>
          <p:nvPr/>
        </p:nvSpPr>
        <p:spPr>
          <a:xfrm>
            <a:off x="7345474" y="1235434"/>
            <a:ext cx="3165297" cy="138467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QCC</a:t>
            </a:r>
            <a:endParaRPr lang="ko-KR" altLang="en-US" sz="24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A41B212-D579-DAC7-DB98-E3C10A54C2CC}"/>
              </a:ext>
            </a:extLst>
          </p:cNvPr>
          <p:cNvCxnSpPr>
            <a:cxnSpLocks/>
          </p:cNvCxnSpPr>
          <p:nvPr/>
        </p:nvCxnSpPr>
        <p:spPr>
          <a:xfrm>
            <a:off x="4648675" y="2435223"/>
            <a:ext cx="567324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160DA0-BE25-629B-3DD7-DA59A90F1083}"/>
              </a:ext>
            </a:extLst>
          </p:cNvPr>
          <p:cNvSpPr txBox="1"/>
          <p:nvPr/>
        </p:nvSpPr>
        <p:spPr>
          <a:xfrm>
            <a:off x="5625181" y="973927"/>
            <a:ext cx="2291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inear_button_sck/sda</a:t>
            </a:r>
            <a:endParaRPr lang="ko-KR" altLang="en-US" sz="1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3B48C6-0D41-5F58-9FFA-738A8B1B453A}"/>
              </a:ext>
            </a:extLst>
          </p:cNvPr>
          <p:cNvSpPr txBox="1"/>
          <p:nvPr/>
        </p:nvSpPr>
        <p:spPr>
          <a:xfrm>
            <a:off x="6070518" y="2570253"/>
            <a:ext cx="1464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 </a:t>
            </a:r>
            <a:r>
              <a:rPr lang="en-US" altLang="ko-KR" sz="1100" b="1" dirty="0" err="1"/>
              <a:t>i_inear_button</a:t>
            </a:r>
            <a:endParaRPr lang="ko-KR" altLang="en-US" sz="11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999B2B3-F0BE-39EF-04DF-9D83BB6C0641}"/>
              </a:ext>
            </a:extLst>
          </p:cNvPr>
          <p:cNvCxnSpPr>
            <a:cxnSpLocks/>
          </p:cNvCxnSpPr>
          <p:nvPr/>
        </p:nvCxnSpPr>
        <p:spPr>
          <a:xfrm flipV="1">
            <a:off x="6469087" y="1357642"/>
            <a:ext cx="876388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492517-8F4B-85D8-D7F8-BCDA7B59F993}"/>
              </a:ext>
            </a:extLst>
          </p:cNvPr>
          <p:cNvCxnSpPr>
            <a:cxnSpLocks/>
          </p:cNvCxnSpPr>
          <p:nvPr/>
        </p:nvCxnSpPr>
        <p:spPr>
          <a:xfrm flipV="1">
            <a:off x="6469087" y="2464212"/>
            <a:ext cx="876388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798428-F6A1-E075-15B1-E306CD04880F}"/>
              </a:ext>
            </a:extLst>
          </p:cNvPr>
          <p:cNvSpPr/>
          <p:nvPr/>
        </p:nvSpPr>
        <p:spPr>
          <a:xfrm>
            <a:off x="3965453" y="2078077"/>
            <a:ext cx="749474" cy="56234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터치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입력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1D2BC7A-5690-B714-FD3B-7F6E53A4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70" y="1826622"/>
            <a:ext cx="323012" cy="18317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D00463-61BE-7A7B-16C9-6EF8D62F957B}"/>
              </a:ext>
            </a:extLst>
          </p:cNvPr>
          <p:cNvCxnSpPr>
            <a:cxnSpLocks/>
          </p:cNvCxnSpPr>
          <p:nvPr/>
        </p:nvCxnSpPr>
        <p:spPr>
          <a:xfrm>
            <a:off x="4359115" y="1686593"/>
            <a:ext cx="0" cy="14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32DA8028-B19C-B4A4-FF0F-A1CCED407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01214" y="1151589"/>
            <a:ext cx="713022" cy="370049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F3D6A4A-1936-E53A-DDDD-CFE7E71C5B77}"/>
              </a:ext>
            </a:extLst>
          </p:cNvPr>
          <p:cNvCxnSpPr>
            <a:cxnSpLocks/>
          </p:cNvCxnSpPr>
          <p:nvPr/>
        </p:nvCxnSpPr>
        <p:spPr>
          <a:xfrm>
            <a:off x="4359115" y="836102"/>
            <a:ext cx="0" cy="14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703F3D-304F-1B8A-6E1A-B9AC3CE4366D}"/>
              </a:ext>
            </a:extLst>
          </p:cNvPr>
          <p:cNvCxnSpPr>
            <a:cxnSpLocks/>
          </p:cNvCxnSpPr>
          <p:nvPr/>
        </p:nvCxnSpPr>
        <p:spPr>
          <a:xfrm flipV="1">
            <a:off x="4357725" y="836101"/>
            <a:ext cx="3610701" cy="1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434DEF5-2CF2-74D1-313C-9FAE73205F53}"/>
              </a:ext>
            </a:extLst>
          </p:cNvPr>
          <p:cNvCxnSpPr>
            <a:cxnSpLocks/>
          </p:cNvCxnSpPr>
          <p:nvPr/>
        </p:nvCxnSpPr>
        <p:spPr>
          <a:xfrm>
            <a:off x="5332265" y="836102"/>
            <a:ext cx="0" cy="399332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407CA6-636F-02D8-2E25-279F2893D4BE}"/>
              </a:ext>
            </a:extLst>
          </p:cNvPr>
          <p:cNvSpPr/>
          <p:nvPr/>
        </p:nvSpPr>
        <p:spPr>
          <a:xfrm>
            <a:off x="5163739" y="1235434"/>
            <a:ext cx="1305348" cy="138467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Touch IC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A263AD-74F3-A26C-F38E-24E9A8CA9892}"/>
              </a:ext>
            </a:extLst>
          </p:cNvPr>
          <p:cNvSpPr txBox="1"/>
          <p:nvPr/>
        </p:nvSpPr>
        <p:spPr>
          <a:xfrm>
            <a:off x="4514884" y="836101"/>
            <a:ext cx="7983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VBAT</a:t>
            </a:r>
            <a:endParaRPr lang="ko-KR" altLang="en-US" sz="1050" b="1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920F699-43A1-5866-E050-C00B456CD96D}"/>
              </a:ext>
            </a:extLst>
          </p:cNvPr>
          <p:cNvCxnSpPr>
            <a:cxnSpLocks/>
          </p:cNvCxnSpPr>
          <p:nvPr/>
        </p:nvCxnSpPr>
        <p:spPr>
          <a:xfrm>
            <a:off x="7987455" y="836102"/>
            <a:ext cx="0" cy="399332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FCD43934-49A5-5354-F651-68F3C9BA0CAC}"/>
              </a:ext>
            </a:extLst>
          </p:cNvPr>
          <p:cNvSpPr/>
          <p:nvPr/>
        </p:nvSpPr>
        <p:spPr>
          <a:xfrm rot="10800000">
            <a:off x="10184459" y="224999"/>
            <a:ext cx="252000" cy="184663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97BDC9E-BE1E-E77D-7AB1-4D9CD6D570C8}"/>
              </a:ext>
            </a:extLst>
          </p:cNvPr>
          <p:cNvCxnSpPr>
            <a:cxnSpLocks/>
          </p:cNvCxnSpPr>
          <p:nvPr/>
        </p:nvCxnSpPr>
        <p:spPr>
          <a:xfrm>
            <a:off x="10309145" y="239798"/>
            <a:ext cx="0" cy="995636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CD49532-3190-74DB-6C7D-C535BA1ACB87}"/>
              </a:ext>
            </a:extLst>
          </p:cNvPr>
          <p:cNvSpPr txBox="1"/>
          <p:nvPr/>
        </p:nvSpPr>
        <p:spPr>
          <a:xfrm>
            <a:off x="9716176" y="219743"/>
            <a:ext cx="57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BT</a:t>
            </a:r>
            <a:endParaRPr lang="ko-KR" altLang="en-US" sz="2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BEC85AE-DFE7-5FCF-E591-C50A2EF38B51}"/>
              </a:ext>
            </a:extLst>
          </p:cNvPr>
          <p:cNvSpPr/>
          <p:nvPr/>
        </p:nvSpPr>
        <p:spPr>
          <a:xfrm>
            <a:off x="7737604" y="4461843"/>
            <a:ext cx="2722881" cy="215635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MCU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8038083-A47B-A505-3F63-9E8E45091814}"/>
              </a:ext>
            </a:extLst>
          </p:cNvPr>
          <p:cNvCxnSpPr>
            <a:cxnSpLocks/>
          </p:cNvCxnSpPr>
          <p:nvPr/>
        </p:nvCxnSpPr>
        <p:spPr>
          <a:xfrm>
            <a:off x="8758112" y="2638540"/>
            <a:ext cx="0" cy="1837842"/>
          </a:xfrm>
          <a:prstGeom prst="line">
            <a:avLst/>
          </a:prstGeom>
          <a:ln w="34925" cap="rnd">
            <a:solidFill>
              <a:srgbClr val="FF000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B89D1E-F68F-A075-7612-72CB25A22B98}"/>
              </a:ext>
            </a:extLst>
          </p:cNvPr>
          <p:cNvSpPr txBox="1"/>
          <p:nvPr/>
        </p:nvSpPr>
        <p:spPr>
          <a:xfrm rot="16200000">
            <a:off x="8182297" y="3425409"/>
            <a:ext cx="893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vdd1p8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32ECE5-D08C-1D5E-1CE7-B4957BD772F7}"/>
              </a:ext>
            </a:extLst>
          </p:cNvPr>
          <p:cNvSpPr txBox="1"/>
          <p:nvPr/>
        </p:nvSpPr>
        <p:spPr>
          <a:xfrm>
            <a:off x="7295188" y="2299538"/>
            <a:ext cx="8307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SYS_CTRL</a:t>
            </a:r>
            <a:endParaRPr lang="ko-KR" altLang="en-US" sz="900" b="1" dirty="0"/>
          </a:p>
        </p:txBody>
      </p:sp>
      <p:pic>
        <p:nvPicPr>
          <p:cNvPr id="51" name="그래픽 50" descr="거래량 단색으로 채워진">
            <a:extLst>
              <a:ext uri="{FF2B5EF4-FFF2-40B4-BE49-F238E27FC236}">
                <a16:creationId xmlns:a16="http://schemas.microsoft.com/office/drawing/2014/main" id="{85176D11-7820-816F-3FB3-486A07E12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6323" y="1908684"/>
            <a:ext cx="555528" cy="555528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A2B3EA4-CA77-5050-66B1-2ECE2BACEB70}"/>
              </a:ext>
            </a:extLst>
          </p:cNvPr>
          <p:cNvCxnSpPr>
            <a:cxnSpLocks/>
          </p:cNvCxnSpPr>
          <p:nvPr/>
        </p:nvCxnSpPr>
        <p:spPr>
          <a:xfrm flipH="1">
            <a:off x="10536979" y="2124922"/>
            <a:ext cx="373843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EE21C9B-BDD1-0D7D-F28D-E3F2AA600B05}"/>
              </a:ext>
            </a:extLst>
          </p:cNvPr>
          <p:cNvCxnSpPr>
            <a:cxnSpLocks/>
          </p:cNvCxnSpPr>
          <p:nvPr/>
        </p:nvCxnSpPr>
        <p:spPr>
          <a:xfrm>
            <a:off x="8518536" y="239798"/>
            <a:ext cx="0" cy="995636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DEFF21C-0DAA-25B7-CECF-30D259463CA2}"/>
              </a:ext>
            </a:extLst>
          </p:cNvPr>
          <p:cNvSpPr txBox="1"/>
          <p:nvPr/>
        </p:nvSpPr>
        <p:spPr>
          <a:xfrm rot="16200000">
            <a:off x="8212246" y="1320878"/>
            <a:ext cx="637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VBUS</a:t>
            </a:r>
            <a:endParaRPr lang="ko-KR" altLang="en-US" sz="900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6F83AA3-FFB0-AFA0-0E91-011F8A41712D}"/>
              </a:ext>
            </a:extLst>
          </p:cNvPr>
          <p:cNvCxnSpPr>
            <a:cxnSpLocks/>
          </p:cNvCxnSpPr>
          <p:nvPr/>
        </p:nvCxnSpPr>
        <p:spPr>
          <a:xfrm>
            <a:off x="8810648" y="239798"/>
            <a:ext cx="0" cy="995636"/>
          </a:xfrm>
          <a:prstGeom prst="line">
            <a:avLst/>
          </a:prstGeom>
          <a:ln w="38100" cap="rnd">
            <a:solidFill>
              <a:srgbClr val="1200F6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A6BE1DC-2FCF-720D-A35F-24EF2D250ECB}"/>
              </a:ext>
            </a:extLst>
          </p:cNvPr>
          <p:cNvSpPr txBox="1"/>
          <p:nvPr/>
        </p:nvSpPr>
        <p:spPr>
          <a:xfrm rot="16200000">
            <a:off x="8503229" y="1267059"/>
            <a:ext cx="637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VSS</a:t>
            </a:r>
            <a:endParaRPr lang="ko-KR" altLang="en-US" sz="9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87955C-DEAA-2AC6-466C-7675BFA75C5A}"/>
              </a:ext>
            </a:extLst>
          </p:cNvPr>
          <p:cNvSpPr txBox="1"/>
          <p:nvPr/>
        </p:nvSpPr>
        <p:spPr>
          <a:xfrm>
            <a:off x="7654760" y="48390"/>
            <a:ext cx="113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030A0"/>
                </a:solidFill>
              </a:rPr>
              <a:t>충전기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FE3C25-0B0C-8F37-272C-D2EB866952A9}"/>
              </a:ext>
            </a:extLst>
          </p:cNvPr>
          <p:cNvSpPr txBox="1"/>
          <p:nvPr/>
        </p:nvSpPr>
        <p:spPr>
          <a:xfrm rot="16200000">
            <a:off x="8510640" y="2273870"/>
            <a:ext cx="522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1V8</a:t>
            </a:r>
            <a:endParaRPr lang="ko-KR" altLang="en-US" sz="9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F452D00-8E0D-7383-6BB4-C904B61AFA4F}"/>
              </a:ext>
            </a:extLst>
          </p:cNvPr>
          <p:cNvCxnSpPr>
            <a:cxnSpLocks/>
          </p:cNvCxnSpPr>
          <p:nvPr/>
        </p:nvCxnSpPr>
        <p:spPr>
          <a:xfrm>
            <a:off x="9191339" y="2596236"/>
            <a:ext cx="0" cy="1908000"/>
          </a:xfrm>
          <a:prstGeom prst="line">
            <a:avLst/>
          </a:prstGeom>
          <a:ln w="34925" cap="rnd">
            <a:solidFill>
              <a:schemeClr val="tx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9F8C645-924D-08DE-3F3E-FAEBC826F654}"/>
              </a:ext>
            </a:extLst>
          </p:cNvPr>
          <p:cNvSpPr txBox="1"/>
          <p:nvPr/>
        </p:nvSpPr>
        <p:spPr>
          <a:xfrm rot="16200000">
            <a:off x="8504254" y="3297962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/>
              <a:t>uart_tx</a:t>
            </a:r>
            <a:endParaRPr lang="ko-KR" altLang="en-US" sz="11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1EE396E-5A61-68ED-71F8-C86F361DC342}"/>
              </a:ext>
            </a:extLst>
          </p:cNvPr>
          <p:cNvCxnSpPr>
            <a:cxnSpLocks/>
          </p:cNvCxnSpPr>
          <p:nvPr/>
        </p:nvCxnSpPr>
        <p:spPr>
          <a:xfrm>
            <a:off x="9485556" y="2596236"/>
            <a:ext cx="0" cy="1908000"/>
          </a:xfrm>
          <a:prstGeom prst="line">
            <a:avLst/>
          </a:prstGeom>
          <a:ln w="34925" cap="rnd">
            <a:solidFill>
              <a:schemeClr val="tx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E246773-BBE2-BB1F-1EA3-2E687808B153}"/>
              </a:ext>
            </a:extLst>
          </p:cNvPr>
          <p:cNvSpPr txBox="1"/>
          <p:nvPr/>
        </p:nvSpPr>
        <p:spPr>
          <a:xfrm rot="16200000">
            <a:off x="8798471" y="3297962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/>
              <a:t>uart_rx</a:t>
            </a:r>
            <a:endParaRPr lang="ko-KR" altLang="en-US" sz="11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BD69BC1-8AD5-6CA1-AF16-6C927EA9F71B}"/>
              </a:ext>
            </a:extLst>
          </p:cNvPr>
          <p:cNvSpPr/>
          <p:nvPr/>
        </p:nvSpPr>
        <p:spPr>
          <a:xfrm>
            <a:off x="5113453" y="4443314"/>
            <a:ext cx="1305348" cy="21751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NEMO Circuit</a:t>
            </a:r>
            <a:endParaRPr lang="ko-KR" altLang="en-US" sz="20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64D8EEB-D37B-81AC-FE03-9C3EF4377581}"/>
              </a:ext>
            </a:extLst>
          </p:cNvPr>
          <p:cNvCxnSpPr>
            <a:cxnSpLocks/>
          </p:cNvCxnSpPr>
          <p:nvPr/>
        </p:nvCxnSpPr>
        <p:spPr>
          <a:xfrm flipV="1">
            <a:off x="6418801" y="5241860"/>
            <a:ext cx="1332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F927A5-C088-C8DA-5E3E-A3AA8D668CB0}"/>
              </a:ext>
            </a:extLst>
          </p:cNvPr>
          <p:cNvSpPr txBox="1"/>
          <p:nvPr/>
        </p:nvSpPr>
        <p:spPr>
          <a:xfrm>
            <a:off x="6354989" y="4998443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o_cach</a:t>
            </a:r>
            <a:endParaRPr lang="ko-KR" altLang="en-US" sz="1100" b="1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C871A2E-AE25-E310-C8C8-E578A3F40D40}"/>
              </a:ext>
            </a:extLst>
          </p:cNvPr>
          <p:cNvCxnSpPr>
            <a:cxnSpLocks/>
          </p:cNvCxnSpPr>
          <p:nvPr/>
        </p:nvCxnSpPr>
        <p:spPr>
          <a:xfrm flipV="1">
            <a:off x="6418801" y="5500384"/>
            <a:ext cx="1332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BE3B2F8-0DBA-BAEC-A5D3-C2BD12E7A18A}"/>
              </a:ext>
            </a:extLst>
          </p:cNvPr>
          <p:cNvSpPr txBox="1"/>
          <p:nvPr/>
        </p:nvSpPr>
        <p:spPr>
          <a:xfrm>
            <a:off x="6354989" y="5248550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o_anch</a:t>
            </a:r>
            <a:endParaRPr lang="ko-KR" altLang="en-US" sz="1100" b="1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E62276-EB6D-8846-86BB-DFF315ECEBFB}"/>
              </a:ext>
            </a:extLst>
          </p:cNvPr>
          <p:cNvCxnSpPr>
            <a:cxnSpLocks/>
          </p:cNvCxnSpPr>
          <p:nvPr/>
        </p:nvCxnSpPr>
        <p:spPr>
          <a:xfrm>
            <a:off x="6469087" y="3706779"/>
            <a:ext cx="1692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6498EB0-EF29-C32F-99F1-07A4DC6B4EFF}"/>
              </a:ext>
            </a:extLst>
          </p:cNvPr>
          <p:cNvSpPr txBox="1"/>
          <p:nvPr/>
        </p:nvSpPr>
        <p:spPr>
          <a:xfrm>
            <a:off x="6346188" y="3465588"/>
            <a:ext cx="1774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i_vddh_monitor</a:t>
            </a:r>
            <a:endParaRPr lang="ko-KR" altLang="en-US" sz="1100" b="1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3C1877B-4CE9-5CAF-19E1-F68C3E841882}"/>
              </a:ext>
            </a:extLst>
          </p:cNvPr>
          <p:cNvCxnSpPr>
            <a:cxnSpLocks/>
          </p:cNvCxnSpPr>
          <p:nvPr/>
        </p:nvCxnSpPr>
        <p:spPr>
          <a:xfrm>
            <a:off x="5460548" y="3932627"/>
            <a:ext cx="0" cy="519512"/>
          </a:xfrm>
          <a:prstGeom prst="line">
            <a:avLst/>
          </a:prstGeom>
          <a:ln w="38100" cap="rnd">
            <a:solidFill>
              <a:srgbClr val="FF00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9F79DB6-05BB-8A0B-4303-756EA42C55E0}"/>
              </a:ext>
            </a:extLst>
          </p:cNvPr>
          <p:cNvSpPr txBox="1"/>
          <p:nvPr/>
        </p:nvSpPr>
        <p:spPr>
          <a:xfrm>
            <a:off x="4599270" y="4074648"/>
            <a:ext cx="924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vddh(fix),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VDD5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B1B0D7D-4D9C-A228-C527-541ABACE8E2A}"/>
              </a:ext>
            </a:extLst>
          </p:cNvPr>
          <p:cNvCxnSpPr>
            <a:cxnSpLocks/>
          </p:cNvCxnSpPr>
          <p:nvPr/>
        </p:nvCxnSpPr>
        <p:spPr>
          <a:xfrm>
            <a:off x="8162177" y="3718669"/>
            <a:ext cx="0" cy="75600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85218EA-B5C1-43DC-5986-38722DD92BC7}"/>
              </a:ext>
            </a:extLst>
          </p:cNvPr>
          <p:cNvCxnSpPr>
            <a:cxnSpLocks/>
          </p:cNvCxnSpPr>
          <p:nvPr/>
        </p:nvCxnSpPr>
        <p:spPr>
          <a:xfrm flipV="1">
            <a:off x="3582762" y="5186100"/>
            <a:ext cx="1548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79D9E25-D9D4-D27F-A1B6-965F54591B06}"/>
              </a:ext>
            </a:extLst>
          </p:cNvPr>
          <p:cNvSpPr txBox="1"/>
          <p:nvPr/>
        </p:nvSpPr>
        <p:spPr>
          <a:xfrm>
            <a:off x="4192969" y="4943860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welec</a:t>
            </a:r>
            <a:endParaRPr lang="ko-KR" altLang="en-US" sz="11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BFCB129-5489-CD2D-10A0-655EBC130B6D}"/>
              </a:ext>
            </a:extLst>
          </p:cNvPr>
          <p:cNvCxnSpPr>
            <a:cxnSpLocks/>
          </p:cNvCxnSpPr>
          <p:nvPr/>
        </p:nvCxnSpPr>
        <p:spPr>
          <a:xfrm flipV="1">
            <a:off x="3582762" y="5518611"/>
            <a:ext cx="1548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FD3FF8-8BEE-78A5-D608-28C8A58F6BFC}"/>
              </a:ext>
            </a:extLst>
          </p:cNvPr>
          <p:cNvSpPr txBox="1"/>
          <p:nvPr/>
        </p:nvSpPr>
        <p:spPr>
          <a:xfrm>
            <a:off x="4189205" y="5241573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celec</a:t>
            </a:r>
            <a:endParaRPr lang="ko-KR" altLang="en-US" sz="1100" b="1" dirty="0"/>
          </a:p>
        </p:txBody>
      </p:sp>
      <p:grpSp>
        <p:nvGrpSpPr>
          <p:cNvPr id="87" name="그래픽 81">
            <a:extLst>
              <a:ext uri="{FF2B5EF4-FFF2-40B4-BE49-F238E27FC236}">
                <a16:creationId xmlns:a16="http://schemas.microsoft.com/office/drawing/2014/main" id="{62F256EC-8270-E0A2-D6C1-8E8250635A80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88" name="그래픽 81">
              <a:extLst>
                <a:ext uri="{FF2B5EF4-FFF2-40B4-BE49-F238E27FC236}">
                  <a16:creationId xmlns:a16="http://schemas.microsoft.com/office/drawing/2014/main" id="{2BBBE36B-F797-7C43-58F5-5101FFD5E60D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그래픽 81">
              <a:extLst>
                <a:ext uri="{FF2B5EF4-FFF2-40B4-BE49-F238E27FC236}">
                  <a16:creationId xmlns:a16="http://schemas.microsoft.com/office/drawing/2014/main" id="{84354D77-296F-8933-31EB-2BFCB4F6EB03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그래픽 81">
              <a:extLst>
                <a:ext uri="{FF2B5EF4-FFF2-40B4-BE49-F238E27FC236}">
                  <a16:creationId xmlns:a16="http://schemas.microsoft.com/office/drawing/2014/main" id="{AA74BC1E-0296-E7EF-CD42-B74A9FFE7890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그래픽 81">
              <a:extLst>
                <a:ext uri="{FF2B5EF4-FFF2-40B4-BE49-F238E27FC236}">
                  <a16:creationId xmlns:a16="http://schemas.microsoft.com/office/drawing/2014/main" id="{BB979C2B-EAB5-B19E-1034-B56773287C66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그래픽 81">
              <a:extLst>
                <a:ext uri="{FF2B5EF4-FFF2-40B4-BE49-F238E27FC236}">
                  <a16:creationId xmlns:a16="http://schemas.microsoft.com/office/drawing/2014/main" id="{75695DE4-C43B-0CDC-8EBE-C87B5856E23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6208DDB-7373-B6D9-4387-9D337673350D}"/>
              </a:ext>
            </a:extLst>
          </p:cNvPr>
          <p:cNvSpPr txBox="1"/>
          <p:nvPr/>
        </p:nvSpPr>
        <p:spPr>
          <a:xfrm>
            <a:off x="407930" y="584469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인이어 시스템 구조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DC59CE7-9097-8B4A-5599-A8499D207BAF}"/>
              </a:ext>
            </a:extLst>
          </p:cNvPr>
          <p:cNvCxnSpPr>
            <a:cxnSpLocks/>
          </p:cNvCxnSpPr>
          <p:nvPr/>
        </p:nvCxnSpPr>
        <p:spPr>
          <a:xfrm flipH="1">
            <a:off x="10536979" y="2299538"/>
            <a:ext cx="373843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E7CA795-9FA4-0AA7-9251-1609F7995A8E}"/>
              </a:ext>
            </a:extLst>
          </p:cNvPr>
          <p:cNvSpPr/>
          <p:nvPr/>
        </p:nvSpPr>
        <p:spPr>
          <a:xfrm>
            <a:off x="5163739" y="3500158"/>
            <a:ext cx="1305348" cy="59792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1200F6"/>
                </a:solidFill>
              </a:rPr>
              <a:t>NEMO</a:t>
            </a:r>
            <a:r>
              <a:rPr lang="ko-KR" altLang="en-US" sz="1600" b="1" dirty="0">
                <a:solidFill>
                  <a:srgbClr val="1200F6"/>
                </a:solidFill>
              </a:rPr>
              <a:t> </a:t>
            </a:r>
            <a:r>
              <a:rPr lang="en-US" altLang="ko-KR" sz="1600" b="1" dirty="0">
                <a:solidFill>
                  <a:srgbClr val="1200F6"/>
                </a:solidFill>
              </a:rPr>
              <a:t>PMU</a:t>
            </a:r>
            <a:endParaRPr lang="ko-KR" altLang="en-US" sz="1600" b="1" dirty="0">
              <a:solidFill>
                <a:srgbClr val="1200F6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6042513-B319-0789-847E-D580168ABD06}"/>
              </a:ext>
            </a:extLst>
          </p:cNvPr>
          <p:cNvSpPr/>
          <p:nvPr/>
        </p:nvSpPr>
        <p:spPr>
          <a:xfrm>
            <a:off x="3983189" y="3367703"/>
            <a:ext cx="749474" cy="51608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근접 센서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985C2E7-FE6B-59F6-3316-0FD00865CCAA}"/>
              </a:ext>
            </a:extLst>
          </p:cNvPr>
          <p:cNvCxnSpPr>
            <a:cxnSpLocks/>
          </p:cNvCxnSpPr>
          <p:nvPr/>
        </p:nvCxnSpPr>
        <p:spPr>
          <a:xfrm>
            <a:off x="4731499" y="3421411"/>
            <a:ext cx="355747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E810CA0-00F3-8BCA-AF89-88EE5BEA3D21}"/>
              </a:ext>
            </a:extLst>
          </p:cNvPr>
          <p:cNvCxnSpPr>
            <a:cxnSpLocks/>
          </p:cNvCxnSpPr>
          <p:nvPr/>
        </p:nvCxnSpPr>
        <p:spPr>
          <a:xfrm>
            <a:off x="8281922" y="2638540"/>
            <a:ext cx="0" cy="79200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9F0CE18-AEB8-A388-52B0-44754665466E}"/>
              </a:ext>
            </a:extLst>
          </p:cNvPr>
          <p:cNvSpPr/>
          <p:nvPr/>
        </p:nvSpPr>
        <p:spPr>
          <a:xfrm>
            <a:off x="10066527" y="3130642"/>
            <a:ext cx="749474" cy="51473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LED</a:t>
            </a:r>
            <a:endParaRPr lang="ko-KR" altLang="en-US" sz="16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ACFDAD1-D9E9-2C26-FCE5-A8F6C0F6FF65}"/>
              </a:ext>
            </a:extLst>
          </p:cNvPr>
          <p:cNvCxnSpPr>
            <a:cxnSpLocks/>
          </p:cNvCxnSpPr>
          <p:nvPr/>
        </p:nvCxnSpPr>
        <p:spPr>
          <a:xfrm>
            <a:off x="9761291" y="3380103"/>
            <a:ext cx="328638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CCFA380-C42B-F4CE-A52D-B13CEDA606CF}"/>
              </a:ext>
            </a:extLst>
          </p:cNvPr>
          <p:cNvCxnSpPr>
            <a:cxnSpLocks/>
          </p:cNvCxnSpPr>
          <p:nvPr/>
        </p:nvCxnSpPr>
        <p:spPr>
          <a:xfrm flipV="1">
            <a:off x="9757561" y="2655641"/>
            <a:ext cx="0" cy="724462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어두운, 옅은이(가) 표시된 사진&#10;&#10;자동 생성된 설명">
            <a:extLst>
              <a:ext uri="{FF2B5EF4-FFF2-40B4-BE49-F238E27FC236}">
                <a16:creationId xmlns:a16="http://schemas.microsoft.com/office/drawing/2014/main" id="{081B89A5-0E7B-7258-06CD-4485616801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22" r="65566" b="68751"/>
          <a:stretch/>
        </p:blipFill>
        <p:spPr>
          <a:xfrm>
            <a:off x="3161419" y="4624045"/>
            <a:ext cx="523875" cy="562055"/>
          </a:xfrm>
          <a:prstGeom prst="rect">
            <a:avLst/>
          </a:prstGeom>
        </p:spPr>
      </p:pic>
      <p:pic>
        <p:nvPicPr>
          <p:cNvPr id="4" name="그림 3" descr="어두운, 옅은이(가) 표시된 사진&#10;&#10;자동 생성된 설명">
            <a:extLst>
              <a:ext uri="{FF2B5EF4-FFF2-40B4-BE49-F238E27FC236}">
                <a16:creationId xmlns:a16="http://schemas.microsoft.com/office/drawing/2014/main" id="{B3D20729-DA91-8562-F997-A7B1D485C9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66" t="33984" r="50108" b="40139"/>
          <a:stretch/>
        </p:blipFill>
        <p:spPr>
          <a:xfrm>
            <a:off x="3237191" y="5311200"/>
            <a:ext cx="409751" cy="400110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76359E0-123F-9F70-704A-1BDC8EE73604}"/>
              </a:ext>
            </a:extLst>
          </p:cNvPr>
          <p:cNvCxnSpPr>
            <a:cxnSpLocks/>
          </p:cNvCxnSpPr>
          <p:nvPr/>
        </p:nvCxnSpPr>
        <p:spPr>
          <a:xfrm flipV="1">
            <a:off x="6418801" y="4584672"/>
            <a:ext cx="1332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28FF60-676C-EAE9-FC06-266A6AA501FD}"/>
              </a:ext>
            </a:extLst>
          </p:cNvPr>
          <p:cNvSpPr txBox="1"/>
          <p:nvPr/>
        </p:nvSpPr>
        <p:spPr>
          <a:xfrm>
            <a:off x="6354989" y="4281621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o_dac&lt;7:0&gt;</a:t>
            </a:r>
            <a:endParaRPr lang="ko-KR" altLang="en-US" sz="11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A2F032-93F6-4F06-1624-6A67033731AC}"/>
              </a:ext>
            </a:extLst>
          </p:cNvPr>
          <p:cNvCxnSpPr>
            <a:cxnSpLocks/>
          </p:cNvCxnSpPr>
          <p:nvPr/>
        </p:nvCxnSpPr>
        <p:spPr>
          <a:xfrm flipV="1">
            <a:off x="6418801" y="4912769"/>
            <a:ext cx="1332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7A01DD-58C9-F216-C7A8-BD9A2AD604DA}"/>
              </a:ext>
            </a:extLst>
          </p:cNvPr>
          <p:cNvSpPr txBox="1"/>
          <p:nvPr/>
        </p:nvSpPr>
        <p:spPr>
          <a:xfrm>
            <a:off x="6354989" y="4621179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o_dac_on</a:t>
            </a:r>
            <a:endParaRPr lang="ko-KR" altLang="en-US" sz="11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56A8DA-B29E-E12A-564A-783F89F5581C}"/>
              </a:ext>
            </a:extLst>
          </p:cNvPr>
          <p:cNvCxnSpPr>
            <a:cxnSpLocks/>
          </p:cNvCxnSpPr>
          <p:nvPr/>
        </p:nvCxnSpPr>
        <p:spPr>
          <a:xfrm flipV="1">
            <a:off x="6418801" y="5738312"/>
            <a:ext cx="1332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7A82F7-30D3-A696-D653-B485D01E6366}"/>
              </a:ext>
            </a:extLst>
          </p:cNvPr>
          <p:cNvSpPr txBox="1"/>
          <p:nvPr/>
        </p:nvSpPr>
        <p:spPr>
          <a:xfrm>
            <a:off x="6354989" y="5494895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o_caref</a:t>
            </a:r>
            <a:endParaRPr lang="ko-KR" altLang="en-US" sz="11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E8AB8C-AD81-72AE-AC62-961A86198CCF}"/>
              </a:ext>
            </a:extLst>
          </p:cNvPr>
          <p:cNvCxnSpPr>
            <a:cxnSpLocks/>
          </p:cNvCxnSpPr>
          <p:nvPr/>
        </p:nvCxnSpPr>
        <p:spPr>
          <a:xfrm flipV="1">
            <a:off x="6418801" y="5996836"/>
            <a:ext cx="1332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69474D-BD8A-EC0A-EFE1-981FE9B6A77C}"/>
              </a:ext>
            </a:extLst>
          </p:cNvPr>
          <p:cNvSpPr txBox="1"/>
          <p:nvPr/>
        </p:nvSpPr>
        <p:spPr>
          <a:xfrm>
            <a:off x="6354989" y="5745002"/>
            <a:ext cx="1064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o_anref</a:t>
            </a:r>
            <a:endParaRPr lang="ko-KR" altLang="en-US" sz="11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6CEF02-5CBA-FC87-4B2C-412FE887696F}"/>
              </a:ext>
            </a:extLst>
          </p:cNvPr>
          <p:cNvCxnSpPr>
            <a:cxnSpLocks/>
          </p:cNvCxnSpPr>
          <p:nvPr/>
        </p:nvCxnSpPr>
        <p:spPr>
          <a:xfrm flipV="1">
            <a:off x="6469087" y="3928369"/>
            <a:ext cx="1404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0FA281-ECC2-5442-0954-361A33D110AA}"/>
              </a:ext>
            </a:extLst>
          </p:cNvPr>
          <p:cNvCxnSpPr>
            <a:cxnSpLocks/>
          </p:cNvCxnSpPr>
          <p:nvPr/>
        </p:nvCxnSpPr>
        <p:spPr>
          <a:xfrm>
            <a:off x="7873132" y="3937088"/>
            <a:ext cx="0" cy="50400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839CD1-2BC0-570A-15FD-82B61F5DDB6E}"/>
              </a:ext>
            </a:extLst>
          </p:cNvPr>
          <p:cNvSpPr txBox="1"/>
          <p:nvPr/>
        </p:nvSpPr>
        <p:spPr>
          <a:xfrm>
            <a:off x="6231202" y="3692817"/>
            <a:ext cx="1774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o_stepup_sw</a:t>
            </a:r>
            <a:endParaRPr lang="ko-KR" altLang="en-US" sz="11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531EEC2-1153-2292-D2CA-3B6BB37620AC}"/>
              </a:ext>
            </a:extLst>
          </p:cNvPr>
          <p:cNvSpPr/>
          <p:nvPr/>
        </p:nvSpPr>
        <p:spPr>
          <a:xfrm>
            <a:off x="3982025" y="2747057"/>
            <a:ext cx="749474" cy="51608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1200F6"/>
                </a:solidFill>
              </a:rPr>
              <a:t>온도 센서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DC74226-D7F7-A383-D22E-CE344D0492A2}"/>
              </a:ext>
            </a:extLst>
          </p:cNvPr>
          <p:cNvCxnSpPr>
            <a:cxnSpLocks/>
          </p:cNvCxnSpPr>
          <p:nvPr/>
        </p:nvCxnSpPr>
        <p:spPr>
          <a:xfrm>
            <a:off x="4731499" y="3140562"/>
            <a:ext cx="3348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E2B8E47-8B88-CA86-BC06-1457A12A1C82}"/>
              </a:ext>
            </a:extLst>
          </p:cNvPr>
          <p:cNvCxnSpPr>
            <a:cxnSpLocks/>
          </p:cNvCxnSpPr>
          <p:nvPr/>
        </p:nvCxnSpPr>
        <p:spPr>
          <a:xfrm>
            <a:off x="8079499" y="2638540"/>
            <a:ext cx="0" cy="50400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A63ABF7-E87C-A97B-1E81-9D1DADE5CC77}"/>
              </a:ext>
            </a:extLst>
          </p:cNvPr>
          <p:cNvSpPr txBox="1"/>
          <p:nvPr/>
        </p:nvSpPr>
        <p:spPr>
          <a:xfrm>
            <a:off x="10697893" y="2323011"/>
            <a:ext cx="632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err="1"/>
              <a:t>o_spk</a:t>
            </a:r>
            <a:endParaRPr lang="ko-KR" altLang="en-US" sz="9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3EF658-F91E-652D-9FF0-BF295650ECCB}"/>
              </a:ext>
            </a:extLst>
          </p:cNvPr>
          <p:cNvSpPr txBox="1"/>
          <p:nvPr/>
        </p:nvSpPr>
        <p:spPr>
          <a:xfrm>
            <a:off x="6070518" y="2875773"/>
            <a:ext cx="1464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1200F6"/>
                </a:solidFill>
              </a:rPr>
              <a:t> </a:t>
            </a:r>
            <a:r>
              <a:rPr lang="en-US" altLang="ko-KR" sz="1100" b="1" dirty="0" err="1">
                <a:solidFill>
                  <a:srgbClr val="1200F6"/>
                </a:solidFill>
              </a:rPr>
              <a:t>i_inear_temp</a:t>
            </a:r>
            <a:endParaRPr lang="ko-KR" altLang="en-US" sz="1100" b="1" dirty="0">
              <a:solidFill>
                <a:srgbClr val="1200F6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2E1999-6E8D-E333-47F7-1A4B11D0E581}"/>
              </a:ext>
            </a:extLst>
          </p:cNvPr>
          <p:cNvSpPr txBox="1"/>
          <p:nvPr/>
        </p:nvSpPr>
        <p:spPr>
          <a:xfrm>
            <a:off x="6070518" y="3171571"/>
            <a:ext cx="2154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/>
              <a:t>i_inear_prox_R</a:t>
            </a:r>
            <a:r>
              <a:rPr lang="en-US" altLang="ko-KR" sz="1100" b="1" dirty="0"/>
              <a:t>/L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BC06C5-422B-41D3-FA05-0FA33CA3EFF4}"/>
              </a:ext>
            </a:extLst>
          </p:cNvPr>
          <p:cNvSpPr txBox="1"/>
          <p:nvPr/>
        </p:nvSpPr>
        <p:spPr>
          <a:xfrm>
            <a:off x="360982" y="2421148"/>
            <a:ext cx="2790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1200F6"/>
                </a:solidFill>
              </a:rPr>
              <a:t>온도센서 추가</a:t>
            </a:r>
            <a:endParaRPr lang="en-US" altLang="ko-KR" sz="2000" dirty="0">
              <a:solidFill>
                <a:srgbClr val="1200F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1200F6"/>
                </a:solidFill>
              </a:rPr>
              <a:t>NEMO PMU </a:t>
            </a:r>
            <a:r>
              <a:rPr lang="ko-KR" altLang="en-US" sz="2000" dirty="0">
                <a:solidFill>
                  <a:srgbClr val="1200F6"/>
                </a:solidFill>
              </a:rPr>
              <a:t>추가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1AFE93-838D-DE47-C9F3-5BEA48BF5C2F}"/>
              </a:ext>
            </a:extLst>
          </p:cNvPr>
          <p:cNvSpPr txBox="1"/>
          <p:nvPr/>
        </p:nvSpPr>
        <p:spPr>
          <a:xfrm>
            <a:off x="9715843" y="2693068"/>
            <a:ext cx="1116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/>
              <a:t>o_inear_led_R</a:t>
            </a:r>
            <a:r>
              <a:rPr lang="en-US" altLang="ko-KR" sz="1100" b="1" dirty="0"/>
              <a:t>/L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D63C5E0-8E4D-A45D-A9AC-634C794986B1}"/>
              </a:ext>
            </a:extLst>
          </p:cNvPr>
          <p:cNvCxnSpPr>
            <a:cxnSpLocks/>
          </p:cNvCxnSpPr>
          <p:nvPr/>
        </p:nvCxnSpPr>
        <p:spPr>
          <a:xfrm>
            <a:off x="6231202" y="4196353"/>
            <a:ext cx="0" cy="255786"/>
          </a:xfrm>
          <a:prstGeom prst="line">
            <a:avLst/>
          </a:prstGeom>
          <a:ln w="38100" cap="rnd">
            <a:solidFill>
              <a:srgbClr val="FF00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137311C-F50E-353B-1837-7B7FA5C0A72D}"/>
              </a:ext>
            </a:extLst>
          </p:cNvPr>
          <p:cNvCxnSpPr>
            <a:cxnSpLocks/>
          </p:cNvCxnSpPr>
          <p:nvPr/>
        </p:nvCxnSpPr>
        <p:spPr>
          <a:xfrm flipH="1">
            <a:off x="6231202" y="4184155"/>
            <a:ext cx="2520000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2C62F10-5991-292C-E10F-BA182C596F15}"/>
              </a:ext>
            </a:extLst>
          </p:cNvPr>
          <p:cNvSpPr txBox="1"/>
          <p:nvPr/>
        </p:nvSpPr>
        <p:spPr>
          <a:xfrm>
            <a:off x="6452444" y="6021898"/>
            <a:ext cx="1669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>
                <a:solidFill>
                  <a:srgbClr val="1200F6"/>
                </a:solidFill>
              </a:rPr>
              <a:t>o_pd_discharge_on</a:t>
            </a:r>
            <a:endParaRPr lang="ko-KR" altLang="en-US" sz="1050" b="1" dirty="0">
              <a:solidFill>
                <a:srgbClr val="1200F6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B30158-03A6-7A84-5F8A-6F2BBA7B3B2C}"/>
              </a:ext>
            </a:extLst>
          </p:cNvPr>
          <p:cNvSpPr txBox="1"/>
          <p:nvPr/>
        </p:nvSpPr>
        <p:spPr>
          <a:xfrm>
            <a:off x="6504698" y="6335972"/>
            <a:ext cx="1669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>
                <a:solidFill>
                  <a:srgbClr val="1200F6"/>
                </a:solidFill>
              </a:rPr>
              <a:t>i_pd_out</a:t>
            </a:r>
            <a:endParaRPr lang="ko-KR" altLang="en-US" sz="1050" b="1" dirty="0">
              <a:solidFill>
                <a:srgbClr val="1200F6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0341911-9CE1-55D9-72A4-0FE4FB518EBB}"/>
              </a:ext>
            </a:extLst>
          </p:cNvPr>
          <p:cNvCxnSpPr>
            <a:cxnSpLocks/>
          </p:cNvCxnSpPr>
          <p:nvPr/>
        </p:nvCxnSpPr>
        <p:spPr>
          <a:xfrm flipV="1">
            <a:off x="6418801" y="6276826"/>
            <a:ext cx="1332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D6E24A2-E9DF-42B7-D885-E5F5B92EC13C}"/>
              </a:ext>
            </a:extLst>
          </p:cNvPr>
          <p:cNvCxnSpPr>
            <a:cxnSpLocks/>
          </p:cNvCxnSpPr>
          <p:nvPr/>
        </p:nvCxnSpPr>
        <p:spPr>
          <a:xfrm flipV="1">
            <a:off x="6418801" y="6579125"/>
            <a:ext cx="1332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2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81">
            <a:extLst>
              <a:ext uri="{FF2B5EF4-FFF2-40B4-BE49-F238E27FC236}">
                <a16:creationId xmlns:a16="http://schemas.microsoft.com/office/drawing/2014/main" id="{0FB48E4E-079D-4A3B-B6E3-2E316E144886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9" name="그래픽 81">
              <a:extLst>
                <a:ext uri="{FF2B5EF4-FFF2-40B4-BE49-F238E27FC236}">
                  <a16:creationId xmlns:a16="http://schemas.microsoft.com/office/drawing/2014/main" id="{74E8ECBF-CCF1-4E8C-9573-6E41DDD32EA4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그래픽 81">
              <a:extLst>
                <a:ext uri="{FF2B5EF4-FFF2-40B4-BE49-F238E27FC236}">
                  <a16:creationId xmlns:a16="http://schemas.microsoft.com/office/drawing/2014/main" id="{E777E1B5-D9BC-4D76-9FE4-3279E480B671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그래픽 81">
              <a:extLst>
                <a:ext uri="{FF2B5EF4-FFF2-40B4-BE49-F238E27FC236}">
                  <a16:creationId xmlns:a16="http://schemas.microsoft.com/office/drawing/2014/main" id="{0179916E-3F6B-49D6-A2C2-2A17CDAA52EF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그래픽 81">
              <a:extLst>
                <a:ext uri="{FF2B5EF4-FFF2-40B4-BE49-F238E27FC236}">
                  <a16:creationId xmlns:a16="http://schemas.microsoft.com/office/drawing/2014/main" id="{892F74D3-08E5-4902-B52B-29BC85E286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그래픽 81">
              <a:extLst>
                <a:ext uri="{FF2B5EF4-FFF2-40B4-BE49-F238E27FC236}">
                  <a16:creationId xmlns:a16="http://schemas.microsoft.com/office/drawing/2014/main" id="{3C7339DF-8855-46EC-9974-76EC57CAC1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36D194-17E5-4477-92B9-CFF3B7A7F4C5}"/>
              </a:ext>
            </a:extLst>
          </p:cNvPr>
          <p:cNvSpPr txBox="1"/>
          <p:nvPr/>
        </p:nvSpPr>
        <p:spPr>
          <a:xfrm>
            <a:off x="407930" y="584469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제품 시나리오 </a:t>
            </a:r>
            <a:r>
              <a:rPr lang="en-US" altLang="ko-KR" sz="1600" dirty="0">
                <a:solidFill>
                  <a:schemeClr val="tx1"/>
                </a:solidFill>
              </a:rPr>
              <a:t>(Brief)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5</a:t>
            </a:fld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759974-1866-4747-958B-90DE9E2DB0D7}"/>
              </a:ext>
            </a:extLst>
          </p:cNvPr>
          <p:cNvCxnSpPr/>
          <p:nvPr/>
        </p:nvCxnSpPr>
        <p:spPr>
          <a:xfrm flipH="1">
            <a:off x="508663" y="6325074"/>
            <a:ext cx="113176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A03110A8-29D8-8368-5239-6E23F3F6F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52099"/>
              </p:ext>
            </p:extLst>
          </p:nvPr>
        </p:nvGraphicFramePr>
        <p:xfrm>
          <a:off x="838506" y="1163158"/>
          <a:ext cx="1018191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0609">
                  <a:extLst>
                    <a:ext uri="{9D8B030D-6E8A-4147-A177-3AD203B41FA5}">
                      <a16:colId xmlns:a16="http://schemas.microsoft.com/office/drawing/2014/main" val="4072483976"/>
                    </a:ext>
                  </a:extLst>
                </a:gridCol>
                <a:gridCol w="1398010">
                  <a:extLst>
                    <a:ext uri="{9D8B030D-6E8A-4147-A177-3AD203B41FA5}">
                      <a16:colId xmlns:a16="http://schemas.microsoft.com/office/drawing/2014/main" val="3563235014"/>
                    </a:ext>
                  </a:extLst>
                </a:gridCol>
                <a:gridCol w="4816108">
                  <a:extLst>
                    <a:ext uri="{9D8B030D-6E8A-4147-A177-3AD203B41FA5}">
                      <a16:colId xmlns:a16="http://schemas.microsoft.com/office/drawing/2014/main" val="3265701177"/>
                    </a:ext>
                  </a:extLst>
                </a:gridCol>
                <a:gridCol w="2537192">
                  <a:extLst>
                    <a:ext uri="{9D8B030D-6E8A-4147-A177-3AD203B41FA5}">
                      <a16:colId xmlns:a16="http://schemas.microsoft.com/office/drawing/2014/main" val="406269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No.</a:t>
                      </a:r>
                      <a:endParaRPr lang="ko-KR" altLang="en-US" sz="16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시나리오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02769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0" algn="l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Power On (PON)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9089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0" algn="l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충전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(CHG)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1677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0" algn="l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Power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Down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(PD)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8393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0" algn="l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Peer Pairing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666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0" algn="l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무선 </a:t>
                      </a:r>
                      <a:r>
                        <a:rPr lang="ko-KR" altLang="en-US" sz="1600" dirty="0" err="1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페어링</a:t>
                      </a:r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및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8475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0" algn="l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자극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6826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0" algn="l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자극 사용 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7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충전기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0" algn="l" latinLnBrk="1"/>
                      <a:r>
                        <a:rPr lang="ko-KR" altLang="en-US" sz="1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충전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51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0" algn="l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35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0" algn="l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96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0" algn="l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79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0" algn="l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735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6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81">
            <a:extLst>
              <a:ext uri="{FF2B5EF4-FFF2-40B4-BE49-F238E27FC236}">
                <a16:creationId xmlns:a16="http://schemas.microsoft.com/office/drawing/2014/main" id="{0FB48E4E-079D-4A3B-B6E3-2E316E144886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9" name="그래픽 81">
              <a:extLst>
                <a:ext uri="{FF2B5EF4-FFF2-40B4-BE49-F238E27FC236}">
                  <a16:creationId xmlns:a16="http://schemas.microsoft.com/office/drawing/2014/main" id="{74E8ECBF-CCF1-4E8C-9573-6E41DDD32EA4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그래픽 81">
              <a:extLst>
                <a:ext uri="{FF2B5EF4-FFF2-40B4-BE49-F238E27FC236}">
                  <a16:creationId xmlns:a16="http://schemas.microsoft.com/office/drawing/2014/main" id="{E777E1B5-D9BC-4D76-9FE4-3279E480B671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그래픽 81">
              <a:extLst>
                <a:ext uri="{FF2B5EF4-FFF2-40B4-BE49-F238E27FC236}">
                  <a16:creationId xmlns:a16="http://schemas.microsoft.com/office/drawing/2014/main" id="{0179916E-3F6B-49D6-A2C2-2A17CDAA52EF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그래픽 81">
              <a:extLst>
                <a:ext uri="{FF2B5EF4-FFF2-40B4-BE49-F238E27FC236}">
                  <a16:creationId xmlns:a16="http://schemas.microsoft.com/office/drawing/2014/main" id="{892F74D3-08E5-4902-B52B-29BC85E286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그래픽 81">
              <a:extLst>
                <a:ext uri="{FF2B5EF4-FFF2-40B4-BE49-F238E27FC236}">
                  <a16:creationId xmlns:a16="http://schemas.microsoft.com/office/drawing/2014/main" id="{3C7339DF-8855-46EC-9974-76EC57CAC1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36D194-17E5-4477-92B9-CFF3B7A7F4C5}"/>
              </a:ext>
            </a:extLst>
          </p:cNvPr>
          <p:cNvSpPr txBox="1"/>
          <p:nvPr/>
        </p:nvSpPr>
        <p:spPr>
          <a:xfrm>
            <a:off x="407930" y="584469"/>
            <a:ext cx="214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1-1. </a:t>
            </a:r>
            <a:r>
              <a:rPr lang="ko-KR" altLang="en-US" sz="1600" dirty="0">
                <a:solidFill>
                  <a:schemeClr val="tx1"/>
                </a:solidFill>
              </a:rPr>
              <a:t>인이어 </a:t>
            </a:r>
            <a:r>
              <a:rPr lang="en-US" altLang="ko-KR" sz="1600" dirty="0">
                <a:solidFill>
                  <a:schemeClr val="tx1"/>
                </a:solidFill>
              </a:rPr>
              <a:t>Power 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2D03A-FE50-4A0A-80D7-010DBF6910A4}"/>
              </a:ext>
            </a:extLst>
          </p:cNvPr>
          <p:cNvSpPr txBox="1"/>
          <p:nvPr/>
        </p:nvSpPr>
        <p:spPr>
          <a:xfrm>
            <a:off x="489925" y="923023"/>
            <a:ext cx="2061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나눔스퀘어 ExtraBold" panose="020B0600000101010101" pitchFamily="50" charset="-127"/>
                <a:cs typeface="Poppins" panose="00000500000000000000" pitchFamily="2" charset="0"/>
              </a:defRPr>
            </a:lvl1pPr>
          </a:lstStyle>
          <a:p>
            <a:pPr algn="l"/>
            <a:r>
              <a:rPr lang="ko-KR" altLang="en-US" sz="1600" dirty="0"/>
              <a:t>인이어 </a:t>
            </a:r>
            <a:r>
              <a:rPr lang="en-US" altLang="ko-KR" sz="1600" dirty="0"/>
              <a:t>2pcs </a:t>
            </a:r>
            <a:r>
              <a:rPr lang="ko-KR" altLang="en-US" sz="1600" dirty="0"/>
              <a:t>모두 </a:t>
            </a:r>
            <a:r>
              <a:rPr lang="en-US" altLang="ko-KR" sz="1600" dirty="0"/>
              <a:t>On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6</a:t>
            </a:fld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759974-1866-4747-958B-90DE9E2DB0D7}"/>
              </a:ext>
            </a:extLst>
          </p:cNvPr>
          <p:cNvCxnSpPr/>
          <p:nvPr/>
        </p:nvCxnSpPr>
        <p:spPr>
          <a:xfrm flipH="1">
            <a:off x="508663" y="6325074"/>
            <a:ext cx="113176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3A3EC91-80C7-69A1-24A2-7B2E75951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t="14431"/>
          <a:stretch/>
        </p:blipFill>
        <p:spPr>
          <a:xfrm>
            <a:off x="3171831" y="296091"/>
            <a:ext cx="2015460" cy="12756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0AD1392-7E22-D5DE-A148-FEF50C66D184}"/>
              </a:ext>
            </a:extLst>
          </p:cNvPr>
          <p:cNvSpPr/>
          <p:nvPr/>
        </p:nvSpPr>
        <p:spPr>
          <a:xfrm>
            <a:off x="5578739" y="2047885"/>
            <a:ext cx="1297299" cy="238932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9CCF3F0-901C-80C5-79FA-D94CB5A686E6}"/>
              </a:ext>
            </a:extLst>
          </p:cNvPr>
          <p:cNvCxnSpPr>
            <a:cxnSpLocks/>
          </p:cNvCxnSpPr>
          <p:nvPr/>
        </p:nvCxnSpPr>
        <p:spPr>
          <a:xfrm>
            <a:off x="6876039" y="2448071"/>
            <a:ext cx="2340000" cy="0"/>
          </a:xfrm>
          <a:prstGeom prst="line">
            <a:avLst/>
          </a:prstGeom>
          <a:ln w="25400" cap="rnd">
            <a:solidFill>
              <a:srgbClr val="1200F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23CC9CC-DB64-E90F-DE56-3869143F5002}"/>
              </a:ext>
            </a:extLst>
          </p:cNvPr>
          <p:cNvCxnSpPr>
            <a:cxnSpLocks/>
          </p:cNvCxnSpPr>
          <p:nvPr/>
        </p:nvCxnSpPr>
        <p:spPr>
          <a:xfrm flipV="1">
            <a:off x="6861761" y="2151866"/>
            <a:ext cx="234000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CBC94B4-9F99-D706-1A84-AD9C27EBDA10}"/>
              </a:ext>
            </a:extLst>
          </p:cNvPr>
          <p:cNvCxnSpPr>
            <a:cxnSpLocks/>
          </p:cNvCxnSpPr>
          <p:nvPr/>
        </p:nvCxnSpPr>
        <p:spPr>
          <a:xfrm flipH="1">
            <a:off x="8743678" y="4536198"/>
            <a:ext cx="544282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605EA7-46D4-6AA2-4E8F-AC8441AEA1D0}"/>
              </a:ext>
            </a:extLst>
          </p:cNvPr>
          <p:cNvCxnSpPr>
            <a:cxnSpLocks/>
          </p:cNvCxnSpPr>
          <p:nvPr/>
        </p:nvCxnSpPr>
        <p:spPr>
          <a:xfrm flipV="1">
            <a:off x="9138609" y="2464969"/>
            <a:ext cx="0" cy="2304000"/>
          </a:xfrm>
          <a:prstGeom prst="line">
            <a:avLst/>
          </a:prstGeom>
          <a:ln w="25400" cap="rnd">
            <a:solidFill>
              <a:srgbClr val="1200F6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BF8B4E4-2F3B-4CC3-B2A0-E209B83F7712}"/>
              </a:ext>
            </a:extLst>
          </p:cNvPr>
          <p:cNvCxnSpPr>
            <a:cxnSpLocks/>
          </p:cNvCxnSpPr>
          <p:nvPr/>
        </p:nvCxnSpPr>
        <p:spPr>
          <a:xfrm flipV="1">
            <a:off x="8743678" y="2148049"/>
            <a:ext cx="0" cy="2376000"/>
          </a:xfrm>
          <a:prstGeom prst="line">
            <a:avLst/>
          </a:prstGeom>
          <a:ln w="25400" cap="rnd">
            <a:solidFill>
              <a:srgbClr val="FF00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21A2EE-6A38-CEF8-8CDE-546F51914258}"/>
              </a:ext>
            </a:extLst>
          </p:cNvPr>
          <p:cNvSpPr txBox="1"/>
          <p:nvPr/>
        </p:nvSpPr>
        <p:spPr>
          <a:xfrm>
            <a:off x="6831404" y="1800345"/>
            <a:ext cx="8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VBUS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5B2C2CA-60EB-2E90-5CBD-92E2F6392289}"/>
              </a:ext>
            </a:extLst>
          </p:cNvPr>
          <p:cNvCxnSpPr>
            <a:cxnSpLocks/>
          </p:cNvCxnSpPr>
          <p:nvPr/>
        </p:nvCxnSpPr>
        <p:spPr>
          <a:xfrm>
            <a:off x="9682891" y="4536198"/>
            <a:ext cx="86400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FEBF17E-2D93-4BB4-ED84-685CECCB71FA}"/>
              </a:ext>
            </a:extLst>
          </p:cNvPr>
          <p:cNvCxnSpPr>
            <a:cxnSpLocks/>
          </p:cNvCxnSpPr>
          <p:nvPr/>
        </p:nvCxnSpPr>
        <p:spPr>
          <a:xfrm>
            <a:off x="9682891" y="2170916"/>
            <a:ext cx="86400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E6AA09-B55F-9BF3-1B74-0B881D9B9CAB}"/>
              </a:ext>
            </a:extLst>
          </p:cNvPr>
          <p:cNvSpPr/>
          <p:nvPr/>
        </p:nvSpPr>
        <p:spPr>
          <a:xfrm>
            <a:off x="10540015" y="4430402"/>
            <a:ext cx="1638193" cy="175660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B9021A-C474-B79F-0010-5BA6CCE93FF9}"/>
              </a:ext>
            </a:extLst>
          </p:cNvPr>
          <p:cNvSpPr/>
          <p:nvPr/>
        </p:nvSpPr>
        <p:spPr>
          <a:xfrm>
            <a:off x="10540015" y="1989536"/>
            <a:ext cx="1638198" cy="169854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C178B8-60C4-C14D-E631-9A95E5C0F609}"/>
              </a:ext>
            </a:extLst>
          </p:cNvPr>
          <p:cNvSpPr txBox="1"/>
          <p:nvPr/>
        </p:nvSpPr>
        <p:spPr>
          <a:xfrm>
            <a:off x="6853052" y="2137785"/>
            <a:ext cx="8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200F6"/>
                </a:solidFill>
              </a:rPr>
              <a:t>VSS</a:t>
            </a:r>
            <a:endParaRPr lang="ko-KR" altLang="en-US" sz="2000" dirty="0">
              <a:solidFill>
                <a:srgbClr val="1200F6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0B68885-F43C-0E1E-168A-1CC74B5513E3}"/>
              </a:ext>
            </a:extLst>
          </p:cNvPr>
          <p:cNvSpPr txBox="1"/>
          <p:nvPr/>
        </p:nvSpPr>
        <p:spPr>
          <a:xfrm>
            <a:off x="10455667" y="1600350"/>
            <a:ext cx="12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인이어</a:t>
            </a:r>
            <a:r>
              <a:rPr lang="en-US" altLang="ko-KR" sz="2000" dirty="0">
                <a:solidFill>
                  <a:schemeClr val="accent1"/>
                </a:solidFill>
              </a:rPr>
              <a:t>R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058F56-2E4A-6CBD-937C-B322DF090F06}"/>
              </a:ext>
            </a:extLst>
          </p:cNvPr>
          <p:cNvSpPr txBox="1"/>
          <p:nvPr/>
        </p:nvSpPr>
        <p:spPr>
          <a:xfrm>
            <a:off x="10448116" y="4070253"/>
            <a:ext cx="12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인이어</a:t>
            </a:r>
            <a:r>
              <a:rPr lang="en-US" altLang="ko-KR" sz="2000" dirty="0">
                <a:solidFill>
                  <a:schemeClr val="accent1"/>
                </a:solidFill>
              </a:rPr>
              <a:t>L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47F73D-5DDB-ED16-506B-E152740E1F31}"/>
              </a:ext>
            </a:extLst>
          </p:cNvPr>
          <p:cNvSpPr txBox="1"/>
          <p:nvPr/>
        </p:nvSpPr>
        <p:spPr>
          <a:xfrm>
            <a:off x="5547673" y="1659566"/>
            <a:ext cx="12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</a:rPr>
              <a:t>충전기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9B0095-0F76-AF68-3F0C-B4CB5851D6A9}"/>
              </a:ext>
            </a:extLst>
          </p:cNvPr>
          <p:cNvSpPr/>
          <p:nvPr/>
        </p:nvSpPr>
        <p:spPr>
          <a:xfrm>
            <a:off x="10977046" y="2101733"/>
            <a:ext cx="602416" cy="97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QCC</a:t>
            </a:r>
            <a:endParaRPr lang="ko-KR" altLang="en-US" sz="1400" b="1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82DA6AA-6EFD-C053-C16B-27E16E5CF59A}"/>
              </a:ext>
            </a:extLst>
          </p:cNvPr>
          <p:cNvSpPr/>
          <p:nvPr/>
        </p:nvSpPr>
        <p:spPr>
          <a:xfrm>
            <a:off x="10977046" y="4549752"/>
            <a:ext cx="602416" cy="97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QCC</a:t>
            </a:r>
            <a:endParaRPr lang="ko-KR" altLang="en-US" sz="1400" b="1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34CBF37-BE41-F951-441E-C78403443659}"/>
              </a:ext>
            </a:extLst>
          </p:cNvPr>
          <p:cNvGrpSpPr/>
          <p:nvPr/>
        </p:nvGrpSpPr>
        <p:grpSpPr>
          <a:xfrm rot="10800000" flipH="1" flipV="1">
            <a:off x="9170347" y="2066105"/>
            <a:ext cx="529413" cy="129348"/>
            <a:chOff x="5067189" y="2765597"/>
            <a:chExt cx="529413" cy="1293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136AD19-2DD2-757A-554B-F32A9942FD5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7" name="직선 연결선 42">
              <a:extLst>
                <a:ext uri="{FF2B5EF4-FFF2-40B4-BE49-F238E27FC236}">
                  <a16:creationId xmlns:a16="http://schemas.microsoft.com/office/drawing/2014/main" id="{7431AEA8-6E44-7134-C55A-2C713EFE08D7}"/>
                </a:ext>
              </a:extLst>
            </p:cNvPr>
            <p:cNvCxnSpPr>
              <a:cxnSpLocks/>
              <a:endCxn id="108" idx="7"/>
            </p:cNvCxnSpPr>
            <p:nvPr/>
          </p:nvCxnSpPr>
          <p:spPr>
            <a:xfrm>
              <a:off x="5240086" y="2765597"/>
              <a:ext cx="175531" cy="8654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C18E327-1A9B-18B7-A52B-0AD6B0AE44E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9" name="직선 연결선 753">
              <a:extLst>
                <a:ext uri="{FF2B5EF4-FFF2-40B4-BE49-F238E27FC236}">
                  <a16:creationId xmlns:a16="http://schemas.microsoft.com/office/drawing/2014/main" id="{C3524CFE-0060-5661-CE93-D8F8AA2A063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31694" y="2806126"/>
              <a:ext cx="0" cy="129009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753">
              <a:extLst>
                <a:ext uri="{FF2B5EF4-FFF2-40B4-BE49-F238E27FC236}">
                  <a16:creationId xmlns:a16="http://schemas.microsoft.com/office/drawing/2014/main" id="{147BB489-847E-1959-4AA3-E50C255D5D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B718D8F-9E38-EC30-BA03-CAD426D9A1FD}"/>
              </a:ext>
            </a:extLst>
          </p:cNvPr>
          <p:cNvGrpSpPr/>
          <p:nvPr/>
        </p:nvGrpSpPr>
        <p:grpSpPr>
          <a:xfrm rot="10800000" flipH="1" flipV="1">
            <a:off x="9170347" y="4436558"/>
            <a:ext cx="529413" cy="129348"/>
            <a:chOff x="5067189" y="2765597"/>
            <a:chExt cx="529413" cy="129348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856FF24-D9C6-FAFB-9AF1-F3C74991035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3" name="직선 연결선 42">
              <a:extLst>
                <a:ext uri="{FF2B5EF4-FFF2-40B4-BE49-F238E27FC236}">
                  <a16:creationId xmlns:a16="http://schemas.microsoft.com/office/drawing/2014/main" id="{DE7E48D8-44E0-2F49-1E0B-6B94DE8E6B3D}"/>
                </a:ext>
              </a:extLst>
            </p:cNvPr>
            <p:cNvCxnSpPr>
              <a:cxnSpLocks/>
              <a:endCxn id="114" idx="7"/>
            </p:cNvCxnSpPr>
            <p:nvPr/>
          </p:nvCxnSpPr>
          <p:spPr>
            <a:xfrm>
              <a:off x="5240086" y="2765597"/>
              <a:ext cx="175531" cy="8654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F0ACBED-71CF-7447-9B3B-CF39DE346A4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5" name="직선 연결선 753">
              <a:extLst>
                <a:ext uri="{FF2B5EF4-FFF2-40B4-BE49-F238E27FC236}">
                  <a16:creationId xmlns:a16="http://schemas.microsoft.com/office/drawing/2014/main" id="{24EA4806-A5E1-790C-66F9-2233E051B8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31694" y="2806126"/>
              <a:ext cx="0" cy="129009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753">
              <a:extLst>
                <a:ext uri="{FF2B5EF4-FFF2-40B4-BE49-F238E27FC236}">
                  <a16:creationId xmlns:a16="http://schemas.microsoft.com/office/drawing/2014/main" id="{7C15585C-9F0B-AC1F-7E4C-F06A395D813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그림 98">
            <a:extLst>
              <a:ext uri="{FF2B5EF4-FFF2-40B4-BE49-F238E27FC236}">
                <a16:creationId xmlns:a16="http://schemas.microsoft.com/office/drawing/2014/main" id="{005F5CF0-1801-6AB4-9A7F-2817F42C0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321" y="2932683"/>
            <a:ext cx="323012" cy="183179"/>
          </a:xfrm>
          <a:prstGeom prst="rect">
            <a:avLst/>
          </a:prstGeom>
        </p:spPr>
      </p:pic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8DA80A0-8EA4-1390-83C6-C25BC4D634FF}"/>
              </a:ext>
            </a:extLst>
          </p:cNvPr>
          <p:cNvCxnSpPr>
            <a:cxnSpLocks/>
          </p:cNvCxnSpPr>
          <p:nvPr/>
        </p:nvCxnSpPr>
        <p:spPr>
          <a:xfrm>
            <a:off x="11930964" y="2870200"/>
            <a:ext cx="2402" cy="66454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그림 101">
            <a:extLst>
              <a:ext uri="{FF2B5EF4-FFF2-40B4-BE49-F238E27FC236}">
                <a16:creationId xmlns:a16="http://schemas.microsoft.com/office/drawing/2014/main" id="{1F8DF44A-9AC5-9616-1BD0-1DB7E7C75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82705" y="2335905"/>
            <a:ext cx="713022" cy="370049"/>
          </a:xfrm>
          <a:prstGeom prst="rect">
            <a:avLst/>
          </a:prstGeom>
        </p:spPr>
      </p:pic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C9F3E90-3059-1D5A-CE91-826D094B7800}"/>
              </a:ext>
            </a:extLst>
          </p:cNvPr>
          <p:cNvCxnSpPr>
            <a:cxnSpLocks/>
          </p:cNvCxnSpPr>
          <p:nvPr/>
        </p:nvCxnSpPr>
        <p:spPr>
          <a:xfrm>
            <a:off x="11941747" y="2109176"/>
            <a:ext cx="2402" cy="66454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63B7657-1DC0-60F5-102C-9C44DBCA0819}"/>
              </a:ext>
            </a:extLst>
          </p:cNvPr>
          <p:cNvCxnSpPr>
            <a:cxnSpLocks/>
          </p:cNvCxnSpPr>
          <p:nvPr/>
        </p:nvCxnSpPr>
        <p:spPr>
          <a:xfrm>
            <a:off x="11413877" y="2101733"/>
            <a:ext cx="51708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그림 118">
            <a:extLst>
              <a:ext uri="{FF2B5EF4-FFF2-40B4-BE49-F238E27FC236}">
                <a16:creationId xmlns:a16="http://schemas.microsoft.com/office/drawing/2014/main" id="{F068E494-86FC-8E21-AB39-F1B6AC1B8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321" y="5380702"/>
            <a:ext cx="323012" cy="183179"/>
          </a:xfrm>
          <a:prstGeom prst="rect">
            <a:avLst/>
          </a:prstGeom>
        </p:spPr>
      </p:pic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54D5D491-0285-AD12-53B2-82DBF3198057}"/>
              </a:ext>
            </a:extLst>
          </p:cNvPr>
          <p:cNvCxnSpPr>
            <a:cxnSpLocks/>
          </p:cNvCxnSpPr>
          <p:nvPr/>
        </p:nvCxnSpPr>
        <p:spPr>
          <a:xfrm>
            <a:off x="11930964" y="5318219"/>
            <a:ext cx="2402" cy="66454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그림 120">
            <a:extLst>
              <a:ext uri="{FF2B5EF4-FFF2-40B4-BE49-F238E27FC236}">
                <a16:creationId xmlns:a16="http://schemas.microsoft.com/office/drawing/2014/main" id="{9C7982F2-6444-0627-3795-277A2D1B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82705" y="4783924"/>
            <a:ext cx="713022" cy="370049"/>
          </a:xfrm>
          <a:prstGeom prst="rect">
            <a:avLst/>
          </a:prstGeom>
        </p:spPr>
      </p:pic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90E63D8-03AC-9CE4-4380-A201C7838271}"/>
              </a:ext>
            </a:extLst>
          </p:cNvPr>
          <p:cNvCxnSpPr>
            <a:cxnSpLocks/>
          </p:cNvCxnSpPr>
          <p:nvPr/>
        </p:nvCxnSpPr>
        <p:spPr>
          <a:xfrm>
            <a:off x="11941747" y="4557195"/>
            <a:ext cx="2402" cy="66454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1A1DA03-4562-54BA-6427-669F5872BC8B}"/>
              </a:ext>
            </a:extLst>
          </p:cNvPr>
          <p:cNvCxnSpPr>
            <a:cxnSpLocks/>
          </p:cNvCxnSpPr>
          <p:nvPr/>
        </p:nvCxnSpPr>
        <p:spPr>
          <a:xfrm>
            <a:off x="11413877" y="4549752"/>
            <a:ext cx="51708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그림 123">
            <a:extLst>
              <a:ext uri="{FF2B5EF4-FFF2-40B4-BE49-F238E27FC236}">
                <a16:creationId xmlns:a16="http://schemas.microsoft.com/office/drawing/2014/main" id="{F75A9A1E-5F1E-F784-832A-27E81C27B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086" y="3545011"/>
            <a:ext cx="323012" cy="183179"/>
          </a:xfrm>
          <a:prstGeom prst="rect">
            <a:avLst/>
          </a:prstGeom>
        </p:spPr>
      </p:pic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24E29BB9-D9ED-E9B4-A16E-907E8409B03C}"/>
              </a:ext>
            </a:extLst>
          </p:cNvPr>
          <p:cNvCxnSpPr>
            <a:cxnSpLocks/>
          </p:cNvCxnSpPr>
          <p:nvPr/>
        </p:nvCxnSpPr>
        <p:spPr>
          <a:xfrm>
            <a:off x="5284131" y="3404982"/>
            <a:ext cx="0" cy="14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E618C3CE-A1C8-E575-384B-EB14120EBD2C}"/>
              </a:ext>
            </a:extLst>
          </p:cNvPr>
          <p:cNvCxnSpPr>
            <a:cxnSpLocks/>
          </p:cNvCxnSpPr>
          <p:nvPr/>
        </p:nvCxnSpPr>
        <p:spPr>
          <a:xfrm>
            <a:off x="5285210" y="2537263"/>
            <a:ext cx="0" cy="144000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4D8FA80-D137-D063-1D2D-11CE560563FF}"/>
              </a:ext>
            </a:extLst>
          </p:cNvPr>
          <p:cNvCxnSpPr>
            <a:cxnSpLocks/>
          </p:cNvCxnSpPr>
          <p:nvPr/>
        </p:nvCxnSpPr>
        <p:spPr>
          <a:xfrm>
            <a:off x="5285210" y="2537263"/>
            <a:ext cx="828000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46BDEDF-8461-67FD-0FE7-47317BE7230F}"/>
              </a:ext>
            </a:extLst>
          </p:cNvPr>
          <p:cNvCxnSpPr>
            <a:cxnSpLocks/>
          </p:cNvCxnSpPr>
          <p:nvPr/>
        </p:nvCxnSpPr>
        <p:spPr>
          <a:xfrm>
            <a:off x="6107118" y="2530038"/>
            <a:ext cx="0" cy="178757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69F0127-654B-9081-08F5-DDC32FE0F7E1}"/>
              </a:ext>
            </a:extLst>
          </p:cNvPr>
          <p:cNvSpPr/>
          <p:nvPr/>
        </p:nvSpPr>
        <p:spPr>
          <a:xfrm>
            <a:off x="10556116" y="3412585"/>
            <a:ext cx="874332" cy="26526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근접 센서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671A5FA-934C-227D-615C-ECDBB00F33F9}"/>
              </a:ext>
            </a:extLst>
          </p:cNvPr>
          <p:cNvSpPr/>
          <p:nvPr/>
        </p:nvSpPr>
        <p:spPr>
          <a:xfrm>
            <a:off x="10559364" y="5903017"/>
            <a:ext cx="874332" cy="26526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근접 센서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D579FAEA-23B0-117E-0F1F-9C985AB353DA}"/>
              </a:ext>
            </a:extLst>
          </p:cNvPr>
          <p:cNvCxnSpPr>
            <a:cxnSpLocks/>
          </p:cNvCxnSpPr>
          <p:nvPr/>
        </p:nvCxnSpPr>
        <p:spPr>
          <a:xfrm flipV="1">
            <a:off x="11284130" y="5545247"/>
            <a:ext cx="0" cy="324000"/>
          </a:xfrm>
          <a:prstGeom prst="line">
            <a:avLst/>
          </a:prstGeom>
          <a:ln w="25400" cap="rnd">
            <a:solidFill>
              <a:schemeClr val="accent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5BA6B46-F1C1-412B-8FF9-4CCF231DE07F}"/>
              </a:ext>
            </a:extLst>
          </p:cNvPr>
          <p:cNvSpPr txBox="1"/>
          <p:nvPr/>
        </p:nvSpPr>
        <p:spPr>
          <a:xfrm>
            <a:off x="10134710" y="5558552"/>
            <a:ext cx="1114910" cy="2308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</a:rPr>
              <a:t>i_inear_prox_L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8B581A6E-39F7-5C45-CC7B-CD8F52C56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42303"/>
              </p:ext>
            </p:extLst>
          </p:nvPr>
        </p:nvGraphicFramePr>
        <p:xfrm>
          <a:off x="151915" y="2012493"/>
          <a:ext cx="4730924" cy="44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36">
                  <a:extLst>
                    <a:ext uri="{9D8B030D-6E8A-4147-A177-3AD203B41FA5}">
                      <a16:colId xmlns:a16="http://schemas.microsoft.com/office/drawing/2014/main" val="3064686588"/>
                    </a:ext>
                  </a:extLst>
                </a:gridCol>
                <a:gridCol w="3823488">
                  <a:extLst>
                    <a:ext uri="{9D8B030D-6E8A-4147-A177-3AD203B41FA5}">
                      <a16:colId xmlns:a16="http://schemas.microsoft.com/office/drawing/2014/main" val="226072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배터리 정상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인이어가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충전기 내 위치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충전기 전원 연결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or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연결되지 않은 상태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인이어 모두 충전기에서 분리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근접센서 신호 </a:t>
                      </a: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i_inear_prox_L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i_inear_prox_R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High -&gt; Low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인이어가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충전기와 전원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그라운드가 분리됨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인이어 충전 중지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QCC Power Down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Active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변경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흰색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LED 5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 간 초당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 깜박임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57078"/>
                  </a:ext>
                </a:extLst>
              </a:tr>
              <a:tr h="522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1200F6"/>
                          </a:solidFill>
                        </a:rPr>
                        <a:t>Active 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</a:rPr>
                        <a:t>시 음성 안내 추가</a:t>
                      </a:r>
                      <a:endParaRPr lang="en-US" altLang="ko-KR" sz="1400" dirty="0">
                        <a:solidFill>
                          <a:srgbClr val="1200F6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1200F6"/>
                          </a:solidFill>
                        </a:rPr>
                        <a:t>음악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</a:rPr>
                        <a:t>on/off option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</a:rPr>
                        <a:t>을 추후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</a:rPr>
                        <a:t>APP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</a:rPr>
                        <a:t>에 추가 필요</a:t>
                      </a:r>
                      <a:endParaRPr lang="en-US" altLang="ko-KR" sz="1400" dirty="0">
                        <a:solidFill>
                          <a:srgbClr val="1200F6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solidFill>
                            <a:srgbClr val="1200F6"/>
                          </a:solidFill>
                        </a:rPr>
                        <a:t>핸즈프리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</a:rPr>
                        <a:t> 기능은 의료기기 차원에서 위험할 수 있음</a:t>
                      </a:r>
                      <a:endParaRPr lang="en-US" altLang="ko-KR" sz="1400" dirty="0">
                        <a:solidFill>
                          <a:srgbClr val="1200F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27988"/>
                  </a:ext>
                </a:extLst>
              </a:tr>
            </a:tbl>
          </a:graphicData>
        </a:graphic>
      </p:graphicFrame>
      <p:pic>
        <p:nvPicPr>
          <p:cNvPr id="5" name="그래픽 4" descr="플러그 단색으로 채워진">
            <a:extLst>
              <a:ext uri="{FF2B5EF4-FFF2-40B4-BE49-F238E27FC236}">
                <a16:creationId xmlns:a16="http://schemas.microsoft.com/office/drawing/2014/main" id="{1B981DA6-E371-D0B8-F6FC-49D1BF5D2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8749" y="2817578"/>
            <a:ext cx="529077" cy="52907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4DAA183-D08B-09BD-42F1-5D836C7857F8}"/>
              </a:ext>
            </a:extLst>
          </p:cNvPr>
          <p:cNvSpPr/>
          <p:nvPr/>
        </p:nvSpPr>
        <p:spPr>
          <a:xfrm>
            <a:off x="5060220" y="2686622"/>
            <a:ext cx="464453" cy="7078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E4F7F2-3F29-7A6E-922D-510D67169615}"/>
              </a:ext>
            </a:extLst>
          </p:cNvPr>
          <p:cNvGrpSpPr/>
          <p:nvPr/>
        </p:nvGrpSpPr>
        <p:grpSpPr>
          <a:xfrm rot="10800000" flipH="1" flipV="1">
            <a:off x="9170347" y="2365363"/>
            <a:ext cx="529413" cy="129348"/>
            <a:chOff x="5067189" y="2765597"/>
            <a:chExt cx="529413" cy="12934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7D5AA1-CC52-6707-12B8-6326DD2B2CE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7" name="직선 연결선 42">
              <a:extLst>
                <a:ext uri="{FF2B5EF4-FFF2-40B4-BE49-F238E27FC236}">
                  <a16:creationId xmlns:a16="http://schemas.microsoft.com/office/drawing/2014/main" id="{4287559C-4CA9-F071-B8D2-31EF1B28D44A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>
              <a:off x="5240086" y="2765597"/>
              <a:ext cx="175531" cy="8654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E4AA89B-AC0B-F70F-5CBF-760861BBDA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0" name="직선 연결선 753">
              <a:extLst>
                <a:ext uri="{FF2B5EF4-FFF2-40B4-BE49-F238E27FC236}">
                  <a16:creationId xmlns:a16="http://schemas.microsoft.com/office/drawing/2014/main" id="{4323C22A-CB04-A2D9-C86B-13CA16088C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31694" y="2806126"/>
              <a:ext cx="0" cy="129009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753">
              <a:extLst>
                <a:ext uri="{FF2B5EF4-FFF2-40B4-BE49-F238E27FC236}">
                  <a16:creationId xmlns:a16="http://schemas.microsoft.com/office/drawing/2014/main" id="{52D5A499-F821-4729-7ABC-343C160822A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DF9E2BA-35CB-0368-EEC9-0D43AC8D7372}"/>
              </a:ext>
            </a:extLst>
          </p:cNvPr>
          <p:cNvCxnSpPr>
            <a:cxnSpLocks/>
          </p:cNvCxnSpPr>
          <p:nvPr/>
        </p:nvCxnSpPr>
        <p:spPr>
          <a:xfrm>
            <a:off x="9682891" y="2463839"/>
            <a:ext cx="864000" cy="0"/>
          </a:xfrm>
          <a:prstGeom prst="line">
            <a:avLst/>
          </a:prstGeom>
          <a:ln w="25400" cap="rnd">
            <a:solidFill>
              <a:srgbClr val="1200F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C83C522-7341-AF24-46C6-F7ED0B192276}"/>
              </a:ext>
            </a:extLst>
          </p:cNvPr>
          <p:cNvGrpSpPr/>
          <p:nvPr/>
        </p:nvGrpSpPr>
        <p:grpSpPr>
          <a:xfrm rot="10800000" flipH="1" flipV="1">
            <a:off x="9170347" y="4657713"/>
            <a:ext cx="529413" cy="129348"/>
            <a:chOff x="5067189" y="2765597"/>
            <a:chExt cx="529413" cy="12934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45D58E1-40F0-1303-758E-76C0955AA08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2" name="직선 연결선 42">
              <a:extLst>
                <a:ext uri="{FF2B5EF4-FFF2-40B4-BE49-F238E27FC236}">
                  <a16:creationId xmlns:a16="http://schemas.microsoft.com/office/drawing/2014/main" id="{E380EE13-20D6-453A-E8C7-708884965209}"/>
                </a:ext>
              </a:extLst>
            </p:cNvPr>
            <p:cNvCxnSpPr>
              <a:cxnSpLocks/>
              <a:endCxn id="43" idx="7"/>
            </p:cNvCxnSpPr>
            <p:nvPr/>
          </p:nvCxnSpPr>
          <p:spPr>
            <a:xfrm>
              <a:off x="5240086" y="2765597"/>
              <a:ext cx="175531" cy="8654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046AECA-C4CD-9F86-18F4-8FF3F51E420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4" name="직선 연결선 753">
              <a:extLst>
                <a:ext uri="{FF2B5EF4-FFF2-40B4-BE49-F238E27FC236}">
                  <a16:creationId xmlns:a16="http://schemas.microsoft.com/office/drawing/2014/main" id="{E66CD119-6911-ABC3-AF97-A7B3BD038B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31694" y="2806126"/>
              <a:ext cx="0" cy="129009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753">
              <a:extLst>
                <a:ext uri="{FF2B5EF4-FFF2-40B4-BE49-F238E27FC236}">
                  <a16:creationId xmlns:a16="http://schemas.microsoft.com/office/drawing/2014/main" id="{2B29841A-C109-2123-F36A-BE7664462F4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E27D1DD-DC49-2111-D80F-097C24C5C25C}"/>
              </a:ext>
            </a:extLst>
          </p:cNvPr>
          <p:cNvCxnSpPr>
            <a:cxnSpLocks/>
          </p:cNvCxnSpPr>
          <p:nvPr/>
        </p:nvCxnSpPr>
        <p:spPr>
          <a:xfrm>
            <a:off x="9682891" y="4756189"/>
            <a:ext cx="864000" cy="0"/>
          </a:xfrm>
          <a:prstGeom prst="line">
            <a:avLst/>
          </a:prstGeom>
          <a:ln w="25400" cap="rnd">
            <a:solidFill>
              <a:srgbClr val="1200F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말풍선: 모서리가 둥근 사각형 48">
            <a:extLst>
              <a:ext uri="{FF2B5EF4-FFF2-40B4-BE49-F238E27FC236}">
                <a16:creationId xmlns:a16="http://schemas.microsoft.com/office/drawing/2014/main" id="{FAB555EE-36C6-4D44-B0C2-30DBC9C25734}"/>
              </a:ext>
            </a:extLst>
          </p:cNvPr>
          <p:cNvSpPr/>
          <p:nvPr/>
        </p:nvSpPr>
        <p:spPr>
          <a:xfrm>
            <a:off x="9117336" y="5831287"/>
            <a:ext cx="1114910" cy="631856"/>
          </a:xfrm>
          <a:prstGeom prst="wedgeRoundRectCallout">
            <a:avLst>
              <a:gd name="adj1" fmla="val 39910"/>
              <a:gd name="adj2" fmla="val -61702"/>
              <a:gd name="adj3" fmla="val 16667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1A93DD7-FEB9-D1B3-D7CA-647D1B30FD2B}"/>
              </a:ext>
            </a:extLst>
          </p:cNvPr>
          <p:cNvGrpSpPr/>
          <p:nvPr/>
        </p:nvGrpSpPr>
        <p:grpSpPr>
          <a:xfrm flipH="1">
            <a:off x="9384963" y="5949685"/>
            <a:ext cx="603342" cy="298630"/>
            <a:chOff x="8960829" y="6006199"/>
            <a:chExt cx="1225800" cy="47386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AC809A2-9A86-56FF-A018-F00D0885FA1B}"/>
                </a:ext>
              </a:extLst>
            </p:cNvPr>
            <p:cNvCxnSpPr>
              <a:cxnSpLocks/>
            </p:cNvCxnSpPr>
            <p:nvPr/>
          </p:nvCxnSpPr>
          <p:spPr>
            <a:xfrm>
              <a:off x="8960829" y="6480065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C8EBF20-A4FD-82EC-BBA4-ABD8E5151495}"/>
                </a:ext>
              </a:extLst>
            </p:cNvPr>
            <p:cNvCxnSpPr>
              <a:cxnSpLocks/>
            </p:cNvCxnSpPr>
            <p:nvPr/>
          </p:nvCxnSpPr>
          <p:spPr>
            <a:xfrm>
              <a:off x="9584746" y="6006199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922BB38-A557-00B2-6BB0-AB7D22250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4746" y="6006199"/>
              <a:ext cx="0" cy="46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A6E446D-3230-1AF6-BA7D-91D8C30D52D4}"/>
              </a:ext>
            </a:extLst>
          </p:cNvPr>
          <p:cNvSpPr txBox="1"/>
          <p:nvPr/>
        </p:nvSpPr>
        <p:spPr>
          <a:xfrm flipH="1">
            <a:off x="9087447" y="5798826"/>
            <a:ext cx="381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</a:t>
            </a:r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BB358C-E38D-1923-92DC-0A0A09A27E57}"/>
              </a:ext>
            </a:extLst>
          </p:cNvPr>
          <p:cNvSpPr txBox="1"/>
          <p:nvPr/>
        </p:nvSpPr>
        <p:spPr>
          <a:xfrm flipH="1">
            <a:off x="9751154" y="5932330"/>
            <a:ext cx="381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</a:t>
            </a:r>
            <a:endParaRPr lang="ko-KR" altLang="en-US" sz="16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DD17AA8-7EB7-A944-07FF-33D44D443665}"/>
              </a:ext>
            </a:extLst>
          </p:cNvPr>
          <p:cNvCxnSpPr>
            <a:cxnSpLocks/>
          </p:cNvCxnSpPr>
          <p:nvPr/>
        </p:nvCxnSpPr>
        <p:spPr>
          <a:xfrm flipV="1">
            <a:off x="11284130" y="3068747"/>
            <a:ext cx="0" cy="324000"/>
          </a:xfrm>
          <a:prstGeom prst="line">
            <a:avLst/>
          </a:prstGeom>
          <a:ln w="25400" cap="rnd">
            <a:solidFill>
              <a:schemeClr val="accent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0F1EF6A-3A0D-9261-C55F-0DEC9B0397BE}"/>
              </a:ext>
            </a:extLst>
          </p:cNvPr>
          <p:cNvSpPr txBox="1"/>
          <p:nvPr/>
        </p:nvSpPr>
        <p:spPr>
          <a:xfrm>
            <a:off x="10104230" y="3104912"/>
            <a:ext cx="1150510" cy="2308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</a:rPr>
              <a:t>i_inear_prox_R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sp>
        <p:nvSpPr>
          <p:cNvPr id="59" name="말풍선: 모서리가 둥근 사각형 58">
            <a:extLst>
              <a:ext uri="{FF2B5EF4-FFF2-40B4-BE49-F238E27FC236}">
                <a16:creationId xmlns:a16="http://schemas.microsoft.com/office/drawing/2014/main" id="{A72367DE-FF79-4785-99E5-2A0D683B4AD9}"/>
              </a:ext>
            </a:extLst>
          </p:cNvPr>
          <p:cNvSpPr/>
          <p:nvPr/>
        </p:nvSpPr>
        <p:spPr>
          <a:xfrm>
            <a:off x="9117336" y="3392747"/>
            <a:ext cx="1114910" cy="631856"/>
          </a:xfrm>
          <a:prstGeom prst="wedgeRoundRectCallout">
            <a:avLst>
              <a:gd name="adj1" fmla="val 39910"/>
              <a:gd name="adj2" fmla="val -61702"/>
              <a:gd name="adj3" fmla="val 16667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95DC154-9B6E-C81B-8D98-750493FCF945}"/>
              </a:ext>
            </a:extLst>
          </p:cNvPr>
          <p:cNvGrpSpPr/>
          <p:nvPr/>
        </p:nvGrpSpPr>
        <p:grpSpPr>
          <a:xfrm flipH="1">
            <a:off x="9384963" y="3511145"/>
            <a:ext cx="603342" cy="298630"/>
            <a:chOff x="8960829" y="6006199"/>
            <a:chExt cx="1225800" cy="473866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1FB37DB-CD4B-42F8-E921-24D1A4998549}"/>
                </a:ext>
              </a:extLst>
            </p:cNvPr>
            <p:cNvCxnSpPr>
              <a:cxnSpLocks/>
            </p:cNvCxnSpPr>
            <p:nvPr/>
          </p:nvCxnSpPr>
          <p:spPr>
            <a:xfrm>
              <a:off x="8960829" y="6480065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442F737-4AF5-B344-240D-DB65175D5D3B}"/>
                </a:ext>
              </a:extLst>
            </p:cNvPr>
            <p:cNvCxnSpPr>
              <a:cxnSpLocks/>
            </p:cNvCxnSpPr>
            <p:nvPr/>
          </p:nvCxnSpPr>
          <p:spPr>
            <a:xfrm>
              <a:off x="9584746" y="6006199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5444677-4005-4D25-117F-209663393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4746" y="6006199"/>
              <a:ext cx="0" cy="46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69C8317-9E15-8388-1D2A-C523AAB76D38}"/>
              </a:ext>
            </a:extLst>
          </p:cNvPr>
          <p:cNvSpPr txBox="1"/>
          <p:nvPr/>
        </p:nvSpPr>
        <p:spPr>
          <a:xfrm flipH="1">
            <a:off x="9087447" y="3360286"/>
            <a:ext cx="381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</a:t>
            </a:r>
            <a:endParaRPr lang="ko-KR" alt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85C230-2E8B-D2AB-18BA-13AE711562CA}"/>
              </a:ext>
            </a:extLst>
          </p:cNvPr>
          <p:cNvSpPr txBox="1"/>
          <p:nvPr/>
        </p:nvSpPr>
        <p:spPr>
          <a:xfrm flipH="1">
            <a:off x="9751154" y="3493790"/>
            <a:ext cx="381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</a:t>
            </a:r>
            <a:endParaRPr lang="ko-KR" altLang="en-US" sz="16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38FA970-767F-110F-DEB0-C4A0779FB6A4}"/>
              </a:ext>
            </a:extLst>
          </p:cNvPr>
          <p:cNvSpPr/>
          <p:nvPr/>
        </p:nvSpPr>
        <p:spPr>
          <a:xfrm>
            <a:off x="5716050" y="2733299"/>
            <a:ext cx="1008600" cy="97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Controller</a:t>
            </a:r>
            <a:endParaRPr lang="ko-KR" altLang="en-US" sz="1200" b="1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AB37154-5C9C-4647-2307-516AF1015F73}"/>
              </a:ext>
            </a:extLst>
          </p:cNvPr>
          <p:cNvCxnSpPr>
            <a:cxnSpLocks/>
          </p:cNvCxnSpPr>
          <p:nvPr/>
        </p:nvCxnSpPr>
        <p:spPr>
          <a:xfrm>
            <a:off x="11488304" y="5962427"/>
            <a:ext cx="252000" cy="0"/>
          </a:xfrm>
          <a:prstGeom prst="straightConnector1">
            <a:avLst/>
          </a:prstGeom>
          <a:ln w="31750" cap="rnd"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5295BB0-27DD-9577-D684-640E67C64CE7}"/>
              </a:ext>
            </a:extLst>
          </p:cNvPr>
          <p:cNvSpPr/>
          <p:nvPr/>
        </p:nvSpPr>
        <p:spPr>
          <a:xfrm>
            <a:off x="11706366" y="5872294"/>
            <a:ext cx="439027" cy="294048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LED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F504E44-2855-FBE2-56EE-8546C8CE98F1}"/>
              </a:ext>
            </a:extLst>
          </p:cNvPr>
          <p:cNvCxnSpPr>
            <a:cxnSpLocks/>
          </p:cNvCxnSpPr>
          <p:nvPr/>
        </p:nvCxnSpPr>
        <p:spPr>
          <a:xfrm>
            <a:off x="11488304" y="5563095"/>
            <a:ext cx="0" cy="399332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4A30AD-D592-08A7-8728-407EDFA65E33}"/>
              </a:ext>
            </a:extLst>
          </p:cNvPr>
          <p:cNvSpPr txBox="1"/>
          <p:nvPr/>
        </p:nvSpPr>
        <p:spPr>
          <a:xfrm>
            <a:off x="11443209" y="5533422"/>
            <a:ext cx="76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>
                <a:solidFill>
                  <a:schemeClr val="accent1"/>
                </a:solidFill>
              </a:rPr>
              <a:t>o_inear_led_L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0A6E557-C660-0E5A-9061-0F513716F2C6}"/>
              </a:ext>
            </a:extLst>
          </p:cNvPr>
          <p:cNvSpPr/>
          <p:nvPr/>
        </p:nvSpPr>
        <p:spPr>
          <a:xfrm>
            <a:off x="11706366" y="3371228"/>
            <a:ext cx="439027" cy="294048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LED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F76F50E-9D3F-08A0-D1C4-A62C2312C266}"/>
              </a:ext>
            </a:extLst>
          </p:cNvPr>
          <p:cNvCxnSpPr>
            <a:cxnSpLocks/>
          </p:cNvCxnSpPr>
          <p:nvPr/>
        </p:nvCxnSpPr>
        <p:spPr>
          <a:xfrm>
            <a:off x="11488304" y="3481276"/>
            <a:ext cx="252000" cy="0"/>
          </a:xfrm>
          <a:prstGeom prst="straightConnector1">
            <a:avLst/>
          </a:prstGeom>
          <a:ln w="31750" cap="rnd"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F633823-B943-0658-493E-9F1C61C47E99}"/>
              </a:ext>
            </a:extLst>
          </p:cNvPr>
          <p:cNvCxnSpPr>
            <a:cxnSpLocks/>
          </p:cNvCxnSpPr>
          <p:nvPr/>
        </p:nvCxnSpPr>
        <p:spPr>
          <a:xfrm>
            <a:off x="11488304" y="3081944"/>
            <a:ext cx="0" cy="399332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21C1A6-07DB-D58C-E8B1-FED575979591}"/>
              </a:ext>
            </a:extLst>
          </p:cNvPr>
          <p:cNvSpPr txBox="1"/>
          <p:nvPr/>
        </p:nvSpPr>
        <p:spPr>
          <a:xfrm>
            <a:off x="11455376" y="3039165"/>
            <a:ext cx="76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accent1"/>
                </a:solidFill>
              </a:rPr>
              <a:t>o_inear_led_R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1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81">
            <a:extLst>
              <a:ext uri="{FF2B5EF4-FFF2-40B4-BE49-F238E27FC236}">
                <a16:creationId xmlns:a16="http://schemas.microsoft.com/office/drawing/2014/main" id="{0FB48E4E-079D-4A3B-B6E3-2E316E144886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9" name="그래픽 81">
              <a:extLst>
                <a:ext uri="{FF2B5EF4-FFF2-40B4-BE49-F238E27FC236}">
                  <a16:creationId xmlns:a16="http://schemas.microsoft.com/office/drawing/2014/main" id="{74E8ECBF-CCF1-4E8C-9573-6E41DDD32EA4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그래픽 81">
              <a:extLst>
                <a:ext uri="{FF2B5EF4-FFF2-40B4-BE49-F238E27FC236}">
                  <a16:creationId xmlns:a16="http://schemas.microsoft.com/office/drawing/2014/main" id="{E777E1B5-D9BC-4D76-9FE4-3279E480B671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그래픽 81">
              <a:extLst>
                <a:ext uri="{FF2B5EF4-FFF2-40B4-BE49-F238E27FC236}">
                  <a16:creationId xmlns:a16="http://schemas.microsoft.com/office/drawing/2014/main" id="{0179916E-3F6B-49D6-A2C2-2A17CDAA52EF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그래픽 81">
              <a:extLst>
                <a:ext uri="{FF2B5EF4-FFF2-40B4-BE49-F238E27FC236}">
                  <a16:creationId xmlns:a16="http://schemas.microsoft.com/office/drawing/2014/main" id="{892F74D3-08E5-4902-B52B-29BC85E286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그래픽 81">
              <a:extLst>
                <a:ext uri="{FF2B5EF4-FFF2-40B4-BE49-F238E27FC236}">
                  <a16:creationId xmlns:a16="http://schemas.microsoft.com/office/drawing/2014/main" id="{3C7339DF-8855-46EC-9974-76EC57CAC1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36D194-17E5-4477-92B9-CFF3B7A7F4C5}"/>
              </a:ext>
            </a:extLst>
          </p:cNvPr>
          <p:cNvSpPr txBox="1"/>
          <p:nvPr/>
        </p:nvSpPr>
        <p:spPr>
          <a:xfrm>
            <a:off x="407930" y="584469"/>
            <a:ext cx="214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1-1. </a:t>
            </a:r>
            <a:r>
              <a:rPr lang="ko-KR" altLang="en-US" sz="1600" dirty="0">
                <a:solidFill>
                  <a:schemeClr val="tx1"/>
                </a:solidFill>
              </a:rPr>
              <a:t>인이어 </a:t>
            </a:r>
            <a:r>
              <a:rPr lang="en-US" altLang="ko-KR" sz="1600" dirty="0">
                <a:solidFill>
                  <a:schemeClr val="tx1"/>
                </a:solidFill>
              </a:rPr>
              <a:t>Power 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2D03A-FE50-4A0A-80D7-010DBF6910A4}"/>
              </a:ext>
            </a:extLst>
          </p:cNvPr>
          <p:cNvSpPr txBox="1"/>
          <p:nvPr/>
        </p:nvSpPr>
        <p:spPr>
          <a:xfrm>
            <a:off x="489925" y="923023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나눔스퀘어 ExtraBold" panose="020B0600000101010101" pitchFamily="50" charset="-127"/>
                <a:cs typeface="Poppins" panose="00000500000000000000" pitchFamily="2" charset="0"/>
              </a:defRPr>
            </a:lvl1pPr>
          </a:lstStyle>
          <a:p>
            <a:pPr algn="l"/>
            <a:r>
              <a:rPr lang="ko-KR" altLang="en-US" sz="1600" dirty="0"/>
              <a:t>인이어 </a:t>
            </a:r>
            <a:r>
              <a:rPr lang="en-US" altLang="ko-KR" sz="1600" dirty="0"/>
              <a:t>1pcs</a:t>
            </a:r>
            <a:r>
              <a:rPr lang="ko-KR" altLang="en-US" sz="1600" dirty="0"/>
              <a:t>만</a:t>
            </a:r>
            <a:r>
              <a:rPr lang="en-US" altLang="ko-KR" sz="1600" dirty="0"/>
              <a:t> On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7</a:t>
            </a:fld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759974-1866-4747-958B-90DE9E2DB0D7}"/>
              </a:ext>
            </a:extLst>
          </p:cNvPr>
          <p:cNvCxnSpPr/>
          <p:nvPr/>
        </p:nvCxnSpPr>
        <p:spPr>
          <a:xfrm flipH="1">
            <a:off x="508663" y="6325074"/>
            <a:ext cx="113176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3A3EC91-80C7-69A1-24A2-7B2E75951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t="14431"/>
          <a:stretch/>
        </p:blipFill>
        <p:spPr>
          <a:xfrm>
            <a:off x="3171831" y="296091"/>
            <a:ext cx="2015460" cy="12756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0AD1392-7E22-D5DE-A148-FEF50C66D184}"/>
              </a:ext>
            </a:extLst>
          </p:cNvPr>
          <p:cNvSpPr/>
          <p:nvPr/>
        </p:nvSpPr>
        <p:spPr>
          <a:xfrm>
            <a:off x="5578739" y="2047885"/>
            <a:ext cx="1297299" cy="238932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9CCF3F0-901C-80C5-79FA-D94CB5A686E6}"/>
              </a:ext>
            </a:extLst>
          </p:cNvPr>
          <p:cNvCxnSpPr>
            <a:cxnSpLocks/>
          </p:cNvCxnSpPr>
          <p:nvPr/>
        </p:nvCxnSpPr>
        <p:spPr>
          <a:xfrm>
            <a:off x="6876039" y="2448071"/>
            <a:ext cx="2880000" cy="0"/>
          </a:xfrm>
          <a:prstGeom prst="line">
            <a:avLst/>
          </a:prstGeom>
          <a:ln w="25400" cap="rnd">
            <a:solidFill>
              <a:srgbClr val="1200F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23CC9CC-DB64-E90F-DE56-3869143F5002}"/>
              </a:ext>
            </a:extLst>
          </p:cNvPr>
          <p:cNvCxnSpPr>
            <a:cxnSpLocks/>
          </p:cNvCxnSpPr>
          <p:nvPr/>
        </p:nvCxnSpPr>
        <p:spPr>
          <a:xfrm flipV="1">
            <a:off x="6861761" y="2151866"/>
            <a:ext cx="288000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CBC94B4-9F99-D706-1A84-AD9C27EBDA10}"/>
              </a:ext>
            </a:extLst>
          </p:cNvPr>
          <p:cNvCxnSpPr>
            <a:cxnSpLocks/>
          </p:cNvCxnSpPr>
          <p:nvPr/>
        </p:nvCxnSpPr>
        <p:spPr>
          <a:xfrm flipH="1">
            <a:off x="8743678" y="4536198"/>
            <a:ext cx="544282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605EA7-46D4-6AA2-4E8F-AC8441AEA1D0}"/>
              </a:ext>
            </a:extLst>
          </p:cNvPr>
          <p:cNvCxnSpPr>
            <a:cxnSpLocks/>
          </p:cNvCxnSpPr>
          <p:nvPr/>
        </p:nvCxnSpPr>
        <p:spPr>
          <a:xfrm flipV="1">
            <a:off x="9138609" y="2447551"/>
            <a:ext cx="0" cy="2304000"/>
          </a:xfrm>
          <a:prstGeom prst="line">
            <a:avLst/>
          </a:prstGeom>
          <a:ln w="25400" cap="rnd">
            <a:solidFill>
              <a:srgbClr val="1200F6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BF8B4E4-2F3B-4CC3-B2A0-E209B83F7712}"/>
              </a:ext>
            </a:extLst>
          </p:cNvPr>
          <p:cNvCxnSpPr>
            <a:cxnSpLocks/>
          </p:cNvCxnSpPr>
          <p:nvPr/>
        </p:nvCxnSpPr>
        <p:spPr>
          <a:xfrm flipV="1">
            <a:off x="8743678" y="2156758"/>
            <a:ext cx="0" cy="2376000"/>
          </a:xfrm>
          <a:prstGeom prst="line">
            <a:avLst/>
          </a:prstGeom>
          <a:ln w="25400" cap="rnd">
            <a:solidFill>
              <a:srgbClr val="FF00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21A2EE-6A38-CEF8-8CDE-546F51914258}"/>
              </a:ext>
            </a:extLst>
          </p:cNvPr>
          <p:cNvSpPr txBox="1"/>
          <p:nvPr/>
        </p:nvSpPr>
        <p:spPr>
          <a:xfrm>
            <a:off x="6831404" y="1800345"/>
            <a:ext cx="8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VBUS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5B2C2CA-60EB-2E90-5CBD-92E2F6392289}"/>
              </a:ext>
            </a:extLst>
          </p:cNvPr>
          <p:cNvCxnSpPr>
            <a:cxnSpLocks/>
          </p:cNvCxnSpPr>
          <p:nvPr/>
        </p:nvCxnSpPr>
        <p:spPr>
          <a:xfrm>
            <a:off x="9682891" y="4536198"/>
            <a:ext cx="86400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FEBF17E-2D93-4BB4-ED84-685CECCB71FA}"/>
              </a:ext>
            </a:extLst>
          </p:cNvPr>
          <p:cNvCxnSpPr>
            <a:cxnSpLocks/>
          </p:cNvCxnSpPr>
          <p:nvPr/>
        </p:nvCxnSpPr>
        <p:spPr>
          <a:xfrm>
            <a:off x="9682891" y="2151866"/>
            <a:ext cx="86400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E6AA09-B55F-9BF3-1B74-0B881D9B9CAB}"/>
              </a:ext>
            </a:extLst>
          </p:cNvPr>
          <p:cNvSpPr/>
          <p:nvPr/>
        </p:nvSpPr>
        <p:spPr>
          <a:xfrm>
            <a:off x="10540015" y="4430402"/>
            <a:ext cx="1638193" cy="175660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B9021A-C474-B79F-0010-5BA6CCE93FF9}"/>
              </a:ext>
            </a:extLst>
          </p:cNvPr>
          <p:cNvSpPr/>
          <p:nvPr/>
        </p:nvSpPr>
        <p:spPr>
          <a:xfrm>
            <a:off x="10540015" y="1989536"/>
            <a:ext cx="1638198" cy="169854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C178B8-60C4-C14D-E631-9A95E5C0F609}"/>
              </a:ext>
            </a:extLst>
          </p:cNvPr>
          <p:cNvSpPr txBox="1"/>
          <p:nvPr/>
        </p:nvSpPr>
        <p:spPr>
          <a:xfrm>
            <a:off x="6853052" y="2137785"/>
            <a:ext cx="8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200F6"/>
                </a:solidFill>
              </a:rPr>
              <a:t>VSS</a:t>
            </a:r>
            <a:endParaRPr lang="ko-KR" altLang="en-US" sz="2000" dirty="0">
              <a:solidFill>
                <a:srgbClr val="1200F6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0B68885-F43C-0E1E-168A-1CC74B5513E3}"/>
              </a:ext>
            </a:extLst>
          </p:cNvPr>
          <p:cNvSpPr txBox="1"/>
          <p:nvPr/>
        </p:nvSpPr>
        <p:spPr>
          <a:xfrm>
            <a:off x="10455667" y="1600350"/>
            <a:ext cx="12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인이어</a:t>
            </a:r>
            <a:r>
              <a:rPr lang="en-US" altLang="ko-KR" sz="2000" dirty="0">
                <a:solidFill>
                  <a:schemeClr val="accent1"/>
                </a:solidFill>
              </a:rPr>
              <a:t>R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058F56-2E4A-6CBD-937C-B322DF090F06}"/>
              </a:ext>
            </a:extLst>
          </p:cNvPr>
          <p:cNvSpPr txBox="1"/>
          <p:nvPr/>
        </p:nvSpPr>
        <p:spPr>
          <a:xfrm>
            <a:off x="10448116" y="4070253"/>
            <a:ext cx="12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인이어</a:t>
            </a:r>
            <a:r>
              <a:rPr lang="en-US" altLang="ko-KR" sz="2000" dirty="0">
                <a:solidFill>
                  <a:schemeClr val="accent1"/>
                </a:solidFill>
              </a:rPr>
              <a:t>L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47F73D-5DDB-ED16-506B-E152740E1F31}"/>
              </a:ext>
            </a:extLst>
          </p:cNvPr>
          <p:cNvSpPr txBox="1"/>
          <p:nvPr/>
        </p:nvSpPr>
        <p:spPr>
          <a:xfrm>
            <a:off x="5547673" y="1659566"/>
            <a:ext cx="12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</a:rPr>
              <a:t>충전기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A43856C-ABB0-215D-564D-0F88CC936E8E}"/>
              </a:ext>
            </a:extLst>
          </p:cNvPr>
          <p:cNvSpPr/>
          <p:nvPr/>
        </p:nvSpPr>
        <p:spPr>
          <a:xfrm>
            <a:off x="5716050" y="2733299"/>
            <a:ext cx="1008600" cy="97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Controller</a:t>
            </a:r>
            <a:endParaRPr lang="ko-KR" altLang="en-US" sz="1200" b="1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9B0095-0F76-AF68-3F0C-B4CB5851D6A9}"/>
              </a:ext>
            </a:extLst>
          </p:cNvPr>
          <p:cNvSpPr/>
          <p:nvPr/>
        </p:nvSpPr>
        <p:spPr>
          <a:xfrm>
            <a:off x="10977046" y="2101733"/>
            <a:ext cx="602416" cy="97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QCC</a:t>
            </a:r>
            <a:endParaRPr lang="ko-KR" altLang="en-US" sz="1400" b="1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82DA6AA-6EFD-C053-C16B-27E16E5CF59A}"/>
              </a:ext>
            </a:extLst>
          </p:cNvPr>
          <p:cNvSpPr/>
          <p:nvPr/>
        </p:nvSpPr>
        <p:spPr>
          <a:xfrm>
            <a:off x="10977046" y="4549752"/>
            <a:ext cx="602416" cy="97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QCC</a:t>
            </a:r>
            <a:endParaRPr lang="ko-KR" altLang="en-US" sz="1400" b="1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B718D8F-9E38-EC30-BA03-CAD426D9A1FD}"/>
              </a:ext>
            </a:extLst>
          </p:cNvPr>
          <p:cNvGrpSpPr/>
          <p:nvPr/>
        </p:nvGrpSpPr>
        <p:grpSpPr>
          <a:xfrm rot="10800000" flipH="1" flipV="1">
            <a:off x="9170347" y="4436558"/>
            <a:ext cx="529413" cy="129348"/>
            <a:chOff x="5067189" y="2765597"/>
            <a:chExt cx="529413" cy="129348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856FF24-D9C6-FAFB-9AF1-F3C74991035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3" name="직선 연결선 42">
              <a:extLst>
                <a:ext uri="{FF2B5EF4-FFF2-40B4-BE49-F238E27FC236}">
                  <a16:creationId xmlns:a16="http://schemas.microsoft.com/office/drawing/2014/main" id="{DE7E48D8-44E0-2F49-1E0B-6B94DE8E6B3D}"/>
                </a:ext>
              </a:extLst>
            </p:cNvPr>
            <p:cNvCxnSpPr>
              <a:cxnSpLocks/>
              <a:endCxn id="114" idx="7"/>
            </p:cNvCxnSpPr>
            <p:nvPr/>
          </p:nvCxnSpPr>
          <p:spPr>
            <a:xfrm>
              <a:off x="5240086" y="2765597"/>
              <a:ext cx="175531" cy="8654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F0ACBED-71CF-7447-9B3B-CF39DE346A4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5" name="직선 연결선 753">
              <a:extLst>
                <a:ext uri="{FF2B5EF4-FFF2-40B4-BE49-F238E27FC236}">
                  <a16:creationId xmlns:a16="http://schemas.microsoft.com/office/drawing/2014/main" id="{24EA4806-A5E1-790C-66F9-2233E051B8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31694" y="2806126"/>
              <a:ext cx="0" cy="129009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753">
              <a:extLst>
                <a:ext uri="{FF2B5EF4-FFF2-40B4-BE49-F238E27FC236}">
                  <a16:creationId xmlns:a16="http://schemas.microsoft.com/office/drawing/2014/main" id="{7C15585C-9F0B-AC1F-7E4C-F06A395D813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그림 98">
            <a:extLst>
              <a:ext uri="{FF2B5EF4-FFF2-40B4-BE49-F238E27FC236}">
                <a16:creationId xmlns:a16="http://schemas.microsoft.com/office/drawing/2014/main" id="{005F5CF0-1801-6AB4-9A7F-2817F42C0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321" y="2932683"/>
            <a:ext cx="323012" cy="183179"/>
          </a:xfrm>
          <a:prstGeom prst="rect">
            <a:avLst/>
          </a:prstGeom>
        </p:spPr>
      </p:pic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8DA80A0-8EA4-1390-83C6-C25BC4D634FF}"/>
              </a:ext>
            </a:extLst>
          </p:cNvPr>
          <p:cNvCxnSpPr>
            <a:cxnSpLocks/>
          </p:cNvCxnSpPr>
          <p:nvPr/>
        </p:nvCxnSpPr>
        <p:spPr>
          <a:xfrm>
            <a:off x="11930964" y="2870200"/>
            <a:ext cx="2402" cy="66454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그림 101">
            <a:extLst>
              <a:ext uri="{FF2B5EF4-FFF2-40B4-BE49-F238E27FC236}">
                <a16:creationId xmlns:a16="http://schemas.microsoft.com/office/drawing/2014/main" id="{1F8DF44A-9AC5-9616-1BD0-1DB7E7C75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82705" y="2335905"/>
            <a:ext cx="713022" cy="370049"/>
          </a:xfrm>
          <a:prstGeom prst="rect">
            <a:avLst/>
          </a:prstGeom>
        </p:spPr>
      </p:pic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C9F3E90-3059-1D5A-CE91-826D094B7800}"/>
              </a:ext>
            </a:extLst>
          </p:cNvPr>
          <p:cNvCxnSpPr>
            <a:cxnSpLocks/>
          </p:cNvCxnSpPr>
          <p:nvPr/>
        </p:nvCxnSpPr>
        <p:spPr>
          <a:xfrm>
            <a:off x="11941747" y="2109176"/>
            <a:ext cx="2402" cy="66454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63B7657-1DC0-60F5-102C-9C44DBCA0819}"/>
              </a:ext>
            </a:extLst>
          </p:cNvPr>
          <p:cNvCxnSpPr>
            <a:cxnSpLocks/>
          </p:cNvCxnSpPr>
          <p:nvPr/>
        </p:nvCxnSpPr>
        <p:spPr>
          <a:xfrm>
            <a:off x="11413877" y="2101733"/>
            <a:ext cx="51708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그림 118">
            <a:extLst>
              <a:ext uri="{FF2B5EF4-FFF2-40B4-BE49-F238E27FC236}">
                <a16:creationId xmlns:a16="http://schemas.microsoft.com/office/drawing/2014/main" id="{F068E494-86FC-8E21-AB39-F1B6AC1B8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321" y="5380702"/>
            <a:ext cx="323012" cy="183179"/>
          </a:xfrm>
          <a:prstGeom prst="rect">
            <a:avLst/>
          </a:prstGeom>
        </p:spPr>
      </p:pic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54D5D491-0285-AD12-53B2-82DBF3198057}"/>
              </a:ext>
            </a:extLst>
          </p:cNvPr>
          <p:cNvCxnSpPr>
            <a:cxnSpLocks/>
          </p:cNvCxnSpPr>
          <p:nvPr/>
        </p:nvCxnSpPr>
        <p:spPr>
          <a:xfrm>
            <a:off x="11930964" y="5318219"/>
            <a:ext cx="2402" cy="66454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그림 120">
            <a:extLst>
              <a:ext uri="{FF2B5EF4-FFF2-40B4-BE49-F238E27FC236}">
                <a16:creationId xmlns:a16="http://schemas.microsoft.com/office/drawing/2014/main" id="{9C7982F2-6444-0627-3795-277A2D1B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82705" y="4783924"/>
            <a:ext cx="713022" cy="370049"/>
          </a:xfrm>
          <a:prstGeom prst="rect">
            <a:avLst/>
          </a:prstGeom>
        </p:spPr>
      </p:pic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90E63D8-03AC-9CE4-4380-A201C7838271}"/>
              </a:ext>
            </a:extLst>
          </p:cNvPr>
          <p:cNvCxnSpPr>
            <a:cxnSpLocks/>
          </p:cNvCxnSpPr>
          <p:nvPr/>
        </p:nvCxnSpPr>
        <p:spPr>
          <a:xfrm>
            <a:off x="11941747" y="4557195"/>
            <a:ext cx="2402" cy="66454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1A1DA03-4562-54BA-6427-669F5872BC8B}"/>
              </a:ext>
            </a:extLst>
          </p:cNvPr>
          <p:cNvCxnSpPr>
            <a:cxnSpLocks/>
          </p:cNvCxnSpPr>
          <p:nvPr/>
        </p:nvCxnSpPr>
        <p:spPr>
          <a:xfrm>
            <a:off x="11413877" y="4549752"/>
            <a:ext cx="51708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그림 123">
            <a:extLst>
              <a:ext uri="{FF2B5EF4-FFF2-40B4-BE49-F238E27FC236}">
                <a16:creationId xmlns:a16="http://schemas.microsoft.com/office/drawing/2014/main" id="{F75A9A1E-5F1E-F784-832A-27E81C27B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086" y="3545011"/>
            <a:ext cx="323012" cy="183179"/>
          </a:xfrm>
          <a:prstGeom prst="rect">
            <a:avLst/>
          </a:prstGeom>
        </p:spPr>
      </p:pic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24E29BB9-D9ED-E9B4-A16E-907E8409B03C}"/>
              </a:ext>
            </a:extLst>
          </p:cNvPr>
          <p:cNvCxnSpPr>
            <a:cxnSpLocks/>
          </p:cNvCxnSpPr>
          <p:nvPr/>
        </p:nvCxnSpPr>
        <p:spPr>
          <a:xfrm>
            <a:off x="5284131" y="3404982"/>
            <a:ext cx="0" cy="14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E618C3CE-A1C8-E575-384B-EB14120EBD2C}"/>
              </a:ext>
            </a:extLst>
          </p:cNvPr>
          <p:cNvCxnSpPr>
            <a:cxnSpLocks/>
          </p:cNvCxnSpPr>
          <p:nvPr/>
        </p:nvCxnSpPr>
        <p:spPr>
          <a:xfrm>
            <a:off x="5285210" y="2537263"/>
            <a:ext cx="0" cy="144000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4D8FA80-D137-D063-1D2D-11CE560563FF}"/>
              </a:ext>
            </a:extLst>
          </p:cNvPr>
          <p:cNvCxnSpPr>
            <a:cxnSpLocks/>
          </p:cNvCxnSpPr>
          <p:nvPr/>
        </p:nvCxnSpPr>
        <p:spPr>
          <a:xfrm>
            <a:off x="5285210" y="2537263"/>
            <a:ext cx="828000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46BDEDF-8461-67FD-0FE7-47317BE7230F}"/>
              </a:ext>
            </a:extLst>
          </p:cNvPr>
          <p:cNvCxnSpPr>
            <a:cxnSpLocks/>
          </p:cNvCxnSpPr>
          <p:nvPr/>
        </p:nvCxnSpPr>
        <p:spPr>
          <a:xfrm>
            <a:off x="6107118" y="2530038"/>
            <a:ext cx="0" cy="178757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69F0127-654B-9081-08F5-DDC32FE0F7E1}"/>
              </a:ext>
            </a:extLst>
          </p:cNvPr>
          <p:cNvSpPr/>
          <p:nvPr/>
        </p:nvSpPr>
        <p:spPr>
          <a:xfrm>
            <a:off x="10556116" y="3412585"/>
            <a:ext cx="874332" cy="26526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근접 센서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671A5FA-934C-227D-615C-ECDBB00F33F9}"/>
              </a:ext>
            </a:extLst>
          </p:cNvPr>
          <p:cNvSpPr/>
          <p:nvPr/>
        </p:nvSpPr>
        <p:spPr>
          <a:xfrm>
            <a:off x="10559364" y="5903017"/>
            <a:ext cx="874332" cy="26526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근접 센서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D579FAEA-23B0-117E-0F1F-9C985AB353DA}"/>
              </a:ext>
            </a:extLst>
          </p:cNvPr>
          <p:cNvCxnSpPr>
            <a:cxnSpLocks/>
          </p:cNvCxnSpPr>
          <p:nvPr/>
        </p:nvCxnSpPr>
        <p:spPr>
          <a:xfrm flipV="1">
            <a:off x="11240585" y="5545247"/>
            <a:ext cx="0" cy="324000"/>
          </a:xfrm>
          <a:prstGeom prst="line">
            <a:avLst/>
          </a:prstGeom>
          <a:ln w="25400" cap="rnd">
            <a:solidFill>
              <a:schemeClr val="accent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5BA6B46-F1C1-412B-8FF9-4CCF231DE07F}"/>
              </a:ext>
            </a:extLst>
          </p:cNvPr>
          <p:cNvSpPr txBox="1"/>
          <p:nvPr/>
        </p:nvSpPr>
        <p:spPr>
          <a:xfrm>
            <a:off x="10099875" y="5593386"/>
            <a:ext cx="1114910" cy="2308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solidFill>
                  <a:schemeClr val="accent1"/>
                </a:solidFill>
              </a:rPr>
              <a:t>i_inear_prox_L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8B581A6E-39F7-5C45-CC7B-CD8F52C56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34600"/>
              </p:ext>
            </p:extLst>
          </p:nvPr>
        </p:nvGraphicFramePr>
        <p:xfrm>
          <a:off x="151915" y="2012493"/>
          <a:ext cx="4730924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36">
                  <a:extLst>
                    <a:ext uri="{9D8B030D-6E8A-4147-A177-3AD203B41FA5}">
                      <a16:colId xmlns:a16="http://schemas.microsoft.com/office/drawing/2014/main" val="3064686588"/>
                    </a:ext>
                  </a:extLst>
                </a:gridCol>
                <a:gridCol w="3823488">
                  <a:extLst>
                    <a:ext uri="{9D8B030D-6E8A-4147-A177-3AD203B41FA5}">
                      <a16:colId xmlns:a16="http://schemas.microsoft.com/office/drawing/2014/main" val="226072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배터리 정상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인이어가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충전기 내 위치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충전기 전원 연결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or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연결되지 않은 상태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개의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인이어만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충전기에서 분리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나머지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개는 충전기 내 위치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근접센서 신호 </a:t>
                      </a: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i_inear_prox_L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High -&gt; Low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안착된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인이어는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센서 신호가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High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유지함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탈착된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인이어가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충전기와 전원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그라운드가 분리됨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인이어 충전 중지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탈착된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인이어의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QCC Power Down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Active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변경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탈착된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인이어의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LED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노란색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5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 간 초당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 깜박임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57078"/>
                  </a:ext>
                </a:extLst>
              </a:tr>
              <a:tr h="522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1200F6"/>
                          </a:solidFill>
                        </a:rPr>
                        <a:t>Active 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</a:rPr>
                        <a:t>시 음성 안내 추가</a:t>
                      </a:r>
                      <a:endParaRPr lang="en-US" altLang="ko-KR" sz="1400" dirty="0">
                        <a:solidFill>
                          <a:srgbClr val="1200F6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1200F6"/>
                          </a:solidFill>
                        </a:rPr>
                        <a:t>제품 사용 의도와는 다른 상황임을 사용자에게 알리기 위해 노란색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</a:rPr>
                        <a:t>LED 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</a:rPr>
                        <a:t>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27988"/>
                  </a:ext>
                </a:extLst>
              </a:tr>
            </a:tbl>
          </a:graphicData>
        </a:graphic>
      </p:graphicFrame>
      <p:pic>
        <p:nvPicPr>
          <p:cNvPr id="5" name="그래픽 4" descr="플러그 단색으로 채워진">
            <a:extLst>
              <a:ext uri="{FF2B5EF4-FFF2-40B4-BE49-F238E27FC236}">
                <a16:creationId xmlns:a16="http://schemas.microsoft.com/office/drawing/2014/main" id="{1B981DA6-E371-D0B8-F6FC-49D1BF5D2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8749" y="2817578"/>
            <a:ext cx="529077" cy="52907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4DAA183-D08B-09BD-42F1-5D836C7857F8}"/>
              </a:ext>
            </a:extLst>
          </p:cNvPr>
          <p:cNvSpPr/>
          <p:nvPr/>
        </p:nvSpPr>
        <p:spPr>
          <a:xfrm>
            <a:off x="5060220" y="2686622"/>
            <a:ext cx="464453" cy="7078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DF9E2BA-35CB-0368-EEC9-0D43AC8D7372}"/>
              </a:ext>
            </a:extLst>
          </p:cNvPr>
          <p:cNvCxnSpPr>
            <a:cxnSpLocks/>
          </p:cNvCxnSpPr>
          <p:nvPr/>
        </p:nvCxnSpPr>
        <p:spPr>
          <a:xfrm>
            <a:off x="9682891" y="2444789"/>
            <a:ext cx="864000" cy="0"/>
          </a:xfrm>
          <a:prstGeom prst="line">
            <a:avLst/>
          </a:prstGeom>
          <a:ln w="25400" cap="rnd">
            <a:solidFill>
              <a:srgbClr val="1200F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C83C522-7341-AF24-46C6-F7ED0B192276}"/>
              </a:ext>
            </a:extLst>
          </p:cNvPr>
          <p:cNvGrpSpPr/>
          <p:nvPr/>
        </p:nvGrpSpPr>
        <p:grpSpPr>
          <a:xfrm rot="10800000" flipH="1" flipV="1">
            <a:off x="9170347" y="4657713"/>
            <a:ext cx="529413" cy="129348"/>
            <a:chOff x="5067189" y="2765597"/>
            <a:chExt cx="529413" cy="12934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45D58E1-40F0-1303-758E-76C0955AA08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2" name="직선 연결선 42">
              <a:extLst>
                <a:ext uri="{FF2B5EF4-FFF2-40B4-BE49-F238E27FC236}">
                  <a16:creationId xmlns:a16="http://schemas.microsoft.com/office/drawing/2014/main" id="{E380EE13-20D6-453A-E8C7-708884965209}"/>
                </a:ext>
              </a:extLst>
            </p:cNvPr>
            <p:cNvCxnSpPr>
              <a:cxnSpLocks/>
              <a:endCxn id="43" idx="7"/>
            </p:cNvCxnSpPr>
            <p:nvPr/>
          </p:nvCxnSpPr>
          <p:spPr>
            <a:xfrm>
              <a:off x="5240086" y="2765597"/>
              <a:ext cx="175531" cy="8654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046AECA-C4CD-9F86-18F4-8FF3F51E420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4" name="직선 연결선 753">
              <a:extLst>
                <a:ext uri="{FF2B5EF4-FFF2-40B4-BE49-F238E27FC236}">
                  <a16:creationId xmlns:a16="http://schemas.microsoft.com/office/drawing/2014/main" id="{E66CD119-6911-ABC3-AF97-A7B3BD038B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31694" y="2806126"/>
              <a:ext cx="0" cy="129009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753">
              <a:extLst>
                <a:ext uri="{FF2B5EF4-FFF2-40B4-BE49-F238E27FC236}">
                  <a16:creationId xmlns:a16="http://schemas.microsoft.com/office/drawing/2014/main" id="{2B29841A-C109-2123-F36A-BE7664462F4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E27D1DD-DC49-2111-D80F-097C24C5C25C}"/>
              </a:ext>
            </a:extLst>
          </p:cNvPr>
          <p:cNvCxnSpPr>
            <a:cxnSpLocks/>
          </p:cNvCxnSpPr>
          <p:nvPr/>
        </p:nvCxnSpPr>
        <p:spPr>
          <a:xfrm>
            <a:off x="9682891" y="4756189"/>
            <a:ext cx="864000" cy="0"/>
          </a:xfrm>
          <a:prstGeom prst="line">
            <a:avLst/>
          </a:prstGeom>
          <a:ln w="25400" cap="rnd">
            <a:solidFill>
              <a:srgbClr val="1200F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말풍선: 모서리가 둥근 사각형 48">
            <a:extLst>
              <a:ext uri="{FF2B5EF4-FFF2-40B4-BE49-F238E27FC236}">
                <a16:creationId xmlns:a16="http://schemas.microsoft.com/office/drawing/2014/main" id="{FAB555EE-36C6-4D44-B0C2-30DBC9C25734}"/>
              </a:ext>
            </a:extLst>
          </p:cNvPr>
          <p:cNvSpPr/>
          <p:nvPr/>
        </p:nvSpPr>
        <p:spPr>
          <a:xfrm>
            <a:off x="9117336" y="5831287"/>
            <a:ext cx="1114910" cy="631856"/>
          </a:xfrm>
          <a:prstGeom prst="wedgeRoundRectCallout">
            <a:avLst>
              <a:gd name="adj1" fmla="val 39910"/>
              <a:gd name="adj2" fmla="val -61702"/>
              <a:gd name="adj3" fmla="val 16667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1A93DD7-FEB9-D1B3-D7CA-647D1B30FD2B}"/>
              </a:ext>
            </a:extLst>
          </p:cNvPr>
          <p:cNvGrpSpPr/>
          <p:nvPr/>
        </p:nvGrpSpPr>
        <p:grpSpPr>
          <a:xfrm flipH="1">
            <a:off x="9384963" y="5949685"/>
            <a:ext cx="603342" cy="298630"/>
            <a:chOff x="8960829" y="6006199"/>
            <a:chExt cx="1225800" cy="47386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AC809A2-9A86-56FF-A018-F00D0885FA1B}"/>
                </a:ext>
              </a:extLst>
            </p:cNvPr>
            <p:cNvCxnSpPr>
              <a:cxnSpLocks/>
            </p:cNvCxnSpPr>
            <p:nvPr/>
          </p:nvCxnSpPr>
          <p:spPr>
            <a:xfrm>
              <a:off x="8960829" y="6480065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C8EBF20-A4FD-82EC-BBA4-ABD8E5151495}"/>
                </a:ext>
              </a:extLst>
            </p:cNvPr>
            <p:cNvCxnSpPr>
              <a:cxnSpLocks/>
            </p:cNvCxnSpPr>
            <p:nvPr/>
          </p:nvCxnSpPr>
          <p:spPr>
            <a:xfrm>
              <a:off x="9584746" y="6006199"/>
              <a:ext cx="60188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922BB38-A557-00B2-6BB0-AB7D22250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4746" y="6006199"/>
              <a:ext cx="0" cy="46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A6E446D-3230-1AF6-BA7D-91D8C30D52D4}"/>
              </a:ext>
            </a:extLst>
          </p:cNvPr>
          <p:cNvSpPr txBox="1"/>
          <p:nvPr/>
        </p:nvSpPr>
        <p:spPr>
          <a:xfrm flipH="1">
            <a:off x="9087447" y="5798826"/>
            <a:ext cx="381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</a:t>
            </a:r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BB358C-E38D-1923-92DC-0A0A09A27E57}"/>
              </a:ext>
            </a:extLst>
          </p:cNvPr>
          <p:cNvSpPr txBox="1"/>
          <p:nvPr/>
        </p:nvSpPr>
        <p:spPr>
          <a:xfrm flipH="1">
            <a:off x="9751154" y="5932330"/>
            <a:ext cx="381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</a:t>
            </a:r>
            <a:endParaRPr lang="ko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D5E85A-4CEB-7DCF-9C57-CCDFFA5C841B}"/>
              </a:ext>
            </a:extLst>
          </p:cNvPr>
          <p:cNvCxnSpPr>
            <a:cxnSpLocks/>
          </p:cNvCxnSpPr>
          <p:nvPr/>
        </p:nvCxnSpPr>
        <p:spPr>
          <a:xfrm>
            <a:off x="11488304" y="5962427"/>
            <a:ext cx="252000" cy="0"/>
          </a:xfrm>
          <a:prstGeom prst="straightConnector1">
            <a:avLst/>
          </a:prstGeom>
          <a:ln w="31750" cap="rnd"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EC2EB5-4E4A-5B20-74DB-0BCA66BF4E85}"/>
              </a:ext>
            </a:extLst>
          </p:cNvPr>
          <p:cNvSpPr/>
          <p:nvPr/>
        </p:nvSpPr>
        <p:spPr>
          <a:xfrm>
            <a:off x="11706366" y="5872294"/>
            <a:ext cx="439027" cy="294048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00"/>
                </a:solidFill>
              </a:rPr>
              <a:t>LED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78F4458-1E11-3BBD-5A31-6A85B1C04997}"/>
              </a:ext>
            </a:extLst>
          </p:cNvPr>
          <p:cNvCxnSpPr>
            <a:cxnSpLocks/>
          </p:cNvCxnSpPr>
          <p:nvPr/>
        </p:nvCxnSpPr>
        <p:spPr>
          <a:xfrm>
            <a:off x="11488304" y="5563095"/>
            <a:ext cx="0" cy="399332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2D9770-0C3C-6AF0-9CBD-C742C8715706}"/>
              </a:ext>
            </a:extLst>
          </p:cNvPr>
          <p:cNvSpPr txBox="1"/>
          <p:nvPr/>
        </p:nvSpPr>
        <p:spPr>
          <a:xfrm>
            <a:off x="11451570" y="5548029"/>
            <a:ext cx="71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>
                <a:solidFill>
                  <a:schemeClr val="accent1"/>
                </a:solidFill>
              </a:rPr>
              <a:t>o_inear_led_L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47727C-9E6E-FFAC-1AFA-4D45DF5DE8D5}"/>
              </a:ext>
            </a:extLst>
          </p:cNvPr>
          <p:cNvSpPr/>
          <p:nvPr/>
        </p:nvSpPr>
        <p:spPr>
          <a:xfrm>
            <a:off x="11706366" y="3371228"/>
            <a:ext cx="439027" cy="294048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LED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97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81">
            <a:extLst>
              <a:ext uri="{FF2B5EF4-FFF2-40B4-BE49-F238E27FC236}">
                <a16:creationId xmlns:a16="http://schemas.microsoft.com/office/drawing/2014/main" id="{0FB48E4E-079D-4A3B-B6E3-2E316E144886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9" name="그래픽 81">
              <a:extLst>
                <a:ext uri="{FF2B5EF4-FFF2-40B4-BE49-F238E27FC236}">
                  <a16:creationId xmlns:a16="http://schemas.microsoft.com/office/drawing/2014/main" id="{74E8ECBF-CCF1-4E8C-9573-6E41DDD32EA4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그래픽 81">
              <a:extLst>
                <a:ext uri="{FF2B5EF4-FFF2-40B4-BE49-F238E27FC236}">
                  <a16:creationId xmlns:a16="http://schemas.microsoft.com/office/drawing/2014/main" id="{E777E1B5-D9BC-4D76-9FE4-3279E480B671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그래픽 81">
              <a:extLst>
                <a:ext uri="{FF2B5EF4-FFF2-40B4-BE49-F238E27FC236}">
                  <a16:creationId xmlns:a16="http://schemas.microsoft.com/office/drawing/2014/main" id="{0179916E-3F6B-49D6-A2C2-2A17CDAA52EF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그래픽 81">
              <a:extLst>
                <a:ext uri="{FF2B5EF4-FFF2-40B4-BE49-F238E27FC236}">
                  <a16:creationId xmlns:a16="http://schemas.microsoft.com/office/drawing/2014/main" id="{892F74D3-08E5-4902-B52B-29BC85E286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그래픽 81">
              <a:extLst>
                <a:ext uri="{FF2B5EF4-FFF2-40B4-BE49-F238E27FC236}">
                  <a16:creationId xmlns:a16="http://schemas.microsoft.com/office/drawing/2014/main" id="{3C7339DF-8855-46EC-9974-76EC57CAC1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36D194-17E5-4477-92B9-CFF3B7A7F4C5}"/>
              </a:ext>
            </a:extLst>
          </p:cNvPr>
          <p:cNvSpPr txBox="1"/>
          <p:nvPr/>
        </p:nvSpPr>
        <p:spPr>
          <a:xfrm>
            <a:off x="407930" y="584469"/>
            <a:ext cx="214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1-1. </a:t>
            </a:r>
            <a:r>
              <a:rPr lang="ko-KR" altLang="en-US" sz="1600" dirty="0">
                <a:solidFill>
                  <a:schemeClr val="tx1"/>
                </a:solidFill>
              </a:rPr>
              <a:t>인이어 </a:t>
            </a:r>
            <a:r>
              <a:rPr lang="en-US" altLang="ko-KR" sz="1600" dirty="0">
                <a:solidFill>
                  <a:schemeClr val="tx1"/>
                </a:solidFill>
              </a:rPr>
              <a:t>Power 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2D03A-FE50-4A0A-80D7-010DBF6910A4}"/>
              </a:ext>
            </a:extLst>
          </p:cNvPr>
          <p:cNvSpPr txBox="1"/>
          <p:nvPr/>
        </p:nvSpPr>
        <p:spPr>
          <a:xfrm>
            <a:off x="489925" y="923023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나눔스퀘어 ExtraBold" panose="020B0600000101010101" pitchFamily="50" charset="-127"/>
                <a:cs typeface="Poppins" panose="00000500000000000000" pitchFamily="2" charset="0"/>
              </a:defRPr>
            </a:lvl1pPr>
          </a:lstStyle>
          <a:p>
            <a:pPr algn="l"/>
            <a:r>
              <a:rPr lang="ko-KR" altLang="en-US" sz="1600" dirty="0"/>
              <a:t>인이어 배터리 이상 시</a:t>
            </a:r>
            <a:endParaRPr lang="en-US" altLang="ko-KR" sz="160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8</a:t>
            </a:fld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759974-1866-4747-958B-90DE9E2DB0D7}"/>
              </a:ext>
            </a:extLst>
          </p:cNvPr>
          <p:cNvCxnSpPr/>
          <p:nvPr/>
        </p:nvCxnSpPr>
        <p:spPr>
          <a:xfrm flipH="1">
            <a:off x="508663" y="6325074"/>
            <a:ext cx="113176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3A3EC91-80C7-69A1-24A2-7B2E75951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t="14431"/>
          <a:stretch/>
        </p:blipFill>
        <p:spPr>
          <a:xfrm>
            <a:off x="3171831" y="296091"/>
            <a:ext cx="2015460" cy="12756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0AD1392-7E22-D5DE-A148-FEF50C66D184}"/>
              </a:ext>
            </a:extLst>
          </p:cNvPr>
          <p:cNvSpPr/>
          <p:nvPr/>
        </p:nvSpPr>
        <p:spPr>
          <a:xfrm>
            <a:off x="5578739" y="2047885"/>
            <a:ext cx="1297299" cy="238932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9CCF3F0-901C-80C5-79FA-D94CB5A686E6}"/>
              </a:ext>
            </a:extLst>
          </p:cNvPr>
          <p:cNvCxnSpPr>
            <a:cxnSpLocks/>
          </p:cNvCxnSpPr>
          <p:nvPr/>
        </p:nvCxnSpPr>
        <p:spPr>
          <a:xfrm>
            <a:off x="6876039" y="2448071"/>
            <a:ext cx="2340000" cy="0"/>
          </a:xfrm>
          <a:prstGeom prst="line">
            <a:avLst/>
          </a:prstGeom>
          <a:ln w="25400" cap="rnd">
            <a:solidFill>
              <a:srgbClr val="1200F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23CC9CC-DB64-E90F-DE56-3869143F5002}"/>
              </a:ext>
            </a:extLst>
          </p:cNvPr>
          <p:cNvCxnSpPr>
            <a:cxnSpLocks/>
          </p:cNvCxnSpPr>
          <p:nvPr/>
        </p:nvCxnSpPr>
        <p:spPr>
          <a:xfrm flipV="1">
            <a:off x="6861761" y="2151866"/>
            <a:ext cx="234000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CBC94B4-9F99-D706-1A84-AD9C27EBDA10}"/>
              </a:ext>
            </a:extLst>
          </p:cNvPr>
          <p:cNvCxnSpPr>
            <a:cxnSpLocks/>
          </p:cNvCxnSpPr>
          <p:nvPr/>
        </p:nvCxnSpPr>
        <p:spPr>
          <a:xfrm flipH="1">
            <a:off x="8743678" y="4536198"/>
            <a:ext cx="544282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605EA7-46D4-6AA2-4E8F-AC8441AEA1D0}"/>
              </a:ext>
            </a:extLst>
          </p:cNvPr>
          <p:cNvCxnSpPr>
            <a:cxnSpLocks/>
          </p:cNvCxnSpPr>
          <p:nvPr/>
        </p:nvCxnSpPr>
        <p:spPr>
          <a:xfrm flipV="1">
            <a:off x="9138609" y="2464969"/>
            <a:ext cx="0" cy="2304000"/>
          </a:xfrm>
          <a:prstGeom prst="line">
            <a:avLst/>
          </a:prstGeom>
          <a:ln w="25400" cap="rnd">
            <a:solidFill>
              <a:srgbClr val="1200F6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BF8B4E4-2F3B-4CC3-B2A0-E209B83F7712}"/>
              </a:ext>
            </a:extLst>
          </p:cNvPr>
          <p:cNvCxnSpPr>
            <a:cxnSpLocks/>
          </p:cNvCxnSpPr>
          <p:nvPr/>
        </p:nvCxnSpPr>
        <p:spPr>
          <a:xfrm flipV="1">
            <a:off x="8743678" y="2148049"/>
            <a:ext cx="0" cy="2376000"/>
          </a:xfrm>
          <a:prstGeom prst="line">
            <a:avLst/>
          </a:prstGeom>
          <a:ln w="25400" cap="rnd">
            <a:solidFill>
              <a:srgbClr val="FF00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21A2EE-6A38-CEF8-8CDE-546F51914258}"/>
              </a:ext>
            </a:extLst>
          </p:cNvPr>
          <p:cNvSpPr txBox="1"/>
          <p:nvPr/>
        </p:nvSpPr>
        <p:spPr>
          <a:xfrm>
            <a:off x="6831404" y="1800345"/>
            <a:ext cx="8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VBUS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5B2C2CA-60EB-2E90-5CBD-92E2F6392289}"/>
              </a:ext>
            </a:extLst>
          </p:cNvPr>
          <p:cNvCxnSpPr>
            <a:cxnSpLocks/>
          </p:cNvCxnSpPr>
          <p:nvPr/>
        </p:nvCxnSpPr>
        <p:spPr>
          <a:xfrm>
            <a:off x="9682891" y="4536198"/>
            <a:ext cx="86400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FEBF17E-2D93-4BB4-ED84-685CECCB71FA}"/>
              </a:ext>
            </a:extLst>
          </p:cNvPr>
          <p:cNvCxnSpPr>
            <a:cxnSpLocks/>
          </p:cNvCxnSpPr>
          <p:nvPr/>
        </p:nvCxnSpPr>
        <p:spPr>
          <a:xfrm>
            <a:off x="9682891" y="2170916"/>
            <a:ext cx="864000" cy="0"/>
          </a:xfrm>
          <a:prstGeom prst="line">
            <a:avLst/>
          </a:prstGeom>
          <a:ln w="254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E6AA09-B55F-9BF3-1B74-0B881D9B9CAB}"/>
              </a:ext>
            </a:extLst>
          </p:cNvPr>
          <p:cNvSpPr/>
          <p:nvPr/>
        </p:nvSpPr>
        <p:spPr>
          <a:xfrm>
            <a:off x="10540015" y="4430402"/>
            <a:ext cx="1638193" cy="175660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B9021A-C474-B79F-0010-5BA6CCE93FF9}"/>
              </a:ext>
            </a:extLst>
          </p:cNvPr>
          <p:cNvSpPr/>
          <p:nvPr/>
        </p:nvSpPr>
        <p:spPr>
          <a:xfrm>
            <a:off x="10540015" y="1989536"/>
            <a:ext cx="1638198" cy="169854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C178B8-60C4-C14D-E631-9A95E5C0F609}"/>
              </a:ext>
            </a:extLst>
          </p:cNvPr>
          <p:cNvSpPr txBox="1"/>
          <p:nvPr/>
        </p:nvSpPr>
        <p:spPr>
          <a:xfrm>
            <a:off x="6853052" y="2137785"/>
            <a:ext cx="8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200F6"/>
                </a:solidFill>
              </a:rPr>
              <a:t>VSS</a:t>
            </a:r>
            <a:endParaRPr lang="ko-KR" altLang="en-US" sz="2000" dirty="0">
              <a:solidFill>
                <a:srgbClr val="1200F6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0B68885-F43C-0E1E-168A-1CC74B5513E3}"/>
              </a:ext>
            </a:extLst>
          </p:cNvPr>
          <p:cNvSpPr txBox="1"/>
          <p:nvPr/>
        </p:nvSpPr>
        <p:spPr>
          <a:xfrm>
            <a:off x="10455667" y="1600350"/>
            <a:ext cx="12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인이어</a:t>
            </a:r>
            <a:r>
              <a:rPr lang="en-US" altLang="ko-KR" sz="2000" dirty="0">
                <a:solidFill>
                  <a:schemeClr val="accent1"/>
                </a:solidFill>
              </a:rPr>
              <a:t>R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058F56-2E4A-6CBD-937C-B322DF090F06}"/>
              </a:ext>
            </a:extLst>
          </p:cNvPr>
          <p:cNvSpPr txBox="1"/>
          <p:nvPr/>
        </p:nvSpPr>
        <p:spPr>
          <a:xfrm>
            <a:off x="10448116" y="4070253"/>
            <a:ext cx="12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인이어</a:t>
            </a:r>
            <a:r>
              <a:rPr lang="en-US" altLang="ko-KR" sz="2000" dirty="0">
                <a:solidFill>
                  <a:schemeClr val="accent1"/>
                </a:solidFill>
              </a:rPr>
              <a:t>L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47F73D-5DDB-ED16-506B-E152740E1F31}"/>
              </a:ext>
            </a:extLst>
          </p:cNvPr>
          <p:cNvSpPr txBox="1"/>
          <p:nvPr/>
        </p:nvSpPr>
        <p:spPr>
          <a:xfrm>
            <a:off x="5547673" y="1659566"/>
            <a:ext cx="12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</a:rPr>
              <a:t>충전기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9B0095-0F76-AF68-3F0C-B4CB5851D6A9}"/>
              </a:ext>
            </a:extLst>
          </p:cNvPr>
          <p:cNvSpPr/>
          <p:nvPr/>
        </p:nvSpPr>
        <p:spPr>
          <a:xfrm>
            <a:off x="10977046" y="2101733"/>
            <a:ext cx="602416" cy="97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QCC</a:t>
            </a:r>
            <a:endParaRPr lang="ko-KR" altLang="en-US" sz="1400" b="1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82DA6AA-6EFD-C053-C16B-27E16E5CF59A}"/>
              </a:ext>
            </a:extLst>
          </p:cNvPr>
          <p:cNvSpPr/>
          <p:nvPr/>
        </p:nvSpPr>
        <p:spPr>
          <a:xfrm>
            <a:off x="10977046" y="4549752"/>
            <a:ext cx="602416" cy="97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QCC</a:t>
            </a:r>
            <a:endParaRPr lang="ko-KR" altLang="en-US" sz="1400" b="1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34CBF37-BE41-F951-441E-C78403443659}"/>
              </a:ext>
            </a:extLst>
          </p:cNvPr>
          <p:cNvGrpSpPr/>
          <p:nvPr/>
        </p:nvGrpSpPr>
        <p:grpSpPr>
          <a:xfrm rot="10800000" flipH="1" flipV="1">
            <a:off x="9170347" y="2066105"/>
            <a:ext cx="529413" cy="129348"/>
            <a:chOff x="5067189" y="2765597"/>
            <a:chExt cx="529413" cy="1293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136AD19-2DD2-757A-554B-F32A9942FD5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7" name="직선 연결선 42">
              <a:extLst>
                <a:ext uri="{FF2B5EF4-FFF2-40B4-BE49-F238E27FC236}">
                  <a16:creationId xmlns:a16="http://schemas.microsoft.com/office/drawing/2014/main" id="{7431AEA8-6E44-7134-C55A-2C713EFE08D7}"/>
                </a:ext>
              </a:extLst>
            </p:cNvPr>
            <p:cNvCxnSpPr>
              <a:cxnSpLocks/>
              <a:endCxn id="108" idx="7"/>
            </p:cNvCxnSpPr>
            <p:nvPr/>
          </p:nvCxnSpPr>
          <p:spPr>
            <a:xfrm>
              <a:off x="5240086" y="2765597"/>
              <a:ext cx="175531" cy="8654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C18E327-1A9B-18B7-A52B-0AD6B0AE44E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9" name="직선 연결선 753">
              <a:extLst>
                <a:ext uri="{FF2B5EF4-FFF2-40B4-BE49-F238E27FC236}">
                  <a16:creationId xmlns:a16="http://schemas.microsoft.com/office/drawing/2014/main" id="{C3524CFE-0060-5661-CE93-D8F8AA2A063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31694" y="2806126"/>
              <a:ext cx="0" cy="129009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753">
              <a:extLst>
                <a:ext uri="{FF2B5EF4-FFF2-40B4-BE49-F238E27FC236}">
                  <a16:creationId xmlns:a16="http://schemas.microsoft.com/office/drawing/2014/main" id="{147BB489-847E-1959-4AA3-E50C255D5D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B718D8F-9E38-EC30-BA03-CAD426D9A1FD}"/>
              </a:ext>
            </a:extLst>
          </p:cNvPr>
          <p:cNvGrpSpPr/>
          <p:nvPr/>
        </p:nvGrpSpPr>
        <p:grpSpPr>
          <a:xfrm rot="10800000" flipH="1" flipV="1">
            <a:off x="9170347" y="4436558"/>
            <a:ext cx="529413" cy="129348"/>
            <a:chOff x="5067189" y="2765597"/>
            <a:chExt cx="529413" cy="129348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856FF24-D9C6-FAFB-9AF1-F3C74991035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3" name="직선 연결선 42">
              <a:extLst>
                <a:ext uri="{FF2B5EF4-FFF2-40B4-BE49-F238E27FC236}">
                  <a16:creationId xmlns:a16="http://schemas.microsoft.com/office/drawing/2014/main" id="{DE7E48D8-44E0-2F49-1E0B-6B94DE8E6B3D}"/>
                </a:ext>
              </a:extLst>
            </p:cNvPr>
            <p:cNvCxnSpPr>
              <a:cxnSpLocks/>
              <a:endCxn id="114" idx="7"/>
            </p:cNvCxnSpPr>
            <p:nvPr/>
          </p:nvCxnSpPr>
          <p:spPr>
            <a:xfrm>
              <a:off x="5240086" y="2765597"/>
              <a:ext cx="175531" cy="8654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F0ACBED-71CF-7447-9B3B-CF39DE346A4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5" name="직선 연결선 753">
              <a:extLst>
                <a:ext uri="{FF2B5EF4-FFF2-40B4-BE49-F238E27FC236}">
                  <a16:creationId xmlns:a16="http://schemas.microsoft.com/office/drawing/2014/main" id="{24EA4806-A5E1-790C-66F9-2233E051B8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31694" y="2806126"/>
              <a:ext cx="0" cy="129009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753">
              <a:extLst>
                <a:ext uri="{FF2B5EF4-FFF2-40B4-BE49-F238E27FC236}">
                  <a16:creationId xmlns:a16="http://schemas.microsoft.com/office/drawing/2014/main" id="{7C15585C-9F0B-AC1F-7E4C-F06A395D813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그림 98">
            <a:extLst>
              <a:ext uri="{FF2B5EF4-FFF2-40B4-BE49-F238E27FC236}">
                <a16:creationId xmlns:a16="http://schemas.microsoft.com/office/drawing/2014/main" id="{005F5CF0-1801-6AB4-9A7F-2817F42C0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321" y="2932683"/>
            <a:ext cx="323012" cy="183179"/>
          </a:xfrm>
          <a:prstGeom prst="rect">
            <a:avLst/>
          </a:prstGeom>
        </p:spPr>
      </p:pic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8DA80A0-8EA4-1390-83C6-C25BC4D634FF}"/>
              </a:ext>
            </a:extLst>
          </p:cNvPr>
          <p:cNvCxnSpPr>
            <a:cxnSpLocks/>
          </p:cNvCxnSpPr>
          <p:nvPr/>
        </p:nvCxnSpPr>
        <p:spPr>
          <a:xfrm>
            <a:off x="11930964" y="2870200"/>
            <a:ext cx="2402" cy="66454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C9F3E90-3059-1D5A-CE91-826D094B7800}"/>
              </a:ext>
            </a:extLst>
          </p:cNvPr>
          <p:cNvCxnSpPr>
            <a:cxnSpLocks/>
          </p:cNvCxnSpPr>
          <p:nvPr/>
        </p:nvCxnSpPr>
        <p:spPr>
          <a:xfrm>
            <a:off x="11941747" y="2109176"/>
            <a:ext cx="2402" cy="66454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63B7657-1DC0-60F5-102C-9C44DBCA0819}"/>
              </a:ext>
            </a:extLst>
          </p:cNvPr>
          <p:cNvCxnSpPr>
            <a:cxnSpLocks/>
          </p:cNvCxnSpPr>
          <p:nvPr/>
        </p:nvCxnSpPr>
        <p:spPr>
          <a:xfrm>
            <a:off x="11413877" y="2101733"/>
            <a:ext cx="51708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그림 118">
            <a:extLst>
              <a:ext uri="{FF2B5EF4-FFF2-40B4-BE49-F238E27FC236}">
                <a16:creationId xmlns:a16="http://schemas.microsoft.com/office/drawing/2014/main" id="{F068E494-86FC-8E21-AB39-F1B6AC1B8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321" y="5380702"/>
            <a:ext cx="323012" cy="183179"/>
          </a:xfrm>
          <a:prstGeom prst="rect">
            <a:avLst/>
          </a:prstGeom>
        </p:spPr>
      </p:pic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54D5D491-0285-AD12-53B2-82DBF3198057}"/>
              </a:ext>
            </a:extLst>
          </p:cNvPr>
          <p:cNvCxnSpPr>
            <a:cxnSpLocks/>
          </p:cNvCxnSpPr>
          <p:nvPr/>
        </p:nvCxnSpPr>
        <p:spPr>
          <a:xfrm>
            <a:off x="11930964" y="5318219"/>
            <a:ext cx="2402" cy="66454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90E63D8-03AC-9CE4-4380-A201C7838271}"/>
              </a:ext>
            </a:extLst>
          </p:cNvPr>
          <p:cNvCxnSpPr>
            <a:cxnSpLocks/>
          </p:cNvCxnSpPr>
          <p:nvPr/>
        </p:nvCxnSpPr>
        <p:spPr>
          <a:xfrm>
            <a:off x="11941747" y="4557195"/>
            <a:ext cx="2402" cy="66454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1A1DA03-4562-54BA-6427-669F5872BC8B}"/>
              </a:ext>
            </a:extLst>
          </p:cNvPr>
          <p:cNvCxnSpPr>
            <a:cxnSpLocks/>
          </p:cNvCxnSpPr>
          <p:nvPr/>
        </p:nvCxnSpPr>
        <p:spPr>
          <a:xfrm>
            <a:off x="11413877" y="4549752"/>
            <a:ext cx="51708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그림 123">
            <a:extLst>
              <a:ext uri="{FF2B5EF4-FFF2-40B4-BE49-F238E27FC236}">
                <a16:creationId xmlns:a16="http://schemas.microsoft.com/office/drawing/2014/main" id="{F75A9A1E-5F1E-F784-832A-27E81C27B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086" y="3545011"/>
            <a:ext cx="323012" cy="183179"/>
          </a:xfrm>
          <a:prstGeom prst="rect">
            <a:avLst/>
          </a:prstGeom>
        </p:spPr>
      </p:pic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24E29BB9-D9ED-E9B4-A16E-907E8409B03C}"/>
              </a:ext>
            </a:extLst>
          </p:cNvPr>
          <p:cNvCxnSpPr>
            <a:cxnSpLocks/>
          </p:cNvCxnSpPr>
          <p:nvPr/>
        </p:nvCxnSpPr>
        <p:spPr>
          <a:xfrm>
            <a:off x="5284131" y="3404982"/>
            <a:ext cx="0" cy="14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E618C3CE-A1C8-E575-384B-EB14120EBD2C}"/>
              </a:ext>
            </a:extLst>
          </p:cNvPr>
          <p:cNvCxnSpPr>
            <a:cxnSpLocks/>
          </p:cNvCxnSpPr>
          <p:nvPr/>
        </p:nvCxnSpPr>
        <p:spPr>
          <a:xfrm>
            <a:off x="5285210" y="2537263"/>
            <a:ext cx="0" cy="144000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4D8FA80-D137-D063-1D2D-11CE560563FF}"/>
              </a:ext>
            </a:extLst>
          </p:cNvPr>
          <p:cNvCxnSpPr>
            <a:cxnSpLocks/>
          </p:cNvCxnSpPr>
          <p:nvPr/>
        </p:nvCxnSpPr>
        <p:spPr>
          <a:xfrm>
            <a:off x="5285210" y="2537263"/>
            <a:ext cx="828000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46BDEDF-8461-67FD-0FE7-47317BE7230F}"/>
              </a:ext>
            </a:extLst>
          </p:cNvPr>
          <p:cNvCxnSpPr>
            <a:cxnSpLocks/>
          </p:cNvCxnSpPr>
          <p:nvPr/>
        </p:nvCxnSpPr>
        <p:spPr>
          <a:xfrm>
            <a:off x="6107118" y="2530038"/>
            <a:ext cx="0" cy="178757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69F0127-654B-9081-08F5-DDC32FE0F7E1}"/>
              </a:ext>
            </a:extLst>
          </p:cNvPr>
          <p:cNvSpPr/>
          <p:nvPr/>
        </p:nvSpPr>
        <p:spPr>
          <a:xfrm>
            <a:off x="10556116" y="3412585"/>
            <a:ext cx="874332" cy="26526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근접 센서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671A5FA-934C-227D-615C-ECDBB00F33F9}"/>
              </a:ext>
            </a:extLst>
          </p:cNvPr>
          <p:cNvSpPr/>
          <p:nvPr/>
        </p:nvSpPr>
        <p:spPr>
          <a:xfrm>
            <a:off x="10559364" y="5903017"/>
            <a:ext cx="874332" cy="26526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근접 센서</a:t>
            </a: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8B581A6E-39F7-5C45-CC7B-CD8F52C56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63383"/>
              </p:ext>
            </p:extLst>
          </p:nvPr>
        </p:nvGraphicFramePr>
        <p:xfrm>
          <a:off x="151915" y="2012493"/>
          <a:ext cx="4730924" cy="400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36">
                  <a:extLst>
                    <a:ext uri="{9D8B030D-6E8A-4147-A177-3AD203B41FA5}">
                      <a16:colId xmlns:a16="http://schemas.microsoft.com/office/drawing/2014/main" val="3064686588"/>
                    </a:ext>
                  </a:extLst>
                </a:gridCol>
                <a:gridCol w="3823488">
                  <a:extLst>
                    <a:ext uri="{9D8B030D-6E8A-4147-A177-3AD203B41FA5}">
                      <a16:colId xmlns:a16="http://schemas.microsoft.com/office/drawing/2014/main" val="226072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이상의 인이어 배터리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이상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(low battery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또는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Off)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인이어가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충전기 내 위치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충전기 전원 연결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or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연결되지 않은 상태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이상의 인이어 충전기에서 분리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인이어가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충전기와 전원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그라운드가 분리됨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인이어 충전 중지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QCC Power Down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Active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변경될 수 없음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Low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battery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시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인이어 주황색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LED 5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 간 초당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 깜박임</a:t>
                      </a:r>
                      <a:endParaRPr lang="en-US" altLang="ko-KR" sz="1400" dirty="0">
                        <a:solidFill>
                          <a:srgbClr val="1200F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57078"/>
                  </a:ext>
                </a:extLst>
              </a:tr>
              <a:tr h="522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solidFill>
                          <a:srgbClr val="1200F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27988"/>
                  </a:ext>
                </a:extLst>
              </a:tr>
            </a:tbl>
          </a:graphicData>
        </a:graphic>
      </p:graphicFrame>
      <p:pic>
        <p:nvPicPr>
          <p:cNvPr id="5" name="그래픽 4" descr="플러그 단색으로 채워진">
            <a:extLst>
              <a:ext uri="{FF2B5EF4-FFF2-40B4-BE49-F238E27FC236}">
                <a16:creationId xmlns:a16="http://schemas.microsoft.com/office/drawing/2014/main" id="{1B981DA6-E371-D0B8-F6FC-49D1BF5D2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8749" y="2817578"/>
            <a:ext cx="529077" cy="52907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4DAA183-D08B-09BD-42F1-5D836C7857F8}"/>
              </a:ext>
            </a:extLst>
          </p:cNvPr>
          <p:cNvSpPr/>
          <p:nvPr/>
        </p:nvSpPr>
        <p:spPr>
          <a:xfrm>
            <a:off x="5060220" y="2686622"/>
            <a:ext cx="464453" cy="7078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E4F7F2-3F29-7A6E-922D-510D67169615}"/>
              </a:ext>
            </a:extLst>
          </p:cNvPr>
          <p:cNvGrpSpPr/>
          <p:nvPr/>
        </p:nvGrpSpPr>
        <p:grpSpPr>
          <a:xfrm rot="10800000" flipH="1" flipV="1">
            <a:off x="9170347" y="2365363"/>
            <a:ext cx="529413" cy="129348"/>
            <a:chOff x="5067189" y="2765597"/>
            <a:chExt cx="529413" cy="12934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7D5AA1-CC52-6707-12B8-6326DD2B2CE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7" name="직선 연결선 42">
              <a:extLst>
                <a:ext uri="{FF2B5EF4-FFF2-40B4-BE49-F238E27FC236}">
                  <a16:creationId xmlns:a16="http://schemas.microsoft.com/office/drawing/2014/main" id="{4287559C-4CA9-F071-B8D2-31EF1B28D44A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>
              <a:off x="5240086" y="2765597"/>
              <a:ext cx="175531" cy="8654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E4AA89B-AC0B-F70F-5CBF-760861BBDA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0" name="직선 연결선 753">
              <a:extLst>
                <a:ext uri="{FF2B5EF4-FFF2-40B4-BE49-F238E27FC236}">
                  <a16:creationId xmlns:a16="http://schemas.microsoft.com/office/drawing/2014/main" id="{4323C22A-CB04-A2D9-C86B-13CA16088C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31694" y="2806126"/>
              <a:ext cx="0" cy="129009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753">
              <a:extLst>
                <a:ext uri="{FF2B5EF4-FFF2-40B4-BE49-F238E27FC236}">
                  <a16:creationId xmlns:a16="http://schemas.microsoft.com/office/drawing/2014/main" id="{52D5A499-F821-4729-7ABC-343C160822A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DF9E2BA-35CB-0368-EEC9-0D43AC8D7372}"/>
              </a:ext>
            </a:extLst>
          </p:cNvPr>
          <p:cNvCxnSpPr>
            <a:cxnSpLocks/>
          </p:cNvCxnSpPr>
          <p:nvPr/>
        </p:nvCxnSpPr>
        <p:spPr>
          <a:xfrm>
            <a:off x="9682891" y="2463839"/>
            <a:ext cx="864000" cy="0"/>
          </a:xfrm>
          <a:prstGeom prst="line">
            <a:avLst/>
          </a:prstGeom>
          <a:ln w="25400" cap="rnd">
            <a:solidFill>
              <a:srgbClr val="1200F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C83C522-7341-AF24-46C6-F7ED0B192276}"/>
              </a:ext>
            </a:extLst>
          </p:cNvPr>
          <p:cNvGrpSpPr/>
          <p:nvPr/>
        </p:nvGrpSpPr>
        <p:grpSpPr>
          <a:xfrm rot="10800000" flipH="1" flipV="1">
            <a:off x="9170347" y="4657713"/>
            <a:ext cx="529413" cy="129348"/>
            <a:chOff x="5067189" y="2765597"/>
            <a:chExt cx="529413" cy="12934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45D58E1-40F0-1303-758E-76C0955AA08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01023" y="2844639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2" name="직선 연결선 42">
              <a:extLst>
                <a:ext uri="{FF2B5EF4-FFF2-40B4-BE49-F238E27FC236}">
                  <a16:creationId xmlns:a16="http://schemas.microsoft.com/office/drawing/2014/main" id="{E380EE13-20D6-453A-E8C7-708884965209}"/>
                </a:ext>
              </a:extLst>
            </p:cNvPr>
            <p:cNvCxnSpPr>
              <a:cxnSpLocks/>
              <a:endCxn id="43" idx="7"/>
            </p:cNvCxnSpPr>
            <p:nvPr/>
          </p:nvCxnSpPr>
          <p:spPr>
            <a:xfrm>
              <a:off x="5240086" y="2765597"/>
              <a:ext cx="175531" cy="8654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046AECA-C4CD-9F86-18F4-8FF3F51E420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9679" y="2843343"/>
              <a:ext cx="48632" cy="519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4" name="직선 연결선 753">
              <a:extLst>
                <a:ext uri="{FF2B5EF4-FFF2-40B4-BE49-F238E27FC236}">
                  <a16:creationId xmlns:a16="http://schemas.microsoft.com/office/drawing/2014/main" id="{E66CD119-6911-ABC3-AF97-A7B3BD038B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31694" y="2806126"/>
              <a:ext cx="0" cy="129009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753">
              <a:extLst>
                <a:ext uri="{FF2B5EF4-FFF2-40B4-BE49-F238E27FC236}">
                  <a16:creationId xmlns:a16="http://schemas.microsoft.com/office/drawing/2014/main" id="{2B29841A-C109-2123-F36A-BE7664462F4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4976" y="2807708"/>
              <a:ext cx="0" cy="1232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E27D1DD-DC49-2111-D80F-097C24C5C25C}"/>
              </a:ext>
            </a:extLst>
          </p:cNvPr>
          <p:cNvCxnSpPr>
            <a:cxnSpLocks/>
          </p:cNvCxnSpPr>
          <p:nvPr/>
        </p:nvCxnSpPr>
        <p:spPr>
          <a:xfrm>
            <a:off x="9682891" y="4756189"/>
            <a:ext cx="864000" cy="0"/>
          </a:xfrm>
          <a:prstGeom prst="line">
            <a:avLst/>
          </a:prstGeom>
          <a:ln w="25400" cap="rnd">
            <a:solidFill>
              <a:srgbClr val="1200F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38FA970-767F-110F-DEB0-C4A0779FB6A4}"/>
              </a:ext>
            </a:extLst>
          </p:cNvPr>
          <p:cNvSpPr/>
          <p:nvPr/>
        </p:nvSpPr>
        <p:spPr>
          <a:xfrm>
            <a:off x="5716050" y="2733299"/>
            <a:ext cx="1008600" cy="97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Controller</a:t>
            </a:r>
            <a:endParaRPr lang="ko-KR" altLang="en-US" sz="1200" b="1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AB37154-5C9C-4647-2307-516AF1015F73}"/>
              </a:ext>
            </a:extLst>
          </p:cNvPr>
          <p:cNvCxnSpPr>
            <a:cxnSpLocks/>
          </p:cNvCxnSpPr>
          <p:nvPr/>
        </p:nvCxnSpPr>
        <p:spPr>
          <a:xfrm>
            <a:off x="11488304" y="5962427"/>
            <a:ext cx="252000" cy="0"/>
          </a:xfrm>
          <a:prstGeom prst="straightConnector1">
            <a:avLst/>
          </a:prstGeom>
          <a:ln w="31750" cap="rnd"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5295BB0-27DD-9577-D684-640E67C64CE7}"/>
              </a:ext>
            </a:extLst>
          </p:cNvPr>
          <p:cNvSpPr/>
          <p:nvPr/>
        </p:nvSpPr>
        <p:spPr>
          <a:xfrm>
            <a:off x="11706366" y="5872294"/>
            <a:ext cx="439027" cy="294048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LED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F504E44-2855-FBE2-56EE-8546C8CE98F1}"/>
              </a:ext>
            </a:extLst>
          </p:cNvPr>
          <p:cNvCxnSpPr>
            <a:cxnSpLocks/>
          </p:cNvCxnSpPr>
          <p:nvPr/>
        </p:nvCxnSpPr>
        <p:spPr>
          <a:xfrm>
            <a:off x="11488304" y="5563095"/>
            <a:ext cx="0" cy="399332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4A30AD-D592-08A7-8728-407EDFA65E33}"/>
              </a:ext>
            </a:extLst>
          </p:cNvPr>
          <p:cNvSpPr txBox="1"/>
          <p:nvPr/>
        </p:nvSpPr>
        <p:spPr>
          <a:xfrm>
            <a:off x="11443209" y="5533422"/>
            <a:ext cx="76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>
                <a:solidFill>
                  <a:schemeClr val="accent1"/>
                </a:solidFill>
              </a:rPr>
              <a:t>o_inear_led_L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0A6E557-C660-0E5A-9061-0F513716F2C6}"/>
              </a:ext>
            </a:extLst>
          </p:cNvPr>
          <p:cNvSpPr/>
          <p:nvPr/>
        </p:nvSpPr>
        <p:spPr>
          <a:xfrm>
            <a:off x="11706366" y="3371228"/>
            <a:ext cx="439027" cy="294048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LED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F76F50E-9D3F-08A0-D1C4-A62C2312C266}"/>
              </a:ext>
            </a:extLst>
          </p:cNvPr>
          <p:cNvCxnSpPr>
            <a:cxnSpLocks/>
          </p:cNvCxnSpPr>
          <p:nvPr/>
        </p:nvCxnSpPr>
        <p:spPr>
          <a:xfrm>
            <a:off x="11488304" y="3481276"/>
            <a:ext cx="252000" cy="0"/>
          </a:xfrm>
          <a:prstGeom prst="straightConnector1">
            <a:avLst/>
          </a:prstGeom>
          <a:ln w="31750" cap="rnd"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F633823-B943-0658-493E-9F1C61C47E99}"/>
              </a:ext>
            </a:extLst>
          </p:cNvPr>
          <p:cNvCxnSpPr>
            <a:cxnSpLocks/>
          </p:cNvCxnSpPr>
          <p:nvPr/>
        </p:nvCxnSpPr>
        <p:spPr>
          <a:xfrm>
            <a:off x="11488304" y="3081944"/>
            <a:ext cx="0" cy="399332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21C1A6-07DB-D58C-E8B1-FED575979591}"/>
              </a:ext>
            </a:extLst>
          </p:cNvPr>
          <p:cNvSpPr txBox="1"/>
          <p:nvPr/>
        </p:nvSpPr>
        <p:spPr>
          <a:xfrm>
            <a:off x="11455376" y="3039165"/>
            <a:ext cx="76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accent1"/>
                </a:solidFill>
              </a:rPr>
              <a:t>o_inear_led_R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A905769-EA09-F234-FCA3-14A7393312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81027" y="2354044"/>
            <a:ext cx="720000" cy="3736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C046039-70EB-D2AF-3227-D2A7EB127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82705" y="4783924"/>
            <a:ext cx="713022" cy="3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3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81">
            <a:extLst>
              <a:ext uri="{FF2B5EF4-FFF2-40B4-BE49-F238E27FC236}">
                <a16:creationId xmlns:a16="http://schemas.microsoft.com/office/drawing/2014/main" id="{0FB48E4E-079D-4A3B-B6E3-2E316E144886}"/>
              </a:ext>
            </a:extLst>
          </p:cNvPr>
          <p:cNvGrpSpPr/>
          <p:nvPr/>
        </p:nvGrpSpPr>
        <p:grpSpPr>
          <a:xfrm>
            <a:off x="516221" y="507418"/>
            <a:ext cx="526767" cy="97053"/>
            <a:chOff x="5638800" y="3000375"/>
            <a:chExt cx="914018" cy="168402"/>
          </a:xfrm>
        </p:grpSpPr>
        <p:sp>
          <p:nvSpPr>
            <p:cNvPr id="9" name="그래픽 81">
              <a:extLst>
                <a:ext uri="{FF2B5EF4-FFF2-40B4-BE49-F238E27FC236}">
                  <a16:creationId xmlns:a16="http://schemas.microsoft.com/office/drawing/2014/main" id="{74E8ECBF-CCF1-4E8C-9573-6E41DDD32EA4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그래픽 81">
              <a:extLst>
                <a:ext uri="{FF2B5EF4-FFF2-40B4-BE49-F238E27FC236}">
                  <a16:creationId xmlns:a16="http://schemas.microsoft.com/office/drawing/2014/main" id="{E777E1B5-D9BC-4D76-9FE4-3279E480B671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그래픽 81">
              <a:extLst>
                <a:ext uri="{FF2B5EF4-FFF2-40B4-BE49-F238E27FC236}">
                  <a16:creationId xmlns:a16="http://schemas.microsoft.com/office/drawing/2014/main" id="{0179916E-3F6B-49D6-A2C2-2A17CDAA52EF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그래픽 81">
              <a:extLst>
                <a:ext uri="{FF2B5EF4-FFF2-40B4-BE49-F238E27FC236}">
                  <a16:creationId xmlns:a16="http://schemas.microsoft.com/office/drawing/2014/main" id="{892F74D3-08E5-4902-B52B-29BC85E286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그래픽 81">
              <a:extLst>
                <a:ext uri="{FF2B5EF4-FFF2-40B4-BE49-F238E27FC236}">
                  <a16:creationId xmlns:a16="http://schemas.microsoft.com/office/drawing/2014/main" id="{3C7339DF-8855-46EC-9974-76EC57CAC1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36D194-17E5-4477-92B9-CFF3B7A7F4C5}"/>
              </a:ext>
            </a:extLst>
          </p:cNvPr>
          <p:cNvSpPr txBox="1"/>
          <p:nvPr/>
        </p:nvSpPr>
        <p:spPr>
          <a:xfrm>
            <a:off x="407930" y="584469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인이어 </a:t>
            </a:r>
            <a:r>
              <a:rPr lang="en-US" altLang="ko-KR" sz="1600" dirty="0">
                <a:solidFill>
                  <a:schemeClr val="tx1"/>
                </a:solidFill>
              </a:rPr>
              <a:t>Power On (PON)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2D03A-FE50-4A0A-80D7-010DBF6910A4}"/>
              </a:ext>
            </a:extLst>
          </p:cNvPr>
          <p:cNvSpPr txBox="1"/>
          <p:nvPr/>
        </p:nvSpPr>
        <p:spPr>
          <a:xfrm>
            <a:off x="489925" y="923023"/>
            <a:ext cx="3105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나눔스퀘어 ExtraBold" panose="020B0600000101010101" pitchFamily="50" charset="-127"/>
                <a:cs typeface="Poppins" panose="00000500000000000000" pitchFamily="2" charset="0"/>
              </a:defRPr>
            </a:lvl1pPr>
          </a:lstStyle>
          <a:p>
            <a:pPr algn="l"/>
            <a:r>
              <a:rPr lang="en-US" altLang="ko-KR" sz="1600" dirty="0"/>
              <a:t>1pcs </a:t>
            </a:r>
            <a:r>
              <a:rPr lang="ko-KR" altLang="en-US" sz="1600" dirty="0"/>
              <a:t>이상의 인이어 </a:t>
            </a:r>
            <a:r>
              <a:rPr lang="en-US" altLang="ko-KR" sz="1600" dirty="0"/>
              <a:t>out of </a:t>
            </a:r>
            <a:r>
              <a:rPr lang="ko-KR" altLang="en-US" sz="1600" dirty="0"/>
              <a:t>충전기</a:t>
            </a:r>
            <a:endParaRPr lang="en-US" altLang="ko-KR" sz="160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9</a:t>
            </a:fld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759974-1866-4747-958B-90DE9E2DB0D7}"/>
              </a:ext>
            </a:extLst>
          </p:cNvPr>
          <p:cNvCxnSpPr/>
          <p:nvPr/>
        </p:nvCxnSpPr>
        <p:spPr>
          <a:xfrm flipH="1">
            <a:off x="508663" y="6325074"/>
            <a:ext cx="113176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C1241E-E689-4F20-E0F6-899BAAA2F400}"/>
              </a:ext>
            </a:extLst>
          </p:cNvPr>
          <p:cNvSpPr txBox="1"/>
          <p:nvPr/>
        </p:nvSpPr>
        <p:spPr>
          <a:xfrm>
            <a:off x="7474767" y="1170398"/>
            <a:ext cx="353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 PD </a:t>
            </a:r>
            <a:r>
              <a:rPr lang="ko-KR" altLang="en-US" sz="2000" dirty="0"/>
              <a:t>상태의</a:t>
            </a:r>
            <a:r>
              <a:rPr lang="en-US" altLang="ko-KR" sz="2000" dirty="0"/>
              <a:t> </a:t>
            </a:r>
            <a:r>
              <a:rPr lang="ko-KR" altLang="en-US" sz="2000" dirty="0"/>
              <a:t>인이어 터치 클릭 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B9021A-C474-B79F-0010-5BA6CCE93FF9}"/>
              </a:ext>
            </a:extLst>
          </p:cNvPr>
          <p:cNvSpPr/>
          <p:nvPr/>
        </p:nvSpPr>
        <p:spPr>
          <a:xfrm>
            <a:off x="6713860" y="2000214"/>
            <a:ext cx="4935643" cy="2794809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3A56CA-28E0-7D6E-193E-31F465F598DF}"/>
              </a:ext>
            </a:extLst>
          </p:cNvPr>
          <p:cNvCxnSpPr>
            <a:cxnSpLocks/>
          </p:cNvCxnSpPr>
          <p:nvPr/>
        </p:nvCxnSpPr>
        <p:spPr>
          <a:xfrm>
            <a:off x="6096000" y="3777228"/>
            <a:ext cx="621781" cy="0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B393DE-0A31-4FB7-1783-E232225D494C}"/>
              </a:ext>
            </a:extLst>
          </p:cNvPr>
          <p:cNvSpPr txBox="1"/>
          <p:nvPr/>
        </p:nvSpPr>
        <p:spPr>
          <a:xfrm>
            <a:off x="7256996" y="1630883"/>
            <a:ext cx="113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030A0"/>
                </a:solidFill>
              </a:rPr>
              <a:t>인이어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CAFD03-C9E0-D067-022B-BD63F2E541DD}"/>
              </a:ext>
            </a:extLst>
          </p:cNvPr>
          <p:cNvSpPr txBox="1"/>
          <p:nvPr/>
        </p:nvSpPr>
        <p:spPr>
          <a:xfrm>
            <a:off x="5149986" y="3377118"/>
            <a:ext cx="156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/>
              <a:t>터치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DFD089-4AEE-0F09-16F0-2BD8A0B1B4F2}"/>
              </a:ext>
            </a:extLst>
          </p:cNvPr>
          <p:cNvSpPr/>
          <p:nvPr/>
        </p:nvSpPr>
        <p:spPr>
          <a:xfrm>
            <a:off x="10105315" y="2511412"/>
            <a:ext cx="951558" cy="138467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QCC</a:t>
            </a:r>
            <a:endParaRPr lang="ko-KR" altLang="en-US" sz="2400" b="1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9E9B0E6-AD0C-1A44-B02D-725A8CFCFECC}"/>
              </a:ext>
            </a:extLst>
          </p:cNvPr>
          <p:cNvCxnSpPr>
            <a:cxnSpLocks/>
          </p:cNvCxnSpPr>
          <p:nvPr/>
        </p:nvCxnSpPr>
        <p:spPr>
          <a:xfrm>
            <a:off x="7408515" y="3711201"/>
            <a:ext cx="567324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B637D75-0BF7-35EB-4BF9-44873FAB50D6}"/>
              </a:ext>
            </a:extLst>
          </p:cNvPr>
          <p:cNvCxnSpPr>
            <a:cxnSpLocks/>
          </p:cNvCxnSpPr>
          <p:nvPr/>
        </p:nvCxnSpPr>
        <p:spPr>
          <a:xfrm flipV="1">
            <a:off x="9228927" y="3777228"/>
            <a:ext cx="876388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D6C8E5-DBB7-1A64-C7F4-E41C9E7B2070}"/>
              </a:ext>
            </a:extLst>
          </p:cNvPr>
          <p:cNvSpPr/>
          <p:nvPr/>
        </p:nvSpPr>
        <p:spPr>
          <a:xfrm>
            <a:off x="6725293" y="3354055"/>
            <a:ext cx="749474" cy="88449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터치 입력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945EEB63-A2AB-DD66-B3F4-4E99B14FB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910" y="3102600"/>
            <a:ext cx="323012" cy="183179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4EADC22-6A65-8463-AAFC-B55EA04B65BC}"/>
              </a:ext>
            </a:extLst>
          </p:cNvPr>
          <p:cNvCxnSpPr>
            <a:cxnSpLocks/>
          </p:cNvCxnSpPr>
          <p:nvPr/>
        </p:nvCxnSpPr>
        <p:spPr>
          <a:xfrm>
            <a:off x="7118955" y="2962571"/>
            <a:ext cx="0" cy="14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F0620894-AB5A-4309-22A7-3353E655C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61054" y="2427567"/>
            <a:ext cx="713022" cy="370049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ADA0F4-EB6B-DC74-8D70-0AC71665C066}"/>
              </a:ext>
            </a:extLst>
          </p:cNvPr>
          <p:cNvSpPr/>
          <p:nvPr/>
        </p:nvSpPr>
        <p:spPr>
          <a:xfrm>
            <a:off x="7923579" y="2511412"/>
            <a:ext cx="1305348" cy="138467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Touch IC</a:t>
            </a:r>
            <a:endParaRPr lang="ko-KR" altLang="en-US" sz="2400" b="1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A7C6AB29-CC6D-98A4-0C8C-84B81A7BA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617" y="336280"/>
            <a:ext cx="2014540" cy="149465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B960546-3712-0784-4F33-A14B8B8F9673}"/>
              </a:ext>
            </a:extLst>
          </p:cNvPr>
          <p:cNvSpPr txBox="1"/>
          <p:nvPr/>
        </p:nvSpPr>
        <p:spPr>
          <a:xfrm>
            <a:off x="8523524" y="3886611"/>
            <a:ext cx="1827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>
                <a:solidFill>
                  <a:schemeClr val="accent1"/>
                </a:solidFill>
              </a:rPr>
              <a:t>i_inear_button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20F8DA-4785-E5A0-8D4C-5822EA36F685}"/>
              </a:ext>
            </a:extLst>
          </p:cNvPr>
          <p:cNvSpPr txBox="1"/>
          <p:nvPr/>
        </p:nvSpPr>
        <p:spPr>
          <a:xfrm>
            <a:off x="8873006" y="2302761"/>
            <a:ext cx="223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solidFill>
                  <a:schemeClr val="accent1"/>
                </a:solidFill>
              </a:rPr>
              <a:t>inear_button_sck</a:t>
            </a:r>
            <a:r>
              <a:rPr lang="en-US" altLang="ko-KR" sz="900" b="1" dirty="0">
                <a:solidFill>
                  <a:schemeClr val="accent1"/>
                </a:solidFill>
              </a:rPr>
              <a:t>/sda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1DD8067-3FB3-0401-9339-7430242B1E13}"/>
              </a:ext>
            </a:extLst>
          </p:cNvPr>
          <p:cNvCxnSpPr>
            <a:cxnSpLocks/>
          </p:cNvCxnSpPr>
          <p:nvPr/>
        </p:nvCxnSpPr>
        <p:spPr>
          <a:xfrm>
            <a:off x="7118955" y="2112080"/>
            <a:ext cx="0" cy="14400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DACBEFC-2174-46E7-7E3C-8A2FA6B4406F}"/>
              </a:ext>
            </a:extLst>
          </p:cNvPr>
          <p:cNvCxnSpPr>
            <a:cxnSpLocks/>
          </p:cNvCxnSpPr>
          <p:nvPr/>
        </p:nvCxnSpPr>
        <p:spPr>
          <a:xfrm>
            <a:off x="7117565" y="2112080"/>
            <a:ext cx="374400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1A04B3-FD23-2B04-1F8F-5F76214B5A37}"/>
              </a:ext>
            </a:extLst>
          </p:cNvPr>
          <p:cNvCxnSpPr>
            <a:cxnSpLocks/>
          </p:cNvCxnSpPr>
          <p:nvPr/>
        </p:nvCxnSpPr>
        <p:spPr>
          <a:xfrm>
            <a:off x="8092105" y="2112080"/>
            <a:ext cx="0" cy="399332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BA8196F-FD67-8A2D-FE9F-8011DE43688D}"/>
              </a:ext>
            </a:extLst>
          </p:cNvPr>
          <p:cNvSpPr txBox="1"/>
          <p:nvPr/>
        </p:nvSpPr>
        <p:spPr>
          <a:xfrm>
            <a:off x="7347803" y="2090101"/>
            <a:ext cx="7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VBAT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73F5D3E-99A9-B992-A52B-F6592F11BA9B}"/>
              </a:ext>
            </a:extLst>
          </p:cNvPr>
          <p:cNvCxnSpPr>
            <a:cxnSpLocks/>
          </p:cNvCxnSpPr>
          <p:nvPr/>
        </p:nvCxnSpPr>
        <p:spPr>
          <a:xfrm>
            <a:off x="10852722" y="2112080"/>
            <a:ext cx="0" cy="399332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45D6526-963C-E989-EF77-976F72B8F403}"/>
              </a:ext>
            </a:extLst>
          </p:cNvPr>
          <p:cNvCxnSpPr>
            <a:cxnSpLocks/>
          </p:cNvCxnSpPr>
          <p:nvPr/>
        </p:nvCxnSpPr>
        <p:spPr>
          <a:xfrm flipV="1">
            <a:off x="9228927" y="2633620"/>
            <a:ext cx="876388" cy="0"/>
          </a:xfrm>
          <a:prstGeom prst="line">
            <a:avLst/>
          </a:prstGeom>
          <a:ln w="38100" cap="rnd">
            <a:solidFill>
              <a:schemeClr val="accent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26C68CF-E6C9-C8F0-B9C7-D347A1355C29}"/>
              </a:ext>
            </a:extLst>
          </p:cNvPr>
          <p:cNvSpPr txBox="1"/>
          <p:nvPr/>
        </p:nvSpPr>
        <p:spPr>
          <a:xfrm>
            <a:off x="11216733" y="4821611"/>
            <a:ext cx="80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노란색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2C4ABA4-0D14-B440-1BA2-C097C588A2AD}"/>
              </a:ext>
            </a:extLst>
          </p:cNvPr>
          <p:cNvCxnSpPr>
            <a:cxnSpLocks/>
          </p:cNvCxnSpPr>
          <p:nvPr/>
        </p:nvCxnSpPr>
        <p:spPr>
          <a:xfrm>
            <a:off x="10721541" y="4659449"/>
            <a:ext cx="471518" cy="0"/>
          </a:xfrm>
          <a:prstGeom prst="straightConnector1">
            <a:avLst/>
          </a:prstGeom>
          <a:ln w="31750" cap="rnd"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9F07CF-3B91-306E-595A-7ED47DF26B66}"/>
              </a:ext>
            </a:extLst>
          </p:cNvPr>
          <p:cNvSpPr/>
          <p:nvPr/>
        </p:nvSpPr>
        <p:spPr>
          <a:xfrm>
            <a:off x="11210476" y="4491005"/>
            <a:ext cx="439027" cy="294048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00"/>
                </a:solidFill>
              </a:rPr>
              <a:t>LED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F5E1431-38A0-764A-A8F1-5D29EE49D8D8}"/>
              </a:ext>
            </a:extLst>
          </p:cNvPr>
          <p:cNvCxnSpPr>
            <a:cxnSpLocks/>
          </p:cNvCxnSpPr>
          <p:nvPr/>
        </p:nvCxnSpPr>
        <p:spPr>
          <a:xfrm>
            <a:off x="10711543" y="3912627"/>
            <a:ext cx="0" cy="720000"/>
          </a:xfrm>
          <a:prstGeom prst="line">
            <a:avLst/>
          </a:prstGeom>
          <a:ln w="38100" cap="rnd">
            <a:solidFill>
              <a:schemeClr val="accent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1287D9-4A27-E5B5-7256-2F2EEF5CF5C0}"/>
              </a:ext>
            </a:extLst>
          </p:cNvPr>
          <p:cNvSpPr txBox="1"/>
          <p:nvPr/>
        </p:nvSpPr>
        <p:spPr>
          <a:xfrm>
            <a:off x="10697943" y="3933687"/>
            <a:ext cx="95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</a:rPr>
              <a:t>o_inear_led_R/L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graphicFrame>
        <p:nvGraphicFramePr>
          <p:cNvPr id="63" name="표 19">
            <a:extLst>
              <a:ext uri="{FF2B5EF4-FFF2-40B4-BE49-F238E27FC236}">
                <a16:creationId xmlns:a16="http://schemas.microsoft.com/office/drawing/2014/main" id="{5A2A1EA7-14FA-4A20-0879-1D3093B3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92215"/>
              </p:ext>
            </p:extLst>
          </p:nvPr>
        </p:nvGraphicFramePr>
        <p:xfrm>
          <a:off x="122614" y="2190945"/>
          <a:ext cx="4919122" cy="44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35">
                  <a:extLst>
                    <a:ext uri="{9D8B030D-6E8A-4147-A177-3AD203B41FA5}">
                      <a16:colId xmlns:a16="http://schemas.microsoft.com/office/drawing/2014/main" val="3064686588"/>
                    </a:ext>
                  </a:extLst>
                </a:gridCol>
                <a:gridCol w="3975587">
                  <a:extLst>
                    <a:ext uri="{9D8B030D-6E8A-4147-A177-3AD203B41FA5}">
                      <a16:colId xmlns:a16="http://schemas.microsoft.com/office/drawing/2014/main" val="226072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배터리 정상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아래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1)~3)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 하나에 해당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2pcs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모두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PD -&gt; PON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시킬 때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42900" indent="-342900" algn="l" latinLnBrk="1">
                        <a:buFont typeface="+mj-lt"/>
                        <a:buAutoNum type="arabicParenR"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“1pcs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PON”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“2pcs PON”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시킬 때</a:t>
                      </a:r>
                      <a:endParaRPr lang="en-US" altLang="ko-KR" sz="1400" strike="sngStrike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PD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상태의 인이어 </a:t>
                      </a:r>
                      <a:r>
                        <a:rPr lang="ko-KR" altLang="en-US" sz="1400" b="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터치 </a:t>
                      </a:r>
                      <a:r>
                        <a:rPr lang="en-US" altLang="ko-KR" sz="1400" b="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 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Touch IC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inear_button_wakeup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신호를 인터럽트 신호로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QCC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전달함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레퍼런스 터치 센서 스펙 참고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SYS_CTRL)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QCC PD -&gt; Active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변경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착용 상태의 </a:t>
                      </a:r>
                      <a:r>
                        <a:rPr lang="ko-KR" altLang="en-US" sz="1400" dirty="0" err="1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인이어는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흰색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LED 5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 간 초당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 깜박임</a:t>
                      </a:r>
                      <a:endParaRPr lang="en-US" altLang="ko-KR" sz="1400" dirty="0">
                        <a:solidFill>
                          <a:srgbClr val="1200F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미착용 상태의 </a:t>
                      </a:r>
                      <a:r>
                        <a:rPr lang="ko-KR" altLang="en-US" sz="1400" b="0" dirty="0" err="1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인이어는</a:t>
                      </a:r>
                      <a:r>
                        <a:rPr lang="ko-KR" altLang="en-US" sz="1400" b="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LED </a:t>
                      </a:r>
                      <a:r>
                        <a:rPr lang="ko-KR" altLang="en-US" sz="1400" b="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노란색 초당 </a:t>
                      </a:r>
                      <a:r>
                        <a:rPr lang="en-US" altLang="ko-KR" sz="1400" b="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 깜박임 유지</a:t>
                      </a:r>
                      <a:endParaRPr lang="en-US" altLang="ko-KR" sz="1400" b="0" dirty="0">
                        <a:solidFill>
                          <a:srgbClr val="1200F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57078"/>
                  </a:ext>
                </a:extLst>
              </a:tr>
              <a:tr h="522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Touch IC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전원은 배터리에서 직접 공급 받음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터치 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 보다는</a:t>
                      </a:r>
                      <a:r>
                        <a:rPr lang="en-US" altLang="ko-KR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1</a:t>
                      </a:r>
                      <a:r>
                        <a:rPr lang="ko-KR" altLang="en-US" sz="1400" dirty="0">
                          <a:solidFill>
                            <a:srgbClr val="1200F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 간 터치를 유지하는 것이 바람직함</a:t>
                      </a:r>
                      <a:endParaRPr lang="en-US" altLang="ko-KR" sz="1400" dirty="0">
                        <a:solidFill>
                          <a:srgbClr val="1200F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2798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5142FFE-3E85-7FB1-FB74-EC4E8201E147}"/>
              </a:ext>
            </a:extLst>
          </p:cNvPr>
          <p:cNvSpPr/>
          <p:nvPr/>
        </p:nvSpPr>
        <p:spPr>
          <a:xfrm>
            <a:off x="9457422" y="4518072"/>
            <a:ext cx="874332" cy="26526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근접 센서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A883B73-B349-EA5F-7F86-7D040D3C687C}"/>
              </a:ext>
            </a:extLst>
          </p:cNvPr>
          <p:cNvCxnSpPr>
            <a:cxnSpLocks/>
          </p:cNvCxnSpPr>
          <p:nvPr/>
        </p:nvCxnSpPr>
        <p:spPr>
          <a:xfrm flipV="1">
            <a:off x="10021354" y="4834063"/>
            <a:ext cx="0" cy="231070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F437E1-9034-17E6-9FE3-A55457DA880C}"/>
              </a:ext>
            </a:extLst>
          </p:cNvPr>
          <p:cNvSpPr txBox="1"/>
          <p:nvPr/>
        </p:nvSpPr>
        <p:spPr>
          <a:xfrm>
            <a:off x="9400471" y="5056859"/>
            <a:ext cx="1050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미착용 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6C70C-A45A-5715-3BBE-70112D48ECFC}"/>
              </a:ext>
            </a:extLst>
          </p:cNvPr>
          <p:cNvSpPr txBox="1"/>
          <p:nvPr/>
        </p:nvSpPr>
        <p:spPr>
          <a:xfrm>
            <a:off x="10034250" y="3575668"/>
            <a:ext cx="1050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sys_ctrl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571601-6903-3AF3-7225-E95B09AEE85B}"/>
              </a:ext>
            </a:extLst>
          </p:cNvPr>
          <p:cNvSpPr txBox="1"/>
          <p:nvPr/>
        </p:nvSpPr>
        <p:spPr>
          <a:xfrm>
            <a:off x="5732654" y="5617187"/>
            <a:ext cx="633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200F6"/>
                </a:solidFill>
              </a:rPr>
              <a:t>근접센서 통해서 미착용 시</a:t>
            </a:r>
            <a:r>
              <a:rPr lang="en-US" altLang="ko-KR" sz="2000" dirty="0">
                <a:solidFill>
                  <a:srgbClr val="1200F6"/>
                </a:solidFill>
              </a:rPr>
              <a:t>,</a:t>
            </a:r>
            <a:r>
              <a:rPr lang="ko-KR" altLang="en-US" sz="2000" dirty="0">
                <a:solidFill>
                  <a:srgbClr val="1200F6"/>
                </a:solidFill>
              </a:rPr>
              <a:t> </a:t>
            </a:r>
            <a:r>
              <a:rPr lang="en-US" altLang="ko-KR" sz="2000" dirty="0">
                <a:solidFill>
                  <a:srgbClr val="1200F6"/>
                </a:solidFill>
              </a:rPr>
              <a:t>LED</a:t>
            </a:r>
            <a:r>
              <a:rPr lang="ko-KR" altLang="en-US" sz="2000" dirty="0">
                <a:solidFill>
                  <a:srgbClr val="1200F6"/>
                </a:solidFill>
              </a:rPr>
              <a:t> </a:t>
            </a:r>
            <a:r>
              <a:rPr lang="en-US" altLang="ko-KR" sz="2000" dirty="0">
                <a:solidFill>
                  <a:srgbClr val="1200F6"/>
                </a:solidFill>
              </a:rPr>
              <a:t>(</a:t>
            </a:r>
            <a:r>
              <a:rPr lang="ko-KR" altLang="en-US" sz="2000" dirty="0">
                <a:solidFill>
                  <a:srgbClr val="1200F6"/>
                </a:solidFill>
              </a:rPr>
              <a:t>노란색</a:t>
            </a:r>
            <a:r>
              <a:rPr lang="en-US" altLang="ko-KR" sz="2000" dirty="0">
                <a:solidFill>
                  <a:srgbClr val="1200F6"/>
                </a:solidFill>
              </a:rPr>
              <a:t>) </a:t>
            </a:r>
            <a:r>
              <a:rPr lang="ko-KR" altLang="en-US" sz="2000" dirty="0">
                <a:solidFill>
                  <a:srgbClr val="1200F6"/>
                </a:solidFill>
              </a:rPr>
              <a:t>깜박임 </a:t>
            </a:r>
            <a:endParaRPr lang="en-US" altLang="ko-KR" sz="2000" dirty="0">
              <a:solidFill>
                <a:srgbClr val="1200F6"/>
              </a:solidFill>
            </a:endParaRPr>
          </a:p>
          <a:p>
            <a:r>
              <a:rPr lang="en-US" altLang="ko-KR" sz="2000" dirty="0">
                <a:solidFill>
                  <a:srgbClr val="1200F6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1200F6"/>
                </a:solidFill>
                <a:sym typeface="Wingdings" panose="05000000000000000000" pitchFamily="2" charset="2"/>
              </a:rPr>
              <a:t>사용자가 미착용 시에도 기기 </a:t>
            </a:r>
            <a:r>
              <a:rPr lang="en-US" altLang="ko-KR" sz="2000" dirty="0">
                <a:solidFill>
                  <a:srgbClr val="1200F6"/>
                </a:solidFill>
                <a:sym typeface="Wingdings" panose="05000000000000000000" pitchFamily="2" charset="2"/>
              </a:rPr>
              <a:t>active </a:t>
            </a:r>
            <a:r>
              <a:rPr lang="ko-KR" altLang="en-US" sz="2000" dirty="0">
                <a:solidFill>
                  <a:srgbClr val="1200F6"/>
                </a:solidFill>
                <a:sym typeface="Wingdings" panose="05000000000000000000" pitchFamily="2" charset="2"/>
              </a:rPr>
              <a:t>여부를 알 수 있음</a:t>
            </a:r>
            <a:endParaRPr lang="ko-KR" altLang="en-US" sz="2000" dirty="0">
              <a:solidFill>
                <a:srgbClr val="1200F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D36E1CF-CD6A-1D47-BB9F-E16C0E5AD646}"/>
              </a:ext>
            </a:extLst>
          </p:cNvPr>
          <p:cNvCxnSpPr>
            <a:cxnSpLocks/>
          </p:cNvCxnSpPr>
          <p:nvPr/>
        </p:nvCxnSpPr>
        <p:spPr>
          <a:xfrm flipV="1">
            <a:off x="10242570" y="3896090"/>
            <a:ext cx="0" cy="621982"/>
          </a:xfrm>
          <a:prstGeom prst="straightConnector1">
            <a:avLst/>
          </a:prstGeom>
          <a:ln w="31750" cap="rnd"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7E375B-F184-F13A-F50E-CFA6ABD12FA3}"/>
              </a:ext>
            </a:extLst>
          </p:cNvPr>
          <p:cNvSpPr txBox="1"/>
          <p:nvPr/>
        </p:nvSpPr>
        <p:spPr>
          <a:xfrm>
            <a:off x="8736791" y="4256236"/>
            <a:ext cx="1827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>
                <a:solidFill>
                  <a:schemeClr val="accent1"/>
                </a:solidFill>
              </a:rPr>
              <a:t>i_inear_prox_R</a:t>
            </a:r>
            <a:r>
              <a:rPr lang="en-US" altLang="ko-KR" sz="900" b="1" dirty="0">
                <a:solidFill>
                  <a:schemeClr val="accent1"/>
                </a:solidFill>
              </a:rPr>
              <a:t>/L</a:t>
            </a:r>
          </a:p>
        </p:txBody>
      </p:sp>
    </p:spTree>
    <p:extLst>
      <p:ext uri="{BB962C8B-B14F-4D97-AF65-F5344CB8AC3E}">
        <p14:creationId xmlns:p14="http://schemas.microsoft.com/office/powerpoint/2010/main" val="277227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토닥">
      <a:majorFont>
        <a:latin typeface="Poppins SemiBold"/>
        <a:ea typeface="나눔스퀘어 ExtraBold"/>
        <a:cs typeface=""/>
      </a:majorFont>
      <a:minorFont>
        <a:latin typeface="Poppins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 cap="rnd"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86166</TotalTime>
  <Words>2240</Words>
  <Application>Microsoft Office PowerPoint</Application>
  <PresentationFormat>와이드스크린</PresentationFormat>
  <Paragraphs>652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</vt:lpstr>
      <vt:lpstr>Wingdings</vt:lpstr>
      <vt:lpstr>Poppins</vt:lpstr>
      <vt:lpstr>Arial</vt:lpstr>
      <vt:lpstr>Poppins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woojin ahn</dc:creator>
  <cp:lastModifiedBy>안우진</cp:lastModifiedBy>
  <cp:revision>2472</cp:revision>
  <cp:lastPrinted>2019-01-18T09:31:56Z</cp:lastPrinted>
  <dcterms:created xsi:type="dcterms:W3CDTF">2019-01-06T07:03:34Z</dcterms:created>
  <dcterms:modified xsi:type="dcterms:W3CDTF">2022-10-26T02:40:19Z</dcterms:modified>
</cp:coreProperties>
</file>