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638" r:id="rId2"/>
    <p:sldId id="655" r:id="rId3"/>
    <p:sldId id="653" r:id="rId4"/>
    <p:sldId id="649" r:id="rId5"/>
    <p:sldId id="654" r:id="rId6"/>
    <p:sldId id="660" r:id="rId7"/>
    <p:sldId id="659" r:id="rId8"/>
    <p:sldId id="658" r:id="rId9"/>
    <p:sldId id="657" r:id="rId10"/>
    <p:sldId id="652" r:id="rId11"/>
  </p:sldIdLst>
  <p:sldSz cx="10691813" cy="7559675"/>
  <p:notesSz cx="6797675" cy="9926638"/>
  <p:embeddedFontLst>
    <p:embeddedFont>
      <p:font typeface="Poppins" panose="00000500000000000000" pitchFamily="2" charset="0"/>
      <p:regular r:id="rId14"/>
      <p:bold r:id="rId15"/>
      <p:italic r:id="rId16"/>
      <p:boldItalic r:id="rId17"/>
    </p:embeddedFont>
    <p:embeddedFont>
      <p:font typeface="Poppins Medium" panose="00000600000000000000" pitchFamily="2" charset="0"/>
      <p:regular r:id="rId18"/>
      <p:italic r:id="rId19"/>
    </p:embeddedFont>
    <p:embeddedFont>
      <p:font typeface="Poppins SemiBold" panose="00000700000000000000" pitchFamily="2" charset="0"/>
      <p:bold r:id="rId20"/>
      <p:boldItalic r:id="rId21"/>
    </p:embeddedFont>
    <p:embeddedFont>
      <p:font typeface="나눔스퀘어" panose="020B0600000101010101" pitchFamily="50" charset="-127"/>
      <p:regular r:id="rId22"/>
    </p:embeddedFont>
    <p:embeddedFont>
      <p:font typeface="나눔스퀘어 Bold" panose="020B0600000101010101" pitchFamily="50" charset="-127"/>
      <p:bold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2" userDrawn="1">
          <p15:clr>
            <a:srgbClr val="A4A3A4"/>
          </p15:clr>
        </p15:guide>
        <p15:guide id="2" pos="2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D1D1"/>
    <a:srgbClr val="FFFF66"/>
    <a:srgbClr val="128178"/>
    <a:srgbClr val="616161"/>
    <a:srgbClr val="087669"/>
    <a:srgbClr val="096155"/>
    <a:srgbClr val="004294"/>
    <a:srgbClr val="5CBDB1"/>
    <a:srgbClr val="FCAB36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5BAEC0-4C60-4914-A1D9-81B8E63D98B8}" v="433" dt="2022-10-04T02:34:46.5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5026" autoAdjust="0"/>
  </p:normalViewPr>
  <p:slideViewPr>
    <p:cSldViewPr snapToGrid="0">
      <p:cViewPr>
        <p:scale>
          <a:sx n="125" d="100"/>
          <a:sy n="125" d="100"/>
        </p:scale>
        <p:origin x="-341" y="-998"/>
      </p:cViewPr>
      <p:guideLst>
        <p:guide orient="horz" pos="782"/>
        <p:guide pos="21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403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한성일" userId="bc2198c0-7618-463d-a661-02b7c12d8975" providerId="ADAL" clId="{345BAEC0-4C60-4914-A1D9-81B8E63D98B8}"/>
    <pc:docChg chg="undo custSel addSld delSld modSld sldOrd modNotesMaster modHandout">
      <pc:chgData name="한성일" userId="bc2198c0-7618-463d-a661-02b7c12d8975" providerId="ADAL" clId="{345BAEC0-4C60-4914-A1D9-81B8E63D98B8}" dt="2022-10-04T05:39:28.288" v="2588" actId="14734"/>
      <pc:docMkLst>
        <pc:docMk/>
      </pc:docMkLst>
      <pc:sldChg chg="modSp mod">
        <pc:chgData name="한성일" userId="bc2198c0-7618-463d-a661-02b7c12d8975" providerId="ADAL" clId="{345BAEC0-4C60-4914-A1D9-81B8E63D98B8}" dt="2022-09-29T05:52:41.252" v="2044"/>
        <pc:sldMkLst>
          <pc:docMk/>
          <pc:sldMk cId="4211981179" sldId="638"/>
        </pc:sldMkLst>
        <pc:spChg chg="mod">
          <ac:chgData name="한성일" userId="bc2198c0-7618-463d-a661-02b7c12d8975" providerId="ADAL" clId="{345BAEC0-4C60-4914-A1D9-81B8E63D98B8}" dt="2022-09-29T05:49:21.250" v="1857"/>
          <ac:spMkLst>
            <pc:docMk/>
            <pc:sldMk cId="4211981179" sldId="638"/>
            <ac:spMk id="2" creationId="{892A4C50-3563-44A4-B2DC-384A7603AA06}"/>
          </ac:spMkLst>
        </pc:spChg>
        <pc:spChg chg="mod">
          <ac:chgData name="한성일" userId="bc2198c0-7618-463d-a661-02b7c12d8975" providerId="ADAL" clId="{345BAEC0-4C60-4914-A1D9-81B8E63D98B8}" dt="2022-09-29T05:52:41.252" v="2044"/>
          <ac:spMkLst>
            <pc:docMk/>
            <pc:sldMk cId="4211981179" sldId="638"/>
            <ac:spMk id="26" creationId="{7D84EDCC-E582-4741-A1D8-D4712E651ACF}"/>
          </ac:spMkLst>
        </pc:spChg>
      </pc:sldChg>
      <pc:sldChg chg="addSp delSp modSp mod modNotesTx">
        <pc:chgData name="한성일" userId="bc2198c0-7618-463d-a661-02b7c12d8975" providerId="ADAL" clId="{345BAEC0-4C60-4914-A1D9-81B8E63D98B8}" dt="2022-10-04T05:39:28.288" v="2588" actId="14734"/>
        <pc:sldMkLst>
          <pc:docMk/>
          <pc:sldMk cId="4053618485" sldId="649"/>
        </pc:sldMkLst>
        <pc:spChg chg="mod">
          <ac:chgData name="한성일" userId="bc2198c0-7618-463d-a661-02b7c12d8975" providerId="ADAL" clId="{345BAEC0-4C60-4914-A1D9-81B8E63D98B8}" dt="2022-09-29T23:48:28.563" v="2340" actId="1076"/>
          <ac:spMkLst>
            <pc:docMk/>
            <pc:sldMk cId="4053618485" sldId="649"/>
            <ac:spMk id="4" creationId="{8812251A-4028-4A80-FFFB-69234F9F7980}"/>
          </ac:spMkLst>
        </pc:spChg>
        <pc:spChg chg="mod">
          <ac:chgData name="한성일" userId="bc2198c0-7618-463d-a661-02b7c12d8975" providerId="ADAL" clId="{345BAEC0-4C60-4914-A1D9-81B8E63D98B8}" dt="2022-09-29T23:48:24.767" v="2339" actId="1076"/>
          <ac:spMkLst>
            <pc:docMk/>
            <pc:sldMk cId="4053618485" sldId="649"/>
            <ac:spMk id="11" creationId="{75607CD7-21E1-040F-FA35-2092FC5D52B7}"/>
          </ac:spMkLst>
        </pc:spChg>
        <pc:spChg chg="mod">
          <ac:chgData name="한성일" userId="bc2198c0-7618-463d-a661-02b7c12d8975" providerId="ADAL" clId="{345BAEC0-4C60-4914-A1D9-81B8E63D98B8}" dt="2022-09-29T05:46:49.316" v="1688"/>
          <ac:spMkLst>
            <pc:docMk/>
            <pc:sldMk cId="4053618485" sldId="649"/>
            <ac:spMk id="13" creationId="{6A8CACDA-8C75-B117-FE8C-0B107AE1D24B}"/>
          </ac:spMkLst>
        </pc:spChg>
        <pc:spChg chg="mod">
          <ac:chgData name="한성일" userId="bc2198c0-7618-463d-a661-02b7c12d8975" providerId="ADAL" clId="{345BAEC0-4C60-4914-A1D9-81B8E63D98B8}" dt="2022-09-29T05:46:49.316" v="1688"/>
          <ac:spMkLst>
            <pc:docMk/>
            <pc:sldMk cId="4053618485" sldId="649"/>
            <ac:spMk id="14" creationId="{02788B58-C91D-D059-033E-8E5B5104A066}"/>
          </ac:spMkLst>
        </pc:spChg>
        <pc:spChg chg="mod">
          <ac:chgData name="한성일" userId="bc2198c0-7618-463d-a661-02b7c12d8975" providerId="ADAL" clId="{345BAEC0-4C60-4914-A1D9-81B8E63D98B8}" dt="2022-09-29T05:46:49.316" v="1688"/>
          <ac:spMkLst>
            <pc:docMk/>
            <pc:sldMk cId="4053618485" sldId="649"/>
            <ac:spMk id="15" creationId="{C8344A84-4B8D-E99B-2022-1D5EC434E013}"/>
          </ac:spMkLst>
        </pc:spChg>
        <pc:spChg chg="mod">
          <ac:chgData name="한성일" userId="bc2198c0-7618-463d-a661-02b7c12d8975" providerId="ADAL" clId="{345BAEC0-4C60-4914-A1D9-81B8E63D98B8}" dt="2022-09-29T05:46:49.316" v="1688"/>
          <ac:spMkLst>
            <pc:docMk/>
            <pc:sldMk cId="4053618485" sldId="649"/>
            <ac:spMk id="17" creationId="{1893909F-AE67-F4EA-1E25-03A223C9998A}"/>
          </ac:spMkLst>
        </pc:spChg>
        <pc:spChg chg="mod">
          <ac:chgData name="한성일" userId="bc2198c0-7618-463d-a661-02b7c12d8975" providerId="ADAL" clId="{345BAEC0-4C60-4914-A1D9-81B8E63D98B8}" dt="2022-09-29T05:46:49.316" v="1688"/>
          <ac:spMkLst>
            <pc:docMk/>
            <pc:sldMk cId="4053618485" sldId="649"/>
            <ac:spMk id="18" creationId="{2ED4F7FE-37AB-D394-E2BF-A4E240C4E0A6}"/>
          </ac:spMkLst>
        </pc:spChg>
        <pc:spChg chg="add del mod">
          <ac:chgData name="한성일" userId="bc2198c0-7618-463d-a661-02b7c12d8975" providerId="ADAL" clId="{345BAEC0-4C60-4914-A1D9-81B8E63D98B8}" dt="2022-09-29T05:46:51.643" v="1689"/>
          <ac:spMkLst>
            <pc:docMk/>
            <pc:sldMk cId="4053618485" sldId="649"/>
            <ac:spMk id="19" creationId="{6D937F11-D5AC-C2C5-28CB-91924B458E7D}"/>
          </ac:spMkLst>
        </pc:spChg>
        <pc:spChg chg="add del mod">
          <ac:chgData name="한성일" userId="bc2198c0-7618-463d-a661-02b7c12d8975" providerId="ADAL" clId="{345BAEC0-4C60-4914-A1D9-81B8E63D98B8}" dt="2022-09-29T05:46:51.643" v="1689"/>
          <ac:spMkLst>
            <pc:docMk/>
            <pc:sldMk cId="4053618485" sldId="649"/>
            <ac:spMk id="20" creationId="{11BBDDFA-41E0-CC58-9DB0-12E91A0D024B}"/>
          </ac:spMkLst>
        </pc:spChg>
        <pc:spChg chg="mod">
          <ac:chgData name="한성일" userId="bc2198c0-7618-463d-a661-02b7c12d8975" providerId="ADAL" clId="{345BAEC0-4C60-4914-A1D9-81B8E63D98B8}" dt="2022-09-29T05:46:58.682" v="1691"/>
          <ac:spMkLst>
            <pc:docMk/>
            <pc:sldMk cId="4053618485" sldId="649"/>
            <ac:spMk id="22" creationId="{13E4C3D9-A471-1253-4C53-376845403FF8}"/>
          </ac:spMkLst>
        </pc:spChg>
        <pc:spChg chg="mod">
          <ac:chgData name="한성일" userId="bc2198c0-7618-463d-a661-02b7c12d8975" providerId="ADAL" clId="{345BAEC0-4C60-4914-A1D9-81B8E63D98B8}" dt="2022-09-29T05:46:58.682" v="1691"/>
          <ac:spMkLst>
            <pc:docMk/>
            <pc:sldMk cId="4053618485" sldId="649"/>
            <ac:spMk id="23" creationId="{6A508FE2-3F62-1D3B-15E4-DE57DCEE52E6}"/>
          </ac:spMkLst>
        </pc:spChg>
        <pc:spChg chg="mod">
          <ac:chgData name="한성일" userId="bc2198c0-7618-463d-a661-02b7c12d8975" providerId="ADAL" clId="{345BAEC0-4C60-4914-A1D9-81B8E63D98B8}" dt="2022-09-29T05:46:58.682" v="1691"/>
          <ac:spMkLst>
            <pc:docMk/>
            <pc:sldMk cId="4053618485" sldId="649"/>
            <ac:spMk id="24" creationId="{9AE5D349-DC4E-7C1A-F1F3-2661466E7784}"/>
          </ac:spMkLst>
        </pc:spChg>
        <pc:spChg chg="mod">
          <ac:chgData name="한성일" userId="bc2198c0-7618-463d-a661-02b7c12d8975" providerId="ADAL" clId="{345BAEC0-4C60-4914-A1D9-81B8E63D98B8}" dt="2022-09-29T05:46:58.682" v="1691"/>
          <ac:spMkLst>
            <pc:docMk/>
            <pc:sldMk cId="4053618485" sldId="649"/>
            <ac:spMk id="25" creationId="{BFF984EF-B17C-D185-1FB0-585EBC0CBB2D}"/>
          </ac:spMkLst>
        </pc:spChg>
        <pc:spChg chg="mod">
          <ac:chgData name="한성일" userId="bc2198c0-7618-463d-a661-02b7c12d8975" providerId="ADAL" clId="{345BAEC0-4C60-4914-A1D9-81B8E63D98B8}" dt="2022-09-29T05:46:58.682" v="1691"/>
          <ac:spMkLst>
            <pc:docMk/>
            <pc:sldMk cId="4053618485" sldId="649"/>
            <ac:spMk id="26" creationId="{F85BC588-A403-5748-5009-81E4390BE2A6}"/>
          </ac:spMkLst>
        </pc:spChg>
        <pc:spChg chg="add mod">
          <ac:chgData name="한성일" userId="bc2198c0-7618-463d-a661-02b7c12d8975" providerId="ADAL" clId="{345BAEC0-4C60-4914-A1D9-81B8E63D98B8}" dt="2022-09-29T05:46:58.682" v="1691"/>
          <ac:spMkLst>
            <pc:docMk/>
            <pc:sldMk cId="4053618485" sldId="649"/>
            <ac:spMk id="27" creationId="{2B708D42-8A90-40BD-3CC2-0C96CE9DF4B6}"/>
          </ac:spMkLst>
        </pc:spChg>
        <pc:spChg chg="add del mod">
          <ac:chgData name="한성일" userId="bc2198c0-7618-463d-a661-02b7c12d8975" providerId="ADAL" clId="{345BAEC0-4C60-4914-A1D9-81B8E63D98B8}" dt="2022-09-29T05:47:13.860" v="1701"/>
          <ac:spMkLst>
            <pc:docMk/>
            <pc:sldMk cId="4053618485" sldId="649"/>
            <ac:spMk id="28" creationId="{3BCB003D-1D1B-FC2B-E185-BF7FF9150FAB}"/>
          </ac:spMkLst>
        </pc:spChg>
        <pc:spChg chg="del mod">
          <ac:chgData name="한성일" userId="bc2198c0-7618-463d-a661-02b7c12d8975" providerId="ADAL" clId="{345BAEC0-4C60-4914-A1D9-81B8E63D98B8}" dt="2022-09-29T05:47:16.556" v="1703" actId="478"/>
          <ac:spMkLst>
            <pc:docMk/>
            <pc:sldMk cId="4053618485" sldId="649"/>
            <ac:spMk id="170" creationId="{54C20A0A-D236-4144-A593-674E4FB8F2C3}"/>
          </ac:spMkLst>
        </pc:spChg>
        <pc:spChg chg="mod">
          <ac:chgData name="한성일" userId="bc2198c0-7618-463d-a661-02b7c12d8975" providerId="ADAL" clId="{345BAEC0-4C60-4914-A1D9-81B8E63D98B8}" dt="2022-09-29T05:47:19.540" v="1704" actId="1076"/>
          <ac:spMkLst>
            <pc:docMk/>
            <pc:sldMk cId="4053618485" sldId="649"/>
            <ac:spMk id="196" creationId="{FEC2606D-6F72-4EA5-9137-8A174ECE10B9}"/>
          </ac:spMkLst>
        </pc:spChg>
        <pc:grpChg chg="add del mod">
          <ac:chgData name="한성일" userId="bc2198c0-7618-463d-a661-02b7c12d8975" providerId="ADAL" clId="{345BAEC0-4C60-4914-A1D9-81B8E63D98B8}" dt="2022-09-29T05:46:51.643" v="1689"/>
          <ac:grpSpMkLst>
            <pc:docMk/>
            <pc:sldMk cId="4053618485" sldId="649"/>
            <ac:grpSpMk id="12" creationId="{78B52A9A-3ED6-D8C4-3D6C-DC59A793F495}"/>
          </ac:grpSpMkLst>
        </pc:grpChg>
        <pc:grpChg chg="add mod">
          <ac:chgData name="한성일" userId="bc2198c0-7618-463d-a661-02b7c12d8975" providerId="ADAL" clId="{345BAEC0-4C60-4914-A1D9-81B8E63D98B8}" dt="2022-09-29T05:46:58.682" v="1691"/>
          <ac:grpSpMkLst>
            <pc:docMk/>
            <pc:sldMk cId="4053618485" sldId="649"/>
            <ac:grpSpMk id="21" creationId="{DB2F6204-C60E-C74A-9AAC-071F29269D3C}"/>
          </ac:grpSpMkLst>
        </pc:grpChg>
        <pc:grpChg chg="del mod">
          <ac:chgData name="한성일" userId="bc2198c0-7618-463d-a661-02b7c12d8975" providerId="ADAL" clId="{345BAEC0-4C60-4914-A1D9-81B8E63D98B8}" dt="2022-09-29T05:47:15.797" v="1702" actId="478"/>
          <ac:grpSpMkLst>
            <pc:docMk/>
            <pc:sldMk cId="4053618485" sldId="649"/>
            <ac:grpSpMk id="159" creationId="{D7D2B200-ED38-4E08-8B7A-3604A2692B7D}"/>
          </ac:grpSpMkLst>
        </pc:grpChg>
        <pc:graphicFrameChg chg="mod modGraphic">
          <ac:chgData name="한성일" userId="bc2198c0-7618-463d-a661-02b7c12d8975" providerId="ADAL" clId="{345BAEC0-4C60-4914-A1D9-81B8E63D98B8}" dt="2022-10-04T05:39:28.288" v="2588" actId="14734"/>
          <ac:graphicFrameMkLst>
            <pc:docMk/>
            <pc:sldMk cId="4053618485" sldId="649"/>
            <ac:graphicFrameMk id="2" creationId="{76BC3193-C041-086C-325C-D614FCE3A1B4}"/>
          </ac:graphicFrameMkLst>
        </pc:graphicFrameChg>
        <pc:graphicFrameChg chg="mod">
          <ac:chgData name="한성일" userId="bc2198c0-7618-463d-a661-02b7c12d8975" providerId="ADAL" clId="{345BAEC0-4C60-4914-A1D9-81B8E63D98B8}" dt="2022-09-29T23:48:20.006" v="2337" actId="14100"/>
          <ac:graphicFrameMkLst>
            <pc:docMk/>
            <pc:sldMk cId="4053618485" sldId="649"/>
            <ac:graphicFrameMk id="3" creationId="{9AD0B968-B26D-9470-5349-F0D10C29C08E}"/>
          </ac:graphicFrameMkLst>
        </pc:graphicFrameChg>
      </pc:sldChg>
      <pc:sldChg chg="modSp mod">
        <pc:chgData name="한성일" userId="bc2198c0-7618-463d-a661-02b7c12d8975" providerId="ADAL" clId="{345BAEC0-4C60-4914-A1D9-81B8E63D98B8}" dt="2022-09-29T05:49:14.708" v="1856"/>
        <pc:sldMkLst>
          <pc:docMk/>
          <pc:sldMk cId="1972209373" sldId="652"/>
        </pc:sldMkLst>
        <pc:spChg chg="mod">
          <ac:chgData name="한성일" userId="bc2198c0-7618-463d-a661-02b7c12d8975" providerId="ADAL" clId="{345BAEC0-4C60-4914-A1D9-81B8E63D98B8}" dt="2022-09-29T05:49:14.708" v="1856"/>
          <ac:spMkLst>
            <pc:docMk/>
            <pc:sldMk cId="1972209373" sldId="652"/>
            <ac:spMk id="74" creationId="{3E6DE444-63D4-4527-9934-BD63D9D0D385}"/>
          </ac:spMkLst>
        </pc:spChg>
      </pc:sldChg>
      <pc:sldChg chg="addSp delSp modSp mod">
        <pc:chgData name="한성일" userId="bc2198c0-7618-463d-a661-02b7c12d8975" providerId="ADAL" clId="{345BAEC0-4C60-4914-A1D9-81B8E63D98B8}" dt="2022-09-29T23:47:56.316" v="2334" actId="1076"/>
        <pc:sldMkLst>
          <pc:docMk/>
          <pc:sldMk cId="3434250826" sldId="653"/>
        </pc:sldMkLst>
        <pc:spChg chg="mod">
          <ac:chgData name="한성일" userId="bc2198c0-7618-463d-a661-02b7c12d8975" providerId="ADAL" clId="{345BAEC0-4C60-4914-A1D9-81B8E63D98B8}" dt="2022-09-29T02:51:47.980" v="1457" actId="207"/>
          <ac:spMkLst>
            <pc:docMk/>
            <pc:sldMk cId="3434250826" sldId="653"/>
            <ac:spMk id="11" creationId="{B976E7E5-EB97-4A7D-C426-17C2D70A16CD}"/>
          </ac:spMkLst>
        </pc:spChg>
        <pc:spChg chg="mod">
          <ac:chgData name="한성일" userId="bc2198c0-7618-463d-a661-02b7c12d8975" providerId="ADAL" clId="{345BAEC0-4C60-4914-A1D9-81B8E63D98B8}" dt="2022-09-29T01:18:33.415" v="209" actId="1076"/>
          <ac:spMkLst>
            <pc:docMk/>
            <pc:sldMk cId="3434250826" sldId="653"/>
            <ac:spMk id="21" creationId="{1239A05D-6DE2-73B5-46C0-72142AC07187}"/>
          </ac:spMkLst>
        </pc:spChg>
        <pc:spChg chg="mod">
          <ac:chgData name="한성일" userId="bc2198c0-7618-463d-a661-02b7c12d8975" providerId="ADAL" clId="{345BAEC0-4C60-4914-A1D9-81B8E63D98B8}" dt="2022-09-29T01:20:36.154" v="221" actId="14100"/>
          <ac:spMkLst>
            <pc:docMk/>
            <pc:sldMk cId="3434250826" sldId="653"/>
            <ac:spMk id="29" creationId="{0023AD2B-A858-C88D-044F-71F61DAE3DA8}"/>
          </ac:spMkLst>
        </pc:spChg>
        <pc:spChg chg="mod">
          <ac:chgData name="한성일" userId="bc2198c0-7618-463d-a661-02b7c12d8975" providerId="ADAL" clId="{345BAEC0-4C60-4914-A1D9-81B8E63D98B8}" dt="2022-09-29T01:20:26.166" v="220" actId="14100"/>
          <ac:spMkLst>
            <pc:docMk/>
            <pc:sldMk cId="3434250826" sldId="653"/>
            <ac:spMk id="51" creationId="{71592F7E-1A2A-9418-4DB3-767684E51EF1}"/>
          </ac:spMkLst>
        </pc:spChg>
        <pc:spChg chg="mod">
          <ac:chgData name="한성일" userId="bc2198c0-7618-463d-a661-02b7c12d8975" providerId="ADAL" clId="{345BAEC0-4C60-4914-A1D9-81B8E63D98B8}" dt="2022-09-29T02:35:46.395" v="1157"/>
          <ac:spMkLst>
            <pc:docMk/>
            <pc:sldMk cId="3434250826" sldId="653"/>
            <ac:spMk id="153" creationId="{63279D52-D881-8959-2038-F1469CE1D670}"/>
          </ac:spMkLst>
        </pc:spChg>
        <pc:spChg chg="del">
          <ac:chgData name="한성일" userId="bc2198c0-7618-463d-a661-02b7c12d8975" providerId="ADAL" clId="{345BAEC0-4C60-4914-A1D9-81B8E63D98B8}" dt="2022-09-29T01:17:59.042" v="189" actId="478"/>
          <ac:spMkLst>
            <pc:docMk/>
            <pc:sldMk cId="3434250826" sldId="653"/>
            <ac:spMk id="164" creationId="{C564D9C5-C8B9-4E0D-80ED-092DAAF8388C}"/>
          </ac:spMkLst>
        </pc:spChg>
        <pc:spChg chg="mod">
          <ac:chgData name="한성일" userId="bc2198c0-7618-463d-a661-02b7c12d8975" providerId="ADAL" clId="{345BAEC0-4C60-4914-A1D9-81B8E63D98B8}" dt="2022-09-29T05:47:46.005" v="1719" actId="14100"/>
          <ac:spMkLst>
            <pc:docMk/>
            <pc:sldMk cId="3434250826" sldId="653"/>
            <ac:spMk id="168" creationId="{5E60614F-B748-8122-A6DE-0FA1127FAB63}"/>
          </ac:spMkLst>
        </pc:spChg>
        <pc:spChg chg="mod">
          <ac:chgData name="한성일" userId="bc2198c0-7618-463d-a661-02b7c12d8975" providerId="ADAL" clId="{345BAEC0-4C60-4914-A1D9-81B8E63D98B8}" dt="2022-09-29T01:17:56.432" v="188" actId="20577"/>
          <ac:spMkLst>
            <pc:docMk/>
            <pc:sldMk cId="3434250826" sldId="653"/>
            <ac:spMk id="169" creationId="{17EDAA66-E60C-4078-E4C5-BAEA797C5AC5}"/>
          </ac:spMkLst>
        </pc:spChg>
        <pc:spChg chg="add del">
          <ac:chgData name="한성일" userId="bc2198c0-7618-463d-a661-02b7c12d8975" providerId="ADAL" clId="{345BAEC0-4C60-4914-A1D9-81B8E63D98B8}" dt="2022-09-29T00:47:14.722" v="1" actId="11529"/>
          <ac:spMkLst>
            <pc:docMk/>
            <pc:sldMk cId="3434250826" sldId="653"/>
            <ac:spMk id="178" creationId="{5F993244-257A-E603-9999-BF7DED540B4F}"/>
          </ac:spMkLst>
        </pc:spChg>
        <pc:spChg chg="add mod">
          <ac:chgData name="한성일" userId="bc2198c0-7618-463d-a661-02b7c12d8975" providerId="ADAL" clId="{345BAEC0-4C60-4914-A1D9-81B8E63D98B8}" dt="2022-09-29T01:16:34.309" v="145" actId="20577"/>
          <ac:spMkLst>
            <pc:docMk/>
            <pc:sldMk cId="3434250826" sldId="653"/>
            <ac:spMk id="180" creationId="{7545613E-769E-8D7D-829A-EE7E521D2FF4}"/>
          </ac:spMkLst>
        </pc:spChg>
        <pc:spChg chg="add mod">
          <ac:chgData name="한성일" userId="bc2198c0-7618-463d-a661-02b7c12d8975" providerId="ADAL" clId="{345BAEC0-4C60-4914-A1D9-81B8E63D98B8}" dt="2022-09-29T04:52:31.839" v="1646"/>
          <ac:spMkLst>
            <pc:docMk/>
            <pc:sldMk cId="3434250826" sldId="653"/>
            <ac:spMk id="184" creationId="{404642CE-C783-4198-16E2-14017F4DDDED}"/>
          </ac:spMkLst>
        </pc:spChg>
        <pc:spChg chg="add mod">
          <ac:chgData name="한성일" userId="bc2198c0-7618-463d-a661-02b7c12d8975" providerId="ADAL" clId="{345BAEC0-4C60-4914-A1D9-81B8E63D98B8}" dt="2022-09-29T01:18:06.073" v="202" actId="20577"/>
          <ac:spMkLst>
            <pc:docMk/>
            <pc:sldMk cId="3434250826" sldId="653"/>
            <ac:spMk id="187" creationId="{299998A5-C1C1-2875-DD8E-8328533AE412}"/>
          </ac:spMkLst>
        </pc:spChg>
        <pc:spChg chg="add mod">
          <ac:chgData name="한성일" userId="bc2198c0-7618-463d-a661-02b7c12d8975" providerId="ADAL" clId="{345BAEC0-4C60-4914-A1D9-81B8E63D98B8}" dt="2022-09-29T01:19:16.614" v="216" actId="1076"/>
          <ac:spMkLst>
            <pc:docMk/>
            <pc:sldMk cId="3434250826" sldId="653"/>
            <ac:spMk id="191" creationId="{86ECC27F-EE02-CEBA-8190-4ABFFC1BE376}"/>
          </ac:spMkLst>
        </pc:spChg>
        <pc:spChg chg="add del">
          <ac:chgData name="한성일" userId="bc2198c0-7618-463d-a661-02b7c12d8975" providerId="ADAL" clId="{345BAEC0-4C60-4914-A1D9-81B8E63D98B8}" dt="2022-09-29T01:35:03.006" v="298" actId="478"/>
          <ac:spMkLst>
            <pc:docMk/>
            <pc:sldMk cId="3434250826" sldId="653"/>
            <ac:spMk id="200" creationId="{BDCC56B8-2DCB-D973-A48F-11B6CA02A03F}"/>
          </ac:spMkLst>
        </pc:spChg>
        <pc:spChg chg="add mod">
          <ac:chgData name="한성일" userId="bc2198c0-7618-463d-a661-02b7c12d8975" providerId="ADAL" clId="{345BAEC0-4C60-4914-A1D9-81B8E63D98B8}" dt="2022-09-29T23:44:35.857" v="2113"/>
          <ac:spMkLst>
            <pc:docMk/>
            <pc:sldMk cId="3434250826" sldId="653"/>
            <ac:spMk id="203" creationId="{8150A745-08C2-02FE-FD3C-088DF5EA38A4}"/>
          </ac:spMkLst>
        </pc:spChg>
        <pc:spChg chg="add del mod">
          <ac:chgData name="한성일" userId="bc2198c0-7618-463d-a661-02b7c12d8975" providerId="ADAL" clId="{345BAEC0-4C60-4914-A1D9-81B8E63D98B8}" dt="2022-09-29T23:44:44.183" v="2116" actId="478"/>
          <ac:spMkLst>
            <pc:docMk/>
            <pc:sldMk cId="3434250826" sldId="653"/>
            <ac:spMk id="204" creationId="{4D6C6691-9B20-2CBE-2ACC-B1D7C717454A}"/>
          </ac:spMkLst>
        </pc:spChg>
        <pc:spChg chg="add mod">
          <ac:chgData name="한성일" userId="bc2198c0-7618-463d-a661-02b7c12d8975" providerId="ADAL" clId="{345BAEC0-4C60-4914-A1D9-81B8E63D98B8}" dt="2022-09-29T23:47:56.316" v="2334" actId="1076"/>
          <ac:spMkLst>
            <pc:docMk/>
            <pc:sldMk cId="3434250826" sldId="653"/>
            <ac:spMk id="205" creationId="{A4BD113A-8826-9BCC-BDAD-905999ABB00A}"/>
          </ac:spMkLst>
        </pc:spChg>
        <pc:cxnChg chg="mod">
          <ac:chgData name="한성일" userId="bc2198c0-7618-463d-a661-02b7c12d8975" providerId="ADAL" clId="{345BAEC0-4C60-4914-A1D9-81B8E63D98B8}" dt="2022-09-29T01:18:20.837" v="206" actId="14100"/>
          <ac:cxnSpMkLst>
            <pc:docMk/>
            <pc:sldMk cId="3434250826" sldId="653"/>
            <ac:cxnSpMk id="149" creationId="{CCB456C1-A8FD-E41B-5ADD-F5CEF88919B5}"/>
          </ac:cxnSpMkLst>
        </pc:cxnChg>
        <pc:cxnChg chg="del">
          <ac:chgData name="한성일" userId="bc2198c0-7618-463d-a661-02b7c12d8975" providerId="ADAL" clId="{345BAEC0-4C60-4914-A1D9-81B8E63D98B8}" dt="2022-09-29T01:18:00.383" v="190" actId="478"/>
          <ac:cxnSpMkLst>
            <pc:docMk/>
            <pc:sldMk cId="3434250826" sldId="653"/>
            <ac:cxnSpMk id="156" creationId="{EBDA09DC-D3C3-9969-355F-7DA75042924E}"/>
          </ac:cxnSpMkLst>
        </pc:cxnChg>
        <pc:cxnChg chg="del mod">
          <ac:chgData name="한성일" userId="bc2198c0-7618-463d-a661-02b7c12d8975" providerId="ADAL" clId="{345BAEC0-4C60-4914-A1D9-81B8E63D98B8}" dt="2022-09-29T01:17:27.728" v="175" actId="478"/>
          <ac:cxnSpMkLst>
            <pc:docMk/>
            <pc:sldMk cId="3434250826" sldId="653"/>
            <ac:cxnSpMk id="172" creationId="{01C2B642-DB94-0BD2-41A5-655DA1AD14BB}"/>
          </ac:cxnSpMkLst>
        </pc:cxnChg>
        <pc:cxnChg chg="add mod">
          <ac:chgData name="한성일" userId="bc2198c0-7618-463d-a661-02b7c12d8975" providerId="ADAL" clId="{345BAEC0-4C60-4914-A1D9-81B8E63D98B8}" dt="2022-09-29T01:18:24.188" v="207" actId="14100"/>
          <ac:cxnSpMkLst>
            <pc:docMk/>
            <pc:sldMk cId="3434250826" sldId="653"/>
            <ac:cxnSpMk id="179" creationId="{5FE84998-485D-350F-6AEB-26B4B1C2C3DA}"/>
          </ac:cxnSpMkLst>
        </pc:cxnChg>
        <pc:cxnChg chg="add mod">
          <ac:chgData name="한성일" userId="bc2198c0-7618-463d-a661-02b7c12d8975" providerId="ADAL" clId="{345BAEC0-4C60-4914-A1D9-81B8E63D98B8}" dt="2022-09-29T01:20:02.346" v="219" actId="14100"/>
          <ac:cxnSpMkLst>
            <pc:docMk/>
            <pc:sldMk cId="3434250826" sldId="653"/>
            <ac:cxnSpMk id="181" creationId="{66D738AE-6DE9-C634-0163-759EE2D4042C}"/>
          </ac:cxnSpMkLst>
        </pc:cxnChg>
        <pc:cxnChg chg="add mod">
          <ac:chgData name="한성일" userId="bc2198c0-7618-463d-a661-02b7c12d8975" providerId="ADAL" clId="{345BAEC0-4C60-4914-A1D9-81B8E63D98B8}" dt="2022-09-29T01:17:40.823" v="179" actId="14100"/>
          <ac:cxnSpMkLst>
            <pc:docMk/>
            <pc:sldMk cId="3434250826" sldId="653"/>
            <ac:cxnSpMk id="188" creationId="{05CC4738-7CEC-AAB0-EB65-7985A9ECA102}"/>
          </ac:cxnSpMkLst>
        </pc:cxnChg>
        <pc:cxnChg chg="add mod">
          <ac:chgData name="한성일" userId="bc2198c0-7618-463d-a661-02b7c12d8975" providerId="ADAL" clId="{345BAEC0-4C60-4914-A1D9-81B8E63D98B8}" dt="2022-09-29T01:17:49.033" v="182" actId="1076"/>
          <ac:cxnSpMkLst>
            <pc:docMk/>
            <pc:sldMk cId="3434250826" sldId="653"/>
            <ac:cxnSpMk id="190" creationId="{F753B8E0-4EF4-5070-ABA4-0B7EB696033A}"/>
          </ac:cxnSpMkLst>
        </pc:cxnChg>
        <pc:cxnChg chg="add mod">
          <ac:chgData name="한성일" userId="bc2198c0-7618-463d-a661-02b7c12d8975" providerId="ADAL" clId="{345BAEC0-4C60-4914-A1D9-81B8E63D98B8}" dt="2022-09-29T01:18:17.892" v="205" actId="14100"/>
          <ac:cxnSpMkLst>
            <pc:docMk/>
            <pc:sldMk cId="3434250826" sldId="653"/>
            <ac:cxnSpMk id="192" creationId="{9A04023F-E47F-CF34-336C-8893ADC4A986}"/>
          </ac:cxnSpMkLst>
        </pc:cxnChg>
        <pc:cxnChg chg="add mod">
          <ac:chgData name="한성일" userId="bc2198c0-7618-463d-a661-02b7c12d8975" providerId="ADAL" clId="{345BAEC0-4C60-4914-A1D9-81B8E63D98B8}" dt="2022-09-29T23:44:33.212" v="2111" actId="1582"/>
          <ac:cxnSpMkLst>
            <pc:docMk/>
            <pc:sldMk cId="3434250826" sldId="653"/>
            <ac:cxnSpMk id="202" creationId="{9344B7ED-2D33-C700-705D-DB7500D5D2A0}"/>
          </ac:cxnSpMkLst>
        </pc:cxnChg>
      </pc:sldChg>
      <pc:sldChg chg="modSp mod">
        <pc:chgData name="한성일" userId="bc2198c0-7618-463d-a661-02b7c12d8975" providerId="ADAL" clId="{345BAEC0-4C60-4914-A1D9-81B8E63D98B8}" dt="2022-09-29T23:45:44.352" v="2230" actId="20577"/>
        <pc:sldMkLst>
          <pc:docMk/>
          <pc:sldMk cId="140107606" sldId="654"/>
        </pc:sldMkLst>
        <pc:spChg chg="mod">
          <ac:chgData name="한성일" userId="bc2198c0-7618-463d-a661-02b7c12d8975" providerId="ADAL" clId="{345BAEC0-4C60-4914-A1D9-81B8E63D98B8}" dt="2022-09-29T23:45:44.352" v="2230" actId="20577"/>
          <ac:spMkLst>
            <pc:docMk/>
            <pc:sldMk cId="140107606" sldId="654"/>
            <ac:spMk id="196" creationId="{FEC2606D-6F72-4EA5-9137-8A174ECE10B9}"/>
          </ac:spMkLst>
        </pc:spChg>
      </pc:sldChg>
      <pc:sldChg chg="modSp add mod">
        <pc:chgData name="한성일" userId="bc2198c0-7618-463d-a661-02b7c12d8975" providerId="ADAL" clId="{345BAEC0-4C60-4914-A1D9-81B8E63D98B8}" dt="2022-09-29T05:52:25.666" v="2017" actId="1076"/>
        <pc:sldMkLst>
          <pc:docMk/>
          <pc:sldMk cId="2942751573" sldId="655"/>
        </pc:sldMkLst>
        <pc:spChg chg="mod">
          <ac:chgData name="한성일" userId="bc2198c0-7618-463d-a661-02b7c12d8975" providerId="ADAL" clId="{345BAEC0-4C60-4914-A1D9-81B8E63D98B8}" dt="2022-09-29T05:52:25.666" v="2017" actId="1076"/>
          <ac:spMkLst>
            <pc:docMk/>
            <pc:sldMk cId="2942751573" sldId="655"/>
            <ac:spMk id="170" creationId="{54C20A0A-D236-4144-A593-674E4FB8F2C3}"/>
          </ac:spMkLst>
        </pc:spChg>
        <pc:spChg chg="mod">
          <ac:chgData name="한성일" userId="bc2198c0-7618-463d-a661-02b7c12d8975" providerId="ADAL" clId="{345BAEC0-4C60-4914-A1D9-81B8E63D98B8}" dt="2022-09-29T05:52:12.837" v="2016"/>
          <ac:spMkLst>
            <pc:docMk/>
            <pc:sldMk cId="2942751573" sldId="655"/>
            <ac:spMk id="196" creationId="{FEC2606D-6F72-4EA5-9137-8A174ECE10B9}"/>
          </ac:spMkLst>
        </pc:spChg>
      </pc:sldChg>
      <pc:sldChg chg="new del">
        <pc:chgData name="한성일" userId="bc2198c0-7618-463d-a661-02b7c12d8975" providerId="ADAL" clId="{345BAEC0-4C60-4914-A1D9-81B8E63D98B8}" dt="2022-10-04T00:59:04.614" v="2410" actId="47"/>
        <pc:sldMkLst>
          <pc:docMk/>
          <pc:sldMk cId="50301919" sldId="656"/>
        </pc:sldMkLst>
      </pc:sldChg>
      <pc:sldChg chg="addSp delSp add mod">
        <pc:chgData name="한성일" userId="bc2198c0-7618-463d-a661-02b7c12d8975" providerId="ADAL" clId="{345BAEC0-4C60-4914-A1D9-81B8E63D98B8}" dt="2022-10-04T01:18:02.545" v="2413" actId="22"/>
        <pc:sldMkLst>
          <pc:docMk/>
          <pc:sldMk cId="2250145159" sldId="657"/>
        </pc:sldMkLst>
        <pc:spChg chg="del">
          <ac:chgData name="한성일" userId="bc2198c0-7618-463d-a661-02b7c12d8975" providerId="ADAL" clId="{345BAEC0-4C60-4914-A1D9-81B8E63D98B8}" dt="2022-10-04T01:18:01.632" v="2412" actId="478"/>
          <ac:spMkLst>
            <pc:docMk/>
            <pc:sldMk cId="2250145159" sldId="657"/>
            <ac:spMk id="170" creationId="{54C20A0A-D236-4144-A593-674E4FB8F2C3}"/>
          </ac:spMkLst>
        </pc:spChg>
        <pc:spChg chg="del">
          <ac:chgData name="한성일" userId="bc2198c0-7618-463d-a661-02b7c12d8975" providerId="ADAL" clId="{345BAEC0-4C60-4914-A1D9-81B8E63D98B8}" dt="2022-10-04T00:59:13.567" v="2411" actId="478"/>
          <ac:spMkLst>
            <pc:docMk/>
            <pc:sldMk cId="2250145159" sldId="657"/>
            <ac:spMk id="196" creationId="{FEC2606D-6F72-4EA5-9137-8A174ECE10B9}"/>
          </ac:spMkLst>
        </pc:spChg>
        <pc:picChg chg="add">
          <ac:chgData name="한성일" userId="bc2198c0-7618-463d-a661-02b7c12d8975" providerId="ADAL" clId="{345BAEC0-4C60-4914-A1D9-81B8E63D98B8}" dt="2022-10-04T01:18:02.545" v="2413" actId="22"/>
          <ac:picMkLst>
            <pc:docMk/>
            <pc:sldMk cId="2250145159" sldId="657"/>
            <ac:picMk id="3" creationId="{EE34AB6C-EE0D-A599-4A08-311DC5F8EB3C}"/>
          </ac:picMkLst>
        </pc:picChg>
      </pc:sldChg>
      <pc:sldChg chg="addSp delSp modSp add mod ord">
        <pc:chgData name="한성일" userId="bc2198c0-7618-463d-a661-02b7c12d8975" providerId="ADAL" clId="{345BAEC0-4C60-4914-A1D9-81B8E63D98B8}" dt="2022-10-04T01:22:23.064" v="2446"/>
        <pc:sldMkLst>
          <pc:docMk/>
          <pc:sldMk cId="1015725493" sldId="658"/>
        </pc:sldMkLst>
        <pc:graphicFrameChg chg="add mod">
          <ac:chgData name="한성일" userId="bc2198c0-7618-463d-a661-02b7c12d8975" providerId="ADAL" clId="{345BAEC0-4C60-4914-A1D9-81B8E63D98B8}" dt="2022-10-04T01:19:40.864" v="2433" actId="14100"/>
          <ac:graphicFrameMkLst>
            <pc:docMk/>
            <pc:sldMk cId="1015725493" sldId="658"/>
            <ac:graphicFrameMk id="5" creationId="{21C4F557-0B9E-93C6-825F-5484B05EA850}"/>
          </ac:graphicFrameMkLst>
        </pc:graphicFrameChg>
        <pc:picChg chg="del mod">
          <ac:chgData name="한성일" userId="bc2198c0-7618-463d-a661-02b7c12d8975" providerId="ADAL" clId="{345BAEC0-4C60-4914-A1D9-81B8E63D98B8}" dt="2022-10-04T01:18:12.517" v="2420" actId="478"/>
          <ac:picMkLst>
            <pc:docMk/>
            <pc:sldMk cId="1015725493" sldId="658"/>
            <ac:picMk id="3" creationId="{EE34AB6C-EE0D-A599-4A08-311DC5F8EB3C}"/>
          </ac:picMkLst>
        </pc:picChg>
        <pc:picChg chg="add del mod">
          <ac:chgData name="한성일" userId="bc2198c0-7618-463d-a661-02b7c12d8975" providerId="ADAL" clId="{345BAEC0-4C60-4914-A1D9-81B8E63D98B8}" dt="2022-10-04T01:19:02.501" v="2430" actId="478"/>
          <ac:picMkLst>
            <pc:docMk/>
            <pc:sldMk cId="1015725493" sldId="658"/>
            <ac:picMk id="4" creationId="{0DAC18F5-C8DA-7C89-B4D9-C71AB1D52DF0}"/>
          </ac:picMkLst>
        </pc:picChg>
      </pc:sldChg>
      <pc:sldChg chg="addSp delSp modSp add mod ord">
        <pc:chgData name="한성일" userId="bc2198c0-7618-463d-a661-02b7c12d8975" providerId="ADAL" clId="{345BAEC0-4C60-4914-A1D9-81B8E63D98B8}" dt="2022-10-04T02:35:17.673" v="2585" actId="1582"/>
        <pc:sldMkLst>
          <pc:docMk/>
          <pc:sldMk cId="1759895369" sldId="659"/>
        </pc:sldMkLst>
        <pc:spChg chg="add mod">
          <ac:chgData name="한성일" userId="bc2198c0-7618-463d-a661-02b7c12d8975" providerId="ADAL" clId="{345BAEC0-4C60-4914-A1D9-81B8E63D98B8}" dt="2022-10-04T02:35:17.673" v="2585" actId="1582"/>
          <ac:spMkLst>
            <pc:docMk/>
            <pc:sldMk cId="1759895369" sldId="659"/>
            <ac:spMk id="9" creationId="{27B62A60-90EC-1AD8-E705-2118A792EA3A}"/>
          </ac:spMkLst>
        </pc:spChg>
        <pc:graphicFrameChg chg="add mod">
          <ac:chgData name="한성일" userId="bc2198c0-7618-463d-a661-02b7c12d8975" providerId="ADAL" clId="{345BAEC0-4C60-4914-A1D9-81B8E63D98B8}" dt="2022-10-04T02:34:08.791" v="2537" actId="1582"/>
          <ac:graphicFrameMkLst>
            <pc:docMk/>
            <pc:sldMk cId="1759895369" sldId="659"/>
            <ac:graphicFrameMk id="5" creationId="{5B0CDB61-2F77-B8E2-7848-BA3E08B843DA}"/>
          </ac:graphicFrameMkLst>
        </pc:graphicFrameChg>
        <pc:picChg chg="del">
          <ac:chgData name="한성일" userId="bc2198c0-7618-463d-a661-02b7c12d8975" providerId="ADAL" clId="{345BAEC0-4C60-4914-A1D9-81B8E63D98B8}" dt="2022-10-04T01:18:09.317" v="2417" actId="478"/>
          <ac:picMkLst>
            <pc:docMk/>
            <pc:sldMk cId="1759895369" sldId="659"/>
            <ac:picMk id="3" creationId="{EE34AB6C-EE0D-A599-4A08-311DC5F8EB3C}"/>
          </ac:picMkLst>
        </pc:picChg>
        <pc:picChg chg="add mod">
          <ac:chgData name="한성일" userId="bc2198c0-7618-463d-a661-02b7c12d8975" providerId="ADAL" clId="{345BAEC0-4C60-4914-A1D9-81B8E63D98B8}" dt="2022-10-04T01:21:55.833" v="2440" actId="1076"/>
          <ac:picMkLst>
            <pc:docMk/>
            <pc:sldMk cId="1759895369" sldId="659"/>
            <ac:picMk id="4" creationId="{28D0B41C-38AD-5660-B3EF-DFE4C561280E}"/>
          </ac:picMkLst>
        </pc:picChg>
        <pc:cxnChg chg="add mod">
          <ac:chgData name="한성일" userId="bc2198c0-7618-463d-a661-02b7c12d8975" providerId="ADAL" clId="{345BAEC0-4C60-4914-A1D9-81B8E63D98B8}" dt="2022-10-04T02:34:39.261" v="2542" actId="208"/>
          <ac:cxnSpMkLst>
            <pc:docMk/>
            <pc:sldMk cId="1759895369" sldId="659"/>
            <ac:cxnSpMk id="7" creationId="{5F8D700C-F749-0599-EB9E-4B006A4FEE55}"/>
          </ac:cxnSpMkLst>
        </pc:cxnChg>
      </pc:sldChg>
      <pc:sldChg chg="addSp delSp modSp add mod ord">
        <pc:chgData name="한성일" userId="bc2198c0-7618-463d-a661-02b7c12d8975" providerId="ADAL" clId="{345BAEC0-4C60-4914-A1D9-81B8E63D98B8}" dt="2022-10-04T01:28:50.337" v="2532" actId="1076"/>
        <pc:sldMkLst>
          <pc:docMk/>
          <pc:sldMk cId="3806901287" sldId="660"/>
        </pc:sldMkLst>
        <pc:spChg chg="add del mod">
          <ac:chgData name="한성일" userId="bc2198c0-7618-463d-a661-02b7c12d8975" providerId="ADAL" clId="{345BAEC0-4C60-4914-A1D9-81B8E63D98B8}" dt="2022-10-04T01:28:48.632" v="2531" actId="478"/>
          <ac:spMkLst>
            <pc:docMk/>
            <pc:sldMk cId="3806901287" sldId="660"/>
            <ac:spMk id="4" creationId="{6EE12C51-C749-2FC9-7846-FE1ADDB89D50}"/>
          </ac:spMkLst>
        </pc:spChg>
        <pc:graphicFrameChg chg="add mod">
          <ac:chgData name="한성일" userId="bc2198c0-7618-463d-a661-02b7c12d8975" providerId="ADAL" clId="{345BAEC0-4C60-4914-A1D9-81B8E63D98B8}" dt="2022-10-04T01:28:50.337" v="2532" actId="1076"/>
          <ac:graphicFrameMkLst>
            <pc:docMk/>
            <pc:sldMk cId="3806901287" sldId="660"/>
            <ac:graphicFrameMk id="2" creationId="{C544B31B-1951-59AB-EAD2-4A38DF1893D7}"/>
          </ac:graphicFrameMkLst>
        </pc:graphicFrameChg>
        <pc:picChg chg="del">
          <ac:chgData name="한성일" userId="bc2198c0-7618-463d-a661-02b7c12d8975" providerId="ADAL" clId="{345BAEC0-4C60-4914-A1D9-81B8E63D98B8}" dt="2022-10-04T01:18:10.557" v="2418" actId="478"/>
          <ac:picMkLst>
            <pc:docMk/>
            <pc:sldMk cId="3806901287" sldId="660"/>
            <ac:picMk id="3" creationId="{EE34AB6C-EE0D-A599-4A08-311DC5F8EB3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80EFFB4-10B1-4334-ABB8-022BE9ABC3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924" cy="498077"/>
          </a:xfrm>
          <a:prstGeom prst="rect">
            <a:avLst/>
          </a:prstGeom>
        </p:spPr>
        <p:txBody>
          <a:bodyPr vert="horz" lIns="91357" tIns="45679" rIns="91357" bIns="45679" rtlCol="0"/>
          <a:lstStyle>
            <a:lvl1pPr algn="l">
              <a:defRPr sz="1200"/>
            </a:lvl1pPr>
          </a:lstStyle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FD170A-CE60-4D88-A582-591175E9AD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167" y="0"/>
            <a:ext cx="2945923" cy="498077"/>
          </a:xfrm>
          <a:prstGeom prst="rect">
            <a:avLst/>
          </a:prstGeom>
        </p:spPr>
        <p:txBody>
          <a:bodyPr vert="horz" lIns="91357" tIns="45679" rIns="91357" bIns="45679" rtlCol="0"/>
          <a:lstStyle>
            <a:lvl1pPr algn="r">
              <a:defRPr sz="1200"/>
            </a:lvl1pPr>
          </a:lstStyle>
          <a:p>
            <a:fld id="{B08048FB-4C59-4EB5-9894-9BD33308F687}" type="datetimeFigureOut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2022-10-04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A136E-4E01-4C15-96AF-F910D1A8BE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63"/>
            <a:ext cx="2945924" cy="498077"/>
          </a:xfrm>
          <a:prstGeom prst="rect">
            <a:avLst/>
          </a:prstGeom>
        </p:spPr>
        <p:txBody>
          <a:bodyPr vert="horz" lIns="91357" tIns="45679" rIns="91357" bIns="45679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6393A7-7CAD-403C-97A6-5D45B04023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167" y="9428563"/>
            <a:ext cx="2945923" cy="498077"/>
          </a:xfrm>
          <a:prstGeom prst="rect">
            <a:avLst/>
          </a:prstGeom>
        </p:spPr>
        <p:txBody>
          <a:bodyPr vert="horz" lIns="91357" tIns="45679" rIns="91357" bIns="45679" rtlCol="0" anchor="b"/>
          <a:lstStyle>
            <a:lvl1pPr algn="r">
              <a:defRPr sz="1200"/>
            </a:lvl1pPr>
          </a:lstStyle>
          <a:p>
            <a:fld id="{289478B5-A9FD-4625-84E5-6FBBCEC98EF8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‹#›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4255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924" cy="498077"/>
          </a:xfrm>
          <a:prstGeom prst="rect">
            <a:avLst/>
          </a:prstGeom>
        </p:spPr>
        <p:txBody>
          <a:bodyPr vert="horz" lIns="91357" tIns="45679" rIns="91357" bIns="45679" rtlCol="0"/>
          <a:lstStyle>
            <a:lvl1pPr algn="l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167" y="0"/>
            <a:ext cx="2945923" cy="498077"/>
          </a:xfrm>
          <a:prstGeom prst="rect">
            <a:avLst/>
          </a:prstGeom>
        </p:spPr>
        <p:txBody>
          <a:bodyPr vert="horz" lIns="91357" tIns="45679" rIns="91357" bIns="45679" rtlCol="0"/>
          <a:lstStyle>
            <a:lvl1pPr algn="r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64C0E807-21AA-4C79-AF85-21FB6B293341}" type="datetimeFigureOut">
              <a:rPr lang="ko-KR" altLang="en-US" smtClean="0"/>
              <a:pPr/>
              <a:t>2022-10-04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39838"/>
            <a:ext cx="4738687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57" tIns="45679" rIns="91357" bIns="45679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1" y="4777730"/>
            <a:ext cx="5438140" cy="3908475"/>
          </a:xfrm>
          <a:prstGeom prst="rect">
            <a:avLst/>
          </a:prstGeom>
        </p:spPr>
        <p:txBody>
          <a:bodyPr vert="horz" lIns="91357" tIns="45679" rIns="91357" bIns="45679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63"/>
            <a:ext cx="2945924" cy="498077"/>
          </a:xfrm>
          <a:prstGeom prst="rect">
            <a:avLst/>
          </a:prstGeom>
        </p:spPr>
        <p:txBody>
          <a:bodyPr vert="horz" lIns="91357" tIns="45679" rIns="91357" bIns="45679" rtlCol="0" anchor="b"/>
          <a:lstStyle>
            <a:lvl1pPr algn="l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167" y="9428563"/>
            <a:ext cx="2945923" cy="498077"/>
          </a:xfrm>
          <a:prstGeom prst="rect">
            <a:avLst/>
          </a:prstGeom>
        </p:spPr>
        <p:txBody>
          <a:bodyPr vert="horz" lIns="91357" tIns="45679" rIns="91357" bIns="45679" rtlCol="0" anchor="b"/>
          <a:lstStyle>
            <a:lvl1pPr algn="r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ED91359F-7CC0-4DC6-8797-F5B9D44DEFB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3274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ko-KR" b="1" dirty="0">
                <a:solidFill>
                  <a:srgbClr val="535353"/>
                </a:solidFill>
                <a:effectLst/>
                <a:latin typeface="inherit"/>
              </a:rPr>
              <a:t>STEP_UP_SWITCH : </a:t>
            </a:r>
            <a:r>
              <a:rPr lang="ko-KR" altLang="en-US" b="1" dirty="0">
                <a:solidFill>
                  <a:srgbClr val="535353"/>
                </a:solidFill>
                <a:effectLst/>
                <a:latin typeface="inherit"/>
              </a:rPr>
              <a:t>펄스 형태 </a:t>
            </a:r>
            <a:r>
              <a:rPr lang="en-US" altLang="ko-KR" b="1" dirty="0">
                <a:solidFill>
                  <a:srgbClr val="535353"/>
                </a:solidFill>
                <a:effectLst/>
                <a:latin typeface="inherit"/>
              </a:rPr>
              <a:t>800KHZ , Duty(ns) = 50~400 / Vdc = 15~50V</a:t>
            </a:r>
          </a:p>
          <a:p>
            <a:pPr fontAlgn="base"/>
            <a:endParaRPr lang="en-US" altLang="ko-KR" b="1" dirty="0">
              <a:solidFill>
                <a:srgbClr val="535353"/>
              </a:solidFill>
              <a:effectLst/>
              <a:latin typeface="inherit"/>
            </a:endParaRPr>
          </a:p>
          <a:p>
            <a:pPr fontAlgn="base"/>
            <a:r>
              <a:rPr lang="en-US" altLang="ko-KR" b="1" dirty="0">
                <a:solidFill>
                  <a:srgbClr val="535353"/>
                </a:solidFill>
                <a:effectLst/>
                <a:latin typeface="inherit"/>
              </a:rPr>
              <a:t>CH_DISCHARGE / REF_DISCHARGE : </a:t>
            </a:r>
            <a:r>
              <a:rPr lang="ko-KR" altLang="en-US" b="1" dirty="0">
                <a:solidFill>
                  <a:srgbClr val="535353"/>
                </a:solidFill>
                <a:effectLst/>
                <a:latin typeface="inherit"/>
              </a:rPr>
              <a:t>기존 회로도에서는 </a:t>
            </a:r>
            <a:r>
              <a:rPr lang="en-US" altLang="ko-KR" b="1" dirty="0">
                <a:solidFill>
                  <a:srgbClr val="535353"/>
                </a:solidFill>
                <a:effectLst/>
                <a:latin typeface="inherit"/>
              </a:rPr>
              <a:t>499K</a:t>
            </a:r>
            <a:r>
              <a:rPr lang="ko-KR" altLang="en-US" b="1" dirty="0">
                <a:solidFill>
                  <a:srgbClr val="535353"/>
                </a:solidFill>
                <a:effectLst/>
                <a:latin typeface="inherit"/>
              </a:rPr>
              <a:t>에 그라운드로 빠지게 끔 했지만 테스트 보드에서는 디지털 신호 레벨이 스위치를 조절해서 </a:t>
            </a:r>
            <a:r>
              <a:rPr lang="en-US" altLang="ko-KR" b="1" dirty="0">
                <a:solidFill>
                  <a:srgbClr val="535353"/>
                </a:solidFill>
                <a:effectLst/>
                <a:latin typeface="inherit"/>
              </a:rPr>
              <a:t>biphasic </a:t>
            </a:r>
            <a:r>
              <a:rPr lang="ko-KR" altLang="en-US" b="1" dirty="0">
                <a:solidFill>
                  <a:srgbClr val="535353"/>
                </a:solidFill>
                <a:effectLst/>
                <a:latin typeface="inherit"/>
              </a:rPr>
              <a:t>불균형을 조절</a:t>
            </a:r>
            <a:endParaRPr lang="en-US" altLang="ko-KR" b="1" dirty="0">
              <a:solidFill>
                <a:srgbClr val="535353"/>
              </a:solidFill>
              <a:effectLst/>
              <a:latin typeface="inherit"/>
            </a:endParaRPr>
          </a:p>
          <a:p>
            <a:pPr fontAlgn="base"/>
            <a:r>
              <a:rPr lang="en-US" altLang="ko-KR" b="1" dirty="0">
                <a:solidFill>
                  <a:srgbClr val="535353"/>
                </a:solidFill>
                <a:effectLst/>
                <a:latin typeface="inherit"/>
              </a:rPr>
              <a:t> </a:t>
            </a:r>
            <a:r>
              <a:rPr lang="ko-KR" altLang="en-US" b="1" dirty="0">
                <a:solidFill>
                  <a:srgbClr val="535353"/>
                </a:solidFill>
                <a:effectLst/>
                <a:latin typeface="inherit"/>
              </a:rPr>
              <a:t> </a:t>
            </a:r>
            <a:endParaRPr lang="en-US" altLang="ko-KR" b="1" dirty="0">
              <a:solidFill>
                <a:srgbClr val="535353"/>
              </a:solidFill>
              <a:effectLst/>
              <a:latin typeface="inherit"/>
            </a:endParaRPr>
          </a:p>
          <a:p>
            <a:pPr fontAlgn="base"/>
            <a:r>
              <a:rPr lang="en-US" altLang="ko-KR" b="1" dirty="0">
                <a:solidFill>
                  <a:srgbClr val="535353"/>
                </a:solidFill>
                <a:effectLst/>
                <a:latin typeface="inherit"/>
              </a:rPr>
              <a:t>PEAK_DISCHG_SW_ON (= BIPHASIC_SW_ON ) : PEAK_DISCHG_ON</a:t>
            </a:r>
            <a:r>
              <a:rPr lang="ko-KR" altLang="en-US" b="1" dirty="0">
                <a:solidFill>
                  <a:srgbClr val="535353"/>
                </a:solidFill>
                <a:effectLst/>
                <a:latin typeface="inherit"/>
              </a:rPr>
              <a:t>이 </a:t>
            </a:r>
            <a:r>
              <a:rPr lang="en-US" altLang="ko-KR" b="1" dirty="0">
                <a:solidFill>
                  <a:srgbClr val="535353"/>
                </a:solidFill>
                <a:effectLst/>
                <a:latin typeface="inherit"/>
              </a:rPr>
              <a:t>IDEL </a:t>
            </a:r>
            <a:r>
              <a:rPr lang="ko-KR" altLang="en-US" b="1" dirty="0">
                <a:solidFill>
                  <a:srgbClr val="535353"/>
                </a:solidFill>
                <a:effectLst/>
                <a:latin typeface="inherit"/>
              </a:rPr>
              <a:t>상태에서 </a:t>
            </a:r>
            <a:r>
              <a:rPr lang="en-US" altLang="ko-KR" b="1" dirty="0">
                <a:solidFill>
                  <a:srgbClr val="535353"/>
                </a:solidFill>
                <a:effectLst/>
                <a:latin typeface="inherit"/>
              </a:rPr>
              <a:t>HIGH </a:t>
            </a:r>
            <a:r>
              <a:rPr lang="ko-KR" altLang="en-US" b="1" dirty="0">
                <a:solidFill>
                  <a:srgbClr val="535353"/>
                </a:solidFill>
                <a:effectLst/>
                <a:latin typeface="inherit"/>
              </a:rPr>
              <a:t>신호로 있다가 </a:t>
            </a:r>
            <a:endParaRPr lang="en-US" altLang="ko-KR" b="1" dirty="0">
              <a:solidFill>
                <a:srgbClr val="535353"/>
              </a:solidFill>
              <a:effectLst/>
              <a:latin typeface="inherit"/>
            </a:endParaRPr>
          </a:p>
          <a:p>
            <a:pPr fontAlgn="base"/>
            <a:endParaRPr lang="en-US" altLang="ko-KR" b="1" dirty="0">
              <a:solidFill>
                <a:srgbClr val="535353"/>
              </a:solidFill>
              <a:effectLst/>
              <a:latin typeface="inherit"/>
            </a:endParaRPr>
          </a:p>
          <a:p>
            <a:pPr fontAlgn="base"/>
            <a:r>
              <a:rPr lang="en-US" altLang="ko-KR" b="1" dirty="0">
                <a:solidFill>
                  <a:srgbClr val="535353"/>
                </a:solidFill>
                <a:effectLst/>
                <a:latin typeface="inherit"/>
              </a:rPr>
              <a:t>PEAK_VIN : ST MCU ADC</a:t>
            </a:r>
            <a:r>
              <a:rPr lang="ko-KR" altLang="en-US" b="1" dirty="0">
                <a:solidFill>
                  <a:srgbClr val="535353"/>
                </a:solidFill>
                <a:effectLst/>
                <a:latin typeface="inherit"/>
              </a:rPr>
              <a:t>로 실제 전압 측정 필요한 부분으로 </a:t>
            </a:r>
            <a:r>
              <a:rPr lang="en-US" altLang="ko-KR" b="1" dirty="0">
                <a:solidFill>
                  <a:srgbClr val="535353"/>
                </a:solidFill>
                <a:effectLst/>
                <a:latin typeface="inherit"/>
              </a:rPr>
              <a:t>PEAK_DISCHG_SW_ON(0)</a:t>
            </a:r>
            <a:r>
              <a:rPr lang="ko-KR" altLang="en-US" b="1" dirty="0">
                <a:solidFill>
                  <a:srgbClr val="535353"/>
                </a:solidFill>
                <a:effectLst/>
                <a:latin typeface="inherit"/>
              </a:rPr>
              <a:t>이면 </a:t>
            </a:r>
            <a:r>
              <a:rPr lang="en-US" altLang="ko-KR" b="1" dirty="0">
                <a:solidFill>
                  <a:srgbClr val="535353"/>
                </a:solidFill>
                <a:effectLst/>
                <a:latin typeface="inherit"/>
              </a:rPr>
              <a:t>PEAK_VIN (ON)</a:t>
            </a:r>
            <a:r>
              <a:rPr lang="ko-KR" altLang="en-US" b="1" dirty="0">
                <a:solidFill>
                  <a:srgbClr val="535353"/>
                </a:solidFill>
                <a:effectLst/>
                <a:latin typeface="inherit"/>
              </a:rPr>
              <a:t>되어 </a:t>
            </a:r>
            <a:r>
              <a:rPr lang="en-US" altLang="ko-KR" b="1" dirty="0">
                <a:solidFill>
                  <a:srgbClr val="535353"/>
                </a:solidFill>
                <a:effectLst/>
                <a:latin typeface="inherit"/>
              </a:rPr>
              <a:t>ADC</a:t>
            </a:r>
            <a:r>
              <a:rPr lang="ko-KR" altLang="en-US" b="1" dirty="0">
                <a:solidFill>
                  <a:srgbClr val="535353"/>
                </a:solidFill>
                <a:effectLst/>
                <a:latin typeface="inherit"/>
              </a:rPr>
              <a:t> 신호 전압 측정</a:t>
            </a:r>
            <a:r>
              <a:rPr lang="en-US" altLang="ko-KR" b="1" dirty="0">
                <a:solidFill>
                  <a:srgbClr val="535353"/>
                </a:solidFill>
                <a:effectLst/>
                <a:latin typeface="inherit"/>
              </a:rPr>
              <a:t> / (1)</a:t>
            </a:r>
            <a:r>
              <a:rPr lang="ko-KR" altLang="en-US" b="1" dirty="0">
                <a:solidFill>
                  <a:srgbClr val="535353"/>
                </a:solidFill>
                <a:effectLst/>
                <a:latin typeface="inherit"/>
              </a:rPr>
              <a:t>이면 </a:t>
            </a:r>
            <a:r>
              <a:rPr lang="en-US" altLang="ko-KR" b="1" dirty="0">
                <a:solidFill>
                  <a:srgbClr val="535353"/>
                </a:solidFill>
                <a:effectLst/>
                <a:latin typeface="inherit"/>
              </a:rPr>
              <a:t>PEAK_VIN (OFF) </a:t>
            </a:r>
            <a:endParaRPr lang="ko-KR" altLang="en-US" b="1" dirty="0">
              <a:solidFill>
                <a:srgbClr val="535353"/>
              </a:solidFill>
              <a:effectLst/>
              <a:latin typeface="inherit"/>
            </a:endParaRPr>
          </a:p>
          <a:p>
            <a:endParaRPr lang="en-US" altLang="ko-KR" dirty="0"/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1359F-7CC0-4DC6-8797-F5B9D44DEFBD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2106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5D7E0-FF86-4954-ABD5-81C1C9C8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5EA5F-24C8-4830-BB30-76AC6D72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3CF492-43B3-46CD-8925-79A5F1853CF5}"/>
              </a:ext>
            </a:extLst>
          </p:cNvPr>
          <p:cNvSpPr/>
          <p:nvPr userDrawn="1"/>
        </p:nvSpPr>
        <p:spPr>
          <a:xfrm>
            <a:off x="523192" y="6995148"/>
            <a:ext cx="14350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>
                <a:solidFill>
                  <a:schemeClr val="accent2"/>
                </a:solidFill>
              </a:rPr>
              <a:t>Confidential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0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8412C-3D83-41AD-BC4A-854B1098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08BA-5588-4CF7-AD0C-19659FF953D5}" type="datetime1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5D7E0-FF86-4954-ABD5-81C1C9C8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5EA5F-24C8-4830-BB30-76AC6D72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4A43A1-F73B-4C82-8795-FA3A57C4A963}"/>
              </a:ext>
            </a:extLst>
          </p:cNvPr>
          <p:cNvSpPr/>
          <p:nvPr userDrawn="1"/>
        </p:nvSpPr>
        <p:spPr>
          <a:xfrm>
            <a:off x="593949" y="1558493"/>
            <a:ext cx="9483742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B6568A-30EB-4309-9EC5-EED397B85886}"/>
              </a:ext>
            </a:extLst>
          </p:cNvPr>
          <p:cNvSpPr/>
          <p:nvPr userDrawn="1"/>
        </p:nvSpPr>
        <p:spPr>
          <a:xfrm>
            <a:off x="523192" y="6995148"/>
            <a:ext cx="14350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>
                <a:solidFill>
                  <a:schemeClr val="accent2"/>
                </a:solidFill>
              </a:rPr>
              <a:t>Confidential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1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8412C-3D83-41AD-BC4A-854B1098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08BA-5588-4CF7-AD0C-19659FF953D5}" type="datetime1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5D7E0-FF86-4954-ABD5-81C1C9C8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5EA5F-24C8-4830-BB30-76AC6D72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EB9C85-A136-4518-B537-339565386948}"/>
              </a:ext>
            </a:extLst>
          </p:cNvPr>
          <p:cNvSpPr/>
          <p:nvPr userDrawn="1"/>
        </p:nvSpPr>
        <p:spPr>
          <a:xfrm>
            <a:off x="593033" y="1558493"/>
            <a:ext cx="4643919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56BBC2-EC21-4804-B198-7973A0FBD3E6}"/>
              </a:ext>
            </a:extLst>
          </p:cNvPr>
          <p:cNvSpPr/>
          <p:nvPr userDrawn="1"/>
        </p:nvSpPr>
        <p:spPr>
          <a:xfrm>
            <a:off x="5431821" y="1558493"/>
            <a:ext cx="4643919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C2D9FC-D20A-431B-83E9-2FE2A2D23E3A}"/>
              </a:ext>
            </a:extLst>
          </p:cNvPr>
          <p:cNvSpPr/>
          <p:nvPr userDrawn="1"/>
        </p:nvSpPr>
        <p:spPr>
          <a:xfrm>
            <a:off x="523192" y="6995148"/>
            <a:ext cx="14350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>
                <a:solidFill>
                  <a:schemeClr val="accent2"/>
                </a:solidFill>
              </a:rPr>
              <a:t>Confidential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4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8412C-3D83-41AD-BC4A-854B1098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08BA-5588-4CF7-AD0C-19659FF953D5}" type="datetime1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5D7E0-FF86-4954-ABD5-81C1C9C8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5EA5F-24C8-4830-BB30-76AC6D72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E6967D-2A0C-427E-BA6A-8F244F75AD28}"/>
              </a:ext>
            </a:extLst>
          </p:cNvPr>
          <p:cNvSpPr/>
          <p:nvPr userDrawn="1"/>
        </p:nvSpPr>
        <p:spPr>
          <a:xfrm>
            <a:off x="593949" y="1558492"/>
            <a:ext cx="3012280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B5A363-9EB4-4378-8636-CF82EE852DE2}"/>
              </a:ext>
            </a:extLst>
          </p:cNvPr>
          <p:cNvSpPr/>
          <p:nvPr userDrawn="1"/>
        </p:nvSpPr>
        <p:spPr>
          <a:xfrm>
            <a:off x="7065411" y="1558492"/>
            <a:ext cx="3012280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DB73DA-4CDB-4F17-9527-2B8ADE22995D}"/>
              </a:ext>
            </a:extLst>
          </p:cNvPr>
          <p:cNvSpPr/>
          <p:nvPr userDrawn="1"/>
        </p:nvSpPr>
        <p:spPr>
          <a:xfrm>
            <a:off x="3829680" y="1558492"/>
            <a:ext cx="3012280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629C63-714C-42AB-91E1-F2F092E9C5FF}"/>
              </a:ext>
            </a:extLst>
          </p:cNvPr>
          <p:cNvSpPr/>
          <p:nvPr userDrawn="1"/>
        </p:nvSpPr>
        <p:spPr>
          <a:xfrm>
            <a:off x="523192" y="6995148"/>
            <a:ext cx="14350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>
                <a:solidFill>
                  <a:schemeClr val="accent2"/>
                </a:solidFill>
              </a:rPr>
              <a:t>Confidential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5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8412C-3D83-41AD-BC4A-854B1098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08BA-5588-4CF7-AD0C-19659FF953D5}" type="datetime1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5D7E0-FF86-4954-ABD5-81C1C9C8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5EA5F-24C8-4830-BB30-76AC6D72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F70B7F-D5AD-4C97-8467-3A499B47F5F1}"/>
              </a:ext>
            </a:extLst>
          </p:cNvPr>
          <p:cNvSpPr/>
          <p:nvPr userDrawn="1"/>
        </p:nvSpPr>
        <p:spPr>
          <a:xfrm>
            <a:off x="0" y="10275"/>
            <a:ext cx="5345906" cy="7549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7B5FBC-44E8-4D4C-88F3-246DF4481B05}"/>
              </a:ext>
            </a:extLst>
          </p:cNvPr>
          <p:cNvSpPr/>
          <p:nvPr userDrawn="1"/>
        </p:nvSpPr>
        <p:spPr>
          <a:xfrm>
            <a:off x="523192" y="6995148"/>
            <a:ext cx="14350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>
                <a:solidFill>
                  <a:schemeClr val="accent2"/>
                </a:solidFill>
              </a:rPr>
              <a:t>Confidential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14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927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D2361-8FE1-4137-A9EA-D46617EB2524}" type="datetime1">
              <a:rPr lang="ko-KR" altLang="en-US" smtClean="0"/>
              <a:t>2022-10-04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8444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3A3B6-6DE3-456D-BB18-C1D000A51A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37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8" r:id="rId2"/>
    <p:sldLayoutId id="2147483665" r:id="rId3"/>
    <p:sldLayoutId id="2147483666" r:id="rId4"/>
    <p:sldLayoutId id="2147483664" r:id="rId5"/>
    <p:sldLayoutId id="2147483669" r:id="rId6"/>
  </p:sldLayoutIdLst>
  <p:hf hdr="0" ftr="0" dt="0"/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429856-D08F-464D-98A5-2A61CB88E08E}"/>
              </a:ext>
            </a:extLst>
          </p:cNvPr>
          <p:cNvGrpSpPr/>
          <p:nvPr/>
        </p:nvGrpSpPr>
        <p:grpSpPr>
          <a:xfrm>
            <a:off x="-1" y="3247266"/>
            <a:ext cx="10691813" cy="3820423"/>
            <a:chOff x="0" y="2641601"/>
            <a:chExt cx="12192000" cy="36449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B670912-E979-4BC9-A910-4A04D72379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t="11812" b="5801"/>
            <a:stretch/>
          </p:blipFill>
          <p:spPr>
            <a:xfrm>
              <a:off x="0" y="2641601"/>
              <a:ext cx="12192000" cy="36449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10B7955-0C9D-41EC-9AAF-7F5C8348F0B7}"/>
                </a:ext>
              </a:extLst>
            </p:cNvPr>
            <p:cNvSpPr/>
            <p:nvPr/>
          </p:nvSpPr>
          <p:spPr>
            <a:xfrm>
              <a:off x="0" y="2641601"/>
              <a:ext cx="12192000" cy="364490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38000"/>
                  </a:schemeClr>
                </a:gs>
                <a:gs pos="100000">
                  <a:schemeClr val="bg1">
                    <a:alpha val="26000"/>
                  </a:schemeClr>
                </a:gs>
                <a:gs pos="52000">
                  <a:schemeClr val="bg1">
                    <a:lumMod val="95000"/>
                    <a:alpha val="18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D84EDCC-E582-4741-A1D8-D4712E651ACF}"/>
              </a:ext>
            </a:extLst>
          </p:cNvPr>
          <p:cNvSpPr txBox="1"/>
          <p:nvPr/>
        </p:nvSpPr>
        <p:spPr>
          <a:xfrm>
            <a:off x="299841" y="1299762"/>
            <a:ext cx="3834704" cy="470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56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Poppins SemiBold" panose="00000700000000000000" pitchFamily="2" charset="0"/>
              </a:rPr>
              <a:t>정전류</a:t>
            </a:r>
            <a:r>
              <a:rPr lang="ko-KR" altLang="en-US" sz="2456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Poppins SemiBold" panose="00000700000000000000" pitchFamily="2" charset="0"/>
              </a:rPr>
              <a:t> 테스트 보드 동작검증</a:t>
            </a:r>
            <a:endParaRPr lang="en-US" altLang="ko-KR" sz="2456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Poppins SemiBold" panose="00000700000000000000" pitchFamily="2" charset="0"/>
            </a:endParaRPr>
          </a:p>
        </p:txBody>
      </p: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F24A2100-290A-457A-B1AD-23A3A683D878}"/>
              </a:ext>
            </a:extLst>
          </p:cNvPr>
          <p:cNvGrpSpPr/>
          <p:nvPr/>
        </p:nvGrpSpPr>
        <p:grpSpPr>
          <a:xfrm>
            <a:off x="4930894" y="7195482"/>
            <a:ext cx="830025" cy="211832"/>
            <a:chOff x="-3178995" y="-3821910"/>
            <a:chExt cx="1307774" cy="333760"/>
          </a:xfrm>
        </p:grpSpPr>
        <p:grpSp>
          <p:nvGrpSpPr>
            <p:cNvPr id="256" name="그래픽 45">
              <a:extLst>
                <a:ext uri="{FF2B5EF4-FFF2-40B4-BE49-F238E27FC236}">
                  <a16:creationId xmlns:a16="http://schemas.microsoft.com/office/drawing/2014/main" id="{826CAAAF-CACF-4B0D-B70C-6F8332EACB1F}"/>
                </a:ext>
              </a:extLst>
            </p:cNvPr>
            <p:cNvGrpSpPr/>
            <p:nvPr/>
          </p:nvGrpSpPr>
          <p:grpSpPr>
            <a:xfrm>
              <a:off x="-2677538" y="-3763872"/>
              <a:ext cx="806317" cy="218221"/>
              <a:chOff x="-2677538" y="-3763872"/>
              <a:chExt cx="806317" cy="218221"/>
            </a:xfrm>
            <a:solidFill>
              <a:srgbClr val="353E4D"/>
            </a:solidFill>
          </p:grpSpPr>
          <p:sp>
            <p:nvSpPr>
              <p:cNvPr id="258" name="그래픽 45">
                <a:extLst>
                  <a:ext uri="{FF2B5EF4-FFF2-40B4-BE49-F238E27FC236}">
                    <a16:creationId xmlns:a16="http://schemas.microsoft.com/office/drawing/2014/main" id="{CB4CE7DB-59D6-4863-BF52-7AEB6440A70A}"/>
                  </a:ext>
                </a:extLst>
              </p:cNvPr>
              <p:cNvSpPr/>
              <p:nvPr/>
            </p:nvSpPr>
            <p:spPr>
              <a:xfrm>
                <a:off x="-2530234" y="-3719087"/>
                <a:ext cx="173249" cy="173249"/>
              </a:xfrm>
              <a:custGeom>
                <a:avLst/>
                <a:gdLst>
                  <a:gd name="connsiteX0" fmla="*/ 173250 w 173249"/>
                  <a:gd name="connsiteY0" fmla="*/ 86625 h 173249"/>
                  <a:gd name="connsiteX1" fmla="*/ 86625 w 173249"/>
                  <a:gd name="connsiteY1" fmla="*/ 173250 h 173249"/>
                  <a:gd name="connsiteX2" fmla="*/ 0 w 173249"/>
                  <a:gd name="connsiteY2" fmla="*/ 86625 h 173249"/>
                  <a:gd name="connsiteX3" fmla="*/ 86625 w 173249"/>
                  <a:gd name="connsiteY3" fmla="*/ 0 h 173249"/>
                  <a:gd name="connsiteX4" fmla="*/ 173250 w 173249"/>
                  <a:gd name="connsiteY4" fmla="*/ 86625 h 173249"/>
                  <a:gd name="connsiteX5" fmla="*/ 86298 w 173249"/>
                  <a:gd name="connsiteY5" fmla="*/ 41933 h 173249"/>
                  <a:gd name="connsiteX6" fmla="*/ 41606 w 173249"/>
                  <a:gd name="connsiteY6" fmla="*/ 86625 h 173249"/>
                  <a:gd name="connsiteX7" fmla="*/ 86298 w 173249"/>
                  <a:gd name="connsiteY7" fmla="*/ 131316 h 173249"/>
                  <a:gd name="connsiteX8" fmla="*/ 130989 w 173249"/>
                  <a:gd name="connsiteY8" fmla="*/ 86625 h 173249"/>
                  <a:gd name="connsiteX9" fmla="*/ 86298 w 173249"/>
                  <a:gd name="connsiteY9" fmla="*/ 41933 h 17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3249" h="173249">
                    <a:moveTo>
                      <a:pt x="173250" y="86625"/>
                    </a:moveTo>
                    <a:cubicBezTo>
                      <a:pt x="173250" y="134449"/>
                      <a:pt x="134495" y="173250"/>
                      <a:pt x="86625" y="173250"/>
                    </a:cubicBezTo>
                    <a:cubicBezTo>
                      <a:pt x="38755" y="173250"/>
                      <a:pt x="0" y="134495"/>
                      <a:pt x="0" y="86625"/>
                    </a:cubicBezTo>
                    <a:cubicBezTo>
                      <a:pt x="0" y="38801"/>
                      <a:pt x="38755" y="0"/>
                      <a:pt x="86625" y="0"/>
                    </a:cubicBezTo>
                    <a:cubicBezTo>
                      <a:pt x="134495" y="0"/>
                      <a:pt x="173250" y="38801"/>
                      <a:pt x="173250" y="86625"/>
                    </a:cubicBezTo>
                    <a:close/>
                    <a:moveTo>
                      <a:pt x="86298" y="41933"/>
                    </a:moveTo>
                    <a:cubicBezTo>
                      <a:pt x="61615" y="41933"/>
                      <a:pt x="41606" y="61942"/>
                      <a:pt x="41606" y="86625"/>
                    </a:cubicBezTo>
                    <a:cubicBezTo>
                      <a:pt x="41606" y="111308"/>
                      <a:pt x="61615" y="131316"/>
                      <a:pt x="86298" y="131316"/>
                    </a:cubicBezTo>
                    <a:cubicBezTo>
                      <a:pt x="110981" y="131316"/>
                      <a:pt x="130989" y="111308"/>
                      <a:pt x="130989" y="86625"/>
                    </a:cubicBezTo>
                    <a:cubicBezTo>
                      <a:pt x="130989" y="61942"/>
                      <a:pt x="110981" y="41933"/>
                      <a:pt x="86298" y="41933"/>
                    </a:cubicBezTo>
                    <a:close/>
                  </a:path>
                </a:pathLst>
              </a:custGeom>
              <a:solidFill>
                <a:srgbClr val="353E4D"/>
              </a:solidFill>
              <a:ln w="46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579"/>
              </a:p>
            </p:txBody>
          </p:sp>
          <p:sp>
            <p:nvSpPr>
              <p:cNvPr id="259" name="그래픽 45">
                <a:extLst>
                  <a:ext uri="{FF2B5EF4-FFF2-40B4-BE49-F238E27FC236}">
                    <a16:creationId xmlns:a16="http://schemas.microsoft.com/office/drawing/2014/main" id="{58CC840B-303D-44A9-B93D-68BBCC97CAB3}"/>
                  </a:ext>
                </a:extLst>
              </p:cNvPr>
              <p:cNvSpPr/>
              <p:nvPr/>
            </p:nvSpPr>
            <p:spPr>
              <a:xfrm>
                <a:off x="-2677538" y="-3763872"/>
                <a:ext cx="136271" cy="218221"/>
              </a:xfrm>
              <a:custGeom>
                <a:avLst/>
                <a:gdLst>
                  <a:gd name="connsiteX0" fmla="*/ 136272 w 136271"/>
                  <a:gd name="connsiteY0" fmla="*/ 197138 h 218221"/>
                  <a:gd name="connsiteX1" fmla="*/ 115235 w 136271"/>
                  <a:gd name="connsiteY1" fmla="*/ 176101 h 218221"/>
                  <a:gd name="connsiteX2" fmla="*/ 115188 w 136271"/>
                  <a:gd name="connsiteY2" fmla="*/ 176101 h 218221"/>
                  <a:gd name="connsiteX3" fmla="*/ 115188 w 136271"/>
                  <a:gd name="connsiteY3" fmla="*/ 176101 h 218221"/>
                  <a:gd name="connsiteX4" fmla="*/ 70684 w 136271"/>
                  <a:gd name="connsiteY4" fmla="*/ 131597 h 218221"/>
                  <a:gd name="connsiteX5" fmla="*/ 70637 w 136271"/>
                  <a:gd name="connsiteY5" fmla="*/ 86578 h 218221"/>
                  <a:gd name="connsiteX6" fmla="*/ 115235 w 136271"/>
                  <a:gd name="connsiteY6" fmla="*/ 86578 h 218221"/>
                  <a:gd name="connsiteX7" fmla="*/ 136085 w 136271"/>
                  <a:gd name="connsiteY7" fmla="*/ 65728 h 218221"/>
                  <a:gd name="connsiteX8" fmla="*/ 115235 w 136271"/>
                  <a:gd name="connsiteY8" fmla="*/ 44879 h 218221"/>
                  <a:gd name="connsiteX9" fmla="*/ 70637 w 136271"/>
                  <a:gd name="connsiteY9" fmla="*/ 44879 h 218221"/>
                  <a:gd name="connsiteX10" fmla="*/ 70637 w 136271"/>
                  <a:gd name="connsiteY10" fmla="*/ 20850 h 218221"/>
                  <a:gd name="connsiteX11" fmla="*/ 49787 w 136271"/>
                  <a:gd name="connsiteY11" fmla="*/ 0 h 218221"/>
                  <a:gd name="connsiteX12" fmla="*/ 28937 w 136271"/>
                  <a:gd name="connsiteY12" fmla="*/ 20850 h 218221"/>
                  <a:gd name="connsiteX13" fmla="*/ 28937 w 136271"/>
                  <a:gd name="connsiteY13" fmla="*/ 44879 h 218221"/>
                  <a:gd name="connsiteX14" fmla="*/ 20850 w 136271"/>
                  <a:gd name="connsiteY14" fmla="*/ 44879 h 218221"/>
                  <a:gd name="connsiteX15" fmla="*/ 0 w 136271"/>
                  <a:gd name="connsiteY15" fmla="*/ 65728 h 218221"/>
                  <a:gd name="connsiteX16" fmla="*/ 20850 w 136271"/>
                  <a:gd name="connsiteY16" fmla="*/ 86578 h 218221"/>
                  <a:gd name="connsiteX17" fmla="*/ 28937 w 136271"/>
                  <a:gd name="connsiteY17" fmla="*/ 86578 h 218221"/>
                  <a:gd name="connsiteX18" fmla="*/ 28937 w 136271"/>
                  <a:gd name="connsiteY18" fmla="*/ 131597 h 218221"/>
                  <a:gd name="connsiteX19" fmla="*/ 114908 w 136271"/>
                  <a:gd name="connsiteY19" fmla="*/ 218175 h 218221"/>
                  <a:gd name="connsiteX20" fmla="*/ 115235 w 136271"/>
                  <a:gd name="connsiteY20" fmla="*/ 218222 h 218221"/>
                  <a:gd name="connsiteX21" fmla="*/ 115328 w 136271"/>
                  <a:gd name="connsiteY21" fmla="*/ 218222 h 218221"/>
                  <a:gd name="connsiteX22" fmla="*/ 115515 w 136271"/>
                  <a:gd name="connsiteY22" fmla="*/ 218222 h 218221"/>
                  <a:gd name="connsiteX23" fmla="*/ 115515 w 136271"/>
                  <a:gd name="connsiteY23" fmla="*/ 218175 h 218221"/>
                  <a:gd name="connsiteX24" fmla="*/ 136272 w 136271"/>
                  <a:gd name="connsiteY24" fmla="*/ 197138 h 21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6271" h="218221">
                    <a:moveTo>
                      <a:pt x="136272" y="197138"/>
                    </a:moveTo>
                    <a:cubicBezTo>
                      <a:pt x="136272" y="185498"/>
                      <a:pt x="126829" y="176101"/>
                      <a:pt x="115235" y="176101"/>
                    </a:cubicBezTo>
                    <a:cubicBezTo>
                      <a:pt x="115235" y="176101"/>
                      <a:pt x="115188" y="176101"/>
                      <a:pt x="115188" y="176101"/>
                    </a:cubicBezTo>
                    <a:lnTo>
                      <a:pt x="115188" y="176101"/>
                    </a:lnTo>
                    <a:cubicBezTo>
                      <a:pt x="90599" y="176101"/>
                      <a:pt x="70684" y="156187"/>
                      <a:pt x="70684" y="131597"/>
                    </a:cubicBezTo>
                    <a:lnTo>
                      <a:pt x="70637" y="86578"/>
                    </a:lnTo>
                    <a:lnTo>
                      <a:pt x="115235" y="86578"/>
                    </a:lnTo>
                    <a:cubicBezTo>
                      <a:pt x="126735" y="86578"/>
                      <a:pt x="136085" y="77228"/>
                      <a:pt x="136085" y="65728"/>
                    </a:cubicBezTo>
                    <a:cubicBezTo>
                      <a:pt x="136085" y="54228"/>
                      <a:pt x="126735" y="44879"/>
                      <a:pt x="115235" y="44879"/>
                    </a:cubicBezTo>
                    <a:lnTo>
                      <a:pt x="70637" y="44879"/>
                    </a:lnTo>
                    <a:lnTo>
                      <a:pt x="70637" y="20850"/>
                    </a:lnTo>
                    <a:cubicBezTo>
                      <a:pt x="70637" y="9350"/>
                      <a:pt x="61287" y="0"/>
                      <a:pt x="49787" y="0"/>
                    </a:cubicBezTo>
                    <a:cubicBezTo>
                      <a:pt x="38287" y="0"/>
                      <a:pt x="28937" y="9350"/>
                      <a:pt x="28937" y="20850"/>
                    </a:cubicBezTo>
                    <a:lnTo>
                      <a:pt x="28937" y="44879"/>
                    </a:lnTo>
                    <a:lnTo>
                      <a:pt x="20850" y="44879"/>
                    </a:lnTo>
                    <a:cubicBezTo>
                      <a:pt x="9350" y="44879"/>
                      <a:pt x="0" y="54228"/>
                      <a:pt x="0" y="65728"/>
                    </a:cubicBezTo>
                    <a:cubicBezTo>
                      <a:pt x="0" y="77228"/>
                      <a:pt x="9350" y="86578"/>
                      <a:pt x="20850" y="86578"/>
                    </a:cubicBezTo>
                    <a:lnTo>
                      <a:pt x="28937" y="86578"/>
                    </a:lnTo>
                    <a:lnTo>
                      <a:pt x="28937" y="131597"/>
                    </a:lnTo>
                    <a:cubicBezTo>
                      <a:pt x="28937" y="179234"/>
                      <a:pt x="67365" y="217848"/>
                      <a:pt x="114908" y="218175"/>
                    </a:cubicBezTo>
                    <a:cubicBezTo>
                      <a:pt x="115001" y="218175"/>
                      <a:pt x="115095" y="218222"/>
                      <a:pt x="115235" y="218222"/>
                    </a:cubicBezTo>
                    <a:cubicBezTo>
                      <a:pt x="115282" y="218222"/>
                      <a:pt x="115282" y="218222"/>
                      <a:pt x="115328" y="218222"/>
                    </a:cubicBezTo>
                    <a:cubicBezTo>
                      <a:pt x="115375" y="218222"/>
                      <a:pt x="115469" y="218222"/>
                      <a:pt x="115515" y="218222"/>
                    </a:cubicBezTo>
                    <a:lnTo>
                      <a:pt x="115515" y="218175"/>
                    </a:lnTo>
                    <a:cubicBezTo>
                      <a:pt x="127016" y="217988"/>
                      <a:pt x="136272" y="208638"/>
                      <a:pt x="136272" y="197138"/>
                    </a:cubicBezTo>
                    <a:close/>
                  </a:path>
                </a:pathLst>
              </a:custGeom>
              <a:solidFill>
                <a:srgbClr val="353E4D"/>
              </a:solidFill>
              <a:ln w="46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579"/>
              </a:p>
            </p:txBody>
          </p:sp>
          <p:sp>
            <p:nvSpPr>
              <p:cNvPr id="260" name="그래픽 45">
                <a:extLst>
                  <a:ext uri="{FF2B5EF4-FFF2-40B4-BE49-F238E27FC236}">
                    <a16:creationId xmlns:a16="http://schemas.microsoft.com/office/drawing/2014/main" id="{960C2989-048B-422A-AA10-D9401CDEC68E}"/>
                  </a:ext>
                </a:extLst>
              </p:cNvPr>
              <p:cNvSpPr/>
              <p:nvPr/>
            </p:nvSpPr>
            <p:spPr>
              <a:xfrm>
                <a:off x="-2346886" y="-3763872"/>
                <a:ext cx="173249" cy="218081"/>
              </a:xfrm>
              <a:custGeom>
                <a:avLst/>
                <a:gdLst>
                  <a:gd name="connsiteX0" fmla="*/ 152400 w 173249"/>
                  <a:gd name="connsiteY0" fmla="*/ 0 h 218081"/>
                  <a:gd name="connsiteX1" fmla="*/ 131550 w 173249"/>
                  <a:gd name="connsiteY1" fmla="*/ 20850 h 218081"/>
                  <a:gd name="connsiteX2" fmla="*/ 131550 w 173249"/>
                  <a:gd name="connsiteY2" fmla="*/ 57501 h 218081"/>
                  <a:gd name="connsiteX3" fmla="*/ 86625 w 173249"/>
                  <a:gd name="connsiteY3" fmla="*/ 44832 h 218081"/>
                  <a:gd name="connsiteX4" fmla="*/ 0 w 173249"/>
                  <a:gd name="connsiteY4" fmla="*/ 131457 h 218081"/>
                  <a:gd name="connsiteX5" fmla="*/ 86625 w 173249"/>
                  <a:gd name="connsiteY5" fmla="*/ 218082 h 218081"/>
                  <a:gd name="connsiteX6" fmla="*/ 173250 w 173249"/>
                  <a:gd name="connsiteY6" fmla="*/ 131457 h 218081"/>
                  <a:gd name="connsiteX7" fmla="*/ 173250 w 173249"/>
                  <a:gd name="connsiteY7" fmla="*/ 20850 h 218081"/>
                  <a:gd name="connsiteX8" fmla="*/ 152400 w 173249"/>
                  <a:gd name="connsiteY8" fmla="*/ 0 h 218081"/>
                  <a:gd name="connsiteX9" fmla="*/ 86251 w 173249"/>
                  <a:gd name="connsiteY9" fmla="*/ 176148 h 218081"/>
                  <a:gd name="connsiteX10" fmla="*/ 41559 w 173249"/>
                  <a:gd name="connsiteY10" fmla="*/ 131457 h 218081"/>
                  <a:gd name="connsiteX11" fmla="*/ 86251 w 173249"/>
                  <a:gd name="connsiteY11" fmla="*/ 86765 h 218081"/>
                  <a:gd name="connsiteX12" fmla="*/ 130943 w 173249"/>
                  <a:gd name="connsiteY12" fmla="*/ 131457 h 218081"/>
                  <a:gd name="connsiteX13" fmla="*/ 86251 w 173249"/>
                  <a:gd name="connsiteY13" fmla="*/ 176148 h 218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249" h="218081">
                    <a:moveTo>
                      <a:pt x="152400" y="0"/>
                    </a:moveTo>
                    <a:cubicBezTo>
                      <a:pt x="140900" y="0"/>
                      <a:pt x="131550" y="9350"/>
                      <a:pt x="131550" y="20850"/>
                    </a:cubicBezTo>
                    <a:lnTo>
                      <a:pt x="131550" y="57501"/>
                    </a:lnTo>
                    <a:cubicBezTo>
                      <a:pt x="118414" y="49507"/>
                      <a:pt x="103080" y="44832"/>
                      <a:pt x="86625" y="44832"/>
                    </a:cubicBezTo>
                    <a:cubicBezTo>
                      <a:pt x="38801" y="44832"/>
                      <a:pt x="0" y="83586"/>
                      <a:pt x="0" y="131457"/>
                    </a:cubicBezTo>
                    <a:cubicBezTo>
                      <a:pt x="0" y="179280"/>
                      <a:pt x="38755" y="218082"/>
                      <a:pt x="86625" y="218082"/>
                    </a:cubicBezTo>
                    <a:cubicBezTo>
                      <a:pt x="134495" y="218082"/>
                      <a:pt x="173250" y="179327"/>
                      <a:pt x="173250" y="131457"/>
                    </a:cubicBezTo>
                    <a:lnTo>
                      <a:pt x="173250" y="20850"/>
                    </a:lnTo>
                    <a:cubicBezTo>
                      <a:pt x="173250" y="9350"/>
                      <a:pt x="163900" y="0"/>
                      <a:pt x="152400" y="0"/>
                    </a:cubicBezTo>
                    <a:close/>
                    <a:moveTo>
                      <a:pt x="86251" y="176148"/>
                    </a:moveTo>
                    <a:cubicBezTo>
                      <a:pt x="61568" y="176148"/>
                      <a:pt x="41559" y="156140"/>
                      <a:pt x="41559" y="131457"/>
                    </a:cubicBezTo>
                    <a:cubicBezTo>
                      <a:pt x="41559" y="106773"/>
                      <a:pt x="61568" y="86765"/>
                      <a:pt x="86251" y="86765"/>
                    </a:cubicBezTo>
                    <a:cubicBezTo>
                      <a:pt x="110934" y="86765"/>
                      <a:pt x="130943" y="106773"/>
                      <a:pt x="130943" y="131457"/>
                    </a:cubicBezTo>
                    <a:cubicBezTo>
                      <a:pt x="130989" y="156140"/>
                      <a:pt x="110981" y="176148"/>
                      <a:pt x="86251" y="176148"/>
                    </a:cubicBezTo>
                    <a:close/>
                  </a:path>
                </a:pathLst>
              </a:custGeom>
              <a:solidFill>
                <a:srgbClr val="353E4D"/>
              </a:solidFill>
              <a:ln w="46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579"/>
              </a:p>
            </p:txBody>
          </p:sp>
          <p:sp>
            <p:nvSpPr>
              <p:cNvPr id="261" name="그래픽 45">
                <a:extLst>
                  <a:ext uri="{FF2B5EF4-FFF2-40B4-BE49-F238E27FC236}">
                    <a16:creationId xmlns:a16="http://schemas.microsoft.com/office/drawing/2014/main" id="{3821976B-6244-434F-BBF8-D609C3642747}"/>
                  </a:ext>
                </a:extLst>
              </p:cNvPr>
              <p:cNvSpPr/>
              <p:nvPr/>
            </p:nvSpPr>
            <p:spPr>
              <a:xfrm>
                <a:off x="-2162604" y="-3719087"/>
                <a:ext cx="173249" cy="173249"/>
              </a:xfrm>
              <a:custGeom>
                <a:avLst/>
                <a:gdLst>
                  <a:gd name="connsiteX0" fmla="*/ 173250 w 173249"/>
                  <a:gd name="connsiteY0" fmla="*/ 86625 h 173249"/>
                  <a:gd name="connsiteX1" fmla="*/ 86625 w 173249"/>
                  <a:gd name="connsiteY1" fmla="*/ 173250 h 173249"/>
                  <a:gd name="connsiteX2" fmla="*/ 0 w 173249"/>
                  <a:gd name="connsiteY2" fmla="*/ 86625 h 173249"/>
                  <a:gd name="connsiteX3" fmla="*/ 86625 w 173249"/>
                  <a:gd name="connsiteY3" fmla="*/ 0 h 173249"/>
                  <a:gd name="connsiteX4" fmla="*/ 173250 w 173249"/>
                  <a:gd name="connsiteY4" fmla="*/ 86625 h 173249"/>
                  <a:gd name="connsiteX5" fmla="*/ 86251 w 173249"/>
                  <a:gd name="connsiteY5" fmla="*/ 41933 h 173249"/>
                  <a:gd name="connsiteX6" fmla="*/ 41559 w 173249"/>
                  <a:gd name="connsiteY6" fmla="*/ 86625 h 173249"/>
                  <a:gd name="connsiteX7" fmla="*/ 86251 w 173249"/>
                  <a:gd name="connsiteY7" fmla="*/ 131316 h 173249"/>
                  <a:gd name="connsiteX8" fmla="*/ 130943 w 173249"/>
                  <a:gd name="connsiteY8" fmla="*/ 86625 h 173249"/>
                  <a:gd name="connsiteX9" fmla="*/ 86251 w 173249"/>
                  <a:gd name="connsiteY9" fmla="*/ 41933 h 17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3249" h="173249">
                    <a:moveTo>
                      <a:pt x="173250" y="86625"/>
                    </a:moveTo>
                    <a:cubicBezTo>
                      <a:pt x="173250" y="134449"/>
                      <a:pt x="134495" y="173250"/>
                      <a:pt x="86625" y="173250"/>
                    </a:cubicBezTo>
                    <a:cubicBezTo>
                      <a:pt x="38801" y="173250"/>
                      <a:pt x="0" y="134495"/>
                      <a:pt x="0" y="86625"/>
                    </a:cubicBezTo>
                    <a:cubicBezTo>
                      <a:pt x="0" y="38801"/>
                      <a:pt x="38755" y="0"/>
                      <a:pt x="86625" y="0"/>
                    </a:cubicBezTo>
                    <a:cubicBezTo>
                      <a:pt x="134449" y="47"/>
                      <a:pt x="173250" y="38801"/>
                      <a:pt x="173250" y="86625"/>
                    </a:cubicBezTo>
                    <a:close/>
                    <a:moveTo>
                      <a:pt x="86251" y="41933"/>
                    </a:moveTo>
                    <a:cubicBezTo>
                      <a:pt x="61568" y="41933"/>
                      <a:pt x="41559" y="61942"/>
                      <a:pt x="41559" y="86625"/>
                    </a:cubicBezTo>
                    <a:cubicBezTo>
                      <a:pt x="41559" y="111308"/>
                      <a:pt x="61568" y="131316"/>
                      <a:pt x="86251" y="131316"/>
                    </a:cubicBezTo>
                    <a:cubicBezTo>
                      <a:pt x="110934" y="131316"/>
                      <a:pt x="130943" y="111308"/>
                      <a:pt x="130943" y="86625"/>
                    </a:cubicBezTo>
                    <a:cubicBezTo>
                      <a:pt x="130989" y="61942"/>
                      <a:pt x="110981" y="41933"/>
                      <a:pt x="86251" y="41933"/>
                    </a:cubicBezTo>
                    <a:close/>
                  </a:path>
                </a:pathLst>
              </a:custGeom>
              <a:solidFill>
                <a:srgbClr val="353E4D"/>
              </a:solidFill>
              <a:ln w="46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579"/>
              </a:p>
            </p:txBody>
          </p:sp>
          <p:grpSp>
            <p:nvGrpSpPr>
              <p:cNvPr id="262" name="그래픽 45">
                <a:extLst>
                  <a:ext uri="{FF2B5EF4-FFF2-40B4-BE49-F238E27FC236}">
                    <a16:creationId xmlns:a16="http://schemas.microsoft.com/office/drawing/2014/main" id="{6346E5DD-27FE-474E-A41C-64159EBCEE4A}"/>
                  </a:ext>
                </a:extLst>
              </p:cNvPr>
              <p:cNvGrpSpPr/>
              <p:nvPr/>
            </p:nvGrpSpPr>
            <p:grpSpPr>
              <a:xfrm>
                <a:off x="-1978695" y="-3719041"/>
                <a:ext cx="107474" cy="173249"/>
                <a:chOff x="-1978695" y="-3719041"/>
                <a:chExt cx="107474" cy="173249"/>
              </a:xfrm>
              <a:solidFill>
                <a:srgbClr val="353E4D"/>
              </a:solidFill>
            </p:grpSpPr>
            <p:sp>
              <p:nvSpPr>
                <p:cNvPr id="263" name="그래픽 45">
                  <a:extLst>
                    <a:ext uri="{FF2B5EF4-FFF2-40B4-BE49-F238E27FC236}">
                      <a16:creationId xmlns:a16="http://schemas.microsoft.com/office/drawing/2014/main" id="{B7237F5B-2C89-4EE1-A7B5-C8154960A73D}"/>
                    </a:ext>
                  </a:extLst>
                </p:cNvPr>
                <p:cNvSpPr/>
                <p:nvPr/>
              </p:nvSpPr>
              <p:spPr>
                <a:xfrm>
                  <a:off x="-1892444" y="-3587724"/>
                  <a:ext cx="140" cy="4674"/>
                </a:xfrm>
                <a:custGeom>
                  <a:avLst/>
                  <a:gdLst>
                    <a:gd name="connsiteX0" fmla="*/ 0 w 140"/>
                    <a:gd name="connsiteY0" fmla="*/ 0 h 4674"/>
                    <a:gd name="connsiteX1" fmla="*/ 0 w 140"/>
                    <a:gd name="connsiteY1" fmla="*/ 0 h 4674"/>
                    <a:gd name="connsiteX2" fmla="*/ 140 w 140"/>
                    <a:gd name="connsiteY2" fmla="*/ 0 h 4674"/>
                    <a:gd name="connsiteX3" fmla="*/ 93 w 140"/>
                    <a:gd name="connsiteY3" fmla="*/ 0 h 4674"/>
                    <a:gd name="connsiteX4" fmla="*/ 0 w 140"/>
                    <a:gd name="connsiteY4" fmla="*/ 0 h 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" h="4674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7" y="0"/>
                        <a:pt x="93" y="0"/>
                        <a:pt x="140" y="0"/>
                      </a:cubicBezTo>
                      <a:cubicBezTo>
                        <a:pt x="140" y="0"/>
                        <a:pt x="93" y="0"/>
                        <a:pt x="93" y="0"/>
                      </a:cubicBezTo>
                      <a:cubicBezTo>
                        <a:pt x="47" y="0"/>
                        <a:pt x="47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353E4D"/>
                </a:solidFill>
                <a:ln w="46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579"/>
                </a:p>
              </p:txBody>
            </p:sp>
            <p:sp>
              <p:nvSpPr>
                <p:cNvPr id="264" name="그래픽 45">
                  <a:extLst>
                    <a:ext uri="{FF2B5EF4-FFF2-40B4-BE49-F238E27FC236}">
                      <a16:creationId xmlns:a16="http://schemas.microsoft.com/office/drawing/2014/main" id="{CED3F1DA-52E2-4BCD-BBC7-801D0BAD738F}"/>
                    </a:ext>
                  </a:extLst>
                </p:cNvPr>
                <p:cNvSpPr/>
                <p:nvPr/>
              </p:nvSpPr>
              <p:spPr>
                <a:xfrm>
                  <a:off x="-1892304" y="-3587724"/>
                  <a:ext cx="187" cy="4674"/>
                </a:xfrm>
                <a:custGeom>
                  <a:avLst/>
                  <a:gdLst>
                    <a:gd name="connsiteX0" fmla="*/ 0 w 187"/>
                    <a:gd name="connsiteY0" fmla="*/ 0 h 4674"/>
                    <a:gd name="connsiteX1" fmla="*/ 187 w 187"/>
                    <a:gd name="connsiteY1" fmla="*/ 0 h 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87" h="4674">
                      <a:moveTo>
                        <a:pt x="0" y="0"/>
                      </a:moveTo>
                      <a:cubicBezTo>
                        <a:pt x="93" y="0"/>
                        <a:pt x="140" y="0"/>
                        <a:pt x="187" y="0"/>
                      </a:cubicBezTo>
                    </a:path>
                  </a:pathLst>
                </a:custGeom>
                <a:solidFill>
                  <a:srgbClr val="353E4D"/>
                </a:solidFill>
                <a:ln w="46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579"/>
                </a:p>
              </p:txBody>
            </p:sp>
            <p:sp>
              <p:nvSpPr>
                <p:cNvPr id="265" name="그래픽 45">
                  <a:extLst>
                    <a:ext uri="{FF2B5EF4-FFF2-40B4-BE49-F238E27FC236}">
                      <a16:creationId xmlns:a16="http://schemas.microsoft.com/office/drawing/2014/main" id="{337D3C00-19E0-4582-A103-3E451261DCF7}"/>
                    </a:ext>
                  </a:extLst>
                </p:cNvPr>
                <p:cNvSpPr/>
                <p:nvPr/>
              </p:nvSpPr>
              <p:spPr>
                <a:xfrm>
                  <a:off x="-1978695" y="-3719041"/>
                  <a:ext cx="107474" cy="173249"/>
                </a:xfrm>
                <a:custGeom>
                  <a:avLst/>
                  <a:gdLst>
                    <a:gd name="connsiteX0" fmla="*/ 86391 w 107474"/>
                    <a:gd name="connsiteY0" fmla="*/ 131316 h 173249"/>
                    <a:gd name="connsiteX1" fmla="*/ 86251 w 107474"/>
                    <a:gd name="connsiteY1" fmla="*/ 131316 h 173249"/>
                    <a:gd name="connsiteX2" fmla="*/ 86251 w 107474"/>
                    <a:gd name="connsiteY2" fmla="*/ 131316 h 173249"/>
                    <a:gd name="connsiteX3" fmla="*/ 41559 w 107474"/>
                    <a:gd name="connsiteY3" fmla="*/ 86625 h 173249"/>
                    <a:gd name="connsiteX4" fmla="*/ 86251 w 107474"/>
                    <a:gd name="connsiteY4" fmla="*/ 41933 h 173249"/>
                    <a:gd name="connsiteX5" fmla="*/ 86625 w 107474"/>
                    <a:gd name="connsiteY5" fmla="*/ 41840 h 173249"/>
                    <a:gd name="connsiteX6" fmla="*/ 107475 w 107474"/>
                    <a:gd name="connsiteY6" fmla="*/ 20990 h 173249"/>
                    <a:gd name="connsiteX7" fmla="*/ 86625 w 107474"/>
                    <a:gd name="connsiteY7" fmla="*/ 140 h 173249"/>
                    <a:gd name="connsiteX8" fmla="*/ 86625 w 107474"/>
                    <a:gd name="connsiteY8" fmla="*/ 0 h 173249"/>
                    <a:gd name="connsiteX9" fmla="*/ 0 w 107474"/>
                    <a:gd name="connsiteY9" fmla="*/ 86625 h 173249"/>
                    <a:gd name="connsiteX10" fmla="*/ 86625 w 107474"/>
                    <a:gd name="connsiteY10" fmla="*/ 173250 h 173249"/>
                    <a:gd name="connsiteX11" fmla="*/ 86625 w 107474"/>
                    <a:gd name="connsiteY11" fmla="*/ 173016 h 173249"/>
                    <a:gd name="connsiteX12" fmla="*/ 86391 w 107474"/>
                    <a:gd name="connsiteY12" fmla="*/ 173063 h 173249"/>
                    <a:gd name="connsiteX13" fmla="*/ 107241 w 107474"/>
                    <a:gd name="connsiteY13" fmla="*/ 152213 h 173249"/>
                    <a:gd name="connsiteX14" fmla="*/ 86391 w 107474"/>
                    <a:gd name="connsiteY14" fmla="*/ 131316 h 173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7474" h="173249">
                      <a:moveTo>
                        <a:pt x="86391" y="131316"/>
                      </a:moveTo>
                      <a:cubicBezTo>
                        <a:pt x="86344" y="131316"/>
                        <a:pt x="86298" y="131316"/>
                        <a:pt x="86251" y="131316"/>
                      </a:cubicBezTo>
                      <a:cubicBezTo>
                        <a:pt x="86251" y="131316"/>
                        <a:pt x="86251" y="131316"/>
                        <a:pt x="86251" y="131316"/>
                      </a:cubicBezTo>
                      <a:cubicBezTo>
                        <a:pt x="61568" y="131316"/>
                        <a:pt x="41559" y="111308"/>
                        <a:pt x="41559" y="86625"/>
                      </a:cubicBezTo>
                      <a:cubicBezTo>
                        <a:pt x="41559" y="61942"/>
                        <a:pt x="61568" y="41933"/>
                        <a:pt x="86251" y="41933"/>
                      </a:cubicBezTo>
                      <a:lnTo>
                        <a:pt x="86625" y="41840"/>
                      </a:lnTo>
                      <a:cubicBezTo>
                        <a:pt x="98125" y="41840"/>
                        <a:pt x="107475" y="32490"/>
                        <a:pt x="107475" y="20990"/>
                      </a:cubicBezTo>
                      <a:cubicBezTo>
                        <a:pt x="107475" y="9490"/>
                        <a:pt x="98125" y="140"/>
                        <a:pt x="86625" y="140"/>
                      </a:cubicBezTo>
                      <a:lnTo>
                        <a:pt x="86625" y="0"/>
                      </a:lnTo>
                      <a:cubicBezTo>
                        <a:pt x="38801" y="0"/>
                        <a:pt x="0" y="38754"/>
                        <a:pt x="0" y="86625"/>
                      </a:cubicBezTo>
                      <a:cubicBezTo>
                        <a:pt x="0" y="134449"/>
                        <a:pt x="38755" y="173250"/>
                        <a:pt x="86625" y="173250"/>
                      </a:cubicBezTo>
                      <a:lnTo>
                        <a:pt x="86625" y="173016"/>
                      </a:lnTo>
                      <a:cubicBezTo>
                        <a:pt x="86531" y="173016"/>
                        <a:pt x="86438" y="173063"/>
                        <a:pt x="86391" y="173063"/>
                      </a:cubicBezTo>
                      <a:cubicBezTo>
                        <a:pt x="97891" y="173063"/>
                        <a:pt x="107241" y="163713"/>
                        <a:pt x="107241" y="152213"/>
                      </a:cubicBezTo>
                      <a:cubicBezTo>
                        <a:pt x="107194" y="140619"/>
                        <a:pt x="97891" y="131316"/>
                        <a:pt x="86391" y="131316"/>
                      </a:cubicBezTo>
                      <a:close/>
                    </a:path>
                  </a:pathLst>
                </a:custGeom>
                <a:solidFill>
                  <a:srgbClr val="353E4D"/>
                </a:solidFill>
                <a:ln w="46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579"/>
                </a:p>
              </p:txBody>
            </p:sp>
          </p:grpSp>
        </p:grpSp>
        <p:sp>
          <p:nvSpPr>
            <p:cNvPr id="257" name="그래픽 45">
              <a:extLst>
                <a:ext uri="{FF2B5EF4-FFF2-40B4-BE49-F238E27FC236}">
                  <a16:creationId xmlns:a16="http://schemas.microsoft.com/office/drawing/2014/main" id="{0DE84FDB-7B9A-4664-A19C-7EC4603C3934}"/>
                </a:ext>
              </a:extLst>
            </p:cNvPr>
            <p:cNvSpPr/>
            <p:nvPr/>
          </p:nvSpPr>
          <p:spPr>
            <a:xfrm>
              <a:off x="-3178995" y="-3821910"/>
              <a:ext cx="430572" cy="333760"/>
            </a:xfrm>
            <a:custGeom>
              <a:avLst/>
              <a:gdLst>
                <a:gd name="connsiteX0" fmla="*/ 426472 w 430572"/>
                <a:gd name="connsiteY0" fmla="*/ 90200 h 333760"/>
                <a:gd name="connsiteX1" fmla="*/ 413850 w 430572"/>
                <a:gd name="connsiteY1" fmla="*/ 92818 h 333760"/>
                <a:gd name="connsiteX2" fmla="*/ 350693 w 430572"/>
                <a:gd name="connsiteY2" fmla="*/ 140782 h 333760"/>
                <a:gd name="connsiteX3" fmla="*/ 348729 w 430572"/>
                <a:gd name="connsiteY3" fmla="*/ 138492 h 333760"/>
                <a:gd name="connsiteX4" fmla="*/ 368925 w 430572"/>
                <a:gd name="connsiteY4" fmla="*/ 107123 h 333760"/>
                <a:gd name="connsiteX5" fmla="*/ 389494 w 430572"/>
                <a:gd name="connsiteY5" fmla="*/ 57290 h 333760"/>
                <a:gd name="connsiteX6" fmla="*/ 389541 w 430572"/>
                <a:gd name="connsiteY6" fmla="*/ 57009 h 333760"/>
                <a:gd name="connsiteX7" fmla="*/ 389588 w 430572"/>
                <a:gd name="connsiteY7" fmla="*/ 55420 h 333760"/>
                <a:gd name="connsiteX8" fmla="*/ 380004 w 430572"/>
                <a:gd name="connsiteY8" fmla="*/ 46771 h 333760"/>
                <a:gd name="connsiteX9" fmla="*/ 371356 w 430572"/>
                <a:gd name="connsiteY9" fmla="*/ 56355 h 333760"/>
                <a:gd name="connsiteX10" fmla="*/ 346111 w 430572"/>
                <a:gd name="connsiteY10" fmla="*/ 136855 h 333760"/>
                <a:gd name="connsiteX11" fmla="*/ 342138 w 430572"/>
                <a:gd name="connsiteY11" fmla="*/ 136014 h 333760"/>
                <a:gd name="connsiteX12" fmla="*/ 341857 w 430572"/>
                <a:gd name="connsiteY12" fmla="*/ 136061 h 333760"/>
                <a:gd name="connsiteX13" fmla="*/ 341717 w 430572"/>
                <a:gd name="connsiteY13" fmla="*/ 134144 h 333760"/>
                <a:gd name="connsiteX14" fmla="*/ 337884 w 430572"/>
                <a:gd name="connsiteY14" fmla="*/ 101373 h 333760"/>
                <a:gd name="connsiteX15" fmla="*/ 322410 w 430572"/>
                <a:gd name="connsiteY15" fmla="*/ 49716 h 333760"/>
                <a:gd name="connsiteX16" fmla="*/ 322270 w 430572"/>
                <a:gd name="connsiteY16" fmla="*/ 49483 h 333760"/>
                <a:gd name="connsiteX17" fmla="*/ 321288 w 430572"/>
                <a:gd name="connsiteY17" fmla="*/ 48174 h 333760"/>
                <a:gd name="connsiteX18" fmla="*/ 308432 w 430572"/>
                <a:gd name="connsiteY18" fmla="*/ 47519 h 333760"/>
                <a:gd name="connsiteX19" fmla="*/ 307778 w 430572"/>
                <a:gd name="connsiteY19" fmla="*/ 60375 h 333760"/>
                <a:gd name="connsiteX20" fmla="*/ 338912 w 430572"/>
                <a:gd name="connsiteY20" fmla="*/ 136622 h 333760"/>
                <a:gd name="connsiteX21" fmla="*/ 332227 w 430572"/>
                <a:gd name="connsiteY21" fmla="*/ 145971 h 333760"/>
                <a:gd name="connsiteX22" fmla="*/ 338304 w 430572"/>
                <a:gd name="connsiteY22" fmla="*/ 155134 h 333760"/>
                <a:gd name="connsiteX23" fmla="*/ 337790 w 430572"/>
                <a:gd name="connsiteY23" fmla="*/ 157191 h 333760"/>
                <a:gd name="connsiteX24" fmla="*/ 315865 w 430572"/>
                <a:gd name="connsiteY24" fmla="*/ 213710 h 333760"/>
                <a:gd name="connsiteX25" fmla="*/ 300298 w 430572"/>
                <a:gd name="connsiteY25" fmla="*/ 235167 h 333760"/>
                <a:gd name="connsiteX26" fmla="*/ 262245 w 430572"/>
                <a:gd name="connsiteY26" fmla="*/ 267424 h 333760"/>
                <a:gd name="connsiteX27" fmla="*/ 232232 w 430572"/>
                <a:gd name="connsiteY27" fmla="*/ 283131 h 333760"/>
                <a:gd name="connsiteX28" fmla="*/ 206474 w 430572"/>
                <a:gd name="connsiteY28" fmla="*/ 291640 h 333760"/>
                <a:gd name="connsiteX29" fmla="*/ 151825 w 430572"/>
                <a:gd name="connsiteY29" fmla="*/ 293136 h 333760"/>
                <a:gd name="connsiteX30" fmla="*/ 123776 w 430572"/>
                <a:gd name="connsiteY30" fmla="*/ 284955 h 333760"/>
                <a:gd name="connsiteX31" fmla="*/ 80440 w 430572"/>
                <a:gd name="connsiteY31" fmla="*/ 256485 h 333760"/>
                <a:gd name="connsiteX32" fmla="*/ 61600 w 430572"/>
                <a:gd name="connsiteY32" fmla="*/ 233905 h 333760"/>
                <a:gd name="connsiteX33" fmla="*/ 47482 w 430572"/>
                <a:gd name="connsiteY33" fmla="*/ 206464 h 333760"/>
                <a:gd name="connsiteX34" fmla="*/ 41358 w 430572"/>
                <a:gd name="connsiteY34" fmla="*/ 143167 h 333760"/>
                <a:gd name="connsiteX35" fmla="*/ 64732 w 430572"/>
                <a:gd name="connsiteY35" fmla="*/ 84778 h 333760"/>
                <a:gd name="connsiteX36" fmla="*/ 93763 w 430572"/>
                <a:gd name="connsiteY36" fmla="*/ 58832 h 333760"/>
                <a:gd name="connsiteX37" fmla="*/ 154116 w 430572"/>
                <a:gd name="connsiteY37" fmla="*/ 41909 h 333760"/>
                <a:gd name="connsiteX38" fmla="*/ 205819 w 430572"/>
                <a:gd name="connsiteY38" fmla="*/ 53456 h 333760"/>
                <a:gd name="connsiteX39" fmla="*/ 234803 w 430572"/>
                <a:gd name="connsiteY39" fmla="*/ 75334 h 333760"/>
                <a:gd name="connsiteX40" fmla="*/ 259253 w 430572"/>
                <a:gd name="connsiteY40" fmla="*/ 122784 h 333760"/>
                <a:gd name="connsiteX41" fmla="*/ 251820 w 430572"/>
                <a:gd name="connsiteY41" fmla="*/ 177667 h 333760"/>
                <a:gd name="connsiteX42" fmla="*/ 236253 w 430572"/>
                <a:gd name="connsiteY42" fmla="*/ 199826 h 333760"/>
                <a:gd name="connsiteX43" fmla="*/ 201331 w 430572"/>
                <a:gd name="connsiteY43" fmla="*/ 221704 h 333760"/>
                <a:gd name="connsiteX44" fmla="*/ 172488 w 430572"/>
                <a:gd name="connsiteY44" fmla="*/ 224743 h 333760"/>
                <a:gd name="connsiteX45" fmla="*/ 148833 w 430572"/>
                <a:gd name="connsiteY45" fmla="*/ 218104 h 333760"/>
                <a:gd name="connsiteX46" fmla="*/ 130461 w 430572"/>
                <a:gd name="connsiteY46" fmla="*/ 205202 h 333760"/>
                <a:gd name="connsiteX47" fmla="*/ 112089 w 430572"/>
                <a:gd name="connsiteY47" fmla="*/ 174441 h 333760"/>
                <a:gd name="connsiteX48" fmla="*/ 111154 w 430572"/>
                <a:gd name="connsiteY48" fmla="*/ 169533 h 333760"/>
                <a:gd name="connsiteX49" fmla="*/ 119194 w 430572"/>
                <a:gd name="connsiteY49" fmla="*/ 130451 h 333760"/>
                <a:gd name="connsiteX50" fmla="*/ 124384 w 430572"/>
                <a:gd name="connsiteY50" fmla="*/ 123485 h 333760"/>
                <a:gd name="connsiteX51" fmla="*/ 144719 w 430572"/>
                <a:gd name="connsiteY51" fmla="*/ 111798 h 333760"/>
                <a:gd name="connsiteX52" fmla="*/ 162998 w 430572"/>
                <a:gd name="connsiteY52" fmla="*/ 111752 h 333760"/>
                <a:gd name="connsiteX53" fmla="*/ 186606 w 430572"/>
                <a:gd name="connsiteY53" fmla="*/ 129890 h 333760"/>
                <a:gd name="connsiteX54" fmla="*/ 189925 w 430572"/>
                <a:gd name="connsiteY54" fmla="*/ 145878 h 333760"/>
                <a:gd name="connsiteX55" fmla="*/ 187120 w 430572"/>
                <a:gd name="connsiteY55" fmla="*/ 107591 h 333760"/>
                <a:gd name="connsiteX56" fmla="*/ 169589 w 430572"/>
                <a:gd name="connsiteY56" fmla="*/ 91883 h 333760"/>
                <a:gd name="connsiteX57" fmla="*/ 143130 w 430572"/>
                <a:gd name="connsiteY57" fmla="*/ 86040 h 333760"/>
                <a:gd name="connsiteX58" fmla="*/ 112977 w 430572"/>
                <a:gd name="connsiteY58" fmla="*/ 94174 h 333760"/>
                <a:gd name="connsiteX59" fmla="*/ 93717 w 430572"/>
                <a:gd name="connsiteY59" fmla="*/ 109180 h 333760"/>
                <a:gd name="connsiteX60" fmla="*/ 74970 w 430572"/>
                <a:gd name="connsiteY60" fmla="*/ 182716 h 333760"/>
                <a:gd name="connsiteX61" fmla="*/ 103300 w 430572"/>
                <a:gd name="connsiteY61" fmla="*/ 232783 h 333760"/>
                <a:gd name="connsiteX62" fmla="*/ 131723 w 430572"/>
                <a:gd name="connsiteY62" fmla="*/ 252838 h 333760"/>
                <a:gd name="connsiteX63" fmla="*/ 168888 w 430572"/>
                <a:gd name="connsiteY63" fmla="*/ 263263 h 333760"/>
                <a:gd name="connsiteX64" fmla="*/ 212504 w 430572"/>
                <a:gd name="connsiteY64" fmla="*/ 258729 h 333760"/>
                <a:gd name="connsiteX65" fmla="*/ 264068 w 430572"/>
                <a:gd name="connsiteY65" fmla="*/ 226753 h 333760"/>
                <a:gd name="connsiteX66" fmla="*/ 286694 w 430572"/>
                <a:gd name="connsiteY66" fmla="*/ 194450 h 333760"/>
                <a:gd name="connsiteX67" fmla="*/ 297633 w 430572"/>
                <a:gd name="connsiteY67" fmla="*/ 160604 h 333760"/>
                <a:gd name="connsiteX68" fmla="*/ 297400 w 430572"/>
                <a:gd name="connsiteY68" fmla="*/ 115959 h 333760"/>
                <a:gd name="connsiteX69" fmla="*/ 264863 w 430572"/>
                <a:gd name="connsiteY69" fmla="*/ 47753 h 333760"/>
                <a:gd name="connsiteX70" fmla="*/ 224706 w 430572"/>
                <a:gd name="connsiteY70" fmla="*/ 15870 h 333760"/>
                <a:gd name="connsiteX71" fmla="*/ 128731 w 430572"/>
                <a:gd name="connsiteY71" fmla="*/ 2874 h 333760"/>
                <a:gd name="connsiteX72" fmla="*/ 55289 w 430572"/>
                <a:gd name="connsiteY72" fmla="*/ 38730 h 333760"/>
                <a:gd name="connsiteX73" fmla="*/ 11766 w 430572"/>
                <a:gd name="connsiteY73" fmla="*/ 98381 h 333760"/>
                <a:gd name="connsiteX74" fmla="*/ 3024 w 430572"/>
                <a:gd name="connsiteY74" fmla="*/ 192533 h 333760"/>
                <a:gd name="connsiteX75" fmla="*/ 11346 w 430572"/>
                <a:gd name="connsiteY75" fmla="*/ 220208 h 333760"/>
                <a:gd name="connsiteX76" fmla="*/ 30092 w 430572"/>
                <a:gd name="connsiteY76" fmla="*/ 256204 h 333760"/>
                <a:gd name="connsiteX77" fmla="*/ 53466 w 430572"/>
                <a:gd name="connsiteY77" fmla="*/ 284066 h 333760"/>
                <a:gd name="connsiteX78" fmla="*/ 108442 w 430572"/>
                <a:gd name="connsiteY78" fmla="*/ 320343 h 333760"/>
                <a:gd name="connsiteX79" fmla="*/ 145046 w 430572"/>
                <a:gd name="connsiteY79" fmla="*/ 331095 h 333760"/>
                <a:gd name="connsiteX80" fmla="*/ 175386 w 430572"/>
                <a:gd name="connsiteY80" fmla="*/ 333760 h 333760"/>
                <a:gd name="connsiteX81" fmla="*/ 217226 w 430572"/>
                <a:gd name="connsiteY81" fmla="*/ 328851 h 333760"/>
                <a:gd name="connsiteX82" fmla="*/ 246304 w 430572"/>
                <a:gd name="connsiteY82" fmla="*/ 319034 h 333760"/>
                <a:gd name="connsiteX83" fmla="*/ 333536 w 430572"/>
                <a:gd name="connsiteY83" fmla="*/ 221751 h 333760"/>
                <a:gd name="connsiteX84" fmla="*/ 343494 w 430572"/>
                <a:gd name="connsiteY84" fmla="*/ 155602 h 333760"/>
                <a:gd name="connsiteX85" fmla="*/ 352189 w 430572"/>
                <a:gd name="connsiteY85" fmla="*/ 145784 h 333760"/>
                <a:gd name="connsiteX86" fmla="*/ 352002 w 430572"/>
                <a:gd name="connsiteY86" fmla="*/ 143774 h 333760"/>
                <a:gd name="connsiteX87" fmla="*/ 381827 w 430572"/>
                <a:gd name="connsiteY87" fmla="*/ 132087 h 333760"/>
                <a:gd name="connsiteX88" fmla="*/ 427875 w 430572"/>
                <a:gd name="connsiteY88" fmla="*/ 104085 h 333760"/>
                <a:gd name="connsiteX89" fmla="*/ 428062 w 430572"/>
                <a:gd name="connsiteY89" fmla="*/ 103898 h 333760"/>
                <a:gd name="connsiteX90" fmla="*/ 429043 w 430572"/>
                <a:gd name="connsiteY90" fmla="*/ 102636 h 333760"/>
                <a:gd name="connsiteX91" fmla="*/ 426472 w 430572"/>
                <a:gd name="connsiteY91" fmla="*/ 90200 h 33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30572" h="333760">
                  <a:moveTo>
                    <a:pt x="426472" y="90200"/>
                  </a:moveTo>
                  <a:cubicBezTo>
                    <a:pt x="422265" y="87442"/>
                    <a:pt x="417356" y="89172"/>
                    <a:pt x="413850" y="92818"/>
                  </a:cubicBezTo>
                  <a:cubicBezTo>
                    <a:pt x="387203" y="120353"/>
                    <a:pt x="359949" y="135920"/>
                    <a:pt x="350693" y="140782"/>
                  </a:cubicBezTo>
                  <a:cubicBezTo>
                    <a:pt x="350179" y="139894"/>
                    <a:pt x="349477" y="139146"/>
                    <a:pt x="348729" y="138492"/>
                  </a:cubicBezTo>
                  <a:cubicBezTo>
                    <a:pt x="354947" y="129422"/>
                    <a:pt x="363175" y="117081"/>
                    <a:pt x="368925" y="107123"/>
                  </a:cubicBezTo>
                  <a:cubicBezTo>
                    <a:pt x="377667" y="91930"/>
                    <a:pt x="383651" y="79682"/>
                    <a:pt x="389494" y="57290"/>
                  </a:cubicBezTo>
                  <a:lnTo>
                    <a:pt x="389541" y="57009"/>
                  </a:lnTo>
                  <a:cubicBezTo>
                    <a:pt x="389588" y="56495"/>
                    <a:pt x="389634" y="55934"/>
                    <a:pt x="389588" y="55420"/>
                  </a:cubicBezTo>
                  <a:cubicBezTo>
                    <a:pt x="389307" y="50418"/>
                    <a:pt x="385053" y="46537"/>
                    <a:pt x="380004" y="46771"/>
                  </a:cubicBezTo>
                  <a:cubicBezTo>
                    <a:pt x="375002" y="47052"/>
                    <a:pt x="372057" y="51353"/>
                    <a:pt x="371356" y="56355"/>
                  </a:cubicBezTo>
                  <a:cubicBezTo>
                    <a:pt x="365465" y="99503"/>
                    <a:pt x="348636" y="132134"/>
                    <a:pt x="346111" y="136855"/>
                  </a:cubicBezTo>
                  <a:cubicBezTo>
                    <a:pt x="344896" y="136341"/>
                    <a:pt x="343587" y="136014"/>
                    <a:pt x="342138" y="136014"/>
                  </a:cubicBezTo>
                  <a:cubicBezTo>
                    <a:pt x="342044" y="136014"/>
                    <a:pt x="341951" y="136061"/>
                    <a:pt x="341857" y="136061"/>
                  </a:cubicBezTo>
                  <a:cubicBezTo>
                    <a:pt x="341811" y="135406"/>
                    <a:pt x="341764" y="134752"/>
                    <a:pt x="341717" y="134144"/>
                  </a:cubicBezTo>
                  <a:cubicBezTo>
                    <a:pt x="340829" y="123205"/>
                    <a:pt x="339707" y="112780"/>
                    <a:pt x="337884" y="101373"/>
                  </a:cubicBezTo>
                  <a:cubicBezTo>
                    <a:pt x="335079" y="84076"/>
                    <a:pt x="331993" y="70800"/>
                    <a:pt x="322410" y="49716"/>
                  </a:cubicBezTo>
                  <a:lnTo>
                    <a:pt x="322270" y="49483"/>
                  </a:lnTo>
                  <a:cubicBezTo>
                    <a:pt x="321989" y="49015"/>
                    <a:pt x="321662" y="48594"/>
                    <a:pt x="321288" y="48174"/>
                  </a:cubicBezTo>
                  <a:cubicBezTo>
                    <a:pt x="317922" y="44434"/>
                    <a:pt x="312172" y="44153"/>
                    <a:pt x="308432" y="47519"/>
                  </a:cubicBezTo>
                  <a:cubicBezTo>
                    <a:pt x="304692" y="50885"/>
                    <a:pt x="305160" y="56074"/>
                    <a:pt x="307778" y="60375"/>
                  </a:cubicBezTo>
                  <a:cubicBezTo>
                    <a:pt x="330498" y="97774"/>
                    <a:pt x="337930" y="131900"/>
                    <a:pt x="338912" y="136622"/>
                  </a:cubicBezTo>
                  <a:cubicBezTo>
                    <a:pt x="335032" y="137977"/>
                    <a:pt x="332227" y="141624"/>
                    <a:pt x="332227" y="145971"/>
                  </a:cubicBezTo>
                  <a:cubicBezTo>
                    <a:pt x="332227" y="150085"/>
                    <a:pt x="334752" y="153638"/>
                    <a:pt x="338304" y="155134"/>
                  </a:cubicBezTo>
                  <a:cubicBezTo>
                    <a:pt x="338164" y="155882"/>
                    <a:pt x="337977" y="156583"/>
                    <a:pt x="337790" y="157191"/>
                  </a:cubicBezTo>
                  <a:cubicBezTo>
                    <a:pt x="332788" y="183604"/>
                    <a:pt x="322784" y="202303"/>
                    <a:pt x="315865" y="213710"/>
                  </a:cubicBezTo>
                  <a:cubicBezTo>
                    <a:pt x="309367" y="224415"/>
                    <a:pt x="303056" y="232035"/>
                    <a:pt x="300298" y="235167"/>
                  </a:cubicBezTo>
                  <a:cubicBezTo>
                    <a:pt x="290995" y="245779"/>
                    <a:pt x="279729" y="255036"/>
                    <a:pt x="262245" y="267424"/>
                  </a:cubicBezTo>
                  <a:cubicBezTo>
                    <a:pt x="254625" y="272800"/>
                    <a:pt x="244247" y="278316"/>
                    <a:pt x="232232" y="283131"/>
                  </a:cubicBezTo>
                  <a:cubicBezTo>
                    <a:pt x="224238" y="286357"/>
                    <a:pt x="215590" y="289255"/>
                    <a:pt x="206474" y="291640"/>
                  </a:cubicBezTo>
                  <a:cubicBezTo>
                    <a:pt x="187961" y="295753"/>
                    <a:pt x="169589" y="296268"/>
                    <a:pt x="151825" y="293136"/>
                  </a:cubicBezTo>
                  <a:cubicBezTo>
                    <a:pt x="141306" y="291266"/>
                    <a:pt x="132144" y="288601"/>
                    <a:pt x="123776" y="284955"/>
                  </a:cubicBezTo>
                  <a:cubicBezTo>
                    <a:pt x="106713" y="277568"/>
                    <a:pt x="92548" y="268265"/>
                    <a:pt x="80440" y="256485"/>
                  </a:cubicBezTo>
                  <a:cubicBezTo>
                    <a:pt x="71231" y="247509"/>
                    <a:pt x="65060" y="239094"/>
                    <a:pt x="61600" y="233905"/>
                  </a:cubicBezTo>
                  <a:cubicBezTo>
                    <a:pt x="53326" y="221470"/>
                    <a:pt x="49025" y="210625"/>
                    <a:pt x="47482" y="206464"/>
                  </a:cubicBezTo>
                  <a:cubicBezTo>
                    <a:pt x="36964" y="177994"/>
                    <a:pt x="40096" y="152282"/>
                    <a:pt x="41358" y="143167"/>
                  </a:cubicBezTo>
                  <a:cubicBezTo>
                    <a:pt x="43135" y="129843"/>
                    <a:pt x="47342" y="106890"/>
                    <a:pt x="64732" y="84778"/>
                  </a:cubicBezTo>
                  <a:cubicBezTo>
                    <a:pt x="76186" y="70239"/>
                    <a:pt x="87779" y="62572"/>
                    <a:pt x="93763" y="58832"/>
                  </a:cubicBezTo>
                  <a:cubicBezTo>
                    <a:pt x="121532" y="41442"/>
                    <a:pt x="154116" y="41909"/>
                    <a:pt x="154116" y="41909"/>
                  </a:cubicBezTo>
                  <a:cubicBezTo>
                    <a:pt x="169589" y="41629"/>
                    <a:pt x="191514" y="46023"/>
                    <a:pt x="205819" y="53456"/>
                  </a:cubicBezTo>
                  <a:cubicBezTo>
                    <a:pt x="217273" y="59440"/>
                    <a:pt x="226763" y="66593"/>
                    <a:pt x="234803" y="75334"/>
                  </a:cubicBezTo>
                  <a:cubicBezTo>
                    <a:pt x="248267" y="90014"/>
                    <a:pt x="256261" y="105581"/>
                    <a:pt x="259253" y="122784"/>
                  </a:cubicBezTo>
                  <a:cubicBezTo>
                    <a:pt x="262665" y="142325"/>
                    <a:pt x="260235" y="160276"/>
                    <a:pt x="251820" y="177667"/>
                  </a:cubicBezTo>
                  <a:cubicBezTo>
                    <a:pt x="247893" y="185801"/>
                    <a:pt x="242657" y="193234"/>
                    <a:pt x="236253" y="199826"/>
                  </a:cubicBezTo>
                  <a:cubicBezTo>
                    <a:pt x="225687" y="210671"/>
                    <a:pt x="214281" y="217824"/>
                    <a:pt x="201331" y="221704"/>
                  </a:cubicBezTo>
                  <a:cubicBezTo>
                    <a:pt x="191514" y="224649"/>
                    <a:pt x="182071" y="225678"/>
                    <a:pt x="172488" y="224743"/>
                  </a:cubicBezTo>
                  <a:cubicBezTo>
                    <a:pt x="164120" y="223948"/>
                    <a:pt x="156172" y="221751"/>
                    <a:pt x="148833" y="218104"/>
                  </a:cubicBezTo>
                  <a:cubicBezTo>
                    <a:pt x="141867" y="214645"/>
                    <a:pt x="135650" y="210344"/>
                    <a:pt x="130461" y="205202"/>
                  </a:cubicBezTo>
                  <a:cubicBezTo>
                    <a:pt x="120690" y="195618"/>
                    <a:pt x="114707" y="185521"/>
                    <a:pt x="112089" y="174441"/>
                  </a:cubicBezTo>
                  <a:cubicBezTo>
                    <a:pt x="111715" y="172758"/>
                    <a:pt x="111434" y="171169"/>
                    <a:pt x="111154" y="169533"/>
                  </a:cubicBezTo>
                  <a:cubicBezTo>
                    <a:pt x="108816" y="155181"/>
                    <a:pt x="111434" y="142372"/>
                    <a:pt x="119194" y="130451"/>
                  </a:cubicBezTo>
                  <a:cubicBezTo>
                    <a:pt x="120831" y="127927"/>
                    <a:pt x="122560" y="125636"/>
                    <a:pt x="124384" y="123485"/>
                  </a:cubicBezTo>
                  <a:cubicBezTo>
                    <a:pt x="130274" y="117782"/>
                    <a:pt x="136351" y="113528"/>
                    <a:pt x="144719" y="111798"/>
                  </a:cubicBezTo>
                  <a:cubicBezTo>
                    <a:pt x="147057" y="111284"/>
                    <a:pt x="155471" y="110209"/>
                    <a:pt x="162998" y="111752"/>
                  </a:cubicBezTo>
                  <a:cubicBezTo>
                    <a:pt x="164681" y="112079"/>
                    <a:pt x="180902" y="116146"/>
                    <a:pt x="186606" y="129890"/>
                  </a:cubicBezTo>
                  <a:cubicBezTo>
                    <a:pt x="190299" y="138772"/>
                    <a:pt x="189224" y="145878"/>
                    <a:pt x="189925" y="145878"/>
                  </a:cubicBezTo>
                  <a:cubicBezTo>
                    <a:pt x="191094" y="145878"/>
                    <a:pt x="197451" y="124701"/>
                    <a:pt x="187120" y="107591"/>
                  </a:cubicBezTo>
                  <a:cubicBezTo>
                    <a:pt x="181557" y="98381"/>
                    <a:pt x="173329" y="93847"/>
                    <a:pt x="169589" y="91883"/>
                  </a:cubicBezTo>
                  <a:cubicBezTo>
                    <a:pt x="158603" y="85993"/>
                    <a:pt x="148459" y="85993"/>
                    <a:pt x="143130" y="86040"/>
                  </a:cubicBezTo>
                  <a:cubicBezTo>
                    <a:pt x="128310" y="86180"/>
                    <a:pt x="117652" y="91696"/>
                    <a:pt x="112977" y="94174"/>
                  </a:cubicBezTo>
                  <a:cubicBezTo>
                    <a:pt x="111387" y="95016"/>
                    <a:pt x="102038" y="100111"/>
                    <a:pt x="93717" y="109180"/>
                  </a:cubicBezTo>
                  <a:cubicBezTo>
                    <a:pt x="76653" y="127833"/>
                    <a:pt x="69968" y="156817"/>
                    <a:pt x="74970" y="182716"/>
                  </a:cubicBezTo>
                  <a:cubicBezTo>
                    <a:pt x="80113" y="209362"/>
                    <a:pt x="96334" y="225911"/>
                    <a:pt x="103300" y="232783"/>
                  </a:cubicBezTo>
                  <a:cubicBezTo>
                    <a:pt x="107367" y="236804"/>
                    <a:pt x="116951" y="245639"/>
                    <a:pt x="131723" y="252838"/>
                  </a:cubicBezTo>
                  <a:cubicBezTo>
                    <a:pt x="138128" y="255971"/>
                    <a:pt x="151264" y="261580"/>
                    <a:pt x="168888" y="263263"/>
                  </a:cubicBezTo>
                  <a:cubicBezTo>
                    <a:pt x="174545" y="263824"/>
                    <a:pt x="191701" y="265040"/>
                    <a:pt x="212504" y="258729"/>
                  </a:cubicBezTo>
                  <a:cubicBezTo>
                    <a:pt x="217740" y="257139"/>
                    <a:pt x="242096" y="249379"/>
                    <a:pt x="264068" y="226753"/>
                  </a:cubicBezTo>
                  <a:cubicBezTo>
                    <a:pt x="269584" y="221049"/>
                    <a:pt x="278981" y="210297"/>
                    <a:pt x="286694" y="194450"/>
                  </a:cubicBezTo>
                  <a:cubicBezTo>
                    <a:pt x="290294" y="187063"/>
                    <a:pt x="295062" y="175470"/>
                    <a:pt x="297633" y="160604"/>
                  </a:cubicBezTo>
                  <a:cubicBezTo>
                    <a:pt x="298522" y="155461"/>
                    <a:pt x="301186" y="138118"/>
                    <a:pt x="297400" y="115959"/>
                  </a:cubicBezTo>
                  <a:cubicBezTo>
                    <a:pt x="291229" y="80056"/>
                    <a:pt x="272249" y="56214"/>
                    <a:pt x="264863" y="47753"/>
                  </a:cubicBezTo>
                  <a:cubicBezTo>
                    <a:pt x="248875" y="29427"/>
                    <a:pt x="231998" y="19704"/>
                    <a:pt x="224706" y="15870"/>
                  </a:cubicBezTo>
                  <a:cubicBezTo>
                    <a:pt x="182024" y="-6569"/>
                    <a:pt x="140465" y="677"/>
                    <a:pt x="128731" y="2874"/>
                  </a:cubicBezTo>
                  <a:cubicBezTo>
                    <a:pt x="119942" y="4557"/>
                    <a:pt x="86891" y="11570"/>
                    <a:pt x="55289" y="38730"/>
                  </a:cubicBezTo>
                  <a:cubicBezTo>
                    <a:pt x="28222" y="61964"/>
                    <a:pt x="16067" y="88050"/>
                    <a:pt x="11766" y="98381"/>
                  </a:cubicBezTo>
                  <a:cubicBezTo>
                    <a:pt x="10972" y="100298"/>
                    <a:pt x="-6980" y="144896"/>
                    <a:pt x="3024" y="192533"/>
                  </a:cubicBezTo>
                  <a:cubicBezTo>
                    <a:pt x="5829" y="205856"/>
                    <a:pt x="10598" y="218291"/>
                    <a:pt x="11346" y="220208"/>
                  </a:cubicBezTo>
                  <a:cubicBezTo>
                    <a:pt x="18311" y="238159"/>
                    <a:pt x="26445" y="250828"/>
                    <a:pt x="30092" y="256204"/>
                  </a:cubicBezTo>
                  <a:cubicBezTo>
                    <a:pt x="35655" y="264479"/>
                    <a:pt x="43322" y="274249"/>
                    <a:pt x="53466" y="284066"/>
                  </a:cubicBezTo>
                  <a:cubicBezTo>
                    <a:pt x="64031" y="294304"/>
                    <a:pt x="82263" y="309404"/>
                    <a:pt x="108442" y="320343"/>
                  </a:cubicBezTo>
                  <a:cubicBezTo>
                    <a:pt x="123636" y="326654"/>
                    <a:pt x="136772" y="329599"/>
                    <a:pt x="145046" y="331095"/>
                  </a:cubicBezTo>
                  <a:cubicBezTo>
                    <a:pt x="151170" y="332171"/>
                    <a:pt x="161876" y="333760"/>
                    <a:pt x="175386" y="333760"/>
                  </a:cubicBezTo>
                  <a:cubicBezTo>
                    <a:pt x="193805" y="333807"/>
                    <a:pt x="208484" y="330955"/>
                    <a:pt x="217226" y="328851"/>
                  </a:cubicBezTo>
                  <a:cubicBezTo>
                    <a:pt x="218862" y="328477"/>
                    <a:pt x="232887" y="324971"/>
                    <a:pt x="246304" y="319034"/>
                  </a:cubicBezTo>
                  <a:cubicBezTo>
                    <a:pt x="273558" y="306880"/>
                    <a:pt x="315444" y="274483"/>
                    <a:pt x="333536" y="221751"/>
                  </a:cubicBezTo>
                  <a:cubicBezTo>
                    <a:pt x="342465" y="195665"/>
                    <a:pt x="344335" y="168317"/>
                    <a:pt x="343494" y="155602"/>
                  </a:cubicBezTo>
                  <a:cubicBezTo>
                    <a:pt x="348402" y="154994"/>
                    <a:pt x="352189" y="150833"/>
                    <a:pt x="352189" y="145784"/>
                  </a:cubicBezTo>
                  <a:cubicBezTo>
                    <a:pt x="352189" y="145083"/>
                    <a:pt x="352142" y="144429"/>
                    <a:pt x="352002" y="143774"/>
                  </a:cubicBezTo>
                  <a:cubicBezTo>
                    <a:pt x="362053" y="140268"/>
                    <a:pt x="371543" y="136622"/>
                    <a:pt x="381827" y="132087"/>
                  </a:cubicBezTo>
                  <a:cubicBezTo>
                    <a:pt x="397862" y="125028"/>
                    <a:pt x="409923" y="118670"/>
                    <a:pt x="427875" y="104085"/>
                  </a:cubicBezTo>
                  <a:lnTo>
                    <a:pt x="428062" y="103898"/>
                  </a:lnTo>
                  <a:cubicBezTo>
                    <a:pt x="428436" y="103524"/>
                    <a:pt x="428763" y="103103"/>
                    <a:pt x="429043" y="102636"/>
                  </a:cubicBezTo>
                  <a:cubicBezTo>
                    <a:pt x="431848" y="98615"/>
                    <a:pt x="430679" y="93005"/>
                    <a:pt x="426472" y="90200"/>
                  </a:cubicBezTo>
                  <a:close/>
                </a:path>
              </a:pathLst>
            </a:custGeom>
            <a:solidFill>
              <a:srgbClr val="004294"/>
            </a:solidFill>
            <a:ln w="46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92A4C50-3563-44A4-B2DC-384A7603AA06}"/>
              </a:ext>
            </a:extLst>
          </p:cNvPr>
          <p:cNvSpPr txBox="1"/>
          <p:nvPr/>
        </p:nvSpPr>
        <p:spPr>
          <a:xfrm>
            <a:off x="9689788" y="2927065"/>
            <a:ext cx="859531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798721" latinLnBrk="1">
              <a:spcBef>
                <a:spcPct val="20000"/>
              </a:spcBef>
              <a:defRPr/>
            </a:pPr>
            <a:r>
              <a:rPr lang="en-US" altLang="ko-KR" sz="1052" dirty="0" err="1">
                <a:solidFill>
                  <a:srgbClr val="353E4D"/>
                </a:solidFill>
                <a:latin typeface="+mn-ea"/>
                <a:ea typeface="+mn-ea"/>
                <a:cs typeface="Poppins" panose="00000500000000000000" pitchFamily="2" charset="0"/>
              </a:rPr>
              <a:t>Sungil</a:t>
            </a:r>
            <a:r>
              <a:rPr lang="en-US" altLang="ko-KR" sz="1052" dirty="0">
                <a:solidFill>
                  <a:srgbClr val="353E4D"/>
                </a:solidFill>
                <a:latin typeface="+mn-ea"/>
                <a:ea typeface="+mn-ea"/>
                <a:cs typeface="Poppins" panose="00000500000000000000" pitchFamily="2" charset="0"/>
              </a:rPr>
              <a:t> Han</a:t>
            </a:r>
          </a:p>
        </p:txBody>
      </p:sp>
    </p:spTree>
    <p:extLst>
      <p:ext uri="{BB962C8B-B14F-4D97-AF65-F5344CB8AC3E}">
        <p14:creationId xmlns:p14="http://schemas.microsoft.com/office/powerpoint/2010/main" val="421198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텍스트 개체 틀 7">
            <a:extLst>
              <a:ext uri="{FF2B5EF4-FFF2-40B4-BE49-F238E27FC236}">
                <a16:creationId xmlns:a16="http://schemas.microsoft.com/office/drawing/2014/main" id="{ED27538C-C03F-4BCD-9209-558479B20A6C}"/>
              </a:ext>
            </a:extLst>
          </p:cNvPr>
          <p:cNvSpPr txBox="1">
            <a:spLocks/>
          </p:cNvSpPr>
          <p:nvPr/>
        </p:nvSpPr>
        <p:spPr>
          <a:xfrm>
            <a:off x="3914264" y="3425894"/>
            <a:ext cx="28632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ea typeface="나눔스퀘어 ExtraBold" panose="020B0600000101010101" pitchFamily="50" charset="-127"/>
                <a:cs typeface="Poppins Medium" panose="00000600000000000000" pitchFamily="2" charset="0"/>
              </a:defRPr>
            </a:lvl1pPr>
            <a:lvl2pPr marL="739978" indent="-284607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8428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3799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49170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4542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9913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5284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0655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000" dirty="0"/>
              <a:t>Thank you</a:t>
            </a:r>
          </a:p>
        </p:txBody>
      </p:sp>
      <p:sp>
        <p:nvSpPr>
          <p:cNvPr id="74" name="텍스트 개체 틀 8">
            <a:extLst>
              <a:ext uri="{FF2B5EF4-FFF2-40B4-BE49-F238E27FC236}">
                <a16:creationId xmlns:a16="http://schemas.microsoft.com/office/drawing/2014/main" id="{3E6DE444-63D4-4527-9934-BD63D9D0D385}"/>
              </a:ext>
            </a:extLst>
          </p:cNvPr>
          <p:cNvSpPr txBox="1">
            <a:spLocks/>
          </p:cNvSpPr>
          <p:nvPr/>
        </p:nvSpPr>
        <p:spPr>
          <a:xfrm>
            <a:off x="5036722" y="6954620"/>
            <a:ext cx="674865" cy="1619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 algn="ctr" defTabSz="910742" rtl="0" eaLnBrk="1" latinLnBrk="1" hangingPunct="1">
              <a:spcBef>
                <a:spcPct val="20000"/>
              </a:spcBef>
              <a:buFontTx/>
              <a:buNone/>
              <a:defRPr lang="ko-KR" altLang="en-US" sz="1195" kern="1200" baseline="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n-cs"/>
              </a:defRPr>
            </a:lvl1pPr>
            <a:lvl2pPr marL="739978" indent="-284607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8428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3799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49170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4542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9913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5284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0655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798721" latinLnBrk="1">
              <a:spcBef>
                <a:spcPct val="20000"/>
              </a:spcBef>
              <a:defRPr/>
            </a:pPr>
            <a:r>
              <a:rPr lang="en-US" altLang="ko-KR" sz="1052" dirty="0" err="1">
                <a:solidFill>
                  <a:srgbClr val="353E4D"/>
                </a:solidFill>
                <a:latin typeface="+mn-ea"/>
                <a:ea typeface="+mn-ea"/>
                <a:cs typeface="Poppins" panose="00000500000000000000" pitchFamily="2" charset="0"/>
              </a:rPr>
              <a:t>Sungil</a:t>
            </a:r>
            <a:r>
              <a:rPr lang="en-US" altLang="ko-KR" sz="1052" dirty="0">
                <a:solidFill>
                  <a:srgbClr val="353E4D"/>
                </a:solidFill>
                <a:latin typeface="+mn-ea"/>
                <a:ea typeface="+mn-ea"/>
                <a:cs typeface="Poppins" panose="00000500000000000000" pitchFamily="2" charset="0"/>
              </a:rPr>
              <a:t> Han</a:t>
            </a:r>
          </a:p>
        </p:txBody>
      </p:sp>
      <p:grpSp>
        <p:nvGrpSpPr>
          <p:cNvPr id="75" name="그래픽 97">
            <a:extLst>
              <a:ext uri="{FF2B5EF4-FFF2-40B4-BE49-F238E27FC236}">
                <a16:creationId xmlns:a16="http://schemas.microsoft.com/office/drawing/2014/main" id="{A32CA95E-A828-4F98-9AD3-08F35F0880A1}"/>
              </a:ext>
            </a:extLst>
          </p:cNvPr>
          <p:cNvGrpSpPr/>
          <p:nvPr/>
        </p:nvGrpSpPr>
        <p:grpSpPr>
          <a:xfrm>
            <a:off x="5047838" y="6716303"/>
            <a:ext cx="596138" cy="161293"/>
            <a:chOff x="1269467" y="8729726"/>
            <a:chExt cx="1124426" cy="304228"/>
          </a:xfrm>
          <a:solidFill>
            <a:srgbClr val="353E4D"/>
          </a:solidFill>
        </p:grpSpPr>
        <p:sp>
          <p:nvSpPr>
            <p:cNvPr id="76" name="그래픽 97">
              <a:extLst>
                <a:ext uri="{FF2B5EF4-FFF2-40B4-BE49-F238E27FC236}">
                  <a16:creationId xmlns:a16="http://schemas.microsoft.com/office/drawing/2014/main" id="{EFE99ABB-5631-4A38-ADC7-6426C3688CF0}"/>
                </a:ext>
              </a:extLst>
            </p:cNvPr>
            <p:cNvSpPr/>
            <p:nvPr/>
          </p:nvSpPr>
          <p:spPr>
            <a:xfrm>
              <a:off x="1474921" y="8792210"/>
              <a:ext cx="241554" cy="241554"/>
            </a:xfrm>
            <a:custGeom>
              <a:avLst/>
              <a:gdLst>
                <a:gd name="connsiteX0" fmla="*/ 241554 w 241554"/>
                <a:gd name="connsiteY0" fmla="*/ 120777 h 241554"/>
                <a:gd name="connsiteX1" fmla="*/ 120777 w 241554"/>
                <a:gd name="connsiteY1" fmla="*/ 241554 h 241554"/>
                <a:gd name="connsiteX2" fmla="*/ 0 w 241554"/>
                <a:gd name="connsiteY2" fmla="*/ 120777 h 241554"/>
                <a:gd name="connsiteX3" fmla="*/ 120777 w 241554"/>
                <a:gd name="connsiteY3" fmla="*/ 0 h 241554"/>
                <a:gd name="connsiteX4" fmla="*/ 241554 w 241554"/>
                <a:gd name="connsiteY4" fmla="*/ 120777 h 241554"/>
                <a:gd name="connsiteX5" fmla="*/ 120301 w 241554"/>
                <a:gd name="connsiteY5" fmla="*/ 58483 h 241554"/>
                <a:gd name="connsiteX6" fmla="*/ 57912 w 241554"/>
                <a:gd name="connsiteY6" fmla="*/ 120872 h 241554"/>
                <a:gd name="connsiteX7" fmla="*/ 120301 w 241554"/>
                <a:gd name="connsiteY7" fmla="*/ 183261 h 241554"/>
                <a:gd name="connsiteX8" fmla="*/ 182690 w 241554"/>
                <a:gd name="connsiteY8" fmla="*/ 120872 h 241554"/>
                <a:gd name="connsiteX9" fmla="*/ 120301 w 241554"/>
                <a:gd name="connsiteY9" fmla="*/ 58483 h 24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554" h="241554">
                  <a:moveTo>
                    <a:pt x="241554" y="120777"/>
                  </a:moveTo>
                  <a:cubicBezTo>
                    <a:pt x="241554" y="187452"/>
                    <a:pt x="187452" y="241554"/>
                    <a:pt x="120777" y="241554"/>
                  </a:cubicBezTo>
                  <a:cubicBezTo>
                    <a:pt x="54102" y="241554"/>
                    <a:pt x="0" y="187452"/>
                    <a:pt x="0" y="120777"/>
                  </a:cubicBezTo>
                  <a:cubicBezTo>
                    <a:pt x="0" y="54102"/>
                    <a:pt x="54102" y="0"/>
                    <a:pt x="120777" y="0"/>
                  </a:cubicBezTo>
                  <a:cubicBezTo>
                    <a:pt x="187452" y="0"/>
                    <a:pt x="241554" y="54102"/>
                    <a:pt x="241554" y="120777"/>
                  </a:cubicBezTo>
                  <a:moveTo>
                    <a:pt x="120301" y="58483"/>
                  </a:moveTo>
                  <a:cubicBezTo>
                    <a:pt x="85916" y="58483"/>
                    <a:pt x="57912" y="86392"/>
                    <a:pt x="57912" y="120872"/>
                  </a:cubicBezTo>
                  <a:cubicBezTo>
                    <a:pt x="57912" y="155258"/>
                    <a:pt x="85820" y="183261"/>
                    <a:pt x="120301" y="183261"/>
                  </a:cubicBezTo>
                  <a:cubicBezTo>
                    <a:pt x="154781" y="183261"/>
                    <a:pt x="182690" y="155353"/>
                    <a:pt x="182690" y="120872"/>
                  </a:cubicBezTo>
                  <a:cubicBezTo>
                    <a:pt x="182690" y="86392"/>
                    <a:pt x="154686" y="58483"/>
                    <a:pt x="120301" y="58483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77" name="그래픽 97">
              <a:extLst>
                <a:ext uri="{FF2B5EF4-FFF2-40B4-BE49-F238E27FC236}">
                  <a16:creationId xmlns:a16="http://schemas.microsoft.com/office/drawing/2014/main" id="{C591BDAA-E5AB-41A1-835B-3D8DA5B9DF12}"/>
                </a:ext>
              </a:extLst>
            </p:cNvPr>
            <p:cNvSpPr/>
            <p:nvPr/>
          </p:nvSpPr>
          <p:spPr>
            <a:xfrm>
              <a:off x="1269467" y="8729821"/>
              <a:ext cx="190023" cy="304133"/>
            </a:xfrm>
            <a:custGeom>
              <a:avLst/>
              <a:gdLst>
                <a:gd name="connsiteX0" fmla="*/ 190024 w 190023"/>
                <a:gd name="connsiteY0" fmla="*/ 274796 h 304133"/>
                <a:gd name="connsiteX1" fmla="*/ 160687 w 190023"/>
                <a:gd name="connsiteY1" fmla="*/ 245459 h 304133"/>
                <a:gd name="connsiteX2" fmla="*/ 160592 w 190023"/>
                <a:gd name="connsiteY2" fmla="*/ 245459 h 304133"/>
                <a:gd name="connsiteX3" fmla="*/ 160592 w 190023"/>
                <a:gd name="connsiteY3" fmla="*/ 245459 h 304133"/>
                <a:gd name="connsiteX4" fmla="*/ 98584 w 190023"/>
                <a:gd name="connsiteY4" fmla="*/ 183451 h 304133"/>
                <a:gd name="connsiteX5" fmla="*/ 98584 w 190023"/>
                <a:gd name="connsiteY5" fmla="*/ 120682 h 304133"/>
                <a:gd name="connsiteX6" fmla="*/ 160782 w 190023"/>
                <a:gd name="connsiteY6" fmla="*/ 120682 h 304133"/>
                <a:gd name="connsiteX7" fmla="*/ 189833 w 190023"/>
                <a:gd name="connsiteY7" fmla="*/ 91630 h 304133"/>
                <a:gd name="connsiteX8" fmla="*/ 160782 w 190023"/>
                <a:gd name="connsiteY8" fmla="*/ 62579 h 304133"/>
                <a:gd name="connsiteX9" fmla="*/ 98584 w 190023"/>
                <a:gd name="connsiteY9" fmla="*/ 62579 h 304133"/>
                <a:gd name="connsiteX10" fmla="*/ 98584 w 190023"/>
                <a:gd name="connsiteY10" fmla="*/ 29051 h 304133"/>
                <a:gd name="connsiteX11" fmla="*/ 69533 w 190023"/>
                <a:gd name="connsiteY11" fmla="*/ 0 h 304133"/>
                <a:gd name="connsiteX12" fmla="*/ 40481 w 190023"/>
                <a:gd name="connsiteY12" fmla="*/ 29051 h 304133"/>
                <a:gd name="connsiteX13" fmla="*/ 40481 w 190023"/>
                <a:gd name="connsiteY13" fmla="*/ 62579 h 304133"/>
                <a:gd name="connsiteX14" fmla="*/ 29051 w 190023"/>
                <a:gd name="connsiteY14" fmla="*/ 62579 h 304133"/>
                <a:gd name="connsiteX15" fmla="*/ 0 w 190023"/>
                <a:gd name="connsiteY15" fmla="*/ 91630 h 304133"/>
                <a:gd name="connsiteX16" fmla="*/ 29051 w 190023"/>
                <a:gd name="connsiteY16" fmla="*/ 120682 h 304133"/>
                <a:gd name="connsiteX17" fmla="*/ 40291 w 190023"/>
                <a:gd name="connsiteY17" fmla="*/ 120682 h 304133"/>
                <a:gd name="connsiteX18" fmla="*/ 40291 w 190023"/>
                <a:gd name="connsiteY18" fmla="*/ 183451 h 304133"/>
                <a:gd name="connsiteX19" fmla="*/ 160211 w 190023"/>
                <a:gd name="connsiteY19" fmla="*/ 304133 h 304133"/>
                <a:gd name="connsiteX20" fmla="*/ 160687 w 190023"/>
                <a:gd name="connsiteY20" fmla="*/ 304133 h 304133"/>
                <a:gd name="connsiteX21" fmla="*/ 160782 w 190023"/>
                <a:gd name="connsiteY21" fmla="*/ 304133 h 304133"/>
                <a:gd name="connsiteX22" fmla="*/ 161068 w 190023"/>
                <a:gd name="connsiteY22" fmla="*/ 304133 h 304133"/>
                <a:gd name="connsiteX23" fmla="*/ 161068 w 190023"/>
                <a:gd name="connsiteY23" fmla="*/ 304133 h 304133"/>
                <a:gd name="connsiteX24" fmla="*/ 190024 w 190023"/>
                <a:gd name="connsiteY24" fmla="*/ 274796 h 30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023" h="304133">
                  <a:moveTo>
                    <a:pt x="190024" y="274796"/>
                  </a:moveTo>
                  <a:cubicBezTo>
                    <a:pt x="190024" y="258604"/>
                    <a:pt x="176879" y="245459"/>
                    <a:pt x="160687" y="245459"/>
                  </a:cubicBezTo>
                  <a:cubicBezTo>
                    <a:pt x="160687" y="245459"/>
                    <a:pt x="160592" y="245459"/>
                    <a:pt x="160592" y="245459"/>
                  </a:cubicBezTo>
                  <a:lnTo>
                    <a:pt x="160592" y="245459"/>
                  </a:lnTo>
                  <a:cubicBezTo>
                    <a:pt x="126302" y="245459"/>
                    <a:pt x="98584" y="217646"/>
                    <a:pt x="98584" y="183451"/>
                  </a:cubicBezTo>
                  <a:lnTo>
                    <a:pt x="98584" y="120682"/>
                  </a:lnTo>
                  <a:lnTo>
                    <a:pt x="160782" y="120682"/>
                  </a:lnTo>
                  <a:cubicBezTo>
                    <a:pt x="176784" y="120682"/>
                    <a:pt x="189833" y="107632"/>
                    <a:pt x="189833" y="91630"/>
                  </a:cubicBezTo>
                  <a:cubicBezTo>
                    <a:pt x="189833" y="75628"/>
                    <a:pt x="176784" y="62579"/>
                    <a:pt x="160782" y="62579"/>
                  </a:cubicBezTo>
                  <a:lnTo>
                    <a:pt x="98584" y="62579"/>
                  </a:lnTo>
                  <a:lnTo>
                    <a:pt x="98584" y="29051"/>
                  </a:lnTo>
                  <a:cubicBezTo>
                    <a:pt x="98584" y="13049"/>
                    <a:pt x="85534" y="0"/>
                    <a:pt x="69533" y="0"/>
                  </a:cubicBezTo>
                  <a:cubicBezTo>
                    <a:pt x="53531" y="0"/>
                    <a:pt x="40481" y="13049"/>
                    <a:pt x="40481" y="29051"/>
                  </a:cubicBezTo>
                  <a:lnTo>
                    <a:pt x="40481" y="62579"/>
                  </a:lnTo>
                  <a:lnTo>
                    <a:pt x="29051" y="62579"/>
                  </a:lnTo>
                  <a:cubicBezTo>
                    <a:pt x="13049" y="62579"/>
                    <a:pt x="0" y="75628"/>
                    <a:pt x="0" y="91630"/>
                  </a:cubicBezTo>
                  <a:cubicBezTo>
                    <a:pt x="0" y="107632"/>
                    <a:pt x="13049" y="120682"/>
                    <a:pt x="29051" y="120682"/>
                  </a:cubicBezTo>
                  <a:lnTo>
                    <a:pt x="40291" y="120682"/>
                  </a:lnTo>
                  <a:lnTo>
                    <a:pt x="40291" y="183451"/>
                  </a:lnTo>
                  <a:cubicBezTo>
                    <a:pt x="40291" y="249841"/>
                    <a:pt x="93917" y="303752"/>
                    <a:pt x="160211" y="304133"/>
                  </a:cubicBezTo>
                  <a:cubicBezTo>
                    <a:pt x="160401" y="304133"/>
                    <a:pt x="160496" y="304133"/>
                    <a:pt x="160687" y="304133"/>
                  </a:cubicBezTo>
                  <a:cubicBezTo>
                    <a:pt x="160782" y="304133"/>
                    <a:pt x="160782" y="304133"/>
                    <a:pt x="160782" y="304133"/>
                  </a:cubicBezTo>
                  <a:cubicBezTo>
                    <a:pt x="160877" y="304133"/>
                    <a:pt x="160973" y="304133"/>
                    <a:pt x="161068" y="304133"/>
                  </a:cubicBezTo>
                  <a:lnTo>
                    <a:pt x="161068" y="304133"/>
                  </a:lnTo>
                  <a:cubicBezTo>
                    <a:pt x="177070" y="303847"/>
                    <a:pt x="190024" y="290893"/>
                    <a:pt x="190024" y="274796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78" name="그래픽 97">
              <a:extLst>
                <a:ext uri="{FF2B5EF4-FFF2-40B4-BE49-F238E27FC236}">
                  <a16:creationId xmlns:a16="http://schemas.microsoft.com/office/drawing/2014/main" id="{0D6BE7BC-EE07-4FD8-ACF1-F8D42F134F50}"/>
                </a:ext>
              </a:extLst>
            </p:cNvPr>
            <p:cNvSpPr/>
            <p:nvPr/>
          </p:nvSpPr>
          <p:spPr>
            <a:xfrm>
              <a:off x="1730572" y="8729726"/>
              <a:ext cx="241553" cy="304037"/>
            </a:xfrm>
            <a:custGeom>
              <a:avLst/>
              <a:gdLst>
                <a:gd name="connsiteX0" fmla="*/ 212503 w 241553"/>
                <a:gd name="connsiteY0" fmla="*/ 0 h 304037"/>
                <a:gd name="connsiteX1" fmla="*/ 183451 w 241553"/>
                <a:gd name="connsiteY1" fmla="*/ 29051 h 304037"/>
                <a:gd name="connsiteX2" fmla="*/ 183451 w 241553"/>
                <a:gd name="connsiteY2" fmla="*/ 80105 h 304037"/>
                <a:gd name="connsiteX3" fmla="*/ 120777 w 241553"/>
                <a:gd name="connsiteY3" fmla="*/ 62484 h 304037"/>
                <a:gd name="connsiteX4" fmla="*/ 0 w 241553"/>
                <a:gd name="connsiteY4" fmla="*/ 183261 h 304037"/>
                <a:gd name="connsiteX5" fmla="*/ 120777 w 241553"/>
                <a:gd name="connsiteY5" fmla="*/ 304038 h 304037"/>
                <a:gd name="connsiteX6" fmla="*/ 241554 w 241553"/>
                <a:gd name="connsiteY6" fmla="*/ 183261 h 304037"/>
                <a:gd name="connsiteX7" fmla="*/ 241554 w 241553"/>
                <a:gd name="connsiteY7" fmla="*/ 29051 h 304037"/>
                <a:gd name="connsiteX8" fmla="*/ 212503 w 241553"/>
                <a:gd name="connsiteY8" fmla="*/ 0 h 304037"/>
                <a:gd name="connsiteX9" fmla="*/ 120301 w 241553"/>
                <a:gd name="connsiteY9" fmla="*/ 245650 h 304037"/>
                <a:gd name="connsiteX10" fmla="*/ 57912 w 241553"/>
                <a:gd name="connsiteY10" fmla="*/ 183261 h 304037"/>
                <a:gd name="connsiteX11" fmla="*/ 120301 w 241553"/>
                <a:gd name="connsiteY11" fmla="*/ 120872 h 304037"/>
                <a:gd name="connsiteX12" fmla="*/ 182689 w 241553"/>
                <a:gd name="connsiteY12" fmla="*/ 183261 h 304037"/>
                <a:gd name="connsiteX13" fmla="*/ 120301 w 241553"/>
                <a:gd name="connsiteY13" fmla="*/ 245650 h 30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553" h="304037">
                  <a:moveTo>
                    <a:pt x="212503" y="0"/>
                  </a:moveTo>
                  <a:cubicBezTo>
                    <a:pt x="196501" y="0"/>
                    <a:pt x="183451" y="13049"/>
                    <a:pt x="183451" y="29051"/>
                  </a:cubicBezTo>
                  <a:lnTo>
                    <a:pt x="183451" y="80105"/>
                  </a:lnTo>
                  <a:cubicBezTo>
                    <a:pt x="165164" y="68961"/>
                    <a:pt x="143732" y="62484"/>
                    <a:pt x="120777" y="62484"/>
                  </a:cubicBezTo>
                  <a:cubicBezTo>
                    <a:pt x="54102" y="62484"/>
                    <a:pt x="0" y="116586"/>
                    <a:pt x="0" y="183261"/>
                  </a:cubicBezTo>
                  <a:cubicBezTo>
                    <a:pt x="0" y="249936"/>
                    <a:pt x="54102" y="304038"/>
                    <a:pt x="120777" y="304038"/>
                  </a:cubicBezTo>
                  <a:cubicBezTo>
                    <a:pt x="187452" y="304038"/>
                    <a:pt x="241554" y="249936"/>
                    <a:pt x="241554" y="183261"/>
                  </a:cubicBezTo>
                  <a:lnTo>
                    <a:pt x="241554" y="29051"/>
                  </a:lnTo>
                  <a:cubicBezTo>
                    <a:pt x="241554" y="13049"/>
                    <a:pt x="228505" y="0"/>
                    <a:pt x="212503" y="0"/>
                  </a:cubicBezTo>
                  <a:moveTo>
                    <a:pt x="120301" y="245650"/>
                  </a:moveTo>
                  <a:cubicBezTo>
                    <a:pt x="85916" y="245650"/>
                    <a:pt x="57912" y="217742"/>
                    <a:pt x="57912" y="183261"/>
                  </a:cubicBezTo>
                  <a:cubicBezTo>
                    <a:pt x="57912" y="148781"/>
                    <a:pt x="85820" y="120872"/>
                    <a:pt x="120301" y="120872"/>
                  </a:cubicBezTo>
                  <a:cubicBezTo>
                    <a:pt x="154781" y="120872"/>
                    <a:pt x="182689" y="148781"/>
                    <a:pt x="182689" y="183261"/>
                  </a:cubicBezTo>
                  <a:cubicBezTo>
                    <a:pt x="182689" y="217742"/>
                    <a:pt x="154686" y="245650"/>
                    <a:pt x="120301" y="245650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79" name="그래픽 97">
              <a:extLst>
                <a:ext uri="{FF2B5EF4-FFF2-40B4-BE49-F238E27FC236}">
                  <a16:creationId xmlns:a16="http://schemas.microsoft.com/office/drawing/2014/main" id="{F6762460-2FB6-4EA3-B8C1-E52A529C7E61}"/>
                </a:ext>
              </a:extLst>
            </p:cNvPr>
            <p:cNvSpPr/>
            <p:nvPr/>
          </p:nvSpPr>
          <p:spPr>
            <a:xfrm>
              <a:off x="1987556" y="8792210"/>
              <a:ext cx="241554" cy="241554"/>
            </a:xfrm>
            <a:custGeom>
              <a:avLst/>
              <a:gdLst>
                <a:gd name="connsiteX0" fmla="*/ 241554 w 241554"/>
                <a:gd name="connsiteY0" fmla="*/ 120777 h 241554"/>
                <a:gd name="connsiteX1" fmla="*/ 120777 w 241554"/>
                <a:gd name="connsiteY1" fmla="*/ 241554 h 241554"/>
                <a:gd name="connsiteX2" fmla="*/ 0 w 241554"/>
                <a:gd name="connsiteY2" fmla="*/ 120777 h 241554"/>
                <a:gd name="connsiteX3" fmla="*/ 120777 w 241554"/>
                <a:gd name="connsiteY3" fmla="*/ 0 h 241554"/>
                <a:gd name="connsiteX4" fmla="*/ 241554 w 241554"/>
                <a:gd name="connsiteY4" fmla="*/ 120777 h 241554"/>
                <a:gd name="connsiteX5" fmla="*/ 120301 w 241554"/>
                <a:gd name="connsiteY5" fmla="*/ 58483 h 241554"/>
                <a:gd name="connsiteX6" fmla="*/ 57912 w 241554"/>
                <a:gd name="connsiteY6" fmla="*/ 120872 h 241554"/>
                <a:gd name="connsiteX7" fmla="*/ 120301 w 241554"/>
                <a:gd name="connsiteY7" fmla="*/ 183261 h 241554"/>
                <a:gd name="connsiteX8" fmla="*/ 182690 w 241554"/>
                <a:gd name="connsiteY8" fmla="*/ 120872 h 241554"/>
                <a:gd name="connsiteX9" fmla="*/ 120301 w 241554"/>
                <a:gd name="connsiteY9" fmla="*/ 58483 h 24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554" h="241554">
                  <a:moveTo>
                    <a:pt x="241554" y="120777"/>
                  </a:moveTo>
                  <a:cubicBezTo>
                    <a:pt x="241554" y="187452"/>
                    <a:pt x="187452" y="241554"/>
                    <a:pt x="120777" y="241554"/>
                  </a:cubicBezTo>
                  <a:cubicBezTo>
                    <a:pt x="54102" y="241554"/>
                    <a:pt x="0" y="187452"/>
                    <a:pt x="0" y="120777"/>
                  </a:cubicBezTo>
                  <a:cubicBezTo>
                    <a:pt x="0" y="54102"/>
                    <a:pt x="54102" y="0"/>
                    <a:pt x="120777" y="0"/>
                  </a:cubicBezTo>
                  <a:cubicBezTo>
                    <a:pt x="187452" y="0"/>
                    <a:pt x="241554" y="54102"/>
                    <a:pt x="241554" y="120777"/>
                  </a:cubicBezTo>
                  <a:moveTo>
                    <a:pt x="120301" y="58483"/>
                  </a:moveTo>
                  <a:cubicBezTo>
                    <a:pt x="85916" y="58483"/>
                    <a:pt x="57912" y="86392"/>
                    <a:pt x="57912" y="120872"/>
                  </a:cubicBezTo>
                  <a:cubicBezTo>
                    <a:pt x="57912" y="155258"/>
                    <a:pt x="85820" y="183261"/>
                    <a:pt x="120301" y="183261"/>
                  </a:cubicBezTo>
                  <a:cubicBezTo>
                    <a:pt x="154686" y="183261"/>
                    <a:pt x="182690" y="155353"/>
                    <a:pt x="182690" y="120872"/>
                  </a:cubicBezTo>
                  <a:cubicBezTo>
                    <a:pt x="182594" y="86392"/>
                    <a:pt x="154686" y="58483"/>
                    <a:pt x="120301" y="58483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80" name="그래픽 97">
              <a:extLst>
                <a:ext uri="{FF2B5EF4-FFF2-40B4-BE49-F238E27FC236}">
                  <a16:creationId xmlns:a16="http://schemas.microsoft.com/office/drawing/2014/main" id="{3417BD73-9853-49A0-B7F2-EC297600B984}"/>
                </a:ext>
              </a:extLst>
            </p:cNvPr>
            <p:cNvSpPr/>
            <p:nvPr/>
          </p:nvSpPr>
          <p:spPr>
            <a:xfrm>
              <a:off x="2244064" y="8792114"/>
              <a:ext cx="149828" cy="241554"/>
            </a:xfrm>
            <a:custGeom>
              <a:avLst/>
              <a:gdLst>
                <a:gd name="connsiteX0" fmla="*/ 120396 w 149828"/>
                <a:gd name="connsiteY0" fmla="*/ 183166 h 241554"/>
                <a:gd name="connsiteX1" fmla="*/ 120206 w 149828"/>
                <a:gd name="connsiteY1" fmla="*/ 183166 h 241554"/>
                <a:gd name="connsiteX2" fmla="*/ 120206 w 149828"/>
                <a:gd name="connsiteY2" fmla="*/ 183166 h 241554"/>
                <a:gd name="connsiteX3" fmla="*/ 57912 w 149828"/>
                <a:gd name="connsiteY3" fmla="*/ 120777 h 241554"/>
                <a:gd name="connsiteX4" fmla="*/ 120301 w 149828"/>
                <a:gd name="connsiteY4" fmla="*/ 58388 h 241554"/>
                <a:gd name="connsiteX5" fmla="*/ 120777 w 149828"/>
                <a:gd name="connsiteY5" fmla="*/ 58293 h 241554"/>
                <a:gd name="connsiteX6" fmla="*/ 149828 w 149828"/>
                <a:gd name="connsiteY6" fmla="*/ 29242 h 241554"/>
                <a:gd name="connsiteX7" fmla="*/ 120777 w 149828"/>
                <a:gd name="connsiteY7" fmla="*/ 191 h 241554"/>
                <a:gd name="connsiteX8" fmla="*/ 120777 w 149828"/>
                <a:gd name="connsiteY8" fmla="*/ 0 h 241554"/>
                <a:gd name="connsiteX9" fmla="*/ 0 w 149828"/>
                <a:gd name="connsiteY9" fmla="*/ 120777 h 241554"/>
                <a:gd name="connsiteX10" fmla="*/ 120777 w 149828"/>
                <a:gd name="connsiteY10" fmla="*/ 241554 h 241554"/>
                <a:gd name="connsiteX11" fmla="*/ 120777 w 149828"/>
                <a:gd name="connsiteY11" fmla="*/ 241173 h 241554"/>
                <a:gd name="connsiteX12" fmla="*/ 120396 w 149828"/>
                <a:gd name="connsiteY12" fmla="*/ 241173 h 241554"/>
                <a:gd name="connsiteX13" fmla="*/ 149447 w 149828"/>
                <a:gd name="connsiteY13" fmla="*/ 212122 h 241554"/>
                <a:gd name="connsiteX14" fmla="*/ 120396 w 149828"/>
                <a:gd name="connsiteY14" fmla="*/ 183166 h 24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9828" h="241554">
                  <a:moveTo>
                    <a:pt x="120396" y="183166"/>
                  </a:moveTo>
                  <a:cubicBezTo>
                    <a:pt x="120301" y="183166"/>
                    <a:pt x="120206" y="183166"/>
                    <a:pt x="120206" y="183166"/>
                  </a:cubicBezTo>
                  <a:cubicBezTo>
                    <a:pt x="120206" y="183166"/>
                    <a:pt x="120206" y="183166"/>
                    <a:pt x="120206" y="183166"/>
                  </a:cubicBezTo>
                  <a:cubicBezTo>
                    <a:pt x="85820" y="183166"/>
                    <a:pt x="57912" y="155258"/>
                    <a:pt x="57912" y="120777"/>
                  </a:cubicBezTo>
                  <a:cubicBezTo>
                    <a:pt x="57912" y="86296"/>
                    <a:pt x="85820" y="58388"/>
                    <a:pt x="120301" y="58388"/>
                  </a:cubicBezTo>
                  <a:lnTo>
                    <a:pt x="120777" y="58293"/>
                  </a:lnTo>
                  <a:cubicBezTo>
                    <a:pt x="136779" y="58293"/>
                    <a:pt x="149828" y="45244"/>
                    <a:pt x="149828" y="29242"/>
                  </a:cubicBezTo>
                  <a:cubicBezTo>
                    <a:pt x="149828" y="13240"/>
                    <a:pt x="136779" y="191"/>
                    <a:pt x="120777" y="191"/>
                  </a:cubicBezTo>
                  <a:lnTo>
                    <a:pt x="120777" y="0"/>
                  </a:lnTo>
                  <a:cubicBezTo>
                    <a:pt x="54102" y="0"/>
                    <a:pt x="0" y="54102"/>
                    <a:pt x="0" y="120777"/>
                  </a:cubicBezTo>
                  <a:cubicBezTo>
                    <a:pt x="0" y="187452"/>
                    <a:pt x="54102" y="241554"/>
                    <a:pt x="120777" y="241554"/>
                  </a:cubicBezTo>
                  <a:lnTo>
                    <a:pt x="120777" y="241173"/>
                  </a:lnTo>
                  <a:cubicBezTo>
                    <a:pt x="120682" y="241173"/>
                    <a:pt x="120587" y="241173"/>
                    <a:pt x="120396" y="241173"/>
                  </a:cubicBezTo>
                  <a:cubicBezTo>
                    <a:pt x="136398" y="241173"/>
                    <a:pt x="149447" y="228124"/>
                    <a:pt x="149447" y="212122"/>
                  </a:cubicBezTo>
                  <a:cubicBezTo>
                    <a:pt x="149352" y="196215"/>
                    <a:pt x="136398" y="183261"/>
                    <a:pt x="120396" y="183166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</p:spTree>
    <p:extLst>
      <p:ext uri="{BB962C8B-B14F-4D97-AF65-F5344CB8AC3E}">
        <p14:creationId xmlns:p14="http://schemas.microsoft.com/office/powerpoint/2010/main" val="1972209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pPr/>
              <a:t>2</a:t>
            </a:fld>
            <a:endParaRPr lang="ko-KR" altLang="en-US"/>
          </a:p>
        </p:txBody>
      </p:sp>
      <p:grpSp>
        <p:nvGrpSpPr>
          <p:cNvPr id="159" name="그래픽 81">
            <a:extLst>
              <a:ext uri="{FF2B5EF4-FFF2-40B4-BE49-F238E27FC236}">
                <a16:creationId xmlns:a16="http://schemas.microsoft.com/office/drawing/2014/main" id="{D7D2B200-ED38-4E08-8B7A-3604A2692B7D}"/>
              </a:ext>
            </a:extLst>
          </p:cNvPr>
          <p:cNvGrpSpPr/>
          <p:nvPr/>
        </p:nvGrpSpPr>
        <p:grpSpPr>
          <a:xfrm>
            <a:off x="688916" y="636029"/>
            <a:ext cx="728918" cy="134298"/>
            <a:chOff x="5638800" y="3000375"/>
            <a:chExt cx="914018" cy="168402"/>
          </a:xfrm>
        </p:grpSpPr>
        <p:sp>
          <p:nvSpPr>
            <p:cNvPr id="160" name="그래픽 81">
              <a:extLst>
                <a:ext uri="{FF2B5EF4-FFF2-40B4-BE49-F238E27FC236}">
                  <a16:creationId xmlns:a16="http://schemas.microsoft.com/office/drawing/2014/main" id="{304869D5-9343-4A92-8247-5C1AA8A1095F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3" name="그래픽 81">
              <a:extLst>
                <a:ext uri="{FF2B5EF4-FFF2-40B4-BE49-F238E27FC236}">
                  <a16:creationId xmlns:a16="http://schemas.microsoft.com/office/drawing/2014/main" id="{66D7CA7C-FBE8-403E-B986-E2550EA8DEDA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5" name="그래픽 81">
              <a:extLst>
                <a:ext uri="{FF2B5EF4-FFF2-40B4-BE49-F238E27FC236}">
                  <a16:creationId xmlns:a16="http://schemas.microsoft.com/office/drawing/2014/main" id="{0A534E02-FF70-4A86-A244-DC0618A9A0B3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6" name="그래픽 81">
              <a:extLst>
                <a:ext uri="{FF2B5EF4-FFF2-40B4-BE49-F238E27FC236}">
                  <a16:creationId xmlns:a16="http://schemas.microsoft.com/office/drawing/2014/main" id="{563583F2-5484-4629-BF76-131929B914FA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7" name="그래픽 81">
              <a:extLst>
                <a:ext uri="{FF2B5EF4-FFF2-40B4-BE49-F238E27FC236}">
                  <a16:creationId xmlns:a16="http://schemas.microsoft.com/office/drawing/2014/main" id="{161B6045-3020-4DA2-8264-CCB7AB86F50B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54C20A0A-D236-4144-A593-674E4FB8F2C3}"/>
              </a:ext>
            </a:extLst>
          </p:cNvPr>
          <p:cNvSpPr txBox="1"/>
          <p:nvPr/>
        </p:nvSpPr>
        <p:spPr>
          <a:xfrm>
            <a:off x="593949" y="1142737"/>
            <a:ext cx="54761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Gotham Pro Light" panose="02000503030000020004" pitchFamily="50" charset="0"/>
              </a:rPr>
              <a:t>목차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Gotham Pro Light" panose="02000503030000020004" pitchFamily="50" charset="0"/>
            </a:endParaRP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0B2680AC-17B6-4711-97B3-001065ED0269}"/>
              </a:ext>
            </a:extLst>
          </p:cNvPr>
          <p:cNvCxnSpPr>
            <a:cxnSpLocks/>
          </p:cNvCxnSpPr>
          <p:nvPr/>
        </p:nvCxnSpPr>
        <p:spPr>
          <a:xfrm flipH="1">
            <a:off x="593949" y="6929740"/>
            <a:ext cx="948374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FEC2606D-6F72-4EA5-9137-8A174ECE10B9}"/>
              </a:ext>
            </a:extLst>
          </p:cNvPr>
          <p:cNvSpPr txBox="1"/>
          <p:nvPr/>
        </p:nvSpPr>
        <p:spPr>
          <a:xfrm>
            <a:off x="593949" y="1219696"/>
            <a:ext cx="9496152" cy="1681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798721" latinLnBrk="1">
              <a:lnSpc>
                <a:spcPct val="150000"/>
              </a:lnSpc>
              <a:spcBef>
                <a:spcPct val="20000"/>
              </a:spcBef>
              <a:buAutoNum type="arabicParenBoth"/>
              <a:defRPr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Poppins SemiBold" panose="00000700000000000000" pitchFamily="2" charset="0"/>
            </a:endParaRPr>
          </a:p>
          <a:p>
            <a:pPr defTabSz="798721" latinLnBrk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테스트 보드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Block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Diagram</a:t>
            </a:r>
          </a:p>
          <a:p>
            <a:pPr defTabSz="798721" latinLnBrk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2. PIN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기능 정의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Poppins SemiBold" panose="00000700000000000000" pitchFamily="2" charset="0"/>
            </a:endParaRPr>
          </a:p>
          <a:p>
            <a:pPr defTabSz="798721" latinLnBrk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비고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75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pPr/>
              <a:t>3</a:t>
            </a:fld>
            <a:endParaRPr lang="ko-KR" altLang="en-US"/>
          </a:p>
        </p:txBody>
      </p:sp>
      <p:grpSp>
        <p:nvGrpSpPr>
          <p:cNvPr id="159" name="그래픽 81">
            <a:extLst>
              <a:ext uri="{FF2B5EF4-FFF2-40B4-BE49-F238E27FC236}">
                <a16:creationId xmlns:a16="http://schemas.microsoft.com/office/drawing/2014/main" id="{D7D2B200-ED38-4E08-8B7A-3604A2692B7D}"/>
              </a:ext>
            </a:extLst>
          </p:cNvPr>
          <p:cNvGrpSpPr/>
          <p:nvPr/>
        </p:nvGrpSpPr>
        <p:grpSpPr>
          <a:xfrm>
            <a:off x="279341" y="223029"/>
            <a:ext cx="728918" cy="134298"/>
            <a:chOff x="5638800" y="3000375"/>
            <a:chExt cx="914018" cy="168402"/>
          </a:xfrm>
        </p:grpSpPr>
        <p:sp>
          <p:nvSpPr>
            <p:cNvPr id="160" name="그래픽 81">
              <a:extLst>
                <a:ext uri="{FF2B5EF4-FFF2-40B4-BE49-F238E27FC236}">
                  <a16:creationId xmlns:a16="http://schemas.microsoft.com/office/drawing/2014/main" id="{304869D5-9343-4A92-8247-5C1AA8A1095F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3" name="그래픽 81">
              <a:extLst>
                <a:ext uri="{FF2B5EF4-FFF2-40B4-BE49-F238E27FC236}">
                  <a16:creationId xmlns:a16="http://schemas.microsoft.com/office/drawing/2014/main" id="{66D7CA7C-FBE8-403E-B986-E2550EA8DEDA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5" name="그래픽 81">
              <a:extLst>
                <a:ext uri="{FF2B5EF4-FFF2-40B4-BE49-F238E27FC236}">
                  <a16:creationId xmlns:a16="http://schemas.microsoft.com/office/drawing/2014/main" id="{0A534E02-FF70-4A86-A244-DC0618A9A0B3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6" name="그래픽 81">
              <a:extLst>
                <a:ext uri="{FF2B5EF4-FFF2-40B4-BE49-F238E27FC236}">
                  <a16:creationId xmlns:a16="http://schemas.microsoft.com/office/drawing/2014/main" id="{563583F2-5484-4629-BF76-131929B914FA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7" name="그래픽 81">
              <a:extLst>
                <a:ext uri="{FF2B5EF4-FFF2-40B4-BE49-F238E27FC236}">
                  <a16:creationId xmlns:a16="http://schemas.microsoft.com/office/drawing/2014/main" id="{161B6045-3020-4DA2-8264-CCB7AB86F50B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54C20A0A-D236-4144-A593-674E4FB8F2C3}"/>
              </a:ext>
            </a:extLst>
          </p:cNvPr>
          <p:cNvSpPr txBox="1"/>
          <p:nvPr/>
        </p:nvSpPr>
        <p:spPr>
          <a:xfrm>
            <a:off x="184375" y="339785"/>
            <a:ext cx="54761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정전류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 테스트 동작검증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Gotham Pro Light" panose="02000503030000020004" pitchFamily="50" charset="0"/>
            </a:endParaRP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0B2680AC-17B6-4711-97B3-001065ED0269}"/>
              </a:ext>
            </a:extLst>
          </p:cNvPr>
          <p:cNvCxnSpPr>
            <a:cxnSpLocks/>
          </p:cNvCxnSpPr>
          <p:nvPr/>
        </p:nvCxnSpPr>
        <p:spPr>
          <a:xfrm flipH="1">
            <a:off x="593949" y="6929740"/>
            <a:ext cx="948374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FEC2606D-6F72-4EA5-9137-8A174ECE10B9}"/>
              </a:ext>
            </a:extLst>
          </p:cNvPr>
          <p:cNvSpPr txBox="1"/>
          <p:nvPr/>
        </p:nvSpPr>
        <p:spPr>
          <a:xfrm>
            <a:off x="184374" y="806696"/>
            <a:ext cx="9496152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798721" latinLnBrk="1">
              <a:lnSpc>
                <a:spcPct val="150000"/>
              </a:lnSpc>
              <a:spcBef>
                <a:spcPct val="20000"/>
              </a:spcBef>
              <a:buAutoNum type="arabicPeriod"/>
              <a:defRPr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테스트 보드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Block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Diagram</a:t>
            </a:r>
            <a:endParaRPr lang="en-US" altLang="ko-KR" sz="1000" dirty="0">
              <a:latin typeface="+mn-ea"/>
              <a:cs typeface="Gotham Pro Light" panose="02000503030000020004" pitchFamily="50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7B529A-3EC5-A6A2-6C0F-C74C9593FA6E}"/>
              </a:ext>
            </a:extLst>
          </p:cNvPr>
          <p:cNvSpPr/>
          <p:nvPr/>
        </p:nvSpPr>
        <p:spPr>
          <a:xfrm>
            <a:off x="441267" y="3205764"/>
            <a:ext cx="1938969" cy="1226319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CURRENT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MIRROR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76E7E5-EB97-4A7D-C426-17C2D70A16CD}"/>
              </a:ext>
            </a:extLst>
          </p:cNvPr>
          <p:cNvSpPr/>
          <p:nvPr/>
        </p:nvSpPr>
        <p:spPr>
          <a:xfrm>
            <a:off x="8776409" y="1817950"/>
            <a:ext cx="1806798" cy="49160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 MCU BOARD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EXT_Input_signal</a:t>
            </a:r>
            <a:endParaRPr lang="en-US" altLang="ko-KR" sz="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STEP_UP_SWITCH</a:t>
            </a:r>
            <a:endParaRPr lang="ko-KR" altLang="en-US" sz="900" b="1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indent="0" algn="ctr" rtl="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b="1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CH_DISCHARGE</a:t>
            </a:r>
            <a:endParaRPr lang="ko-KR" altLang="ko-KR" sz="9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rtl="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b="1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REF_DISCHARGE</a:t>
            </a:r>
            <a:endParaRPr lang="ko-KR" altLang="ko-KR" sz="9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rtl="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b="1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STIM_CH_ON</a:t>
            </a:r>
            <a:endParaRPr lang="ko-KR" altLang="ko-KR" sz="9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b="1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STIM_REF_ON</a:t>
            </a:r>
            <a:endParaRPr lang="ko-KR" altLang="ko-KR" sz="9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b="1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BIPHASIC_SW_ON</a:t>
            </a:r>
            <a:endParaRPr lang="ko-KR" altLang="ko-KR" sz="9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altLang="ko-KR" sz="900" b="1" dirty="0">
                <a:latin typeface="Arial" panose="020B0604020202020204" pitchFamily="34" charset="0"/>
                <a:cs typeface="Arial" panose="020B0604020202020204" pitchFamily="34" charset="0"/>
              </a:rPr>
              <a:t>PEAK_DISCHG_SW_ON</a:t>
            </a: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EXT_output_signal</a:t>
            </a:r>
            <a:endParaRPr lang="en-US" altLang="ko-K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900" b="0" dirty="0">
                <a:solidFill>
                  <a:schemeClr val="bg1"/>
                </a:solidFill>
              </a:rPr>
              <a:t>PEAK_DET_OUT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074C63A-C976-EAF3-1841-7AEB0BEF1389}"/>
              </a:ext>
            </a:extLst>
          </p:cNvPr>
          <p:cNvCxnSpPr>
            <a:cxnSpLocks/>
          </p:cNvCxnSpPr>
          <p:nvPr/>
        </p:nvCxnSpPr>
        <p:spPr>
          <a:xfrm>
            <a:off x="3727657" y="2380957"/>
            <a:ext cx="0" cy="838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239A05D-6DE2-73B5-46C0-72142AC07187}"/>
              </a:ext>
            </a:extLst>
          </p:cNvPr>
          <p:cNvSpPr txBox="1"/>
          <p:nvPr/>
        </p:nvSpPr>
        <p:spPr>
          <a:xfrm>
            <a:off x="3727657" y="4906006"/>
            <a:ext cx="40401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1000" b="1" dirty="0">
                <a:latin typeface="+mn-ea"/>
              </a:rPr>
              <a:t>CH_ELECT (</a:t>
            </a:r>
            <a:r>
              <a:rPr lang="ko-KR" altLang="en-US" sz="1000" b="1" dirty="0">
                <a:latin typeface="+mn-ea"/>
              </a:rPr>
              <a:t>이어팁 자극 출력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1000" b="1" dirty="0">
                <a:latin typeface="+mn-ea"/>
              </a:rPr>
              <a:t>REF_ ELECT (</a:t>
            </a:r>
            <a:r>
              <a:rPr lang="ko-KR" altLang="en-US" sz="1000" b="1" dirty="0">
                <a:latin typeface="+mn-ea"/>
              </a:rPr>
              <a:t>이어후크 자극 출력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endParaRPr lang="en-US" altLang="ko-KR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09DF23-7060-7F41-0771-FDF1D39AE36A}"/>
              </a:ext>
            </a:extLst>
          </p:cNvPr>
          <p:cNvSpPr txBox="1"/>
          <p:nvPr/>
        </p:nvSpPr>
        <p:spPr>
          <a:xfrm>
            <a:off x="2429941" y="3624992"/>
            <a:ext cx="1091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n-ea"/>
              </a:rPr>
              <a:t>I_REF</a:t>
            </a:r>
            <a:endParaRPr lang="ko-KR" altLang="en-US" sz="1100" dirty="0"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23AD2B-A858-C88D-044F-71F61DAE3DA8}"/>
              </a:ext>
            </a:extLst>
          </p:cNvPr>
          <p:cNvSpPr/>
          <p:nvPr/>
        </p:nvSpPr>
        <p:spPr>
          <a:xfrm>
            <a:off x="3619424" y="3219307"/>
            <a:ext cx="2423783" cy="1402315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STIMULATOR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B8AFF67-1EBB-9CBF-B0F9-EE44680FE0E2}"/>
              </a:ext>
            </a:extLst>
          </p:cNvPr>
          <p:cNvSpPr/>
          <p:nvPr/>
        </p:nvSpPr>
        <p:spPr>
          <a:xfrm>
            <a:off x="3625562" y="5618099"/>
            <a:ext cx="2423782" cy="12328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PEAK DETECTION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C4EC885-4B7D-3BD1-82D6-169BCAA95B64}"/>
              </a:ext>
            </a:extLst>
          </p:cNvPr>
          <p:cNvSpPr/>
          <p:nvPr/>
        </p:nvSpPr>
        <p:spPr>
          <a:xfrm>
            <a:off x="441267" y="4869089"/>
            <a:ext cx="1938969" cy="4053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스위치 제어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C9A31EA-E3B2-81F1-DDB5-B6EF2155E6D7}"/>
              </a:ext>
            </a:extLst>
          </p:cNvPr>
          <p:cNvCxnSpPr>
            <a:cxnSpLocks/>
          </p:cNvCxnSpPr>
          <p:nvPr/>
        </p:nvCxnSpPr>
        <p:spPr>
          <a:xfrm flipV="1">
            <a:off x="1410750" y="4432083"/>
            <a:ext cx="0" cy="4290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1592F7E-1A2A-9418-4DB3-767684E51EF1}"/>
              </a:ext>
            </a:extLst>
          </p:cNvPr>
          <p:cNvSpPr/>
          <p:nvPr/>
        </p:nvSpPr>
        <p:spPr>
          <a:xfrm>
            <a:off x="3619424" y="1559733"/>
            <a:ext cx="2423783" cy="781309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UP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5649F2C-DEF8-E064-24FD-CDF7E5C5D5A3}"/>
              </a:ext>
            </a:extLst>
          </p:cNvPr>
          <p:cNvCxnSpPr>
            <a:cxnSpLocks/>
          </p:cNvCxnSpPr>
          <p:nvPr/>
        </p:nvCxnSpPr>
        <p:spPr>
          <a:xfrm>
            <a:off x="3727657" y="4700390"/>
            <a:ext cx="0" cy="9177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79A956B-1092-667B-BA92-9EDFAF0DB6B8}"/>
              </a:ext>
            </a:extLst>
          </p:cNvPr>
          <p:cNvCxnSpPr>
            <a:cxnSpLocks/>
          </p:cNvCxnSpPr>
          <p:nvPr/>
        </p:nvCxnSpPr>
        <p:spPr>
          <a:xfrm>
            <a:off x="2380235" y="3877328"/>
            <a:ext cx="11906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CCB456C1-A8FD-E41B-5ADD-F5CEF88919B5}"/>
              </a:ext>
            </a:extLst>
          </p:cNvPr>
          <p:cNvCxnSpPr>
            <a:cxnSpLocks/>
          </p:cNvCxnSpPr>
          <p:nvPr/>
        </p:nvCxnSpPr>
        <p:spPr>
          <a:xfrm flipH="1">
            <a:off x="6079128" y="3404791"/>
            <a:ext cx="25695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63279D52-D881-8959-2038-F1469CE1D670}"/>
              </a:ext>
            </a:extLst>
          </p:cNvPr>
          <p:cNvSpPr txBox="1"/>
          <p:nvPr/>
        </p:nvSpPr>
        <p:spPr>
          <a:xfrm>
            <a:off x="6141432" y="3563448"/>
            <a:ext cx="23867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CH_DISCHARGE (H/L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디지털 신호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REF_DISCHARGE(H/L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디지털 신호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STIM_CH_ON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     (</a:t>
            </a:r>
            <a:r>
              <a:rPr lang="en-US" altLang="ko-KR" sz="10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Duty(400us) / Freq(30HZ))</a:t>
            </a:r>
            <a:endParaRPr lang="en-US" altLang="ko-KR" sz="1000" b="1" dirty="0">
              <a:solidFill>
                <a:srgbClr val="FF0000"/>
              </a:solidFill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STIM_REF_ON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    (</a:t>
            </a:r>
            <a:r>
              <a:rPr lang="en-US" altLang="ko-KR" sz="10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Duty(400us) / Freq(30HZ))</a:t>
            </a:r>
            <a:endParaRPr lang="en-US" altLang="ko-KR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5083DC7-7E19-1622-2EAE-716E78CE4B25}"/>
              </a:ext>
            </a:extLst>
          </p:cNvPr>
          <p:cNvSpPr txBox="1"/>
          <p:nvPr/>
        </p:nvSpPr>
        <p:spPr>
          <a:xfrm>
            <a:off x="6145685" y="2034449"/>
            <a:ext cx="241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STEP_UP_SWITCH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(Freq=800KHz / PW(ns)=50~400)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647F2B5-0CB3-628D-A693-334D75720593}"/>
              </a:ext>
            </a:extLst>
          </p:cNvPr>
          <p:cNvSpPr txBox="1"/>
          <p:nvPr/>
        </p:nvSpPr>
        <p:spPr>
          <a:xfrm>
            <a:off x="1283956" y="4530520"/>
            <a:ext cx="1091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+mn-ea"/>
              </a:rPr>
              <a:t>전류 제어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E60614F-B748-8122-A6DE-0FA1127FAB63}"/>
              </a:ext>
            </a:extLst>
          </p:cNvPr>
          <p:cNvSpPr txBox="1"/>
          <p:nvPr/>
        </p:nvSpPr>
        <p:spPr>
          <a:xfrm>
            <a:off x="3740056" y="2598539"/>
            <a:ext cx="2303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n-ea"/>
              </a:rPr>
              <a:t>VDDH(40V </a:t>
            </a:r>
            <a:r>
              <a:rPr lang="ko-KR" altLang="en-US" sz="1100" dirty="0">
                <a:latin typeface="+mn-ea"/>
              </a:rPr>
              <a:t>고정</a:t>
            </a:r>
            <a:r>
              <a:rPr lang="en-US" altLang="ko-KR" sz="1100" dirty="0">
                <a:latin typeface="+mn-ea"/>
              </a:rPr>
              <a:t> , </a:t>
            </a:r>
            <a:r>
              <a:rPr lang="ko-KR" altLang="en-US" sz="1100" dirty="0">
                <a:latin typeface="+mn-ea"/>
              </a:rPr>
              <a:t>추후 변경 가능</a:t>
            </a:r>
            <a:r>
              <a:rPr lang="en-US" altLang="ko-KR" sz="1100" dirty="0">
                <a:latin typeface="+mn-ea"/>
              </a:rPr>
              <a:t>)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7EDAA66-E60C-4078-E4C5-BAEA797C5AC5}"/>
              </a:ext>
            </a:extLst>
          </p:cNvPr>
          <p:cNvSpPr txBox="1"/>
          <p:nvPr/>
        </p:nvSpPr>
        <p:spPr>
          <a:xfrm>
            <a:off x="2091607" y="1781294"/>
            <a:ext cx="17679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+mn-ea"/>
              </a:rPr>
              <a:t>전원 </a:t>
            </a:r>
            <a:r>
              <a:rPr lang="en-US" altLang="ko-KR" sz="1100" dirty="0">
                <a:latin typeface="+mn-ea"/>
              </a:rPr>
              <a:t>: 3.3v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5FE84998-485D-350F-6AEB-26B4B1C2C3DA}"/>
              </a:ext>
            </a:extLst>
          </p:cNvPr>
          <p:cNvCxnSpPr>
            <a:cxnSpLocks/>
          </p:cNvCxnSpPr>
          <p:nvPr/>
        </p:nvCxnSpPr>
        <p:spPr>
          <a:xfrm flipH="1">
            <a:off x="6079127" y="5618099"/>
            <a:ext cx="25695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545613E-769E-8D7D-829A-EE7E521D2FF4}"/>
              </a:ext>
            </a:extLst>
          </p:cNvPr>
          <p:cNvSpPr txBox="1"/>
          <p:nvPr/>
        </p:nvSpPr>
        <p:spPr>
          <a:xfrm>
            <a:off x="6079127" y="5727648"/>
            <a:ext cx="40401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BIPHASIC_SW_ON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    (PEAK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DETECTION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ON/OFF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 제어 신호 입력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PEAK_DISCHG_SW_ON</a:t>
            </a: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66D738AE-6DE9-C634-0163-759EE2D4042C}"/>
              </a:ext>
            </a:extLst>
          </p:cNvPr>
          <p:cNvCxnSpPr>
            <a:cxnSpLocks/>
          </p:cNvCxnSpPr>
          <p:nvPr/>
        </p:nvCxnSpPr>
        <p:spPr>
          <a:xfrm>
            <a:off x="6115486" y="6552376"/>
            <a:ext cx="2631140" cy="20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404642CE-C783-4198-16E2-14017F4DDDED}"/>
              </a:ext>
            </a:extLst>
          </p:cNvPr>
          <p:cNvSpPr txBox="1"/>
          <p:nvPr/>
        </p:nvSpPr>
        <p:spPr>
          <a:xfrm>
            <a:off x="6079127" y="6630304"/>
            <a:ext cx="4040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1000" b="0" dirty="0">
                <a:solidFill>
                  <a:srgbClr val="FF0000"/>
                </a:solidFill>
              </a:rPr>
              <a:t>PEAK_DET_OUT</a:t>
            </a:r>
            <a:r>
              <a:rPr lang="ko-KR" alt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(ADC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출력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299998A5-C1C1-2875-DD8E-8328533AE412}"/>
              </a:ext>
            </a:extLst>
          </p:cNvPr>
          <p:cNvSpPr/>
          <p:nvPr/>
        </p:nvSpPr>
        <p:spPr>
          <a:xfrm>
            <a:off x="474641" y="1578412"/>
            <a:ext cx="1938969" cy="10201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POWER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SUPPLY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05CC4738-7CEC-AAB0-EB65-7985A9ECA102}"/>
              </a:ext>
            </a:extLst>
          </p:cNvPr>
          <p:cNvCxnSpPr>
            <a:cxnSpLocks/>
          </p:cNvCxnSpPr>
          <p:nvPr/>
        </p:nvCxnSpPr>
        <p:spPr>
          <a:xfrm>
            <a:off x="1376032" y="2609414"/>
            <a:ext cx="0" cy="596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F753B8E0-4EF4-5070-ABA4-0B7EB696033A}"/>
              </a:ext>
            </a:extLst>
          </p:cNvPr>
          <p:cNvCxnSpPr>
            <a:cxnSpLocks/>
          </p:cNvCxnSpPr>
          <p:nvPr/>
        </p:nvCxnSpPr>
        <p:spPr>
          <a:xfrm>
            <a:off x="2428754" y="2095886"/>
            <a:ext cx="11906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86ECC27F-EE02-CEBA-8190-4ABFFC1BE376}"/>
              </a:ext>
            </a:extLst>
          </p:cNvPr>
          <p:cNvSpPr txBox="1"/>
          <p:nvPr/>
        </p:nvSpPr>
        <p:spPr>
          <a:xfrm>
            <a:off x="859605" y="2732334"/>
            <a:ext cx="17679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+mn-ea"/>
              </a:rPr>
              <a:t>전원 </a:t>
            </a:r>
            <a:r>
              <a:rPr lang="en-US" altLang="ko-KR" sz="1100" dirty="0">
                <a:latin typeface="+mn-ea"/>
              </a:rPr>
              <a:t>: 5v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9A04023F-E47F-CF34-336C-8893ADC4A986}"/>
              </a:ext>
            </a:extLst>
          </p:cNvPr>
          <p:cNvCxnSpPr>
            <a:cxnSpLocks/>
          </p:cNvCxnSpPr>
          <p:nvPr/>
        </p:nvCxnSpPr>
        <p:spPr>
          <a:xfrm flipH="1">
            <a:off x="6079127" y="1973615"/>
            <a:ext cx="25695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연결선: 꺾임 201">
            <a:extLst>
              <a:ext uri="{FF2B5EF4-FFF2-40B4-BE49-F238E27FC236}">
                <a16:creationId xmlns:a16="http://schemas.microsoft.com/office/drawing/2014/main" id="{9344B7ED-2D33-C700-705D-DB7500D5D2A0}"/>
              </a:ext>
            </a:extLst>
          </p:cNvPr>
          <p:cNvCxnSpPr>
            <a:stCxn id="51" idx="0"/>
            <a:endCxn id="11" idx="0"/>
          </p:cNvCxnSpPr>
          <p:nvPr/>
        </p:nvCxnSpPr>
        <p:spPr>
          <a:xfrm rot="16200000" flipH="1">
            <a:off x="7126453" y="-735405"/>
            <a:ext cx="258217" cy="4848492"/>
          </a:xfrm>
          <a:prstGeom prst="bentConnector3">
            <a:avLst>
              <a:gd name="adj1" fmla="val -8853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A4BD113A-8826-9BCC-BDAD-905999ABB00A}"/>
              </a:ext>
            </a:extLst>
          </p:cNvPr>
          <p:cNvSpPr txBox="1"/>
          <p:nvPr/>
        </p:nvSpPr>
        <p:spPr>
          <a:xfrm>
            <a:off x="6141432" y="1051704"/>
            <a:ext cx="4040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1000" b="0" dirty="0">
                <a:solidFill>
                  <a:srgbClr val="FF0000"/>
                </a:solidFill>
              </a:rPr>
              <a:t>VDDH_FEEDBACK_OUT</a:t>
            </a:r>
            <a:r>
              <a:rPr lang="ko-KR" alt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(ADC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출력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425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pPr/>
              <a:t>4</a:t>
            </a:fld>
            <a:endParaRPr lang="ko-KR" altLang="en-US"/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0B2680AC-17B6-4711-97B3-001065ED0269}"/>
              </a:ext>
            </a:extLst>
          </p:cNvPr>
          <p:cNvCxnSpPr>
            <a:cxnSpLocks/>
          </p:cNvCxnSpPr>
          <p:nvPr/>
        </p:nvCxnSpPr>
        <p:spPr>
          <a:xfrm flipH="1">
            <a:off x="593949" y="6929740"/>
            <a:ext cx="948374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FEC2606D-6F72-4EA5-9137-8A174ECE10B9}"/>
              </a:ext>
            </a:extLst>
          </p:cNvPr>
          <p:cNvSpPr txBox="1"/>
          <p:nvPr/>
        </p:nvSpPr>
        <p:spPr>
          <a:xfrm>
            <a:off x="184375" y="705135"/>
            <a:ext cx="9496152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8721" latinLnBrk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2. PIN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기능 정의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Poppins SemiBold" panose="00000700000000000000" pitchFamily="2" charset="0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6BC3193-C041-086C-325C-D614FCE3A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384926"/>
              </p:ext>
            </p:extLst>
          </p:nvPr>
        </p:nvGraphicFramePr>
        <p:xfrm>
          <a:off x="562296" y="1256372"/>
          <a:ext cx="9398461" cy="43626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429">
                  <a:extLst>
                    <a:ext uri="{9D8B030D-6E8A-4147-A177-3AD203B41FA5}">
                      <a16:colId xmlns:a16="http://schemas.microsoft.com/office/drawing/2014/main" val="1979183768"/>
                    </a:ext>
                  </a:extLst>
                </a:gridCol>
                <a:gridCol w="2134008">
                  <a:extLst>
                    <a:ext uri="{9D8B030D-6E8A-4147-A177-3AD203B41FA5}">
                      <a16:colId xmlns:a16="http://schemas.microsoft.com/office/drawing/2014/main" val="3486193032"/>
                    </a:ext>
                  </a:extLst>
                </a:gridCol>
                <a:gridCol w="1856473">
                  <a:extLst>
                    <a:ext uri="{9D8B030D-6E8A-4147-A177-3AD203B41FA5}">
                      <a16:colId xmlns:a16="http://schemas.microsoft.com/office/drawing/2014/main" val="3088497950"/>
                    </a:ext>
                  </a:extLst>
                </a:gridCol>
                <a:gridCol w="3483016">
                  <a:extLst>
                    <a:ext uri="{9D8B030D-6E8A-4147-A177-3AD203B41FA5}">
                      <a16:colId xmlns:a16="http://schemas.microsoft.com/office/drawing/2014/main" val="3341592113"/>
                    </a:ext>
                  </a:extLst>
                </a:gridCol>
                <a:gridCol w="536504">
                  <a:extLst>
                    <a:ext uri="{9D8B030D-6E8A-4147-A177-3AD203B41FA5}">
                      <a16:colId xmlns:a16="http://schemas.microsoft.com/office/drawing/2014/main" val="2617495862"/>
                    </a:ext>
                  </a:extLst>
                </a:gridCol>
                <a:gridCol w="1176031">
                  <a:extLst>
                    <a:ext uri="{9D8B030D-6E8A-4147-A177-3AD203B41FA5}">
                      <a16:colId xmlns:a16="http://schemas.microsoft.com/office/drawing/2014/main" val="3757846931"/>
                    </a:ext>
                  </a:extLst>
                </a:gridCol>
              </a:tblGrid>
              <a:tr h="34612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Diagram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Signal Name</a:t>
                      </a:r>
                      <a:endParaRPr lang="ko-KR" altLang="en-US" sz="16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Description</a:t>
                      </a:r>
                      <a:endParaRPr lang="ko-KR" altLang="en-US" sz="16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I/O</a:t>
                      </a:r>
                      <a:endParaRPr lang="ko-KR" altLang="en-US" sz="16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Power Domain</a:t>
                      </a:r>
                      <a:endParaRPr lang="ko-KR" altLang="en-US" sz="16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600900"/>
                  </a:ext>
                </a:extLst>
              </a:tr>
              <a:tr h="401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STEP_UP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/>
                        <a:t>STEP_UP_SWITCH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Freq = 800KHZ / PW(ns) = 50~400 / Vdc = 15~50(v)</a:t>
                      </a:r>
                    </a:p>
                    <a:p>
                      <a:pPr algn="ctr" latinLnBrk="1"/>
                      <a:r>
                        <a:rPr lang="en-US" altLang="ko-KR" sz="1100" b="0" dirty="0"/>
                        <a:t>VDDH </a:t>
                      </a:r>
                      <a:r>
                        <a:rPr lang="ko-KR" altLang="en-US" sz="1100" b="0" dirty="0"/>
                        <a:t>전원 생성용 펄스 입력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I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3.3Vdc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136794"/>
                  </a:ext>
                </a:extLst>
              </a:tr>
              <a:tr h="390274"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STEP_UP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VDDH_FEEDBACK_OUT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ADC </a:t>
                      </a:r>
                      <a:r>
                        <a:rPr lang="ko-KR" altLang="en-US" sz="1100" b="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신호 측정 필요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475785"/>
                  </a:ext>
                </a:extLst>
              </a:tr>
              <a:tr h="390274"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STIMULATOR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err="1"/>
                        <a:t>CH_DISCHARGE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/>
                        <a:t>디지털 신호 </a:t>
                      </a:r>
                      <a:r>
                        <a:rPr lang="en-US" altLang="ko-KR" sz="1100" b="0" dirty="0"/>
                        <a:t>(HIGH /  LOW) </a:t>
                      </a:r>
                      <a:r>
                        <a:rPr lang="ko-KR" altLang="en-US" sz="1100" b="0" dirty="0"/>
                        <a:t>입력</a:t>
                      </a:r>
                      <a:endParaRPr lang="en-US" altLang="ko-KR" sz="1100" b="0" dirty="0"/>
                    </a:p>
                    <a:p>
                      <a:pPr algn="ctr" latinLnBrk="1"/>
                      <a:r>
                        <a:rPr lang="en-US" altLang="ko-KR" sz="1100" b="0" dirty="0"/>
                        <a:t>Charging balancing </a:t>
                      </a:r>
                      <a:r>
                        <a:rPr lang="ko-KR" altLang="en-US" sz="1100" b="0" dirty="0"/>
                        <a:t>기능  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/>
                          <a:ea typeface="나눔스퀘어 Bold"/>
                          <a:cs typeface="+mn-cs"/>
                        </a:rPr>
                        <a:t>I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나눔스퀘어 Bold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3.3Vdc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9649157"/>
                  </a:ext>
                </a:extLst>
              </a:tr>
              <a:tr h="390274"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STIMULATOR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err="1"/>
                        <a:t>REF_DISCHARGE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/>
                        <a:t>디지털 신호 </a:t>
                      </a:r>
                      <a:r>
                        <a:rPr lang="en-US" altLang="ko-KR" sz="1100" b="0" dirty="0"/>
                        <a:t>(HIGH /  LOW) </a:t>
                      </a:r>
                      <a:r>
                        <a:rPr lang="ko-KR" altLang="en-US" sz="1100" b="0" dirty="0"/>
                        <a:t>입력</a:t>
                      </a:r>
                      <a:endParaRPr lang="en-US" altLang="ko-KR" sz="1100" b="0" dirty="0"/>
                    </a:p>
                    <a:p>
                      <a:pPr algn="ctr" latinLnBrk="1"/>
                      <a:r>
                        <a:rPr lang="en-US" altLang="ko-KR" sz="1100" b="0" dirty="0"/>
                        <a:t>Charging balancing </a:t>
                      </a:r>
                      <a:r>
                        <a:rPr lang="ko-KR" altLang="en-US" sz="1100" b="0" dirty="0"/>
                        <a:t>기능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/>
                          <a:ea typeface="나눔스퀘어 Bold"/>
                          <a:cs typeface="+mn-cs"/>
                        </a:rPr>
                        <a:t>I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나눔스퀘어 Bold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3.3Vdc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1136479"/>
                  </a:ext>
                </a:extLst>
              </a:tr>
              <a:tr h="390274"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STIMULATOR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STIM_CH_ON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Duty(400us) / Freq(3.3M) </a:t>
                      </a:r>
                    </a:p>
                    <a:p>
                      <a:pPr algn="ctr" latinLnBrk="1"/>
                      <a:r>
                        <a:rPr lang="en-US" altLang="ko-KR" sz="1100" b="0" dirty="0"/>
                        <a:t>CH </a:t>
                      </a:r>
                      <a:r>
                        <a:rPr lang="ko-KR" altLang="en-US" sz="1100" b="0" dirty="0"/>
                        <a:t>자극 펄스 스위치 제어 </a:t>
                      </a:r>
                      <a:r>
                        <a:rPr lang="en-US" altLang="ko-KR" sz="1100" b="0" dirty="0"/>
                        <a:t>/ </a:t>
                      </a:r>
                      <a:r>
                        <a:rPr lang="ko-KR" altLang="en-US" sz="1100" b="0" dirty="0" err="1"/>
                        <a:t>애노드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/>
                          <a:ea typeface="나눔스퀘어 Bold"/>
                          <a:cs typeface="+mn-cs"/>
                        </a:rPr>
                        <a:t>I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나눔스퀘어 Bold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1.8Vdc 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8098868"/>
                  </a:ext>
                </a:extLst>
              </a:tr>
              <a:tr h="390274"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STIMULATOR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/>
                        <a:t>STIM_REF_ON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Duty(400us) / Freq(3.3M) </a:t>
                      </a:r>
                    </a:p>
                    <a:p>
                      <a:pPr algn="ctr" latinLnBrk="1"/>
                      <a:r>
                        <a:rPr lang="en-US" altLang="ko-KR" sz="1100" b="0" dirty="0"/>
                        <a:t>REF </a:t>
                      </a:r>
                      <a:r>
                        <a:rPr lang="ko-KR" altLang="en-US" sz="1100" b="0" dirty="0"/>
                        <a:t>자극 펄스 스위치 제어 </a:t>
                      </a:r>
                      <a:r>
                        <a:rPr lang="en-US" altLang="ko-KR" sz="1100" b="0" dirty="0"/>
                        <a:t>/ </a:t>
                      </a:r>
                      <a:r>
                        <a:rPr lang="ko-KR" altLang="en-US" sz="1100" b="0" dirty="0" err="1"/>
                        <a:t>캐소드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/>
                          <a:ea typeface="나눔스퀘어 Bold"/>
                          <a:cs typeface="+mn-cs"/>
                        </a:rPr>
                        <a:t>I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나눔스퀘어 Bold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1.8Vdc 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134865"/>
                  </a:ext>
                </a:extLst>
              </a:tr>
              <a:tr h="479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PEAK DETECTION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/>
                        <a:t>BIPHASIC_SW_ON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PEAK DETECTION ON(L)/OFF(H) </a:t>
                      </a:r>
                      <a:r>
                        <a:rPr lang="ko-KR" altLang="en-US" sz="1100" b="0" dirty="0"/>
                        <a:t>제어 기능</a:t>
                      </a:r>
                      <a:r>
                        <a:rPr lang="en-US" altLang="ko-KR" sz="1100" b="0" dirty="0"/>
                        <a:t> 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/>
                          <a:ea typeface="나눔스퀘어 Bold"/>
                          <a:cs typeface="+mn-cs"/>
                        </a:rPr>
                        <a:t>I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나눔스퀘어 Bold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1.8Vdc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745712"/>
                  </a:ext>
                </a:extLst>
              </a:tr>
              <a:tr h="390274"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PEAK DETECTION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err="1"/>
                        <a:t>PEAK_DISCHG_SW_ON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BIPHASIC_SW_ON</a:t>
                      </a:r>
                      <a:r>
                        <a:rPr lang="ko-KR" altLang="en-US" sz="1100" b="0" dirty="0"/>
                        <a:t> 이후에 제어 신호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/>
                          <a:ea typeface="나눔스퀘어 Bold"/>
                          <a:cs typeface="+mn-cs"/>
                        </a:rPr>
                        <a:t>I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나눔스퀘어 Bold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1.8Vdc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632540"/>
                  </a:ext>
                </a:extLst>
              </a:tr>
              <a:tr h="390274"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PEAK DETECTION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PEAK_DET_OUT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ADC </a:t>
                      </a:r>
                      <a:r>
                        <a:rPr lang="ko-KR" altLang="en-US" sz="1100" b="0" dirty="0"/>
                        <a:t>신호 측정 필요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9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-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163634"/>
                  </a:ext>
                </a:extLst>
              </a:tr>
            </a:tbl>
          </a:graphicData>
        </a:graphic>
      </p:graphicFrame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9AD0B968-B26D-9470-5349-F0D10C29C0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372802"/>
              </p:ext>
            </p:extLst>
          </p:nvPr>
        </p:nvGraphicFramePr>
        <p:xfrm>
          <a:off x="4071486" y="5859587"/>
          <a:ext cx="2304558" cy="1010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095880" imgH="3627000" progId="PBrush">
                  <p:embed/>
                </p:oleObj>
              </mc:Choice>
              <mc:Fallback>
                <p:oleObj name="Bitmap Image" r:id="rId3" imgW="6095880" imgH="3627000" progId="PBrush">
                  <p:embed/>
                  <p:pic>
                    <p:nvPicPr>
                      <p:cNvPr id="3" name="개체 2">
                        <a:extLst>
                          <a:ext uri="{FF2B5EF4-FFF2-40B4-BE49-F238E27FC236}">
                            <a16:creationId xmlns:a16="http://schemas.microsoft.com/office/drawing/2014/main" id="{9AD0B968-B26D-9470-5349-F0D10C29C0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71486" y="5859587"/>
                        <a:ext cx="2304558" cy="10109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812251A-4028-4A80-FFFB-69234F9F7980}"/>
              </a:ext>
            </a:extLst>
          </p:cNvPr>
          <p:cNvSpPr txBox="1"/>
          <p:nvPr/>
        </p:nvSpPr>
        <p:spPr>
          <a:xfrm>
            <a:off x="6811714" y="6154705"/>
            <a:ext cx="32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피크 감지를 통해 임피던스 측정</a:t>
            </a: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75607CD7-21E1-040F-FA35-2092FC5D52B7}"/>
              </a:ext>
            </a:extLst>
          </p:cNvPr>
          <p:cNvSpPr/>
          <p:nvPr/>
        </p:nvSpPr>
        <p:spPr>
          <a:xfrm>
            <a:off x="5934075" y="5984682"/>
            <a:ext cx="877639" cy="703105"/>
          </a:xfrm>
          <a:prstGeom prst="rightBrace">
            <a:avLst>
              <a:gd name="adj1" fmla="val 8333"/>
              <a:gd name="adj2" fmla="val 49187"/>
            </a:avLst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래픽 81">
            <a:extLst>
              <a:ext uri="{FF2B5EF4-FFF2-40B4-BE49-F238E27FC236}">
                <a16:creationId xmlns:a16="http://schemas.microsoft.com/office/drawing/2014/main" id="{DB2F6204-C60E-C74A-9AAC-071F29269D3C}"/>
              </a:ext>
            </a:extLst>
          </p:cNvPr>
          <p:cNvGrpSpPr/>
          <p:nvPr/>
        </p:nvGrpSpPr>
        <p:grpSpPr>
          <a:xfrm>
            <a:off x="279341" y="223029"/>
            <a:ext cx="728918" cy="134298"/>
            <a:chOff x="5638800" y="3000375"/>
            <a:chExt cx="914018" cy="168402"/>
          </a:xfrm>
        </p:grpSpPr>
        <p:sp>
          <p:nvSpPr>
            <p:cNvPr id="22" name="그래픽 81">
              <a:extLst>
                <a:ext uri="{FF2B5EF4-FFF2-40B4-BE49-F238E27FC236}">
                  <a16:creationId xmlns:a16="http://schemas.microsoft.com/office/drawing/2014/main" id="{13E4C3D9-A471-1253-4C53-376845403FF8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23" name="그래픽 81">
              <a:extLst>
                <a:ext uri="{FF2B5EF4-FFF2-40B4-BE49-F238E27FC236}">
                  <a16:creationId xmlns:a16="http://schemas.microsoft.com/office/drawing/2014/main" id="{6A508FE2-3F62-1D3B-15E4-DE57DCEE52E6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24" name="그래픽 81">
              <a:extLst>
                <a:ext uri="{FF2B5EF4-FFF2-40B4-BE49-F238E27FC236}">
                  <a16:creationId xmlns:a16="http://schemas.microsoft.com/office/drawing/2014/main" id="{9AE5D349-DC4E-7C1A-F1F3-2661466E7784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25" name="그래픽 81">
              <a:extLst>
                <a:ext uri="{FF2B5EF4-FFF2-40B4-BE49-F238E27FC236}">
                  <a16:creationId xmlns:a16="http://schemas.microsoft.com/office/drawing/2014/main" id="{BFF984EF-B17C-D185-1FB0-585EBC0CBB2D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26" name="그래픽 81">
              <a:extLst>
                <a:ext uri="{FF2B5EF4-FFF2-40B4-BE49-F238E27FC236}">
                  <a16:creationId xmlns:a16="http://schemas.microsoft.com/office/drawing/2014/main" id="{F85BC588-A403-5748-5009-81E4390BE2A6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B708D42-8A90-40BD-3CC2-0C96CE9DF4B6}"/>
              </a:ext>
            </a:extLst>
          </p:cNvPr>
          <p:cNvSpPr txBox="1"/>
          <p:nvPr/>
        </p:nvSpPr>
        <p:spPr>
          <a:xfrm>
            <a:off x="184375" y="339785"/>
            <a:ext cx="54761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정전류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 테스트 동작검증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Gotham Pro Light" panose="02000503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61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pPr/>
              <a:t>5</a:t>
            </a:fld>
            <a:endParaRPr lang="ko-KR" altLang="en-US"/>
          </a:p>
        </p:txBody>
      </p:sp>
      <p:grpSp>
        <p:nvGrpSpPr>
          <p:cNvPr id="159" name="그래픽 81">
            <a:extLst>
              <a:ext uri="{FF2B5EF4-FFF2-40B4-BE49-F238E27FC236}">
                <a16:creationId xmlns:a16="http://schemas.microsoft.com/office/drawing/2014/main" id="{D7D2B200-ED38-4E08-8B7A-3604A2692B7D}"/>
              </a:ext>
            </a:extLst>
          </p:cNvPr>
          <p:cNvGrpSpPr/>
          <p:nvPr/>
        </p:nvGrpSpPr>
        <p:grpSpPr>
          <a:xfrm>
            <a:off x="688916" y="636029"/>
            <a:ext cx="728918" cy="134298"/>
            <a:chOff x="5638800" y="3000375"/>
            <a:chExt cx="914018" cy="168402"/>
          </a:xfrm>
        </p:grpSpPr>
        <p:sp>
          <p:nvSpPr>
            <p:cNvPr id="160" name="그래픽 81">
              <a:extLst>
                <a:ext uri="{FF2B5EF4-FFF2-40B4-BE49-F238E27FC236}">
                  <a16:creationId xmlns:a16="http://schemas.microsoft.com/office/drawing/2014/main" id="{304869D5-9343-4A92-8247-5C1AA8A1095F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3" name="그래픽 81">
              <a:extLst>
                <a:ext uri="{FF2B5EF4-FFF2-40B4-BE49-F238E27FC236}">
                  <a16:creationId xmlns:a16="http://schemas.microsoft.com/office/drawing/2014/main" id="{66D7CA7C-FBE8-403E-B986-E2550EA8DEDA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5" name="그래픽 81">
              <a:extLst>
                <a:ext uri="{FF2B5EF4-FFF2-40B4-BE49-F238E27FC236}">
                  <a16:creationId xmlns:a16="http://schemas.microsoft.com/office/drawing/2014/main" id="{0A534E02-FF70-4A86-A244-DC0618A9A0B3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6" name="그래픽 81">
              <a:extLst>
                <a:ext uri="{FF2B5EF4-FFF2-40B4-BE49-F238E27FC236}">
                  <a16:creationId xmlns:a16="http://schemas.microsoft.com/office/drawing/2014/main" id="{563583F2-5484-4629-BF76-131929B914FA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7" name="그래픽 81">
              <a:extLst>
                <a:ext uri="{FF2B5EF4-FFF2-40B4-BE49-F238E27FC236}">
                  <a16:creationId xmlns:a16="http://schemas.microsoft.com/office/drawing/2014/main" id="{161B6045-3020-4DA2-8264-CCB7AB86F50B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54C20A0A-D236-4144-A593-674E4FB8F2C3}"/>
              </a:ext>
            </a:extLst>
          </p:cNvPr>
          <p:cNvSpPr txBox="1"/>
          <p:nvPr/>
        </p:nvSpPr>
        <p:spPr>
          <a:xfrm>
            <a:off x="593950" y="752785"/>
            <a:ext cx="54761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정전류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 테스트 동작검증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Gotham Pro Light" panose="02000503030000020004" pitchFamily="50" charset="0"/>
            </a:endParaRP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0B2680AC-17B6-4711-97B3-001065ED0269}"/>
              </a:ext>
            </a:extLst>
          </p:cNvPr>
          <p:cNvCxnSpPr>
            <a:cxnSpLocks/>
          </p:cNvCxnSpPr>
          <p:nvPr/>
        </p:nvCxnSpPr>
        <p:spPr>
          <a:xfrm flipH="1">
            <a:off x="593949" y="6929740"/>
            <a:ext cx="948374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FEC2606D-6F72-4EA5-9137-8A174ECE10B9}"/>
              </a:ext>
            </a:extLst>
          </p:cNvPr>
          <p:cNvSpPr txBox="1"/>
          <p:nvPr/>
        </p:nvSpPr>
        <p:spPr>
          <a:xfrm>
            <a:off x="593949" y="1219696"/>
            <a:ext cx="9496152" cy="2937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8721" latinLnBrk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비고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Poppins SemiBold" panose="00000700000000000000" pitchFamily="2" charset="0"/>
            </a:endParaRPr>
          </a:p>
          <a:p>
            <a:pPr defTabSz="798721" latinLnBrk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-ADC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사양 설정 예정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Poppins SemiBold" panose="00000700000000000000" pitchFamily="2" charset="0"/>
            </a:endParaRPr>
          </a:p>
          <a:p>
            <a:pPr defTabSz="798721" latinLnBrk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-OPAMP VOLTAGE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값 수정  예정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(DATASHEET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참고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, VIP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전압값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)</a:t>
            </a:r>
          </a:p>
          <a:p>
            <a:pPr defTabSz="798721" latinLnBrk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-STEP UP ADC FEEDBACK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예정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Poppins SemiBold" panose="00000700000000000000" pitchFamily="2" charset="0"/>
            </a:endParaRPr>
          </a:p>
          <a:p>
            <a:pPr defTabSz="798721" latinLnBrk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600" dirty="0">
                <a:latin typeface="+mn-ea"/>
                <a:cs typeface="Poppins SemiBold" panose="00000700000000000000" pitchFamily="2" charset="0"/>
              </a:rPr>
              <a:t>-PEAK_VIN -&gt; </a:t>
            </a:r>
            <a:r>
              <a:rPr lang="en-US" altLang="ko-KR" sz="1600" dirty="0"/>
              <a:t>PEAK_DET_OUT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네이밍 수정</a:t>
            </a:r>
            <a:endParaRPr lang="en-US" altLang="ko-KR" sz="1600" dirty="0">
              <a:latin typeface="+mn-ea"/>
            </a:endParaRPr>
          </a:p>
          <a:p>
            <a:pPr defTabSz="798721" latinLnBrk="1">
              <a:lnSpc>
                <a:spcPct val="150000"/>
              </a:lnSpc>
              <a:spcBef>
                <a:spcPct val="20000"/>
              </a:spcBef>
              <a:defRPr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Poppins SemiBold" panose="00000700000000000000" pitchFamily="2" charset="0"/>
            </a:endParaRPr>
          </a:p>
          <a:p>
            <a:pPr marL="342900" indent="-342900" defTabSz="798721" latinLnBrk="1">
              <a:lnSpc>
                <a:spcPct val="150000"/>
              </a:lnSpc>
              <a:spcBef>
                <a:spcPct val="20000"/>
              </a:spcBef>
              <a:buAutoNum type="arabicParenBoth"/>
              <a:defRPr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07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pPr/>
              <a:t>6</a:t>
            </a:fld>
            <a:endParaRPr lang="ko-KR" altLang="en-US"/>
          </a:p>
        </p:txBody>
      </p:sp>
      <p:grpSp>
        <p:nvGrpSpPr>
          <p:cNvPr id="159" name="그래픽 81">
            <a:extLst>
              <a:ext uri="{FF2B5EF4-FFF2-40B4-BE49-F238E27FC236}">
                <a16:creationId xmlns:a16="http://schemas.microsoft.com/office/drawing/2014/main" id="{D7D2B200-ED38-4E08-8B7A-3604A2692B7D}"/>
              </a:ext>
            </a:extLst>
          </p:cNvPr>
          <p:cNvGrpSpPr/>
          <p:nvPr/>
        </p:nvGrpSpPr>
        <p:grpSpPr>
          <a:xfrm>
            <a:off x="688916" y="636029"/>
            <a:ext cx="728918" cy="134298"/>
            <a:chOff x="5638800" y="3000375"/>
            <a:chExt cx="914018" cy="168402"/>
          </a:xfrm>
        </p:grpSpPr>
        <p:sp>
          <p:nvSpPr>
            <p:cNvPr id="160" name="그래픽 81">
              <a:extLst>
                <a:ext uri="{FF2B5EF4-FFF2-40B4-BE49-F238E27FC236}">
                  <a16:creationId xmlns:a16="http://schemas.microsoft.com/office/drawing/2014/main" id="{304869D5-9343-4A92-8247-5C1AA8A1095F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3" name="그래픽 81">
              <a:extLst>
                <a:ext uri="{FF2B5EF4-FFF2-40B4-BE49-F238E27FC236}">
                  <a16:creationId xmlns:a16="http://schemas.microsoft.com/office/drawing/2014/main" id="{66D7CA7C-FBE8-403E-B986-E2550EA8DEDA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5" name="그래픽 81">
              <a:extLst>
                <a:ext uri="{FF2B5EF4-FFF2-40B4-BE49-F238E27FC236}">
                  <a16:creationId xmlns:a16="http://schemas.microsoft.com/office/drawing/2014/main" id="{0A534E02-FF70-4A86-A244-DC0618A9A0B3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6" name="그래픽 81">
              <a:extLst>
                <a:ext uri="{FF2B5EF4-FFF2-40B4-BE49-F238E27FC236}">
                  <a16:creationId xmlns:a16="http://schemas.microsoft.com/office/drawing/2014/main" id="{563583F2-5484-4629-BF76-131929B914FA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7" name="그래픽 81">
              <a:extLst>
                <a:ext uri="{FF2B5EF4-FFF2-40B4-BE49-F238E27FC236}">
                  <a16:creationId xmlns:a16="http://schemas.microsoft.com/office/drawing/2014/main" id="{161B6045-3020-4DA2-8264-CCB7AB86F50B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0B2680AC-17B6-4711-97B3-001065ED0269}"/>
              </a:ext>
            </a:extLst>
          </p:cNvPr>
          <p:cNvCxnSpPr>
            <a:cxnSpLocks/>
          </p:cNvCxnSpPr>
          <p:nvPr/>
        </p:nvCxnSpPr>
        <p:spPr>
          <a:xfrm flipH="1">
            <a:off x="593949" y="6929740"/>
            <a:ext cx="948374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C544B31B-1951-59AB-EAD2-4A38DF1893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400075"/>
              </p:ext>
            </p:extLst>
          </p:nvPr>
        </p:nvGraphicFramePr>
        <p:xfrm>
          <a:off x="1350684" y="941000"/>
          <a:ext cx="7883525" cy="5911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254360" imgH="5440680" progId="PBrush">
                  <p:embed/>
                </p:oleObj>
              </mc:Choice>
              <mc:Fallback>
                <p:oleObj name="Bitmap Image" r:id="rId2" imgW="7254360" imgH="5440680" progId="PBrush">
                  <p:embed/>
                  <p:pic>
                    <p:nvPicPr>
                      <p:cNvPr id="2" name="개체 1">
                        <a:extLst>
                          <a:ext uri="{FF2B5EF4-FFF2-40B4-BE49-F238E27FC236}">
                            <a16:creationId xmlns:a16="http://schemas.microsoft.com/office/drawing/2014/main" id="{C544B31B-1951-59AB-EAD2-4A38DF1893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50684" y="941000"/>
                        <a:ext cx="7883525" cy="59117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690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pPr/>
              <a:t>7</a:t>
            </a:fld>
            <a:endParaRPr lang="ko-KR" altLang="en-US"/>
          </a:p>
        </p:txBody>
      </p:sp>
      <p:grpSp>
        <p:nvGrpSpPr>
          <p:cNvPr id="159" name="그래픽 81">
            <a:extLst>
              <a:ext uri="{FF2B5EF4-FFF2-40B4-BE49-F238E27FC236}">
                <a16:creationId xmlns:a16="http://schemas.microsoft.com/office/drawing/2014/main" id="{D7D2B200-ED38-4E08-8B7A-3604A2692B7D}"/>
              </a:ext>
            </a:extLst>
          </p:cNvPr>
          <p:cNvGrpSpPr/>
          <p:nvPr/>
        </p:nvGrpSpPr>
        <p:grpSpPr>
          <a:xfrm>
            <a:off x="688916" y="636029"/>
            <a:ext cx="728918" cy="134298"/>
            <a:chOff x="5638800" y="3000375"/>
            <a:chExt cx="914018" cy="168402"/>
          </a:xfrm>
        </p:grpSpPr>
        <p:sp>
          <p:nvSpPr>
            <p:cNvPr id="160" name="그래픽 81">
              <a:extLst>
                <a:ext uri="{FF2B5EF4-FFF2-40B4-BE49-F238E27FC236}">
                  <a16:creationId xmlns:a16="http://schemas.microsoft.com/office/drawing/2014/main" id="{304869D5-9343-4A92-8247-5C1AA8A1095F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3" name="그래픽 81">
              <a:extLst>
                <a:ext uri="{FF2B5EF4-FFF2-40B4-BE49-F238E27FC236}">
                  <a16:creationId xmlns:a16="http://schemas.microsoft.com/office/drawing/2014/main" id="{66D7CA7C-FBE8-403E-B986-E2550EA8DEDA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5" name="그래픽 81">
              <a:extLst>
                <a:ext uri="{FF2B5EF4-FFF2-40B4-BE49-F238E27FC236}">
                  <a16:creationId xmlns:a16="http://schemas.microsoft.com/office/drawing/2014/main" id="{0A534E02-FF70-4A86-A244-DC0618A9A0B3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6" name="그래픽 81">
              <a:extLst>
                <a:ext uri="{FF2B5EF4-FFF2-40B4-BE49-F238E27FC236}">
                  <a16:creationId xmlns:a16="http://schemas.microsoft.com/office/drawing/2014/main" id="{563583F2-5484-4629-BF76-131929B914FA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7" name="그래픽 81">
              <a:extLst>
                <a:ext uri="{FF2B5EF4-FFF2-40B4-BE49-F238E27FC236}">
                  <a16:creationId xmlns:a16="http://schemas.microsoft.com/office/drawing/2014/main" id="{161B6045-3020-4DA2-8264-CCB7AB86F50B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0B2680AC-17B6-4711-97B3-001065ED0269}"/>
              </a:ext>
            </a:extLst>
          </p:cNvPr>
          <p:cNvCxnSpPr>
            <a:cxnSpLocks/>
          </p:cNvCxnSpPr>
          <p:nvPr/>
        </p:nvCxnSpPr>
        <p:spPr>
          <a:xfrm flipH="1">
            <a:off x="593949" y="6929740"/>
            <a:ext cx="948374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8D0B41C-38AD-5660-B3EF-DFE4C5612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20" y="1076693"/>
            <a:ext cx="8769645" cy="5406287"/>
          </a:xfrm>
          <a:prstGeom prst="rect">
            <a:avLst/>
          </a:prstGeom>
        </p:spPr>
      </p:pic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5B0CDB61-2F77-B8E2-7848-BA3E08B843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455588"/>
              </p:ext>
            </p:extLst>
          </p:nvPr>
        </p:nvGraphicFramePr>
        <p:xfrm>
          <a:off x="6448575" y="2998786"/>
          <a:ext cx="904726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234440" imgH="1562040" progId="PBrush">
                  <p:embed/>
                </p:oleObj>
              </mc:Choice>
              <mc:Fallback>
                <p:oleObj name="Bitmap Image" r:id="rId3" imgW="1234440" imgH="1562040" progId="PBrush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5B0CDB61-2F77-B8E2-7848-BA3E08B843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48575" y="2998786"/>
                        <a:ext cx="904726" cy="1562100"/>
                      </a:xfrm>
                      <a:prstGeom prst="rect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F8D700C-F749-0599-EB9E-4B006A4FEE55}"/>
              </a:ext>
            </a:extLst>
          </p:cNvPr>
          <p:cNvCxnSpPr>
            <a:cxnSpLocks/>
          </p:cNvCxnSpPr>
          <p:nvPr/>
        </p:nvCxnSpPr>
        <p:spPr>
          <a:xfrm flipH="1">
            <a:off x="6900938" y="1870072"/>
            <a:ext cx="322338" cy="11287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B62A60-90EC-1AD8-E705-2118A792EA3A}"/>
              </a:ext>
            </a:extLst>
          </p:cNvPr>
          <p:cNvSpPr txBox="1"/>
          <p:nvPr/>
        </p:nvSpPr>
        <p:spPr>
          <a:xfrm>
            <a:off x="6448575" y="1483742"/>
            <a:ext cx="301076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STEP_UP_FEEDBACK_ADC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895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159" name="그래픽 81">
            <a:extLst>
              <a:ext uri="{FF2B5EF4-FFF2-40B4-BE49-F238E27FC236}">
                <a16:creationId xmlns:a16="http://schemas.microsoft.com/office/drawing/2014/main" id="{D7D2B200-ED38-4E08-8B7A-3604A2692B7D}"/>
              </a:ext>
            </a:extLst>
          </p:cNvPr>
          <p:cNvGrpSpPr/>
          <p:nvPr/>
        </p:nvGrpSpPr>
        <p:grpSpPr>
          <a:xfrm>
            <a:off x="688916" y="636029"/>
            <a:ext cx="728918" cy="134298"/>
            <a:chOff x="5638800" y="3000375"/>
            <a:chExt cx="914018" cy="168402"/>
          </a:xfrm>
        </p:grpSpPr>
        <p:sp>
          <p:nvSpPr>
            <p:cNvPr id="160" name="그래픽 81">
              <a:extLst>
                <a:ext uri="{FF2B5EF4-FFF2-40B4-BE49-F238E27FC236}">
                  <a16:creationId xmlns:a16="http://schemas.microsoft.com/office/drawing/2014/main" id="{304869D5-9343-4A92-8247-5C1AA8A1095F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3" name="그래픽 81">
              <a:extLst>
                <a:ext uri="{FF2B5EF4-FFF2-40B4-BE49-F238E27FC236}">
                  <a16:creationId xmlns:a16="http://schemas.microsoft.com/office/drawing/2014/main" id="{66D7CA7C-FBE8-403E-B986-E2550EA8DEDA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5" name="그래픽 81">
              <a:extLst>
                <a:ext uri="{FF2B5EF4-FFF2-40B4-BE49-F238E27FC236}">
                  <a16:creationId xmlns:a16="http://schemas.microsoft.com/office/drawing/2014/main" id="{0A534E02-FF70-4A86-A244-DC0618A9A0B3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6" name="그래픽 81">
              <a:extLst>
                <a:ext uri="{FF2B5EF4-FFF2-40B4-BE49-F238E27FC236}">
                  <a16:creationId xmlns:a16="http://schemas.microsoft.com/office/drawing/2014/main" id="{563583F2-5484-4629-BF76-131929B914FA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7" name="그래픽 81">
              <a:extLst>
                <a:ext uri="{FF2B5EF4-FFF2-40B4-BE49-F238E27FC236}">
                  <a16:creationId xmlns:a16="http://schemas.microsoft.com/office/drawing/2014/main" id="{161B6045-3020-4DA2-8264-CCB7AB86F50B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0B2680AC-17B6-4711-97B3-001065ED0269}"/>
              </a:ext>
            </a:extLst>
          </p:cNvPr>
          <p:cNvCxnSpPr>
            <a:cxnSpLocks/>
          </p:cNvCxnSpPr>
          <p:nvPr/>
        </p:nvCxnSpPr>
        <p:spPr>
          <a:xfrm flipH="1">
            <a:off x="593949" y="6929740"/>
            <a:ext cx="948374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21C4F557-0B9E-93C6-825F-5484B05EA8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164154"/>
              </p:ext>
            </p:extLst>
          </p:nvPr>
        </p:nvGraphicFramePr>
        <p:xfrm>
          <a:off x="1283535" y="1079499"/>
          <a:ext cx="8212890" cy="5661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307640" imgH="5036760" progId="PBrush">
                  <p:embed/>
                </p:oleObj>
              </mc:Choice>
              <mc:Fallback>
                <p:oleObj name="Bitmap Image" r:id="rId2" imgW="7307640" imgH="5036760" progId="PBrush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21C4F557-0B9E-93C6-825F-5484B05EA8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83535" y="1079499"/>
                        <a:ext cx="8212890" cy="56614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5725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pPr/>
              <a:t>9</a:t>
            </a:fld>
            <a:endParaRPr lang="ko-KR" altLang="en-US"/>
          </a:p>
        </p:txBody>
      </p:sp>
      <p:grpSp>
        <p:nvGrpSpPr>
          <p:cNvPr id="159" name="그래픽 81">
            <a:extLst>
              <a:ext uri="{FF2B5EF4-FFF2-40B4-BE49-F238E27FC236}">
                <a16:creationId xmlns:a16="http://schemas.microsoft.com/office/drawing/2014/main" id="{D7D2B200-ED38-4E08-8B7A-3604A2692B7D}"/>
              </a:ext>
            </a:extLst>
          </p:cNvPr>
          <p:cNvGrpSpPr/>
          <p:nvPr/>
        </p:nvGrpSpPr>
        <p:grpSpPr>
          <a:xfrm>
            <a:off x="688916" y="636029"/>
            <a:ext cx="728918" cy="134298"/>
            <a:chOff x="5638800" y="3000375"/>
            <a:chExt cx="914018" cy="168402"/>
          </a:xfrm>
        </p:grpSpPr>
        <p:sp>
          <p:nvSpPr>
            <p:cNvPr id="160" name="그래픽 81">
              <a:extLst>
                <a:ext uri="{FF2B5EF4-FFF2-40B4-BE49-F238E27FC236}">
                  <a16:creationId xmlns:a16="http://schemas.microsoft.com/office/drawing/2014/main" id="{304869D5-9343-4A92-8247-5C1AA8A1095F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3" name="그래픽 81">
              <a:extLst>
                <a:ext uri="{FF2B5EF4-FFF2-40B4-BE49-F238E27FC236}">
                  <a16:creationId xmlns:a16="http://schemas.microsoft.com/office/drawing/2014/main" id="{66D7CA7C-FBE8-403E-B986-E2550EA8DEDA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5" name="그래픽 81">
              <a:extLst>
                <a:ext uri="{FF2B5EF4-FFF2-40B4-BE49-F238E27FC236}">
                  <a16:creationId xmlns:a16="http://schemas.microsoft.com/office/drawing/2014/main" id="{0A534E02-FF70-4A86-A244-DC0618A9A0B3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6" name="그래픽 81">
              <a:extLst>
                <a:ext uri="{FF2B5EF4-FFF2-40B4-BE49-F238E27FC236}">
                  <a16:creationId xmlns:a16="http://schemas.microsoft.com/office/drawing/2014/main" id="{563583F2-5484-4629-BF76-131929B914FA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7" name="그래픽 81">
              <a:extLst>
                <a:ext uri="{FF2B5EF4-FFF2-40B4-BE49-F238E27FC236}">
                  <a16:creationId xmlns:a16="http://schemas.microsoft.com/office/drawing/2014/main" id="{161B6045-3020-4DA2-8264-CCB7AB86F50B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0B2680AC-17B6-4711-97B3-001065ED0269}"/>
              </a:ext>
            </a:extLst>
          </p:cNvPr>
          <p:cNvCxnSpPr>
            <a:cxnSpLocks/>
          </p:cNvCxnSpPr>
          <p:nvPr/>
        </p:nvCxnSpPr>
        <p:spPr>
          <a:xfrm flipH="1">
            <a:off x="593949" y="6929740"/>
            <a:ext cx="948374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E34AB6C-EE0D-A599-4A08-311DC5F8E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66" y="1009727"/>
            <a:ext cx="9693480" cy="55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145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토닥">
      <a:majorFont>
        <a:latin typeface="Poppins SemiBold"/>
        <a:ea typeface="나눔스퀘어 ExtraBold"/>
        <a:cs typeface=""/>
      </a:majorFont>
      <a:minorFont>
        <a:latin typeface="Poppins"/>
        <a:ea typeface="나눔스퀘어 Bold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70996</TotalTime>
  <Words>632</Words>
  <Application>Microsoft Office PowerPoint</Application>
  <PresentationFormat>사용자 지정</PresentationFormat>
  <Paragraphs>144</Paragraphs>
  <Slides>10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Arial</vt:lpstr>
      <vt:lpstr>Poppins Medium</vt:lpstr>
      <vt:lpstr>Poppins SemiBold</vt:lpstr>
      <vt:lpstr>나눔스퀘어 Bold</vt:lpstr>
      <vt:lpstr>inherit</vt:lpstr>
      <vt:lpstr>Poppins</vt:lpstr>
      <vt:lpstr>나눔스퀘어</vt:lpstr>
      <vt:lpstr>Wingdings</vt:lpstr>
      <vt:lpstr>Office 테마</vt:lpstr>
      <vt:lpstr>Bitmap 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woojin ahn</dc:creator>
  <cp:lastModifiedBy>한성일</cp:lastModifiedBy>
  <cp:revision>2469</cp:revision>
  <cp:lastPrinted>2022-09-29T23:39:01Z</cp:lastPrinted>
  <dcterms:created xsi:type="dcterms:W3CDTF">2019-01-06T07:03:34Z</dcterms:created>
  <dcterms:modified xsi:type="dcterms:W3CDTF">2022-10-04T05:39:39Z</dcterms:modified>
</cp:coreProperties>
</file>