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MEISR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Document Presentation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Andrews, Kevin Ziegler, Stephen Bowles, Sungkyun Kim, Chase Feaster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22564" l="0" r="0" t="0"/>
          <a:stretch/>
        </p:blipFill>
        <p:spPr>
          <a:xfrm>
            <a:off x="1646125" y="959800"/>
            <a:ext cx="5851750" cy="39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>
            <p:ph type="title"/>
          </p:nvPr>
        </p:nvSpPr>
        <p:spPr>
          <a:xfrm>
            <a:off x="727650" y="42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In </a:t>
            </a:r>
            <a:r>
              <a:rPr lang="en"/>
              <a:t>Sequence Diagram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727650" y="42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Question </a:t>
            </a:r>
            <a:r>
              <a:rPr lang="en"/>
              <a:t>Sequence Diagram</a:t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350" y="914650"/>
            <a:ext cx="5493301" cy="43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727650" y="42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Question </a:t>
            </a:r>
            <a:r>
              <a:rPr lang="en"/>
              <a:t>Sequence Diagram</a:t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400" y="893125"/>
            <a:ext cx="5393600" cy="43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727650" y="42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Question </a:t>
            </a:r>
            <a:r>
              <a:rPr lang="en"/>
              <a:t>Sequence Diagram</a:t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070" y="959800"/>
            <a:ext cx="48602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727650" y="42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Results </a:t>
            </a:r>
            <a:r>
              <a:rPr lang="en"/>
              <a:t>Sequence Diagram</a:t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280" y="959800"/>
            <a:ext cx="62058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Stretch Goal Added to Main Goals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Prioritize Accessibility</a:t>
            </a:r>
            <a:endParaRPr/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727650" y="42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Changes</a:t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325" y="1039450"/>
            <a:ext cx="5150400" cy="30646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86" name="Shape 186"/>
          <p:cNvSpPr txBox="1"/>
          <p:nvPr/>
        </p:nvSpPr>
        <p:spPr>
          <a:xfrm>
            <a:off x="1800" y="4781400"/>
            <a:ext cx="91440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https://generic.wordpress.soton.ac.uk/webscience/wp-content/uploads/sites/117/2014/01/whatis.jpg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Division of Responsibility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 of Results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Readability of Results</a:t>
            </a:r>
            <a:endParaRPr/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727650" y="42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920" y="1024525"/>
            <a:ext cx="6636881" cy="20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Adapt the MEISR into Electronic Form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 an Accessible Backend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Reduce Maintenance Time/Effort</a:t>
            </a:r>
            <a:endParaRPr/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727650" y="42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1800" y="4792250"/>
            <a:ext cx="914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http://www.atoztherapies.com/wp-content/uploads/2010/11/learn.jpg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Android App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App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Portal (Admin)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API/Database</a:t>
            </a:r>
            <a:endParaRPr/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727650" y="42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System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727650" y="42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Class Diagram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676" y="1068700"/>
            <a:ext cx="4858650" cy="40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727650" y="42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675" y="1178100"/>
            <a:ext cx="4546650" cy="375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727650" y="42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Account Sequence Diagram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800" y="959800"/>
            <a:ext cx="5570399" cy="378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125" y="959800"/>
            <a:ext cx="5851750" cy="39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type="title"/>
          </p:nvPr>
        </p:nvSpPr>
        <p:spPr>
          <a:xfrm>
            <a:off x="727650" y="42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In </a:t>
            </a:r>
            <a:r>
              <a:rPr lang="en"/>
              <a:t>Sequence Diagram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727650" y="42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Results </a:t>
            </a:r>
            <a:r>
              <a:rPr lang="en"/>
              <a:t>Sequence Diagram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825" y="959788"/>
            <a:ext cx="67722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727650" y="42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MESIR</a:t>
            </a:r>
            <a:r>
              <a:rPr lang="en"/>
              <a:t> Sequence Diagram</a:t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23948" l="0" r="0" t="0"/>
          <a:stretch/>
        </p:blipFill>
        <p:spPr>
          <a:xfrm>
            <a:off x="2396000" y="959800"/>
            <a:ext cx="4355600" cy="39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