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meis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MEISR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Sung Kim, John Andrews, Kevin Ziegler, Chase Feaster, Stephen Bowels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Measure of Engagement, Independence, and Social Relationships (MEISR) produces a profile of a child’s functioning in home and community routines.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Admin portal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Account management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/>
              <a:t>Online s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urvey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Viewing results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Survey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Viewing results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Interacting with the MEISR database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We Learned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development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Deploying a web app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Django, Django Rest Framework, Bootstrap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Android development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GraphView, Volley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Message passing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Working with JSON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Working with a client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new frameworks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Generating dynamic forms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Authentication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Fulfilling changes to requirements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http://www.meisr.org/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