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003B6CB-6363-436D-BD90-E21F37A222DF}">
  <a:tblStyle styleId="{2003B6CB-6363-436D-BD90-E21F37A222D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.fntdata"/><Relationship Id="rId6" Type="http://schemas.openxmlformats.org/officeDocument/2006/relationships/slide" Target="slides/slide1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i="0" lang="en" sz="5200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EIEIO MEISR </a:t>
            </a:r>
            <a:r>
              <a:rPr b="1" lang="en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</a:t>
            </a:r>
            <a:endParaRPr b="1" i="0" sz="5200" u="none" cap="none" strike="noStrike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John Andrews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Stephen Bowles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Sungkyun Kim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Kevin Ziegler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Chase Feaster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Features</a:t>
            </a:r>
            <a:endParaRPr b="1" i="0" sz="2800" u="none" cap="none" strike="noStrike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15" name="Shape 115"/>
          <p:cNvGraphicFramePr/>
          <p:nvPr/>
        </p:nvGraphicFramePr>
        <p:xfrm>
          <a:off x="909800" y="139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{2003B6CB-6363-436D-BD90-E21F37A222DF}</a:tableStyleId>
              </a:tblPr>
              <a:tblGrid>
                <a:gridCol w="3619500"/>
                <a:gridCol w="3619500"/>
              </a:tblGrid>
              <a:tr h="323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FEATURE</a:t>
                      </a:r>
                      <a:endParaRPr b="1" sz="1400" u="none" cap="none" strike="noStrike">
                        <a:solidFill>
                          <a:srgbClr val="FF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PRIORITY</a:t>
                      </a:r>
                      <a:endParaRPr b="1" sz="1400" u="none" cap="none" strike="noStrike">
                        <a:solidFill>
                          <a:srgbClr val="FF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Security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Required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MEISR Survey</a:t>
                      </a:r>
                      <a:r>
                        <a:rPr lang="en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(Android)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Required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Data Visualization (Android)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Required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Admin Site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Required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Cross Platform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Possible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Language Localization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Future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br>
                        <a:rPr lang="en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</a:b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Potential Risks</a:t>
            </a:r>
            <a:endParaRPr b="1" i="0" sz="2800" u="none" cap="none" strike="noStrike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-"/>
            </a:pPr>
            <a:r>
              <a:rPr b="0" i="0" lang="en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Security risks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comply with FERPA and HIPPA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-"/>
            </a:pPr>
            <a:r>
              <a:rPr b="0" i="0" lang="en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Licensing issues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Summary</a:t>
            </a:r>
            <a:endParaRPr b="1" i="0" sz="2800" u="none" cap="none" strike="noStrike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-"/>
            </a:pPr>
            <a:r>
              <a:rPr b="0" i="0" lang="en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Likely need to look up a graph display API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-"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Competitors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-"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MEISR is specialized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Definition and Scope</a:t>
            </a:r>
            <a:endParaRPr b="1" i="0" sz="2800" u="none" cap="none" strike="noStrike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64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App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 guardian to complete survey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 an uncompleted survey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graph of </a:t>
            </a:r>
            <a:r>
              <a:rPr lang="en">
                <a:solidFill>
                  <a:srgbClr val="000000"/>
                </a:solidFill>
              </a:rPr>
              <a:t>scores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Simple, readable survey input interface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Website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and query data across all children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en">
                <a:solidFill>
                  <a:srgbClr val="000000"/>
                </a:solidFill>
              </a:rPr>
              <a:t>Update survey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210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Glossary</a:t>
            </a:r>
            <a:endParaRPr b="1" i="0" sz="2800" u="none" cap="none" strike="noStrike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MEISR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An acronym for “Measure of Engagement, Independence, and Social Relationships”, a survey created by Dr. McWilliam of EIEIO for the purpose of evaluating child development in the categories named as they grow.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Guardian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A parent or primary caretaker of a child with a disability who is expected to be the primary operator of the app.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Analyst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A professional given access to the raw data collected by the MEISR app for the purpose of statistical analysis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Admin Site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The website for administrators to access/modify the database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87900" y="12915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Case</a:t>
            </a:r>
            <a:endParaRPr b="1" i="0" sz="2800" u="none" cap="none" strike="noStrike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25" y="808025"/>
            <a:ext cx="7067550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87900" y="11747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High-level class diagram</a:t>
            </a:r>
            <a:endParaRPr b="1" i="0" sz="2800" u="none" cap="none" strike="noStrike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739" y="897650"/>
            <a:ext cx="7700522" cy="424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87900" y="879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Complete MEISR Activity Diagram</a:t>
            </a:r>
            <a:endParaRPr b="1" i="0" sz="2800" u="none" cap="none" strike="noStrike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6264" y="774025"/>
            <a:ext cx="5291466" cy="428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879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94" y="383300"/>
            <a:ext cx="9852506" cy="78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87900" y="879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96" y="-2418263"/>
            <a:ext cx="8747607" cy="71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87900" y="705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 Question Activity Diagram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74" y="798543"/>
            <a:ext cx="6677025" cy="4124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