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6" r:id="rId1"/>
  </p:sldMasterIdLst>
  <p:notesMasterIdLst>
    <p:notesMasterId r:id="rId18"/>
  </p:notesMasterIdLst>
  <p:sldIdLst>
    <p:sldId id="1320" r:id="rId2"/>
    <p:sldId id="1328" r:id="rId3"/>
    <p:sldId id="1345" r:id="rId4"/>
    <p:sldId id="1324" r:id="rId5"/>
    <p:sldId id="1343" r:id="rId6"/>
    <p:sldId id="1344" r:id="rId7"/>
    <p:sldId id="1325" r:id="rId8"/>
    <p:sldId id="1342" r:id="rId9"/>
    <p:sldId id="1334" r:id="rId10"/>
    <p:sldId id="1335" r:id="rId11"/>
    <p:sldId id="1336" r:id="rId12"/>
    <p:sldId id="1337" r:id="rId13"/>
    <p:sldId id="1338" r:id="rId14"/>
    <p:sldId id="1339" r:id="rId15"/>
    <p:sldId id="1322" r:id="rId16"/>
    <p:sldId id="1321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B3D"/>
    <a:srgbClr val="2E6CA5"/>
    <a:srgbClr val="3B85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667"/>
    <p:restoredTop sz="86378"/>
  </p:normalViewPr>
  <p:slideViewPr>
    <p:cSldViewPr snapToGrid="0" snapToObjects="1">
      <p:cViewPr>
        <p:scale>
          <a:sx n="121" d="100"/>
          <a:sy n="121" d="100"/>
        </p:scale>
        <p:origin x="144" y="15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99F9B-F711-7C4B-8976-34F578269E0D}" type="datetimeFigureOut">
              <a:rPr lang="en-IT" smtClean="0"/>
              <a:t>07/07/22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9654B-1244-524C-8000-3762818B8D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7927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0B1FE053-0973-5C43-82B5-A0CFD968FC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739554" y="-260201"/>
            <a:ext cx="3534612" cy="391566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08BA796-4B70-8541-982D-B49CE236E8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739555" y="3239137"/>
            <a:ext cx="3534612" cy="3915667"/>
          </a:xfrm>
          <a:prstGeom prst="rect">
            <a:avLst/>
          </a:prstGeom>
        </p:spPr>
      </p:pic>
      <p:sp>
        <p:nvSpPr>
          <p:cNvPr id="8" name="CasellaDiTesto 5">
            <a:extLst>
              <a:ext uri="{FF2B5EF4-FFF2-40B4-BE49-F238E27FC236}">
                <a16:creationId xmlns:a16="http://schemas.microsoft.com/office/drawing/2014/main" id="{4A6E1FB9-95CD-4944-BCCE-EEF4E34C1398}"/>
              </a:ext>
            </a:extLst>
          </p:cNvPr>
          <p:cNvSpPr txBox="1"/>
          <p:nvPr userDrawn="1"/>
        </p:nvSpPr>
        <p:spPr>
          <a:xfrm>
            <a:off x="569478" y="5103674"/>
            <a:ext cx="4360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solidFill>
                  <a:schemeClr val="bg1"/>
                </a:solidFill>
                <a:latin typeface="Josefin Sans Regular Roman" pitchFamily="2" charset="77"/>
              </a:rPr>
              <a:t>Separatore capitoli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BECD911-4319-974E-9272-A26F5AD7724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2933"/>
            <a:ext cx="8763752" cy="690844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1D53AA6-6B32-0B43-AF66-AA7F4F69DBD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8763752" y="3252205"/>
            <a:ext cx="3511341" cy="389712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A192786-A97A-E044-9D82-68569658A6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3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0848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63752" y="-236431"/>
            <a:ext cx="3511341" cy="3897129"/>
          </a:xfrm>
          <a:prstGeom prst="rect">
            <a:avLst/>
          </a:prstGeom>
        </p:spPr>
      </p:pic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3A03DEC3-112C-8347-9E90-AEF4487C53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6839" y="3131048"/>
            <a:ext cx="8004846" cy="939376"/>
          </a:xfrm>
        </p:spPr>
        <p:txBody>
          <a:bodyPr>
            <a:noAutofit/>
          </a:bodyPr>
          <a:lstStyle>
            <a:lvl1pPr marL="0" indent="0">
              <a:buNone/>
              <a:defRPr sz="3200" b="1" cap="none" baseline="0">
                <a:solidFill>
                  <a:schemeClr val="bg1"/>
                </a:solidFill>
                <a:latin typeface="Josefin Sans Bold Roman" pitchFamily="2" charset="77"/>
              </a:defRPr>
            </a:lvl1pPr>
          </a:lstStyle>
          <a:p>
            <a:r>
              <a:rPr lang="it-IT" dirty="0"/>
              <a:t>Title of </a:t>
            </a:r>
            <a:r>
              <a:rPr lang="it-IT" dirty="0" err="1"/>
              <a:t>Chapter</a:t>
            </a:r>
            <a:endParaRPr lang="it-IT" dirty="0"/>
          </a:p>
        </p:txBody>
      </p:sp>
      <p:sp>
        <p:nvSpPr>
          <p:cNvPr id="15" name="Segnaposto testo 13">
            <a:extLst>
              <a:ext uri="{FF2B5EF4-FFF2-40B4-BE49-F238E27FC236}">
                <a16:creationId xmlns:a16="http://schemas.microsoft.com/office/drawing/2014/main" id="{BAA912DB-1342-884D-A5C7-95193C1617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833" y="2542743"/>
            <a:ext cx="6487037" cy="400110"/>
          </a:xfrm>
        </p:spPr>
        <p:txBody>
          <a:bodyPr>
            <a:no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  <a:latin typeface="Josefin Sans Regular Roman" pitchFamily="2" charset="77"/>
              </a:defRPr>
            </a:lvl1pPr>
          </a:lstStyle>
          <a:p>
            <a:r>
              <a:rPr lang="it-IT" dirty="0" err="1"/>
              <a:t>Chapter</a:t>
            </a:r>
            <a:r>
              <a:rPr lang="it-IT" dirty="0"/>
              <a:t> #</a:t>
            </a:r>
          </a:p>
        </p:txBody>
      </p:sp>
    </p:spTree>
    <p:extLst>
      <p:ext uri="{BB962C8B-B14F-4D97-AF65-F5344CB8AC3E}">
        <p14:creationId xmlns:p14="http://schemas.microsoft.com/office/powerpoint/2010/main" val="113672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10">
            <a:extLst>
              <a:ext uri="{FF2B5EF4-FFF2-40B4-BE49-F238E27FC236}">
                <a16:creationId xmlns:a16="http://schemas.microsoft.com/office/drawing/2014/main" id="{304A5E68-8471-414D-AB26-87A4C79BEB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8763752" y="3252205"/>
            <a:ext cx="3511341" cy="3897129"/>
          </a:xfrm>
          <a:prstGeom prst="rect">
            <a:avLst/>
          </a:prstGeom>
        </p:spPr>
      </p:pic>
      <p:pic>
        <p:nvPicPr>
          <p:cNvPr id="6" name="Immagine 11">
            <a:extLst>
              <a:ext uri="{FF2B5EF4-FFF2-40B4-BE49-F238E27FC236}">
                <a16:creationId xmlns:a16="http://schemas.microsoft.com/office/drawing/2014/main" id="{45F9B648-4A94-B84F-92C5-C987A27819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8763752" y="-226491"/>
            <a:ext cx="3511341" cy="3897129"/>
          </a:xfrm>
          <a:prstGeom prst="rect">
            <a:avLst/>
          </a:prstGeom>
        </p:spPr>
      </p:pic>
      <p:pic>
        <p:nvPicPr>
          <p:cNvPr id="9" name="Immagine 8" descr="Immagine che contiene segnale, esterni, sedendo, cibo&#10;&#10;Descrizione generata automaticamente">
            <a:extLst>
              <a:ext uri="{FF2B5EF4-FFF2-40B4-BE49-F238E27FC236}">
                <a16:creationId xmlns:a16="http://schemas.microsoft.com/office/drawing/2014/main" id="{33A24E2F-75C4-E443-BB49-8FB21740FB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67140" y="371992"/>
            <a:ext cx="2073519" cy="38900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97C35C1-3EAB-5C4B-92B3-CE9CCCA204F8}"/>
              </a:ext>
            </a:extLst>
          </p:cNvPr>
          <p:cNvSpPr txBox="1"/>
          <p:nvPr userDrawn="1"/>
        </p:nvSpPr>
        <p:spPr>
          <a:xfrm>
            <a:off x="11072194" y="6424232"/>
            <a:ext cx="834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B65C25E-8F7E-FA4E-A385-9CF281073379}" type="slidenum">
              <a:rPr lang="it-IT" sz="1600" smtClean="0">
                <a:latin typeface="Josefin Sans Regular Roman" pitchFamily="2" charset="77"/>
              </a:rPr>
              <a:pPr algn="ctr"/>
              <a:t>‹#›</a:t>
            </a:fld>
            <a:endParaRPr lang="it-IT" sz="1600" dirty="0">
              <a:latin typeface="Josefin Sans Regular Roman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2733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1B0D3B5C-1940-AD48-9167-3EDAB0E91D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80347" y="-1"/>
            <a:ext cx="3453026" cy="690844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D5961F1-58E5-964E-8624-88CB97C9F0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7671" y="0"/>
            <a:ext cx="3453026" cy="690844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7D4566C-DC51-7744-938C-72E79105F36E}"/>
              </a:ext>
            </a:extLst>
          </p:cNvPr>
          <p:cNvSpPr txBox="1"/>
          <p:nvPr userDrawn="1"/>
        </p:nvSpPr>
        <p:spPr>
          <a:xfrm>
            <a:off x="3442112" y="3754192"/>
            <a:ext cx="53077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>
                <a:solidFill>
                  <a:srgbClr val="4BAB3D"/>
                </a:solidFill>
                <a:latin typeface="Josefin Sans Regular Roman" pitchFamily="2" charset="77"/>
              </a:rPr>
              <a:t>DEPT. of ELECTRONICS, INFORMATION,</a:t>
            </a:r>
          </a:p>
          <a:p>
            <a:pPr algn="ctr"/>
            <a:r>
              <a:rPr lang="it-IT" sz="1500" dirty="0">
                <a:solidFill>
                  <a:srgbClr val="4BAB3D"/>
                </a:solidFill>
                <a:latin typeface="Josefin Sans Regular Roman" pitchFamily="2" charset="77"/>
              </a:rPr>
              <a:t>and BIOENGINEERING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DD5FC15-AC36-3245-A4F6-2CDEC704C529}"/>
              </a:ext>
            </a:extLst>
          </p:cNvPr>
          <p:cNvSpPr txBox="1"/>
          <p:nvPr userDrawn="1"/>
        </p:nvSpPr>
        <p:spPr>
          <a:xfrm>
            <a:off x="1418492" y="3296677"/>
            <a:ext cx="9355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4BAB3D"/>
                </a:solidFill>
                <a:latin typeface="Josefin Sans SemiBold Roman" pitchFamily="2" charset="77"/>
              </a:rPr>
              <a:t>POLITECNICO DI MILANO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4CBC9792-40DD-B24E-BB4D-2A15DE18C5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8739555" y="3239137"/>
            <a:ext cx="3534612" cy="3915667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B1D7CE45-B847-9447-9B6C-CE99B49D441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86014" y="694190"/>
            <a:ext cx="2387600" cy="1603103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A2D8C9D-5264-E143-B45F-2FA72F8DF6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70774" y="-260201"/>
            <a:ext cx="3534612" cy="391566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9931B2F0-7E42-F14E-823C-E5E254690DD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70774" y="3239137"/>
            <a:ext cx="3534612" cy="3915667"/>
          </a:xfrm>
          <a:prstGeom prst="rect">
            <a:avLst/>
          </a:prstGeom>
        </p:spPr>
      </p:pic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1F888B90-0F01-254C-B5EF-E355118D58A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887208" y="694190"/>
            <a:ext cx="2387600" cy="1603103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853C3AB1-C2EB-2740-B2FD-5980BE7CF3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8739554" y="-260201"/>
            <a:ext cx="3534612" cy="3915666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0DE272C-63E7-1647-9137-E2B6FA71BCE4}"/>
              </a:ext>
            </a:extLst>
          </p:cNvPr>
          <p:cNvSpPr txBox="1"/>
          <p:nvPr userDrawn="1"/>
        </p:nvSpPr>
        <p:spPr>
          <a:xfrm>
            <a:off x="1412816" y="6020621"/>
            <a:ext cx="9355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0" i="0" dirty="0" err="1">
                <a:solidFill>
                  <a:srgbClr val="4BAB3D"/>
                </a:solidFill>
                <a:latin typeface="Lato Light" panose="020F0302020204030203" pitchFamily="34" charset="77"/>
              </a:rPr>
              <a:t>www.ei.deib.polimi.it</a:t>
            </a:r>
            <a:endParaRPr lang="it-IT" sz="1400" b="0" i="0" dirty="0">
              <a:solidFill>
                <a:srgbClr val="4BAB3D"/>
              </a:solidFill>
              <a:latin typeface="Lato Light" panose="020F0302020204030203" pitchFamily="34" charset="77"/>
            </a:endParaRPr>
          </a:p>
        </p:txBody>
      </p:sp>
      <p:sp>
        <p:nvSpPr>
          <p:cNvPr id="22" name="Segnaposto testo 21">
            <a:extLst>
              <a:ext uri="{FF2B5EF4-FFF2-40B4-BE49-F238E27FC236}">
                <a16:creationId xmlns:a16="http://schemas.microsoft.com/office/drawing/2014/main" id="{5CE9A051-6773-784C-A0A8-C2599F5C0A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5283" y="5349047"/>
            <a:ext cx="3552825" cy="312705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rgbClr val="4BAB3D"/>
                </a:solidFill>
                <a:latin typeface="Lato" panose="020F0502020204030203" pitchFamily="34" charset="77"/>
              </a:defRPr>
            </a:lvl1pPr>
          </a:lstStyle>
          <a:p>
            <a:r>
              <a:rPr lang="it-IT" dirty="0"/>
              <a:t>Author</a:t>
            </a:r>
          </a:p>
        </p:txBody>
      </p:sp>
      <p:sp>
        <p:nvSpPr>
          <p:cNvPr id="23" name="Segnaposto testo 21">
            <a:extLst>
              <a:ext uri="{FF2B5EF4-FFF2-40B4-BE49-F238E27FC236}">
                <a16:creationId xmlns:a16="http://schemas.microsoft.com/office/drawing/2014/main" id="{40B807E6-4970-A748-910C-3C05257A85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3910" y="5729947"/>
            <a:ext cx="3552825" cy="312705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rgbClr val="4BAB3D"/>
                </a:solidFill>
                <a:latin typeface="Lato Light" panose="020F0302020204030203" pitchFamily="34" charset="77"/>
              </a:defRPr>
            </a:lvl1pPr>
          </a:lstStyle>
          <a:p>
            <a:r>
              <a:rPr lang="it-IT" dirty="0" err="1"/>
              <a:t>Contacts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623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A0C6DDBA-7743-CC4F-B3F7-B5C9032272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39555" y="-1"/>
            <a:ext cx="3555417" cy="690844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119C104-0D72-1740-A69F-5A6AB7B70B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8739555" y="-261479"/>
            <a:ext cx="3534612" cy="391566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4CD1048-8820-E845-8C94-CE517BD2E56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8739555" y="3239137"/>
            <a:ext cx="3534612" cy="391566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E068662-2A75-0B4D-8CA7-5AE6424EA2D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12853" y="5870751"/>
            <a:ext cx="2543384" cy="834851"/>
          </a:xfrm>
          <a:prstGeom prst="rect">
            <a:avLst/>
          </a:prstGeom>
        </p:spPr>
      </p:pic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E09611FA-C460-5449-B8DD-A67F7B3027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853" y="2518739"/>
            <a:ext cx="8004846" cy="939376"/>
          </a:xfrm>
        </p:spPr>
        <p:txBody>
          <a:bodyPr>
            <a:noAutofit/>
          </a:bodyPr>
          <a:lstStyle>
            <a:lvl1pPr marL="0" indent="0">
              <a:buNone/>
              <a:defRPr sz="3200" b="1" cap="all" baseline="0">
                <a:solidFill>
                  <a:srgbClr val="4BAB3D"/>
                </a:solidFill>
                <a:latin typeface="Josefin Sans Bold Roman" pitchFamily="2" charset="77"/>
              </a:defRPr>
            </a:lvl1pPr>
          </a:lstStyle>
          <a:p>
            <a:r>
              <a:rPr lang="it-IT" dirty="0"/>
              <a:t>TITLE</a:t>
            </a:r>
          </a:p>
        </p:txBody>
      </p:sp>
      <p:sp>
        <p:nvSpPr>
          <p:cNvPr id="15" name="Segnaposto testo 13">
            <a:extLst>
              <a:ext uri="{FF2B5EF4-FFF2-40B4-BE49-F238E27FC236}">
                <a16:creationId xmlns:a16="http://schemas.microsoft.com/office/drawing/2014/main" id="{052BAFE8-25BC-5543-9A1D-800479A575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2853" y="4281308"/>
            <a:ext cx="6487037" cy="400110"/>
          </a:xfrm>
        </p:spPr>
        <p:txBody>
          <a:bodyPr>
            <a:noAutofit/>
          </a:bodyPr>
          <a:lstStyle>
            <a:lvl1pPr marL="0" indent="0">
              <a:buNone/>
              <a:defRPr sz="2000" b="0" cap="none" baseline="0">
                <a:solidFill>
                  <a:schemeClr val="tx1"/>
                </a:solidFill>
                <a:latin typeface="Josefin Sans Regular Roman" pitchFamily="2" charset="77"/>
              </a:defRPr>
            </a:lvl1pPr>
          </a:lstStyle>
          <a:p>
            <a:r>
              <a:rPr lang="it-IT" dirty="0" err="1"/>
              <a:t>Subtitle</a:t>
            </a:r>
            <a:endParaRPr lang="it-IT" dirty="0"/>
          </a:p>
        </p:txBody>
      </p:sp>
      <p:pic>
        <p:nvPicPr>
          <p:cNvPr id="17" name="Immagine 16" descr="Immagine che contiene segnale, esterni, sedendo, cibo&#10;&#10;Descrizione generata automaticamente">
            <a:extLst>
              <a:ext uri="{FF2B5EF4-FFF2-40B4-BE49-F238E27FC236}">
                <a16:creationId xmlns:a16="http://schemas.microsoft.com/office/drawing/2014/main" id="{0FAC7D23-9832-9D4D-8EE5-1A776F5DFE5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61893" y="346325"/>
            <a:ext cx="4417693" cy="828780"/>
          </a:xfrm>
          <a:prstGeom prst="rect">
            <a:avLst/>
          </a:prstGeom>
        </p:spPr>
      </p:pic>
      <p:sp>
        <p:nvSpPr>
          <p:cNvPr id="9" name="Segnaposto testo 13">
            <a:extLst>
              <a:ext uri="{FF2B5EF4-FFF2-40B4-BE49-F238E27FC236}">
                <a16:creationId xmlns:a16="http://schemas.microsoft.com/office/drawing/2014/main" id="{0190C449-AF2A-4544-AE7B-72E66C3B3D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852" y="1404168"/>
            <a:ext cx="6487037" cy="400110"/>
          </a:xfrm>
        </p:spPr>
        <p:txBody>
          <a:bodyPr>
            <a:noAutofit/>
          </a:bodyPr>
          <a:lstStyle>
            <a:lvl1pPr marL="0" indent="0">
              <a:buNone/>
              <a:defRPr sz="2000" b="0" i="0" cap="none" baseline="0">
                <a:solidFill>
                  <a:schemeClr val="tx1"/>
                </a:solidFill>
                <a:latin typeface="Josefin Sans Light Roman" pitchFamily="2" charset="77"/>
              </a:defRPr>
            </a:lvl1pPr>
          </a:lstStyle>
          <a:p>
            <a:r>
              <a:rPr lang="it-IT" dirty="0" err="1"/>
              <a:t>Subtitle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977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8F230C-6095-7D44-93EA-F75157CE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54" y="187294"/>
            <a:ext cx="9280818" cy="941115"/>
          </a:xfrm>
        </p:spPr>
        <p:txBody>
          <a:bodyPr anchor="t">
            <a:normAutofit/>
          </a:bodyPr>
          <a:lstStyle>
            <a:lvl1pPr>
              <a:defRPr sz="2800" cap="all" baseline="0">
                <a:latin typeface="Josefin Sans Regular Roman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it-IT" dirty="0"/>
          </a:p>
        </p:txBody>
      </p:sp>
      <p:pic>
        <p:nvPicPr>
          <p:cNvPr id="5" name="Immagine 10">
            <a:extLst>
              <a:ext uri="{FF2B5EF4-FFF2-40B4-BE49-F238E27FC236}">
                <a16:creationId xmlns:a16="http://schemas.microsoft.com/office/drawing/2014/main" id="{142E8C40-BADE-4D41-B2AB-1FECEF4C5E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8763752" y="3252205"/>
            <a:ext cx="3511341" cy="3897129"/>
          </a:xfrm>
          <a:prstGeom prst="rect">
            <a:avLst/>
          </a:prstGeom>
        </p:spPr>
      </p:pic>
      <p:pic>
        <p:nvPicPr>
          <p:cNvPr id="6" name="Immagine 11">
            <a:extLst>
              <a:ext uri="{FF2B5EF4-FFF2-40B4-BE49-F238E27FC236}">
                <a16:creationId xmlns:a16="http://schemas.microsoft.com/office/drawing/2014/main" id="{1164A1E5-90EE-D144-920A-D21DDE0AFE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8763752" y="-226491"/>
            <a:ext cx="3511341" cy="3897129"/>
          </a:xfrm>
          <a:prstGeom prst="rect">
            <a:avLst/>
          </a:prstGeom>
        </p:spPr>
      </p:pic>
      <p:pic>
        <p:nvPicPr>
          <p:cNvPr id="8" name="Immagine 7" descr="Immagine che contiene segnale, esterni, sedendo, cibo&#10;&#10;Descrizione generata automaticamente">
            <a:extLst>
              <a:ext uri="{FF2B5EF4-FFF2-40B4-BE49-F238E27FC236}">
                <a16:creationId xmlns:a16="http://schemas.microsoft.com/office/drawing/2014/main" id="{B8AAFE08-8BB5-C04A-B8B0-5EE1B7A7A2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81873" y="187294"/>
            <a:ext cx="2073519" cy="389002"/>
          </a:xfrm>
          <a:prstGeom prst="rect">
            <a:avLst/>
          </a:prstGeom>
        </p:spPr>
      </p:pic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3241B983-738C-A446-AB3A-11B5481B0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1355" y="1312863"/>
            <a:ext cx="11547480" cy="206451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Lato" panose="020F0502020204030203" pitchFamily="34" charset="77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956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69902C4-AA34-2C4A-A810-285FEC99E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3FFC07D-5429-2243-AC88-C70A7310A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5E690D-418D-EA49-880C-239228218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DF8C7-0C6B-4443-8DE7-DFD8DA98B3E1}" type="datetimeFigureOut">
              <a:rPr lang="it-IT" smtClean="0"/>
              <a:t>07/07/22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1B311B-D6E3-4B49-A8C5-3C36073C8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EC91C6-30AB-1A4A-BCEA-C02A0DF48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B6416-5847-CA44-9CB3-4C0CA3C5A73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112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3" r:id="rId2"/>
    <p:sldLayoutId id="2147483726" r:id="rId3"/>
    <p:sldLayoutId id="2147483728" r:id="rId4"/>
    <p:sldLayoutId id="214748372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6B87A2E-8DE5-2142-860C-9B3F69B134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5EB1BB5-292C-1D46-85BA-B747F993B2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6F105FF7-924A-2445-B389-183256E42C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3866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1881-E6DE-B043-B3CB-16300F8E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CB670E-6A12-AF4C-8C37-FC4F15CA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26729" y="1713704"/>
            <a:ext cx="6738541" cy="449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1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1881-E6DE-B043-B3CB-16300F8E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CB670E-6A12-AF4C-8C37-FC4F15CA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26729" y="1713704"/>
            <a:ext cx="6738541" cy="449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49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1881-E6DE-B043-B3CB-16300F8E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CB670E-6A12-AF4C-8C37-FC4F15CA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26729" y="1713704"/>
            <a:ext cx="6738540" cy="449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87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1881-E6DE-B043-B3CB-16300F8E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CB670E-6A12-AF4C-8C37-FC4F15CA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26729" y="1713704"/>
            <a:ext cx="6738540" cy="449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50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1881-E6DE-B043-B3CB-16300F8E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CB670E-6A12-AF4C-8C37-FC4F15CA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26729" y="1713704"/>
            <a:ext cx="6738540" cy="449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95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E34F4E6-92F4-724D-AE95-3B7FDED6BB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35F273-DF7A-5947-8D4C-B1C134FBAD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652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943203-C14A-844B-BF87-CFABDA4BC2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1A3DF86-AD92-C446-B924-792742DD3B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860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7F49AA-DFC5-7B4A-96E3-9740418A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RESURFACING CONLICT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330963-1280-E740-99A9-CBDDF17D8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382E4E0-8FD5-C941-8E2F-711BA5C9D004}"/>
              </a:ext>
            </a:extLst>
          </p:cNvPr>
          <p:cNvGrpSpPr/>
          <p:nvPr/>
        </p:nvGrpSpPr>
        <p:grpSpPr>
          <a:xfrm>
            <a:off x="4921763" y="206840"/>
            <a:ext cx="5538031" cy="6452026"/>
            <a:chOff x="4921763" y="206840"/>
            <a:chExt cx="5538031" cy="645202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0BC345E-4760-184B-85CB-62E514BBCC07}"/>
                </a:ext>
              </a:extLst>
            </p:cNvPr>
            <p:cNvGrpSpPr/>
            <p:nvPr/>
          </p:nvGrpSpPr>
          <p:grpSpPr>
            <a:xfrm>
              <a:off x="4921763" y="206840"/>
              <a:ext cx="4310405" cy="6452026"/>
              <a:chOff x="2856434" y="280039"/>
              <a:chExt cx="4310405" cy="645202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9C6F1D10-F8F3-594A-B195-942F274BB1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931" b="4708"/>
              <a:stretch/>
            </p:blipFill>
            <p:spPr>
              <a:xfrm>
                <a:off x="2856434" y="457463"/>
                <a:ext cx="4310404" cy="302033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C3F0108B-1B60-E340-9CA3-5595174369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t="4613" b="4613"/>
              <a:stretch/>
            </p:blipFill>
            <p:spPr>
              <a:xfrm>
                <a:off x="2856434" y="3795411"/>
                <a:ext cx="4310405" cy="2936654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EA2436-F47A-374C-91E1-D06011A16755}"/>
                  </a:ext>
                </a:extLst>
              </p:cNvPr>
              <p:cNvSpPr txBox="1"/>
              <p:nvPr/>
            </p:nvSpPr>
            <p:spPr>
              <a:xfrm>
                <a:off x="3370992" y="280039"/>
                <a:ext cx="2696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Helvetica" pitchFamily="2" charset="0"/>
                  </a:rPr>
                  <a:t>a</a:t>
                </a:r>
                <a:endParaRPr lang="en-US" sz="1600" b="1" dirty="0">
                  <a:latin typeface="Helvetica" pitchFamily="2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8238C2-F76D-E148-8ED3-B07BD280A3AF}"/>
                  </a:ext>
                </a:extLst>
              </p:cNvPr>
              <p:cNvSpPr txBox="1"/>
              <p:nvPr/>
            </p:nvSpPr>
            <p:spPr>
              <a:xfrm>
                <a:off x="5196700" y="280039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Helvetica" pitchFamily="2" charset="0"/>
                  </a:rPr>
                  <a:t>b</a:t>
                </a:r>
                <a:endParaRPr lang="en-US" sz="1600" b="1" dirty="0">
                  <a:latin typeface="Helvetica" pitchFamily="2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06DD4B-7A72-E64B-9495-A9CA7575BEE4}"/>
                  </a:ext>
                </a:extLst>
              </p:cNvPr>
              <p:cNvSpPr txBox="1"/>
              <p:nvPr/>
            </p:nvSpPr>
            <p:spPr>
              <a:xfrm>
                <a:off x="3370992" y="1816242"/>
                <a:ext cx="2696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Helvetica" pitchFamily="2" charset="0"/>
                  </a:rPr>
                  <a:t>c</a:t>
                </a:r>
                <a:endParaRPr lang="en-US" sz="1600" b="1" dirty="0">
                  <a:latin typeface="Helvetica" pitchFamily="2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7A6F749-2DB0-3249-A887-D5B260158817}"/>
                  </a:ext>
                </a:extLst>
              </p:cNvPr>
              <p:cNvSpPr txBox="1"/>
              <p:nvPr/>
            </p:nvSpPr>
            <p:spPr>
              <a:xfrm>
                <a:off x="5196700" y="1816242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Helvetica" pitchFamily="2" charset="0"/>
                  </a:rPr>
                  <a:t>d</a:t>
                </a:r>
                <a:endParaRPr lang="en-US" sz="1600" b="1" dirty="0">
                  <a:latin typeface="Helvetica" pitchFamily="2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9B785F-8FCD-8741-89AB-F8BD95BA800A}"/>
                  </a:ext>
                </a:extLst>
              </p:cNvPr>
              <p:cNvSpPr txBox="1"/>
              <p:nvPr/>
            </p:nvSpPr>
            <p:spPr>
              <a:xfrm>
                <a:off x="3370992" y="3532594"/>
                <a:ext cx="2696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Helvetica" pitchFamily="2" charset="0"/>
                  </a:rPr>
                  <a:t>e</a:t>
                </a:r>
                <a:endParaRPr lang="en-US" sz="1600" b="1" dirty="0">
                  <a:latin typeface="Helvetica" pitchFamily="2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5C2BD7-54FC-A84D-B7EC-EA60126E5B21}"/>
                  </a:ext>
                </a:extLst>
              </p:cNvPr>
              <p:cNvSpPr txBox="1"/>
              <p:nvPr/>
            </p:nvSpPr>
            <p:spPr>
              <a:xfrm>
                <a:off x="5196700" y="3532594"/>
                <a:ext cx="2359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Helvetica" pitchFamily="2" charset="0"/>
                  </a:rPr>
                  <a:t>f</a:t>
                </a:r>
                <a:endParaRPr lang="en-US" sz="1600" b="1" dirty="0">
                  <a:latin typeface="Helvetica" pitchFamily="2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D88DEB-F30A-454C-9F5E-F8F769D3DEA7}"/>
                  </a:ext>
                </a:extLst>
              </p:cNvPr>
              <p:cNvSpPr txBox="1"/>
              <p:nvPr/>
            </p:nvSpPr>
            <p:spPr>
              <a:xfrm>
                <a:off x="3370992" y="5082127"/>
                <a:ext cx="2696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Helvetica" pitchFamily="2" charset="0"/>
                  </a:rPr>
                  <a:t>g</a:t>
                </a:r>
                <a:endParaRPr lang="en-US" sz="1600" b="1" dirty="0">
                  <a:latin typeface="Helvetica" pitchFamily="2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CFA3E9-496C-6344-9F67-3C70611B48E3}"/>
                  </a:ext>
                </a:extLst>
              </p:cNvPr>
              <p:cNvSpPr txBox="1"/>
              <p:nvPr/>
            </p:nvSpPr>
            <p:spPr>
              <a:xfrm>
                <a:off x="5196700" y="5082127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Helvetica" pitchFamily="2" charset="0"/>
                  </a:rPr>
                  <a:t>h</a:t>
                </a:r>
                <a:endParaRPr lang="en-US" sz="1600" b="1" dirty="0">
                  <a:latin typeface="Helvetica" pitchFamily="2" charset="0"/>
                </a:endParaRPr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FC66477-52B8-964E-9A96-2A8EE44434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5463" t="12258" r="10527" b="70266"/>
            <a:stretch/>
          </p:blipFill>
          <p:spPr>
            <a:xfrm>
              <a:off x="9054073" y="3069442"/>
              <a:ext cx="1405721" cy="7679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42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7F49AA-DFC5-7B4A-96E3-9740418A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CONFLICT REDUCTION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61357B-1108-2AF0-FE0A-0E682D061F4A}"/>
              </a:ext>
            </a:extLst>
          </p:cNvPr>
          <p:cNvGrpSpPr/>
          <p:nvPr/>
        </p:nvGrpSpPr>
        <p:grpSpPr>
          <a:xfrm>
            <a:off x="281354" y="918916"/>
            <a:ext cx="11079799" cy="5373278"/>
            <a:chOff x="281354" y="918916"/>
            <a:chExt cx="11079799" cy="537327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4EC7E4C-8934-964C-9A3A-6B172C6D928D}"/>
                </a:ext>
              </a:extLst>
            </p:cNvPr>
            <p:cNvGrpSpPr/>
            <p:nvPr/>
          </p:nvGrpSpPr>
          <p:grpSpPr>
            <a:xfrm>
              <a:off x="281354" y="918916"/>
              <a:ext cx="9072576" cy="5373278"/>
              <a:chOff x="324040" y="932564"/>
              <a:chExt cx="9072576" cy="537327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40FB5FD-824F-C54B-BC76-704739645E4E}"/>
                  </a:ext>
                </a:extLst>
              </p:cNvPr>
              <p:cNvGrpSpPr/>
              <p:nvPr/>
            </p:nvGrpSpPr>
            <p:grpSpPr>
              <a:xfrm>
                <a:off x="446771" y="932564"/>
                <a:ext cx="8949845" cy="4157762"/>
                <a:chOff x="446771" y="932564"/>
                <a:chExt cx="8949845" cy="4157762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D2EDC3B2-D810-A14C-A768-551A153ACC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440" t="1462" r="54194" b="-1462"/>
                <a:stretch/>
              </p:blipFill>
              <p:spPr>
                <a:xfrm>
                  <a:off x="446771" y="1301896"/>
                  <a:ext cx="4304294" cy="3788430"/>
                </a:xfrm>
                <a:prstGeom prst="rect">
                  <a:avLst/>
                </a:prstGeom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3CBAA17-0324-9C4F-AC64-708E8118E80C}"/>
                    </a:ext>
                  </a:extLst>
                </p:cNvPr>
                <p:cNvSpPr txBox="1"/>
                <p:nvPr/>
              </p:nvSpPr>
              <p:spPr>
                <a:xfrm>
                  <a:off x="1161147" y="932564"/>
                  <a:ext cx="2804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latin typeface="Helvetica" pitchFamily="2" charset="0"/>
                    </a:rPr>
                    <a:t>a</a:t>
                  </a:r>
                  <a:endParaRPr lang="en-US" sz="2400" b="1" dirty="0">
                    <a:latin typeface="Helvetica" pitchFamily="2" charset="0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AA72619-86D8-C441-A056-A825D0DA5C21}"/>
                    </a:ext>
                  </a:extLst>
                </p:cNvPr>
                <p:cNvSpPr txBox="1"/>
                <p:nvPr/>
              </p:nvSpPr>
              <p:spPr>
                <a:xfrm>
                  <a:off x="6112608" y="932564"/>
                  <a:ext cx="2804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latin typeface="Helvetica" pitchFamily="2" charset="0"/>
                    </a:rPr>
                    <a:t>b</a:t>
                  </a:r>
                  <a:endParaRPr lang="en-US" sz="2400" b="1" dirty="0">
                    <a:latin typeface="Helvetica" pitchFamily="2" charset="0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FE41048-6B1B-7F45-9AF3-8E8C23A24529}"/>
                    </a:ext>
                  </a:extLst>
                </p:cNvPr>
                <p:cNvSpPr txBox="1"/>
                <p:nvPr/>
              </p:nvSpPr>
              <p:spPr>
                <a:xfrm>
                  <a:off x="9116155" y="932564"/>
                  <a:ext cx="2804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latin typeface="Helvetica" pitchFamily="2" charset="0"/>
                    </a:rPr>
                    <a:t>c</a:t>
                  </a:r>
                  <a:endParaRPr lang="en-US" sz="2400" b="1" dirty="0">
                    <a:latin typeface="Helvetica" pitchFamily="2" charset="0"/>
                  </a:endParaRPr>
                </a:p>
              </p:txBody>
            </p:sp>
          </p:grp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3166792-F084-5845-9B49-C2F69AFB4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0977" t="30536" r="2946" b="40685"/>
              <a:stretch/>
            </p:blipFill>
            <p:spPr>
              <a:xfrm>
                <a:off x="324040" y="4941668"/>
                <a:ext cx="4914248" cy="1364174"/>
              </a:xfrm>
              <a:prstGeom prst="rect">
                <a:avLst/>
              </a:prstGeom>
            </p:spPr>
          </p:pic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E28179E-98B6-B555-49F2-DE7A1A5E21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3944"/>
            <a:stretch/>
          </p:blipFill>
          <p:spPr>
            <a:xfrm>
              <a:off x="5321554" y="1292239"/>
              <a:ext cx="6039599" cy="49726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518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7F49AA-DFC5-7B4A-96E3-9740418A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COMPROMISE POLICY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F3FB86-2D51-6C4F-8741-7E00012C6103}"/>
              </a:ext>
            </a:extLst>
          </p:cNvPr>
          <p:cNvGrpSpPr/>
          <p:nvPr/>
        </p:nvGrpSpPr>
        <p:grpSpPr>
          <a:xfrm>
            <a:off x="536028" y="1906855"/>
            <a:ext cx="11242834" cy="4123274"/>
            <a:chOff x="536028" y="1906855"/>
            <a:chExt cx="11242834" cy="412327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D1C7F3D-A2CE-AE49-9CFF-D69E795A2C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112" r="1594"/>
            <a:stretch/>
          </p:blipFill>
          <p:spPr>
            <a:xfrm>
              <a:off x="536028" y="2062524"/>
              <a:ext cx="4601490" cy="396760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94F20E9-8F52-BE4E-AD6C-2ABB63B3F2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93" r="-1"/>
            <a:stretch/>
          </p:blipFill>
          <p:spPr>
            <a:xfrm>
              <a:off x="4966138" y="2062525"/>
              <a:ext cx="4816877" cy="3967603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42016FA-1265-A04D-ACFD-07EAA4D81577}"/>
                </a:ext>
              </a:extLst>
            </p:cNvPr>
            <p:cNvGrpSpPr/>
            <p:nvPr/>
          </p:nvGrpSpPr>
          <p:grpSpPr>
            <a:xfrm>
              <a:off x="1386101" y="1906855"/>
              <a:ext cx="10392761" cy="2205207"/>
              <a:chOff x="1386101" y="1906855"/>
              <a:chExt cx="10392761" cy="220520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FD79B5A-0710-F24F-8089-43A2F9D2CC00}"/>
                  </a:ext>
                </a:extLst>
              </p:cNvPr>
              <p:cNvGrpSpPr/>
              <p:nvPr/>
            </p:nvGrpSpPr>
            <p:grpSpPr>
              <a:xfrm>
                <a:off x="1386101" y="1906855"/>
                <a:ext cx="4910629" cy="400110"/>
                <a:chOff x="1782708" y="1510248"/>
                <a:chExt cx="4910629" cy="400110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FEBDF1E-D0B9-7244-92D8-A90727A1003C}"/>
                    </a:ext>
                  </a:extLst>
                </p:cNvPr>
                <p:cNvSpPr txBox="1"/>
                <p:nvPr/>
              </p:nvSpPr>
              <p:spPr>
                <a:xfrm>
                  <a:off x="1782708" y="1510248"/>
                  <a:ext cx="28046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>
                      <a:latin typeface="Helvetica" pitchFamily="2" charset="0"/>
                    </a:rPr>
                    <a:t>a</a:t>
                  </a:r>
                  <a:endParaRPr lang="en-US" sz="2800" b="1" dirty="0">
                    <a:latin typeface="Helvetica" pitchFamily="2" charset="0"/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58E54F3-6A00-E242-B582-FC6597FCF8DE}"/>
                    </a:ext>
                  </a:extLst>
                </p:cNvPr>
                <p:cNvSpPr txBox="1"/>
                <p:nvPr/>
              </p:nvSpPr>
              <p:spPr>
                <a:xfrm>
                  <a:off x="6412876" y="1510248"/>
                  <a:ext cx="28046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>
                      <a:latin typeface="Helvetica" pitchFamily="2" charset="0"/>
                    </a:rPr>
                    <a:t>b</a:t>
                  </a:r>
                  <a:endParaRPr lang="en-US" sz="2800" b="1" dirty="0">
                    <a:latin typeface="Helvetica" pitchFamily="2" charset="0"/>
                  </a:endParaRPr>
                </a:p>
              </p:txBody>
            </p:sp>
          </p:grp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862C300-C3E7-594E-8A1E-1065C8F699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5251" t="12838" r="10595" b="78106"/>
              <a:stretch/>
            </p:blipFill>
            <p:spPr>
              <a:xfrm>
                <a:off x="9351816" y="3429000"/>
                <a:ext cx="2427046" cy="68306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331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7F49AA-DFC5-7B4A-96E3-9740418A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COMPROMISE POLICY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355D93-C832-CA48-B172-1CBCF1BAB796}"/>
              </a:ext>
            </a:extLst>
          </p:cNvPr>
          <p:cNvGrpSpPr/>
          <p:nvPr/>
        </p:nvGrpSpPr>
        <p:grpSpPr>
          <a:xfrm>
            <a:off x="1358357" y="959132"/>
            <a:ext cx="9553442" cy="6048793"/>
            <a:chOff x="1406622" y="977983"/>
            <a:chExt cx="9553442" cy="604879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8863605-18D8-1342-AEDF-CE1100B882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4"/>
            <a:stretch/>
          </p:blipFill>
          <p:spPr>
            <a:xfrm>
              <a:off x="7388348" y="1169588"/>
              <a:ext cx="3571716" cy="290816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E14E8A-7729-3540-B64A-32FDB67C8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5" r="115"/>
            <a:stretch/>
          </p:blipFill>
          <p:spPr>
            <a:xfrm>
              <a:off x="4397485" y="1147260"/>
              <a:ext cx="3571716" cy="291068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D08AF6-DCBE-6542-BFAE-AC4F36EC1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406622" y="1182301"/>
              <a:ext cx="3571716" cy="290396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3EE7812-DFAB-D744-8950-2ACB8B993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7383182" y="4118615"/>
              <a:ext cx="3576882" cy="290816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88C8BAB-89B2-3E49-87FD-62556B11D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4402138" y="4116096"/>
              <a:ext cx="3571718" cy="290396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A6FB541-AE88-A34A-9A34-053855BEA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1413964" y="4119054"/>
              <a:ext cx="3571716" cy="290396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EBDF1E-D0B9-7244-92D8-A90727A1003C}"/>
                </a:ext>
              </a:extLst>
            </p:cNvPr>
            <p:cNvSpPr txBox="1"/>
            <p:nvPr/>
          </p:nvSpPr>
          <p:spPr>
            <a:xfrm>
              <a:off x="2105614" y="977983"/>
              <a:ext cx="2804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Helvetica" pitchFamily="2" charset="0"/>
                </a:rPr>
                <a:t>a</a:t>
              </a:r>
              <a:endParaRPr lang="en-US" sz="2000" b="1" dirty="0">
                <a:latin typeface="Helvetica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8E54F3-6A00-E242-B582-FC6597FCF8DE}"/>
                </a:ext>
              </a:extLst>
            </p:cNvPr>
            <p:cNvSpPr txBox="1"/>
            <p:nvPr/>
          </p:nvSpPr>
          <p:spPr>
            <a:xfrm>
              <a:off x="5095884" y="1009681"/>
              <a:ext cx="2804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Helvetica" pitchFamily="2" charset="0"/>
                </a:rPr>
                <a:t>b</a:t>
              </a:r>
              <a:endParaRPr lang="en-US" sz="2000" b="1" dirty="0">
                <a:latin typeface="Helvetica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6BE166-15EF-7C42-9882-6E1623CEA1C1}"/>
                </a:ext>
              </a:extLst>
            </p:cNvPr>
            <p:cNvSpPr txBox="1"/>
            <p:nvPr/>
          </p:nvSpPr>
          <p:spPr>
            <a:xfrm>
              <a:off x="8107935" y="997792"/>
              <a:ext cx="2804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Helvetica" pitchFamily="2" charset="0"/>
                </a:rPr>
                <a:t>c</a:t>
              </a:r>
              <a:endParaRPr lang="en-US" sz="2000" b="1" dirty="0">
                <a:latin typeface="Helvetica" pitchFamily="2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6CF8BF-C290-6C4B-9790-78435069CECF}"/>
                </a:ext>
              </a:extLst>
            </p:cNvPr>
            <p:cNvSpPr txBox="1"/>
            <p:nvPr/>
          </p:nvSpPr>
          <p:spPr>
            <a:xfrm>
              <a:off x="2105614" y="3946819"/>
              <a:ext cx="2804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Helvetica" pitchFamily="2" charset="0"/>
                </a:rPr>
                <a:t>d</a:t>
              </a:r>
              <a:endParaRPr lang="en-US" sz="2000" b="1" dirty="0">
                <a:latin typeface="Helvetica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8F237CD-980A-734F-80A4-817AF2526E0B}"/>
                </a:ext>
              </a:extLst>
            </p:cNvPr>
            <p:cNvSpPr txBox="1"/>
            <p:nvPr/>
          </p:nvSpPr>
          <p:spPr>
            <a:xfrm>
              <a:off x="5095885" y="3916985"/>
              <a:ext cx="2804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Helvetica" pitchFamily="2" charset="0"/>
                </a:rPr>
                <a:t>e</a:t>
              </a:r>
              <a:endParaRPr lang="en-US" sz="2000" b="1" dirty="0">
                <a:latin typeface="Helvetica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A11E04-D4B1-994E-BE21-C964DB186F47}"/>
                </a:ext>
              </a:extLst>
            </p:cNvPr>
            <p:cNvSpPr txBox="1"/>
            <p:nvPr/>
          </p:nvSpPr>
          <p:spPr>
            <a:xfrm>
              <a:off x="8107935" y="3908472"/>
              <a:ext cx="2804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Helvetica" pitchFamily="2" charset="0"/>
                </a:rPr>
                <a:t>f</a:t>
              </a:r>
              <a:endParaRPr lang="en-US" sz="2000" b="1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23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7F49AA-DFC5-7B4A-96E3-9740418A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COMPROMISE POLICY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355D93-C832-CA48-B172-1CBCF1BAB796}"/>
              </a:ext>
            </a:extLst>
          </p:cNvPr>
          <p:cNvGrpSpPr/>
          <p:nvPr/>
        </p:nvGrpSpPr>
        <p:grpSpPr>
          <a:xfrm>
            <a:off x="1358357" y="959132"/>
            <a:ext cx="9553442" cy="6048792"/>
            <a:chOff x="1406622" y="977983"/>
            <a:chExt cx="9553442" cy="604879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8863605-18D8-1342-AEDF-CE1100B88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2" r="72"/>
            <a:stretch/>
          </p:blipFill>
          <p:spPr>
            <a:xfrm>
              <a:off x="7388348" y="1169588"/>
              <a:ext cx="3571716" cy="290816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E14E8A-7729-3540-B64A-32FDB67C8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5" r="115"/>
            <a:stretch/>
          </p:blipFill>
          <p:spPr>
            <a:xfrm>
              <a:off x="4397485" y="1147260"/>
              <a:ext cx="3571716" cy="291068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D08AF6-DCBE-6542-BFAE-AC4F36EC1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406622" y="1182301"/>
              <a:ext cx="3571716" cy="290396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3EE7812-DFAB-D744-8950-2ACB8B993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7383182" y="4118615"/>
              <a:ext cx="3576882" cy="290816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88C8BAB-89B2-3E49-87FD-62556B11D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4402138" y="4116096"/>
              <a:ext cx="3571717" cy="290396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A6FB541-AE88-A34A-9A34-053855BEA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1413964" y="4119054"/>
              <a:ext cx="3571716" cy="290396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EBDF1E-D0B9-7244-92D8-A90727A1003C}"/>
                </a:ext>
              </a:extLst>
            </p:cNvPr>
            <p:cNvSpPr txBox="1"/>
            <p:nvPr/>
          </p:nvSpPr>
          <p:spPr>
            <a:xfrm>
              <a:off x="2105614" y="977983"/>
              <a:ext cx="2804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Helvetica" pitchFamily="2" charset="0"/>
                </a:rPr>
                <a:t>a</a:t>
              </a:r>
              <a:endParaRPr lang="en-US" sz="2000" b="1" dirty="0">
                <a:latin typeface="Helvetica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8E54F3-6A00-E242-B582-FC6597FCF8DE}"/>
                </a:ext>
              </a:extLst>
            </p:cNvPr>
            <p:cNvSpPr txBox="1"/>
            <p:nvPr/>
          </p:nvSpPr>
          <p:spPr>
            <a:xfrm>
              <a:off x="5095884" y="1009681"/>
              <a:ext cx="2804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Helvetica" pitchFamily="2" charset="0"/>
                </a:rPr>
                <a:t>b</a:t>
              </a:r>
              <a:endParaRPr lang="en-US" sz="2000" b="1" dirty="0">
                <a:latin typeface="Helvetica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6BE166-15EF-7C42-9882-6E1623CEA1C1}"/>
                </a:ext>
              </a:extLst>
            </p:cNvPr>
            <p:cNvSpPr txBox="1"/>
            <p:nvPr/>
          </p:nvSpPr>
          <p:spPr>
            <a:xfrm>
              <a:off x="8107935" y="997792"/>
              <a:ext cx="2804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Helvetica" pitchFamily="2" charset="0"/>
                </a:rPr>
                <a:t>c</a:t>
              </a:r>
              <a:endParaRPr lang="en-US" sz="2000" b="1" dirty="0">
                <a:latin typeface="Helvetica" pitchFamily="2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6CF8BF-C290-6C4B-9790-78435069CECF}"/>
                </a:ext>
              </a:extLst>
            </p:cNvPr>
            <p:cNvSpPr txBox="1"/>
            <p:nvPr/>
          </p:nvSpPr>
          <p:spPr>
            <a:xfrm>
              <a:off x="2105614" y="3946819"/>
              <a:ext cx="2804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Helvetica" pitchFamily="2" charset="0"/>
                </a:rPr>
                <a:t>d</a:t>
              </a:r>
              <a:endParaRPr lang="en-US" sz="2000" b="1" dirty="0">
                <a:latin typeface="Helvetica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8F237CD-980A-734F-80A4-817AF2526E0B}"/>
                </a:ext>
              </a:extLst>
            </p:cNvPr>
            <p:cNvSpPr txBox="1"/>
            <p:nvPr/>
          </p:nvSpPr>
          <p:spPr>
            <a:xfrm>
              <a:off x="5095885" y="3916985"/>
              <a:ext cx="2804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Helvetica" pitchFamily="2" charset="0"/>
                </a:rPr>
                <a:t>e</a:t>
              </a:r>
              <a:endParaRPr lang="en-US" sz="2000" b="1" dirty="0">
                <a:latin typeface="Helvetica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A11E04-D4B1-994E-BE21-C964DB186F47}"/>
                </a:ext>
              </a:extLst>
            </p:cNvPr>
            <p:cNvSpPr txBox="1"/>
            <p:nvPr/>
          </p:nvSpPr>
          <p:spPr>
            <a:xfrm>
              <a:off x="8107935" y="3908472"/>
              <a:ext cx="2804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Helvetica" pitchFamily="2" charset="0"/>
                </a:rPr>
                <a:t>f</a:t>
              </a:r>
              <a:endParaRPr lang="en-US" sz="2000" b="1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7057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7F49AA-DFC5-7B4A-96E3-9740418A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74A02D-3556-C342-89CE-7D6603BB623F}"/>
              </a:ext>
            </a:extLst>
          </p:cNvPr>
          <p:cNvGrpSpPr/>
          <p:nvPr/>
        </p:nvGrpSpPr>
        <p:grpSpPr>
          <a:xfrm>
            <a:off x="433607" y="1204709"/>
            <a:ext cx="10760555" cy="5321556"/>
            <a:chOff x="465586" y="1267771"/>
            <a:chExt cx="10760555" cy="53215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631A156-998E-0E4D-9B85-C61E01E1CC9A}"/>
                </a:ext>
              </a:extLst>
            </p:cNvPr>
            <p:cNvGrpSpPr/>
            <p:nvPr/>
          </p:nvGrpSpPr>
          <p:grpSpPr>
            <a:xfrm>
              <a:off x="465586" y="1667881"/>
              <a:ext cx="10760555" cy="4921446"/>
              <a:chOff x="465586" y="1667881"/>
              <a:chExt cx="10760555" cy="492144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88D6AE6-AD19-B845-BD8D-E5C3FFA05F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76" r="276"/>
              <a:stretch/>
            </p:blipFill>
            <p:spPr>
              <a:xfrm>
                <a:off x="465586" y="1667881"/>
                <a:ext cx="8802869" cy="4921446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7A20842E-AC20-2847-BD45-772EFCC27A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4979" t="12755" r="10338" b="77688"/>
              <a:stretch/>
            </p:blipFill>
            <p:spPr>
              <a:xfrm>
                <a:off x="9166034" y="3192730"/>
                <a:ext cx="2060107" cy="598663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AB578E-C93C-D043-AE41-36BE8A8BF523}"/>
                </a:ext>
              </a:extLst>
            </p:cNvPr>
            <p:cNvSpPr txBox="1"/>
            <p:nvPr/>
          </p:nvSpPr>
          <p:spPr>
            <a:xfrm>
              <a:off x="1418188" y="1267771"/>
              <a:ext cx="2804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Helvetica" pitchFamily="2" charset="0"/>
                </a:rPr>
                <a:t>a</a:t>
              </a:r>
              <a:endParaRPr lang="en-US" sz="2800" b="1" dirty="0">
                <a:latin typeface="Helvetica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67CC48-25BE-A843-A79D-7C3DBF467BA2}"/>
                </a:ext>
              </a:extLst>
            </p:cNvPr>
            <p:cNvSpPr txBox="1"/>
            <p:nvPr/>
          </p:nvSpPr>
          <p:spPr>
            <a:xfrm>
              <a:off x="5398501" y="1267771"/>
              <a:ext cx="2804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Helvetica" pitchFamily="2" charset="0"/>
                </a:rPr>
                <a:t>b</a:t>
              </a:r>
              <a:endParaRPr lang="en-US" sz="2800" b="1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890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42A4CDE-4D6B-8B41-892E-E5EFD2909908}"/>
              </a:ext>
            </a:extLst>
          </p:cNvPr>
          <p:cNvSpPr/>
          <p:nvPr/>
        </p:nvSpPr>
        <p:spPr>
          <a:xfrm>
            <a:off x="1106905" y="-1684421"/>
            <a:ext cx="9745579" cy="964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7F49AA-DFC5-7B4A-96E3-9740418A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INACTION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330963-1280-E740-99A9-CBDDF17D8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E31467-C422-BD44-99BB-A23CC88A72E6}"/>
              </a:ext>
            </a:extLst>
          </p:cNvPr>
          <p:cNvGrpSpPr/>
          <p:nvPr/>
        </p:nvGrpSpPr>
        <p:grpSpPr>
          <a:xfrm>
            <a:off x="2441574" y="-746056"/>
            <a:ext cx="7218156" cy="7604056"/>
            <a:chOff x="2441574" y="-746056"/>
            <a:chExt cx="7218156" cy="760405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67CEDB8-76BC-B241-8365-21B26F63047C}"/>
                </a:ext>
              </a:extLst>
            </p:cNvPr>
            <p:cNvGrpSpPr/>
            <p:nvPr/>
          </p:nvGrpSpPr>
          <p:grpSpPr>
            <a:xfrm>
              <a:off x="2441574" y="-746056"/>
              <a:ext cx="7218156" cy="7604056"/>
              <a:chOff x="2441574" y="-746056"/>
              <a:chExt cx="7218156" cy="760405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70FDC1A4-C0F5-7848-B503-25ACB7001D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2441574" y="-451684"/>
                <a:ext cx="6997776" cy="3498888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0E879DB8-551E-D64B-A5A6-666463FA72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2532270" y="3302000"/>
                <a:ext cx="7127460" cy="3556000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6F3BB1-C6B6-1C44-BB5C-0D481A2DFB66}"/>
                  </a:ext>
                </a:extLst>
              </p:cNvPr>
              <p:cNvSpPr txBox="1"/>
              <p:nvPr/>
            </p:nvSpPr>
            <p:spPr>
              <a:xfrm>
                <a:off x="3315162" y="-746056"/>
                <a:ext cx="2804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Helvetica" pitchFamily="2" charset="0"/>
                  </a:rPr>
                  <a:t>a</a:t>
                </a:r>
                <a:endParaRPr lang="en-US" sz="2000" b="1" dirty="0">
                  <a:latin typeface="Helvetica" pitchFamily="2" charset="0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00FF69-73FA-3643-BD41-C18BF3B72E2D}"/>
                </a:ext>
              </a:extLst>
            </p:cNvPr>
            <p:cNvSpPr txBox="1"/>
            <p:nvPr/>
          </p:nvSpPr>
          <p:spPr>
            <a:xfrm>
              <a:off x="3174932" y="2978685"/>
              <a:ext cx="2804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Helvetica" pitchFamily="2" charset="0"/>
                </a:rPr>
                <a:t>b</a:t>
              </a:r>
              <a:endParaRPr lang="en-US" sz="2000" b="1" dirty="0">
                <a:latin typeface="Helvetica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9E590B-5A8F-0B4F-B119-8A3AC6B1617A}"/>
                </a:ext>
              </a:extLst>
            </p:cNvPr>
            <p:cNvSpPr txBox="1"/>
            <p:nvPr/>
          </p:nvSpPr>
          <p:spPr>
            <a:xfrm>
              <a:off x="5407252" y="3035349"/>
              <a:ext cx="2804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Helvetica" pitchFamily="2" charset="0"/>
                </a:rPr>
                <a:t>c</a:t>
              </a:r>
              <a:endParaRPr lang="en-US" sz="2000" b="1" dirty="0">
                <a:latin typeface="Helvetica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9C20D4-B3CD-5C41-A5A1-F12015A7EA76}"/>
                </a:ext>
              </a:extLst>
            </p:cNvPr>
            <p:cNvSpPr txBox="1"/>
            <p:nvPr/>
          </p:nvSpPr>
          <p:spPr>
            <a:xfrm>
              <a:off x="7639572" y="3035349"/>
              <a:ext cx="2804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Helvetica" pitchFamily="2" charset="0"/>
                </a:rPr>
                <a:t>d</a:t>
              </a:r>
              <a:endParaRPr lang="en-US" sz="2000" b="1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8147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1881-E6DE-B043-B3CB-16300F8E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CB670E-6A12-AF4C-8C37-FC4F15CA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24123" y="1713704"/>
            <a:ext cx="6743753" cy="449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34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ILab_template" id="{500C4D89-E5CB-4741-B3B7-2D197B62BDEF}" vid="{44C4F197-856F-B346-A677-D4E9C12A10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di Office</Template>
  <TotalTime>3242</TotalTime>
  <Words>49</Words>
  <Application>Microsoft Macintosh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Calibri Light</vt:lpstr>
      <vt:lpstr>Helvetica</vt:lpstr>
      <vt:lpstr>Josefin Sans Bold Roman</vt:lpstr>
      <vt:lpstr>Josefin Sans Light Roman</vt:lpstr>
      <vt:lpstr>Josefin Sans Regular Roman</vt:lpstr>
      <vt:lpstr>Josefin Sans SemiBold Roman</vt:lpstr>
      <vt:lpstr>Lato</vt:lpstr>
      <vt:lpstr>Lato Light</vt:lpstr>
      <vt:lpstr>Tema di Office</vt:lpstr>
      <vt:lpstr>PowerPoint Presentation</vt:lpstr>
      <vt:lpstr>RESURFACING CONLICT</vt:lpstr>
      <vt:lpstr>CONFLICT REDUCTION</vt:lpstr>
      <vt:lpstr>COMPROMISE POLICY</vt:lpstr>
      <vt:lpstr>COMPROMISE POLICY</vt:lpstr>
      <vt:lpstr>COMPROMISE POLICY</vt:lpstr>
      <vt:lpstr>SCC</vt:lpstr>
      <vt:lpstr>INACTION</vt:lpstr>
      <vt:lpstr>SUPPLEMENTARY</vt:lpstr>
      <vt:lpstr>SUPPLEMENTARY</vt:lpstr>
      <vt:lpstr>SUPPLEMENTARY</vt:lpstr>
      <vt:lpstr>SUPPLEMENTARY</vt:lpstr>
      <vt:lpstr>SUPPLEMENTARY</vt:lpstr>
      <vt:lpstr>SUPPLEMENTARY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Angelo Carlino</dc:creator>
  <cp:lastModifiedBy>Angelo Carlino</cp:lastModifiedBy>
  <cp:revision>17</cp:revision>
  <cp:lastPrinted>2020-05-21T16:50:08Z</cp:lastPrinted>
  <dcterms:created xsi:type="dcterms:W3CDTF">2021-12-16T21:06:57Z</dcterms:created>
  <dcterms:modified xsi:type="dcterms:W3CDTF">2022-07-08T00:18:12Z</dcterms:modified>
</cp:coreProperties>
</file>