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4"/>
  </p:notesMasterIdLst>
  <p:sldIdLst>
    <p:sldId id="437" r:id="rId2"/>
    <p:sldId id="482" r:id="rId3"/>
    <p:sldId id="438" r:id="rId4"/>
    <p:sldId id="483" r:id="rId5"/>
    <p:sldId id="439" r:id="rId6"/>
    <p:sldId id="440" r:id="rId7"/>
    <p:sldId id="441" r:id="rId8"/>
    <p:sldId id="442" r:id="rId9"/>
    <p:sldId id="443" r:id="rId10"/>
    <p:sldId id="444" r:id="rId11"/>
    <p:sldId id="445" r:id="rId12"/>
    <p:sldId id="446" r:id="rId13"/>
    <p:sldId id="447" r:id="rId14"/>
    <p:sldId id="448" r:id="rId15"/>
    <p:sldId id="449" r:id="rId16"/>
    <p:sldId id="450" r:id="rId17"/>
    <p:sldId id="451" r:id="rId18"/>
    <p:sldId id="452" r:id="rId19"/>
    <p:sldId id="453" r:id="rId20"/>
    <p:sldId id="484" r:id="rId21"/>
    <p:sldId id="485" r:id="rId22"/>
    <p:sldId id="486"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02" r:id="rId39"/>
    <p:sldId id="503" r:id="rId40"/>
    <p:sldId id="504" r:id="rId41"/>
    <p:sldId id="505" r:id="rId42"/>
    <p:sldId id="506" r:id="rId43"/>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FF"/>
    <a:srgbClr val="006600"/>
    <a:srgbClr val="FF00FF"/>
    <a:srgbClr val="0000CC"/>
    <a:srgbClr val="339933"/>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4731" autoAdjust="0"/>
  </p:normalViewPr>
  <p:slideViewPr>
    <p:cSldViewPr>
      <p:cViewPr varScale="1">
        <p:scale>
          <a:sx n="68" d="100"/>
          <a:sy n="68" d="100"/>
        </p:scale>
        <p:origin x="1404" y="6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99816D6-8C42-8546-904E-4BA833351AB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5" name="Rectangle 3">
            <a:extLst>
              <a:ext uri="{FF2B5EF4-FFF2-40B4-BE49-F238E27FC236}">
                <a16:creationId xmlns:a16="http://schemas.microsoft.com/office/drawing/2014/main" id="{B649ED1C-75A6-7C95-2763-A89349B33922}"/>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8CF7035B-AEE4-1A7C-A2EB-3D595A86869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a:extLst>
              <a:ext uri="{FF2B5EF4-FFF2-40B4-BE49-F238E27FC236}">
                <a16:creationId xmlns:a16="http://schemas.microsoft.com/office/drawing/2014/main" id="{4A0040B4-E0C1-E8C5-3F87-EC29CDF08864}"/>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2278" name="Rectangle 6">
            <a:extLst>
              <a:ext uri="{FF2B5EF4-FFF2-40B4-BE49-F238E27FC236}">
                <a16:creationId xmlns:a16="http://schemas.microsoft.com/office/drawing/2014/main" id="{14919909-FB6F-88DE-BCD5-08487D9BCDEB}"/>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9" name="Rectangle 7">
            <a:extLst>
              <a:ext uri="{FF2B5EF4-FFF2-40B4-BE49-F238E27FC236}">
                <a16:creationId xmlns:a16="http://schemas.microsoft.com/office/drawing/2014/main" id="{02DF081C-99FF-0152-16C8-D4F95D2FD7DA}"/>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Verdana" panose="020B0604030504040204" pitchFamily="34" charset="0"/>
              </a:defRPr>
            </a:lvl1pPr>
          </a:lstStyle>
          <a:p>
            <a:pPr>
              <a:defRPr/>
            </a:pPr>
            <a:fld id="{697BE9F4-8842-4CD8-AB0C-AC3146AF80C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B1FF4485-E984-2B31-9D69-E6C0E323315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F4E7B5C0-3060-4FBA-8169-5964DC3941CB}" type="slidenum">
              <a:rPr lang="en-US" altLang="zh-CN" b="0">
                <a:latin typeface="Verdana" panose="020B0604030504040204" pitchFamily="34" charset="0"/>
              </a:rPr>
              <a:pPr/>
              <a:t>6</a:t>
            </a:fld>
            <a:endParaRPr lang="en-US" altLang="zh-CN" b="0">
              <a:latin typeface="Verdana" panose="020B0604030504040204" pitchFamily="34" charset="0"/>
            </a:endParaRPr>
          </a:p>
        </p:txBody>
      </p:sp>
      <p:sp>
        <p:nvSpPr>
          <p:cNvPr id="10243" name="Rectangle 2">
            <a:extLst>
              <a:ext uri="{FF2B5EF4-FFF2-40B4-BE49-F238E27FC236}">
                <a16:creationId xmlns:a16="http://schemas.microsoft.com/office/drawing/2014/main" id="{82986FAD-238A-52F5-C7DB-481332B41179}"/>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DA209E15-4212-387F-B086-34F9F7DBB2F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图中看出，谐波次数越高，幅值分量越小，对原波形的贡献越小，所以在一定条件下可忽略高次谐波。</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0EAA46E5-0E8D-0136-8702-B141F93ECC1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7C19033F-F960-41E1-A0D5-170F2B95622A}" type="slidenum">
              <a:rPr lang="en-US" altLang="zh-CN" b="0">
                <a:latin typeface="Verdana" panose="020B0604030504040204" pitchFamily="34" charset="0"/>
              </a:rPr>
              <a:pPr/>
              <a:t>10</a:t>
            </a:fld>
            <a:endParaRPr lang="en-US" altLang="zh-CN" b="0">
              <a:latin typeface="Verdana" panose="020B0604030504040204" pitchFamily="34" charset="0"/>
            </a:endParaRPr>
          </a:p>
        </p:txBody>
      </p:sp>
      <p:sp>
        <p:nvSpPr>
          <p:cNvPr id="15363" name="Rectangle 2">
            <a:extLst>
              <a:ext uri="{FF2B5EF4-FFF2-40B4-BE49-F238E27FC236}">
                <a16:creationId xmlns:a16="http://schemas.microsoft.com/office/drawing/2014/main" id="{FCB1DAEC-438E-2A9B-C0B5-996348F0919F}"/>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4083AB57-F39A-1E7D-6F15-EC54DDB7E4F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此处说明电压电流等为什麽用相量形式</a:t>
            </a:r>
            <a:r>
              <a:rPr lang="en-US" altLang="zh-CN"/>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D90EF18-8BCA-3EC5-109F-56FE7AF055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5C546F55-E3A8-446A-A857-61FF6B96F589}" type="slidenum">
              <a:rPr lang="en-US" altLang="zh-CN" b="0">
                <a:latin typeface="Verdana" panose="020B0604030504040204" pitchFamily="34" charset="0"/>
              </a:rPr>
              <a:pPr/>
              <a:t>12</a:t>
            </a:fld>
            <a:endParaRPr lang="en-US" altLang="zh-CN" b="0">
              <a:latin typeface="Verdana" panose="020B0604030504040204" pitchFamily="34" charset="0"/>
            </a:endParaRPr>
          </a:p>
        </p:txBody>
      </p:sp>
      <p:sp>
        <p:nvSpPr>
          <p:cNvPr id="18435" name="Rectangle 2">
            <a:extLst>
              <a:ext uri="{FF2B5EF4-FFF2-40B4-BE49-F238E27FC236}">
                <a16:creationId xmlns:a16="http://schemas.microsoft.com/office/drawing/2014/main" id="{B1BB071B-D8EB-9DC0-837F-800111B6A913}"/>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5C02DD79-BCDB-195F-0C33-A7DC20FC48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等效电路由三个基本元件构成</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62BD949-41AF-4ACB-F24A-E217F8E3B85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A50D9C63-8643-4E9F-B26C-8AEA4190C240}" type="slidenum">
              <a:rPr lang="en-US" altLang="zh-CN" b="0">
                <a:latin typeface="Verdana" panose="020B0604030504040204" pitchFamily="34" charset="0"/>
              </a:rPr>
              <a:pPr/>
              <a:t>23</a:t>
            </a:fld>
            <a:endParaRPr lang="en-US" altLang="zh-CN" b="0">
              <a:latin typeface="Verdana" panose="020B0604030504040204" pitchFamily="34" charset="0"/>
            </a:endParaRPr>
          </a:p>
        </p:txBody>
      </p:sp>
      <p:sp>
        <p:nvSpPr>
          <p:cNvPr id="30723" name="Rectangle 2">
            <a:extLst>
              <a:ext uri="{FF2B5EF4-FFF2-40B4-BE49-F238E27FC236}">
                <a16:creationId xmlns:a16="http://schemas.microsoft.com/office/drawing/2014/main" id="{EBCA94BF-9716-F29D-5F0C-C59B77654E3C}"/>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5B7B21C5-9978-4CBA-0707-95E070347E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        </a:t>
            </a:r>
            <a:r>
              <a:rPr lang="zh-CN" altLang="en-US"/>
              <a:t>放大电路存在电抗元件，如电容、电感。因此输入信号的频率不同，电路的输出响应也不同。</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661ABFF7-85EB-A439-395D-7DA40AC1786D}"/>
              </a:ext>
            </a:extLst>
          </p:cNvPr>
          <p:cNvSpPr>
            <a:spLocks noChangeArrowheads="1"/>
          </p:cNvSpPr>
          <p:nvPr/>
        </p:nvSpPr>
        <p:spPr bwMode="auto">
          <a:xfrm>
            <a:off x="685800" y="213360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3" name="Picture 8" descr="前进">
            <a:hlinkClick r:id="" action="ppaction://hlinkshowjump?jump=nextslide"/>
            <a:extLst>
              <a:ext uri="{FF2B5EF4-FFF2-40B4-BE49-F238E27FC236}">
                <a16:creationId xmlns:a16="http://schemas.microsoft.com/office/drawing/2014/main" id="{52E71941-9E9F-E01A-60D7-D5B404236D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播放">
            <a:hlinkClick r:id="" action="ppaction://hlinkshowjump?jump=endshow"/>
            <a:extLst>
              <a:ext uri="{FF2B5EF4-FFF2-40B4-BE49-F238E27FC236}">
                <a16:creationId xmlns:a16="http://schemas.microsoft.com/office/drawing/2014/main" id="{F449E046-0390-89A8-F7E8-87477342DE1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后退">
            <a:hlinkClick r:id="" action="ppaction://hlinkshowjump?jump=previousslide"/>
            <a:extLst>
              <a:ext uri="{FF2B5EF4-FFF2-40B4-BE49-F238E27FC236}">
                <a16:creationId xmlns:a16="http://schemas.microsoft.com/office/drawing/2014/main" id="{1F4654E9-B8F6-0C4D-A643-B21DC486F5C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Rectangle 2"/>
          <p:cNvSpPr>
            <a:spLocks noGrp="1" noChangeArrowheads="1"/>
          </p:cNvSpPr>
          <p:nvPr>
            <p:ph type="ctrTitle"/>
          </p:nvPr>
        </p:nvSpPr>
        <p:spPr>
          <a:xfrm>
            <a:off x="685800" y="990600"/>
            <a:ext cx="7772400" cy="1371600"/>
          </a:xfrm>
        </p:spPr>
        <p:txBody>
          <a:bodyPr/>
          <a:lstStyle>
            <a:lvl1pPr>
              <a:defRPr sz="4000">
                <a:ea typeface="隶书" panose="02010509060101010101" pitchFamily="49" charset="-122"/>
              </a:defRPr>
            </a:lvl1pPr>
          </a:lstStyle>
          <a:p>
            <a:pPr lvl="0"/>
            <a:r>
              <a:rPr lang="en-US" altLang="zh-CN" noProof="0"/>
              <a:t>abcd</a:t>
            </a:r>
          </a:p>
        </p:txBody>
      </p:sp>
      <p:sp>
        <p:nvSpPr>
          <p:cNvPr id="93187" name="Rectangle 3"/>
          <p:cNvSpPr>
            <a:spLocks noGrp="1" noChangeArrowheads="1"/>
          </p:cNvSpPr>
          <p:nvPr>
            <p:ph type="subTitle" idx="1"/>
          </p:nvPr>
        </p:nvSpPr>
        <p:spPr>
          <a:xfrm>
            <a:off x="684213" y="3141663"/>
            <a:ext cx="7010400" cy="1600200"/>
          </a:xfrm>
        </p:spPr>
        <p:txBody>
          <a:bodyPr/>
          <a:lstStyle>
            <a:lvl1pPr marL="0" indent="0">
              <a:buFont typeface="Wingdings" panose="05000000000000000000" pitchFamily="2" charset="2"/>
              <a:buNone/>
              <a:defRPr sz="2800"/>
            </a:lvl1pPr>
          </a:lstStyle>
          <a:p>
            <a:pPr lvl="0"/>
            <a:r>
              <a:rPr lang="en-US" altLang="zh-CN" noProof="0"/>
              <a:t>abcdefg</a:t>
            </a:r>
          </a:p>
        </p:txBody>
      </p:sp>
      <p:sp>
        <p:nvSpPr>
          <p:cNvPr id="6" name="Rectangle 4">
            <a:extLst>
              <a:ext uri="{FF2B5EF4-FFF2-40B4-BE49-F238E27FC236}">
                <a16:creationId xmlns:a16="http://schemas.microsoft.com/office/drawing/2014/main" id="{1AFD2E97-3F44-FF79-AF82-8C466C027A5E}"/>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25AAB6A2-A4D0-5CD2-7B9E-4A1235CBAFCE}"/>
              </a:ext>
            </a:extLst>
          </p:cNvPr>
          <p:cNvSpPr>
            <a:spLocks noGrp="1" noChangeArrowheads="1"/>
          </p:cNvSpPr>
          <p:nvPr>
            <p:ph type="ftr" sz="quarter" idx="11"/>
          </p:nvPr>
        </p:nvSpPr>
        <p:spPr bwMode="auto">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b="0">
                <a:latin typeface="Verdana" panose="020B0604030504040204" pitchFamily="34" charset="0"/>
              </a:defRPr>
            </a:lvl1pPr>
          </a:lstStyle>
          <a:p>
            <a:pPr>
              <a:defRPr/>
            </a:pPr>
            <a:endParaRPr lang="en-US" altLang="zh-CN"/>
          </a:p>
        </p:txBody>
      </p:sp>
      <p:sp>
        <p:nvSpPr>
          <p:cNvPr id="8" name="Rectangle 6">
            <a:extLst>
              <a:ext uri="{FF2B5EF4-FFF2-40B4-BE49-F238E27FC236}">
                <a16:creationId xmlns:a16="http://schemas.microsoft.com/office/drawing/2014/main" id="{DC30A8A6-B29E-F65D-7BBC-F80C2A07A5D1}"/>
              </a:ext>
            </a:extLst>
          </p:cNvPr>
          <p:cNvSpPr>
            <a:spLocks noGrp="1" noChangeArrowheads="1"/>
          </p:cNvSpPr>
          <p:nvPr>
            <p:ph type="sldNum" sz="quarter" idx="12"/>
          </p:nvPr>
        </p:nvSpPr>
        <p:spPr>
          <a:xfrm>
            <a:off x="6553200" y="6248400"/>
            <a:ext cx="1905000" cy="457200"/>
          </a:xfrm>
        </p:spPr>
        <p:txBody>
          <a:bodyPr/>
          <a:lstStyle>
            <a:lvl1pPr>
              <a:defRPr smtClean="0"/>
            </a:lvl1pPr>
          </a:lstStyle>
          <a:p>
            <a:pPr>
              <a:defRPr/>
            </a:pPr>
            <a:fld id="{1958F494-2334-48D2-95EA-05C551464AAF}" type="slidenum">
              <a:rPr lang="en-US" altLang="zh-CN"/>
              <a:pPr>
                <a:defRPr/>
              </a:pPr>
              <a:t>‹#›</a:t>
            </a:fld>
            <a:endParaRPr lang="en-US" altLang="zh-CN"/>
          </a:p>
        </p:txBody>
      </p:sp>
    </p:spTree>
    <p:extLst>
      <p:ext uri="{BB962C8B-B14F-4D97-AF65-F5344CB8AC3E}">
        <p14:creationId xmlns:p14="http://schemas.microsoft.com/office/powerpoint/2010/main" val="2982298893"/>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8F523EBB-9305-908D-3230-CED8415CEC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CAEF7298-E2EA-8DB8-FB4F-9A90FCB1EC47}"/>
              </a:ext>
            </a:extLst>
          </p:cNvPr>
          <p:cNvSpPr>
            <a:spLocks noGrp="1" noChangeArrowheads="1"/>
          </p:cNvSpPr>
          <p:nvPr>
            <p:ph type="sldNum" sz="quarter" idx="11"/>
          </p:nvPr>
        </p:nvSpPr>
        <p:spPr>
          <a:ln/>
        </p:spPr>
        <p:txBody>
          <a:bodyPr/>
          <a:lstStyle>
            <a:lvl1pPr>
              <a:defRPr/>
            </a:lvl1pPr>
          </a:lstStyle>
          <a:p>
            <a:pPr>
              <a:defRPr/>
            </a:pPr>
            <a:fld id="{232F36D3-5ECC-4CEA-B45B-7D528616A03E}" type="slidenum">
              <a:rPr lang="en-US" altLang="zh-CN"/>
              <a:pPr>
                <a:defRPr/>
              </a:pPr>
              <a:t>‹#›</a:t>
            </a:fld>
            <a:endParaRPr lang="en-US" altLang="zh-CN"/>
          </a:p>
        </p:txBody>
      </p:sp>
    </p:spTree>
    <p:extLst>
      <p:ext uri="{BB962C8B-B14F-4D97-AF65-F5344CB8AC3E}">
        <p14:creationId xmlns:p14="http://schemas.microsoft.com/office/powerpoint/2010/main" val="145684743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260350"/>
            <a:ext cx="2008188" cy="5635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4675" y="260350"/>
            <a:ext cx="5876925" cy="5635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ACD46CA-C76F-AADE-B803-84352708DE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CAB73C92-02C2-09C0-0A32-34F3E4FB325C}"/>
              </a:ext>
            </a:extLst>
          </p:cNvPr>
          <p:cNvSpPr>
            <a:spLocks noGrp="1" noChangeArrowheads="1"/>
          </p:cNvSpPr>
          <p:nvPr>
            <p:ph type="sldNum" sz="quarter" idx="11"/>
          </p:nvPr>
        </p:nvSpPr>
        <p:spPr>
          <a:ln/>
        </p:spPr>
        <p:txBody>
          <a:bodyPr/>
          <a:lstStyle>
            <a:lvl1pPr>
              <a:defRPr/>
            </a:lvl1pPr>
          </a:lstStyle>
          <a:p>
            <a:pPr>
              <a:defRPr/>
            </a:pPr>
            <a:fld id="{4960EFA0-A056-41CE-9636-9741943CE837}" type="slidenum">
              <a:rPr lang="en-US" altLang="zh-CN"/>
              <a:pPr>
                <a:defRPr/>
              </a:pPr>
              <a:t>‹#›</a:t>
            </a:fld>
            <a:endParaRPr lang="en-US" altLang="zh-CN"/>
          </a:p>
        </p:txBody>
      </p:sp>
    </p:spTree>
    <p:extLst>
      <p:ext uri="{BB962C8B-B14F-4D97-AF65-F5344CB8AC3E}">
        <p14:creationId xmlns:p14="http://schemas.microsoft.com/office/powerpoint/2010/main" val="45170496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216F9AF-5017-29C7-479C-99380BB749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AD670852-CAB0-CEAF-74D5-C40760666950}"/>
              </a:ext>
            </a:extLst>
          </p:cNvPr>
          <p:cNvSpPr>
            <a:spLocks noGrp="1" noChangeArrowheads="1"/>
          </p:cNvSpPr>
          <p:nvPr>
            <p:ph type="sldNum" sz="quarter" idx="11"/>
          </p:nvPr>
        </p:nvSpPr>
        <p:spPr>
          <a:ln/>
        </p:spPr>
        <p:txBody>
          <a:bodyPr/>
          <a:lstStyle>
            <a:lvl1pPr>
              <a:defRPr/>
            </a:lvl1pPr>
          </a:lstStyle>
          <a:p>
            <a:pPr>
              <a:defRPr/>
            </a:pPr>
            <a:fld id="{73E8B216-732F-49CF-8999-1DE208C974D6}" type="slidenum">
              <a:rPr lang="en-US" altLang="zh-CN"/>
              <a:pPr>
                <a:defRPr/>
              </a:pPr>
              <a:t>‹#›</a:t>
            </a:fld>
            <a:endParaRPr lang="en-US" altLang="zh-CN"/>
          </a:p>
        </p:txBody>
      </p:sp>
    </p:spTree>
    <p:extLst>
      <p:ext uri="{BB962C8B-B14F-4D97-AF65-F5344CB8AC3E}">
        <p14:creationId xmlns:p14="http://schemas.microsoft.com/office/powerpoint/2010/main" val="96476377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00ACB9D0-6BC5-A0F3-333E-7CE0EAC3A8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AEB30262-5EE6-AD33-3630-9D0D879B280E}"/>
              </a:ext>
            </a:extLst>
          </p:cNvPr>
          <p:cNvSpPr>
            <a:spLocks noGrp="1" noChangeArrowheads="1"/>
          </p:cNvSpPr>
          <p:nvPr>
            <p:ph type="sldNum" sz="quarter" idx="11"/>
          </p:nvPr>
        </p:nvSpPr>
        <p:spPr>
          <a:ln/>
        </p:spPr>
        <p:txBody>
          <a:bodyPr/>
          <a:lstStyle>
            <a:lvl1pPr>
              <a:defRPr/>
            </a:lvl1pPr>
          </a:lstStyle>
          <a:p>
            <a:pPr>
              <a:defRPr/>
            </a:pPr>
            <a:fld id="{4C111DA9-55EA-40A0-93C1-D68407581A9F}" type="slidenum">
              <a:rPr lang="en-US" altLang="zh-CN"/>
              <a:pPr>
                <a:defRPr/>
              </a:pPr>
              <a:t>‹#›</a:t>
            </a:fld>
            <a:endParaRPr lang="en-US" altLang="zh-CN"/>
          </a:p>
        </p:txBody>
      </p:sp>
    </p:spTree>
    <p:extLst>
      <p:ext uri="{BB962C8B-B14F-4D97-AF65-F5344CB8AC3E}">
        <p14:creationId xmlns:p14="http://schemas.microsoft.com/office/powerpoint/2010/main" val="588362411"/>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78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5E832DB2-EC53-F4B3-860A-9F2AA6D5AA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55EF6C59-845B-14C8-FF36-DA758B20CA0F}"/>
              </a:ext>
            </a:extLst>
          </p:cNvPr>
          <p:cNvSpPr>
            <a:spLocks noGrp="1" noChangeArrowheads="1"/>
          </p:cNvSpPr>
          <p:nvPr>
            <p:ph type="sldNum" sz="quarter" idx="11"/>
          </p:nvPr>
        </p:nvSpPr>
        <p:spPr>
          <a:ln/>
        </p:spPr>
        <p:txBody>
          <a:bodyPr/>
          <a:lstStyle>
            <a:lvl1pPr>
              <a:defRPr/>
            </a:lvl1pPr>
          </a:lstStyle>
          <a:p>
            <a:pPr>
              <a:defRPr/>
            </a:pPr>
            <a:fld id="{D9F7D962-A9DE-4ADC-8140-5A9B0B6FFAF0}" type="slidenum">
              <a:rPr lang="en-US" altLang="zh-CN"/>
              <a:pPr>
                <a:defRPr/>
              </a:pPr>
              <a:t>‹#›</a:t>
            </a:fld>
            <a:endParaRPr lang="en-US" altLang="zh-CN"/>
          </a:p>
        </p:txBody>
      </p:sp>
    </p:spTree>
    <p:extLst>
      <p:ext uri="{BB962C8B-B14F-4D97-AF65-F5344CB8AC3E}">
        <p14:creationId xmlns:p14="http://schemas.microsoft.com/office/powerpoint/2010/main" val="126848340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D01F2014-E233-C649-598E-3E53C5E408C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a:extLst>
              <a:ext uri="{FF2B5EF4-FFF2-40B4-BE49-F238E27FC236}">
                <a16:creationId xmlns:a16="http://schemas.microsoft.com/office/drawing/2014/main" id="{ACF0A297-A233-06EE-B38A-3A95ACFC34C6}"/>
              </a:ext>
            </a:extLst>
          </p:cNvPr>
          <p:cNvSpPr>
            <a:spLocks noGrp="1" noChangeArrowheads="1"/>
          </p:cNvSpPr>
          <p:nvPr>
            <p:ph type="sldNum" sz="quarter" idx="11"/>
          </p:nvPr>
        </p:nvSpPr>
        <p:spPr>
          <a:ln/>
        </p:spPr>
        <p:txBody>
          <a:bodyPr/>
          <a:lstStyle>
            <a:lvl1pPr>
              <a:defRPr/>
            </a:lvl1pPr>
          </a:lstStyle>
          <a:p>
            <a:pPr>
              <a:defRPr/>
            </a:pPr>
            <a:fld id="{412012DA-8865-4D8A-9378-5EAB77BBE88F}" type="slidenum">
              <a:rPr lang="en-US" altLang="zh-CN"/>
              <a:pPr>
                <a:defRPr/>
              </a:pPr>
              <a:t>‹#›</a:t>
            </a:fld>
            <a:endParaRPr lang="en-US" altLang="zh-CN"/>
          </a:p>
        </p:txBody>
      </p:sp>
    </p:spTree>
    <p:extLst>
      <p:ext uri="{BB962C8B-B14F-4D97-AF65-F5344CB8AC3E}">
        <p14:creationId xmlns:p14="http://schemas.microsoft.com/office/powerpoint/2010/main" val="3893442388"/>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64FF6F8B-22B7-2209-CF6D-003267712E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103F21CC-47EA-4ABF-1274-005B989A63DE}"/>
              </a:ext>
            </a:extLst>
          </p:cNvPr>
          <p:cNvSpPr>
            <a:spLocks noGrp="1" noChangeArrowheads="1"/>
          </p:cNvSpPr>
          <p:nvPr>
            <p:ph type="sldNum" sz="quarter" idx="11"/>
          </p:nvPr>
        </p:nvSpPr>
        <p:spPr>
          <a:ln/>
        </p:spPr>
        <p:txBody>
          <a:bodyPr/>
          <a:lstStyle>
            <a:lvl1pPr>
              <a:defRPr/>
            </a:lvl1pPr>
          </a:lstStyle>
          <a:p>
            <a:pPr>
              <a:defRPr/>
            </a:pPr>
            <a:fld id="{64C71973-9F89-4658-824B-C1AA51753A1F}" type="slidenum">
              <a:rPr lang="en-US" altLang="zh-CN"/>
              <a:pPr>
                <a:defRPr/>
              </a:pPr>
              <a:t>‹#›</a:t>
            </a:fld>
            <a:endParaRPr lang="en-US" altLang="zh-CN"/>
          </a:p>
        </p:txBody>
      </p:sp>
    </p:spTree>
    <p:extLst>
      <p:ext uri="{BB962C8B-B14F-4D97-AF65-F5344CB8AC3E}">
        <p14:creationId xmlns:p14="http://schemas.microsoft.com/office/powerpoint/2010/main" val="411358040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1999AE9-9152-034E-F0BC-E5294F99FD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a:extLst>
              <a:ext uri="{FF2B5EF4-FFF2-40B4-BE49-F238E27FC236}">
                <a16:creationId xmlns:a16="http://schemas.microsoft.com/office/drawing/2014/main" id="{89E153C9-480C-8D86-0442-6592C457682B}"/>
              </a:ext>
            </a:extLst>
          </p:cNvPr>
          <p:cNvSpPr>
            <a:spLocks noGrp="1" noChangeArrowheads="1"/>
          </p:cNvSpPr>
          <p:nvPr>
            <p:ph type="sldNum" sz="quarter" idx="11"/>
          </p:nvPr>
        </p:nvSpPr>
        <p:spPr>
          <a:ln/>
        </p:spPr>
        <p:txBody>
          <a:bodyPr/>
          <a:lstStyle>
            <a:lvl1pPr>
              <a:defRPr/>
            </a:lvl1pPr>
          </a:lstStyle>
          <a:p>
            <a:pPr>
              <a:defRPr/>
            </a:pPr>
            <a:fld id="{05897926-E68D-41D3-A801-20531B0804EA}" type="slidenum">
              <a:rPr lang="en-US" altLang="zh-CN"/>
              <a:pPr>
                <a:defRPr/>
              </a:pPr>
              <a:t>‹#›</a:t>
            </a:fld>
            <a:endParaRPr lang="en-US" altLang="zh-CN"/>
          </a:p>
        </p:txBody>
      </p:sp>
    </p:spTree>
    <p:extLst>
      <p:ext uri="{BB962C8B-B14F-4D97-AF65-F5344CB8AC3E}">
        <p14:creationId xmlns:p14="http://schemas.microsoft.com/office/powerpoint/2010/main" val="296360952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2D5CE78F-1CE9-9525-E5F1-0E27F39D48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02E082B8-E49F-5E00-A754-F99881EEA1F1}"/>
              </a:ext>
            </a:extLst>
          </p:cNvPr>
          <p:cNvSpPr>
            <a:spLocks noGrp="1" noChangeArrowheads="1"/>
          </p:cNvSpPr>
          <p:nvPr>
            <p:ph type="sldNum" sz="quarter" idx="11"/>
          </p:nvPr>
        </p:nvSpPr>
        <p:spPr>
          <a:ln/>
        </p:spPr>
        <p:txBody>
          <a:bodyPr/>
          <a:lstStyle>
            <a:lvl1pPr>
              <a:defRPr/>
            </a:lvl1pPr>
          </a:lstStyle>
          <a:p>
            <a:pPr>
              <a:defRPr/>
            </a:pPr>
            <a:fld id="{46D22466-CF5C-413E-8C16-ACB3D0D13CBB}" type="slidenum">
              <a:rPr lang="en-US" altLang="zh-CN"/>
              <a:pPr>
                <a:defRPr/>
              </a:pPr>
              <a:t>‹#›</a:t>
            </a:fld>
            <a:endParaRPr lang="en-US" altLang="zh-CN"/>
          </a:p>
        </p:txBody>
      </p:sp>
    </p:spTree>
    <p:extLst>
      <p:ext uri="{BB962C8B-B14F-4D97-AF65-F5344CB8AC3E}">
        <p14:creationId xmlns:p14="http://schemas.microsoft.com/office/powerpoint/2010/main" val="379112399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24EB0DDF-D2FD-E842-9BF0-92C2F8800A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2A5895E6-AD62-9428-A803-BA729CEDD221}"/>
              </a:ext>
            </a:extLst>
          </p:cNvPr>
          <p:cNvSpPr>
            <a:spLocks noGrp="1" noChangeArrowheads="1"/>
          </p:cNvSpPr>
          <p:nvPr>
            <p:ph type="sldNum" sz="quarter" idx="11"/>
          </p:nvPr>
        </p:nvSpPr>
        <p:spPr>
          <a:ln/>
        </p:spPr>
        <p:txBody>
          <a:bodyPr/>
          <a:lstStyle>
            <a:lvl1pPr>
              <a:defRPr/>
            </a:lvl1pPr>
          </a:lstStyle>
          <a:p>
            <a:pPr>
              <a:defRPr/>
            </a:pPr>
            <a:fld id="{BB735099-7707-498A-87C8-6944466E373F}" type="slidenum">
              <a:rPr lang="en-US" altLang="zh-CN"/>
              <a:pPr>
                <a:defRPr/>
              </a:pPr>
              <a:t>‹#›</a:t>
            </a:fld>
            <a:endParaRPr lang="en-US" altLang="zh-CN"/>
          </a:p>
        </p:txBody>
      </p:sp>
    </p:spTree>
    <p:extLst>
      <p:ext uri="{BB962C8B-B14F-4D97-AF65-F5344CB8AC3E}">
        <p14:creationId xmlns:p14="http://schemas.microsoft.com/office/powerpoint/2010/main" val="3731784189"/>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9BE9A5F-476E-F598-D16B-A6BFDBB04EFC}"/>
              </a:ext>
            </a:extLst>
          </p:cNvPr>
          <p:cNvSpPr>
            <a:spLocks noGrp="1" noChangeArrowheads="1"/>
          </p:cNvSpPr>
          <p:nvPr>
            <p:ph type="title"/>
          </p:nvPr>
        </p:nvSpPr>
        <p:spPr bwMode="auto">
          <a:xfrm>
            <a:off x="574675" y="260350"/>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1027" name="Rectangle 3">
            <a:extLst>
              <a:ext uri="{FF2B5EF4-FFF2-40B4-BE49-F238E27FC236}">
                <a16:creationId xmlns:a16="http://schemas.microsoft.com/office/drawing/2014/main" id="{A1EEDD2E-0BA5-F273-F0B4-FD11ACCC16F9}"/>
              </a:ext>
            </a:extLst>
          </p:cNvPr>
          <p:cNvSpPr>
            <a:spLocks noGrp="1" noChangeArrowheads="1"/>
          </p:cNvSpPr>
          <p:nvPr>
            <p:ph type="body" idx="1"/>
          </p:nvPr>
        </p:nvSpPr>
        <p:spPr bwMode="auto">
          <a:xfrm>
            <a:off x="611188" y="1628775"/>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1B090026-DDE7-889F-0048-F85D088FEF2F}"/>
              </a:ext>
            </a:extLst>
          </p:cNvPr>
          <p:cNvSpPr>
            <a:spLocks noChangeArrowheads="1"/>
          </p:cNvSpPr>
          <p:nvPr/>
        </p:nvSpPr>
        <p:spPr bwMode="auto">
          <a:xfrm>
            <a:off x="609600" y="105251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a:extLst>
              <a:ext uri="{FF2B5EF4-FFF2-40B4-BE49-F238E27FC236}">
                <a16:creationId xmlns:a16="http://schemas.microsoft.com/office/drawing/2014/main" id="{39B227B7-7251-2A42-B4DA-5081F9C12E26}"/>
              </a:ext>
            </a:extLst>
          </p:cNvPr>
          <p:cNvSpPr>
            <a:spLocks noChangeShapeType="1"/>
          </p:cNvSpPr>
          <p:nvPr/>
        </p:nvSpPr>
        <p:spPr bwMode="auto">
          <a:xfrm flipV="1">
            <a:off x="609600" y="6308725"/>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a:extLst>
              <a:ext uri="{FF2B5EF4-FFF2-40B4-BE49-F238E27FC236}">
                <a16:creationId xmlns:a16="http://schemas.microsoft.com/office/drawing/2014/main" id="{99BFE026-1570-9D58-3946-E62B157CD1D5}"/>
              </a:ext>
            </a:extLst>
          </p:cNvPr>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92168" name="Rectangle 8">
            <a:extLst>
              <a:ext uri="{FF2B5EF4-FFF2-40B4-BE49-F238E27FC236}">
                <a16:creationId xmlns:a16="http://schemas.microsoft.com/office/drawing/2014/main" id="{056D42FE-954C-2AE4-EC7A-ED02A4E442B0}"/>
              </a:ext>
            </a:extLst>
          </p:cNvPr>
          <p:cNvSpPr>
            <a:spLocks noGrp="1" noChangeArrowheads="1"/>
          </p:cNvSpPr>
          <p:nvPr>
            <p:ph type="sldNum" sz="quarter" idx="4"/>
          </p:nvPr>
        </p:nvSpPr>
        <p:spPr bwMode="auto">
          <a:xfrm>
            <a:off x="65532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smtClean="0">
                <a:latin typeface="Verdana" panose="020B0604030504040204" pitchFamily="34" charset="0"/>
              </a:defRPr>
            </a:lvl1pPr>
          </a:lstStyle>
          <a:p>
            <a:pPr>
              <a:defRPr/>
            </a:pPr>
            <a:fld id="{8890364A-372A-466E-8AFD-1926F6AE7DBA}" type="slidenum">
              <a:rPr lang="en-US" altLang="zh-CN"/>
              <a:pPr>
                <a:defRPr/>
              </a:pPr>
              <a:t>‹#›</a:t>
            </a:fld>
            <a:endParaRPr lang="en-US" altLang="zh-CN"/>
          </a:p>
        </p:txBody>
      </p:sp>
      <p:pic>
        <p:nvPicPr>
          <p:cNvPr id="1032" name="Picture 12" descr="前进">
            <a:hlinkClick r:id="" action="ppaction://hlinkshowjump?jump=nextslide"/>
            <a:extLst>
              <a:ext uri="{FF2B5EF4-FFF2-40B4-BE49-F238E27FC236}">
                <a16:creationId xmlns:a16="http://schemas.microsoft.com/office/drawing/2014/main" id="{3FBA7414-25EC-61EE-A037-128D8B67DC5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3" descr="播放">
            <a:hlinkClick r:id="" action="ppaction://hlinkshowjump?jump=endshow"/>
            <a:extLst>
              <a:ext uri="{FF2B5EF4-FFF2-40B4-BE49-F238E27FC236}">
                <a16:creationId xmlns:a16="http://schemas.microsoft.com/office/drawing/2014/main" id="{82AACD31-B91C-C635-7630-3FAC4DBB4C39}"/>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4" descr="后退">
            <a:hlinkClick r:id="" action="ppaction://hlinkshowjump?jump=previousslide"/>
            <a:extLst>
              <a:ext uri="{FF2B5EF4-FFF2-40B4-BE49-F238E27FC236}">
                <a16:creationId xmlns:a16="http://schemas.microsoft.com/office/drawing/2014/main" id="{7F06CA8A-B251-118B-0283-666BC1D8FEF3}"/>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7"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random/>
  </p:transition>
  <p:txStyles>
    <p:titleStyle>
      <a:lvl1pPr algn="l" rtl="0" eaLnBrk="0" fontAlgn="base" hangingPunct="0">
        <a:spcBef>
          <a:spcPct val="0"/>
        </a:spcBef>
        <a:spcAft>
          <a:spcPct val="0"/>
        </a:spcAft>
        <a:defRPr sz="3800" b="1" kern="1200">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ch07-2.ppt" TargetMode="External"/><Relationship Id="rId2" Type="http://schemas.openxmlformats.org/officeDocument/2006/relationships/slide" Target="slide4.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20.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0.bin"/><Relationship Id="rId1" Type="http://schemas.openxmlformats.org/officeDocument/2006/relationships/slideLayout" Target="../slideLayouts/slideLayout7.xml"/><Relationship Id="rId5" Type="http://schemas.openxmlformats.org/officeDocument/2006/relationships/image" Target="../media/image24.wmf"/><Relationship Id="rId4" Type="http://schemas.openxmlformats.org/officeDocument/2006/relationships/oleObject" Target="../embeddings/oleObject21.bin"/></Relationships>
</file>

<file path=ppt/slides/_rels/slide2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2.bin"/><Relationship Id="rId1"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4.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27.bin"/><Relationship Id="rId5" Type="http://schemas.openxmlformats.org/officeDocument/2006/relationships/image" Target="../media/image29.wmf"/><Relationship Id="rId4" Type="http://schemas.openxmlformats.org/officeDocument/2006/relationships/oleObject" Target="../embeddings/oleObject26.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31.wmf"/><Relationship Id="rId7" Type="http://schemas.openxmlformats.org/officeDocument/2006/relationships/oleObject" Target="../embeddings/oleObject31.bin"/><Relationship Id="rId2"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oleObject" Target="../embeddings/oleObject30.bin"/><Relationship Id="rId5" Type="http://schemas.openxmlformats.org/officeDocument/2006/relationships/image" Target="../media/image32.wmf"/><Relationship Id="rId4" Type="http://schemas.openxmlformats.org/officeDocument/2006/relationships/oleObject" Target="../embeddings/oleObject29.bin"/></Relationships>
</file>

<file path=ppt/slides/_rels/slide34.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1.wmf"/><Relationship Id="rId7" Type="http://schemas.openxmlformats.org/officeDocument/2006/relationships/oleObject" Target="../embeddings/oleObject35.bin"/><Relationship Id="rId2" Type="http://schemas.openxmlformats.org/officeDocument/2006/relationships/oleObject" Target="../embeddings/oleObject32.bin"/><Relationship Id="rId1" Type="http://schemas.openxmlformats.org/officeDocument/2006/relationships/slideLayout" Target="../slideLayouts/slideLayout7.xml"/><Relationship Id="rId6" Type="http://schemas.openxmlformats.org/officeDocument/2006/relationships/oleObject" Target="../embeddings/oleObject34.bin"/><Relationship Id="rId5" Type="http://schemas.openxmlformats.org/officeDocument/2006/relationships/image" Target="../media/image34.wmf"/><Relationship Id="rId4" Type="http://schemas.openxmlformats.org/officeDocument/2006/relationships/oleObject" Target="../embeddings/oleObject3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6.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slide" Target="slide16.xml"/><Relationship Id="rId5" Type="http://schemas.openxmlformats.org/officeDocument/2006/relationships/slide" Target="slide13.xml"/><Relationship Id="rId4" Type="http://schemas.openxmlformats.org/officeDocument/2006/relationships/slide" Target="slide12.xml"/></Relationships>
</file>

<file path=ppt/slides/_rels/slide4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37.bin"/><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1.emf"/><Relationship Id="rId2"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image" Target="../media/image40.emf"/><Relationship Id="rId4" Type="http://schemas.openxmlformats.org/officeDocument/2006/relationships/oleObject" Target="../embeddings/oleObject4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9">
            <a:extLst>
              <a:ext uri="{FF2B5EF4-FFF2-40B4-BE49-F238E27FC236}">
                <a16:creationId xmlns:a16="http://schemas.microsoft.com/office/drawing/2014/main" id="{7C815EB6-82F1-2D87-4A1E-9BDA96DD62C6}"/>
              </a:ext>
            </a:extLst>
          </p:cNvPr>
          <p:cNvSpPr>
            <a:spLocks noChangeArrowheads="1"/>
          </p:cNvSpPr>
          <p:nvPr/>
        </p:nvSpPr>
        <p:spPr bwMode="auto">
          <a:xfrm>
            <a:off x="1195388" y="908050"/>
            <a:ext cx="6516687" cy="1143000"/>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723900" indent="-723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23900" indent="-72390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723900" indent="-7239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723900" indent="-7239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723900" indent="-7239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1181100" indent="-723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1638300" indent="-723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2095500" indent="-723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2552700" indent="-7239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AutoNum type="arabicPeriod" startAt="7"/>
            </a:pPr>
            <a:r>
              <a:rPr lang="zh-CN" altLang="en-US" sz="3600">
                <a:solidFill>
                  <a:srgbClr val="CC0000"/>
                </a:solidFill>
                <a:latin typeface="Times New Roman" panose="02020603050405020304" pitchFamily="18" charset="0"/>
              </a:rPr>
              <a:t>半导体存储器</a:t>
            </a:r>
          </a:p>
        </p:txBody>
      </p:sp>
      <p:sp>
        <p:nvSpPr>
          <p:cNvPr id="4099" name="Rectangle 20">
            <a:extLst>
              <a:ext uri="{FF2B5EF4-FFF2-40B4-BE49-F238E27FC236}">
                <a16:creationId xmlns:a16="http://schemas.microsoft.com/office/drawing/2014/main" id="{8D5EFD05-FEF8-9F87-E08B-84F7D50C0519}"/>
              </a:ext>
            </a:extLst>
          </p:cNvPr>
          <p:cNvSpPr>
            <a:spLocks noChangeArrowheads="1"/>
          </p:cNvSpPr>
          <p:nvPr/>
        </p:nvSpPr>
        <p:spPr bwMode="auto">
          <a:xfrm>
            <a:off x="1268413" y="2852738"/>
            <a:ext cx="6335712" cy="712787"/>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3200">
                <a:solidFill>
                  <a:srgbClr val="000066"/>
                </a:solidFill>
                <a:latin typeface="Times New Roman" panose="02020603050405020304" pitchFamily="18" charset="0"/>
                <a:hlinkClick r:id="rId2" action="ppaction://hlinksldjump"/>
              </a:rPr>
              <a:t>7.1 </a:t>
            </a:r>
            <a:r>
              <a:rPr lang="zh-CN" altLang="en-US" sz="3200">
                <a:solidFill>
                  <a:srgbClr val="000066"/>
                </a:solidFill>
                <a:latin typeface="Times New Roman" panose="02020603050405020304" pitchFamily="18" charset="0"/>
                <a:hlinkClick r:id="rId2" action="ppaction://hlinksldjump"/>
              </a:rPr>
              <a:t>只读存储器</a:t>
            </a:r>
            <a:endParaRPr lang="zh-CN" altLang="en-US" sz="3200">
              <a:solidFill>
                <a:srgbClr val="000066"/>
              </a:solidFill>
              <a:latin typeface="Times New Roman" panose="02020603050405020304" pitchFamily="18" charset="0"/>
            </a:endParaRPr>
          </a:p>
        </p:txBody>
      </p:sp>
      <p:sp>
        <p:nvSpPr>
          <p:cNvPr id="4100" name="Rectangle 22">
            <a:extLst>
              <a:ext uri="{FF2B5EF4-FFF2-40B4-BE49-F238E27FC236}">
                <a16:creationId xmlns:a16="http://schemas.microsoft.com/office/drawing/2014/main" id="{AA4B3D7B-C894-6347-8F3F-9C88806C02B4}"/>
              </a:ext>
            </a:extLst>
          </p:cNvPr>
          <p:cNvSpPr>
            <a:spLocks noChangeArrowheads="1"/>
          </p:cNvSpPr>
          <p:nvPr/>
        </p:nvSpPr>
        <p:spPr bwMode="auto">
          <a:xfrm>
            <a:off x="1195388" y="3933825"/>
            <a:ext cx="5905500" cy="71278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909638"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30651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1695450"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1526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6098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0670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524250"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3200">
                <a:solidFill>
                  <a:srgbClr val="000066"/>
                </a:solidFill>
                <a:latin typeface="Times New Roman" panose="02020603050405020304" pitchFamily="18" charset="0"/>
                <a:hlinkClick r:id="rId3" action="ppaction://hlinkpres?slideindex=1&amp;slidetitle="/>
              </a:rPr>
              <a:t>7.2 </a:t>
            </a:r>
            <a:r>
              <a:rPr lang="zh-CN" altLang="en-US" sz="3200">
                <a:solidFill>
                  <a:srgbClr val="000066"/>
                </a:solidFill>
                <a:latin typeface="Times New Roman" panose="02020603050405020304" pitchFamily="18" charset="0"/>
                <a:hlinkClick r:id="rId3" action="ppaction://hlinkpres?slideindex=1&amp;slidetitle="/>
              </a:rPr>
              <a:t>随机存取存储器</a:t>
            </a:r>
            <a:endParaRPr lang="zh-CN" altLang="en-US" sz="3200">
              <a:solidFill>
                <a:srgbClr val="000066"/>
              </a:solidFill>
              <a:latin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4">
            <a:extLst>
              <a:ext uri="{FF2B5EF4-FFF2-40B4-BE49-F238E27FC236}">
                <a16:creationId xmlns:a16="http://schemas.microsoft.com/office/drawing/2014/main" id="{7F6A4AE6-8AF9-2FA7-5AC7-F5CF838C3613}"/>
              </a:ext>
            </a:extLst>
          </p:cNvPr>
          <p:cNvGraphicFramePr>
            <a:graphicFrameLocks noChangeAspect="1"/>
          </p:cNvGraphicFramePr>
          <p:nvPr/>
        </p:nvGraphicFramePr>
        <p:xfrm>
          <a:off x="4464050" y="1304925"/>
          <a:ext cx="4630738" cy="4637088"/>
        </p:xfrm>
        <a:graphic>
          <a:graphicData uri="http://schemas.openxmlformats.org/presentationml/2006/ole">
            <mc:AlternateContent xmlns:mc="http://schemas.openxmlformats.org/markup-compatibility/2006">
              <mc:Choice xmlns:v="urn:schemas-microsoft-com:vml" Requires="v">
                <p:oleObj name="图片" r:id="rId3" imgW="3371088" imgH="3389376" progId="Word.Picture.8">
                  <p:embed/>
                </p:oleObj>
              </mc:Choice>
              <mc:Fallback>
                <p:oleObj name="图片" r:id="rId3" imgW="3371088" imgH="3389376" progId="Word.Picture.8">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1304925"/>
                        <a:ext cx="4630738" cy="4637088"/>
                      </a:xfrm>
                      <a:prstGeom prst="rect">
                        <a:avLst/>
                      </a:prstGeom>
                      <a:solidFill>
                        <a:schemeClr val="bg1"/>
                      </a:solidFill>
                      <a:ln w="9525">
                        <a:solidFill>
                          <a:srgbClr val="70B8D2"/>
                        </a:solidFill>
                        <a:miter lim="800000"/>
                        <a:headEnd/>
                        <a:tailEnd/>
                      </a:ln>
                    </p:spPr>
                  </p:pic>
                </p:oleObj>
              </mc:Fallback>
            </mc:AlternateContent>
          </a:graphicData>
        </a:graphic>
      </p:graphicFrame>
      <p:sp>
        <p:nvSpPr>
          <p:cNvPr id="372793" name="Text Box 57">
            <a:extLst>
              <a:ext uri="{FF2B5EF4-FFF2-40B4-BE49-F238E27FC236}">
                <a16:creationId xmlns:a16="http://schemas.microsoft.com/office/drawing/2014/main" id="{9650380B-BD70-7263-BE3B-54030C2DD49F}"/>
              </a:ext>
            </a:extLst>
          </p:cNvPr>
          <p:cNvSpPr txBox="1">
            <a:spLocks noChangeArrowheads="1"/>
          </p:cNvSpPr>
          <p:nvPr/>
        </p:nvSpPr>
        <p:spPr bwMode="auto">
          <a:xfrm>
            <a:off x="503238" y="4076700"/>
            <a:ext cx="4013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buFontTx/>
              <a:buChar char="•"/>
            </a:pPr>
            <a:r>
              <a:rPr kumimoji="1" lang="zh-CN" altLang="en-US" sz="2400">
                <a:solidFill>
                  <a:srgbClr val="000066"/>
                </a:solidFill>
                <a:latin typeface="楷体_GB2312" pitchFamily="49" charset="-122"/>
                <a:ea typeface="楷体_GB2312" pitchFamily="49" charset="-122"/>
              </a:rPr>
              <a:t>字线与位线的交点都是一个</a:t>
            </a:r>
          </a:p>
          <a:p>
            <a:pPr eaLnBrk="1" hangingPunct="1">
              <a:spcBef>
                <a:spcPct val="50000"/>
              </a:spcBef>
            </a:pPr>
            <a:r>
              <a:rPr kumimoji="1" lang="zh-CN" altLang="en-US" sz="2400">
                <a:solidFill>
                  <a:srgbClr val="000066"/>
                </a:solidFill>
                <a:latin typeface="楷体_GB2312" pitchFamily="49" charset="-122"/>
                <a:ea typeface="楷体_GB2312" pitchFamily="49" charset="-122"/>
              </a:rPr>
              <a:t>存储单元。交点处有二极管</a:t>
            </a:r>
          </a:p>
          <a:p>
            <a:pPr eaLnBrk="1" hangingPunct="1">
              <a:spcBef>
                <a:spcPct val="50000"/>
              </a:spcBef>
            </a:pPr>
            <a:r>
              <a:rPr kumimoji="1" lang="zh-CN" altLang="en-US" sz="2400">
                <a:solidFill>
                  <a:srgbClr val="000066"/>
                </a:solidFill>
                <a:latin typeface="楷体_GB2312" pitchFamily="49" charset="-122"/>
                <a:ea typeface="楷体_GB2312" pitchFamily="49" charset="-122"/>
              </a:rPr>
              <a:t>相当存</a:t>
            </a:r>
            <a:r>
              <a:rPr kumimoji="1" lang="en-US" altLang="zh-CN" sz="2400">
                <a:solidFill>
                  <a:srgbClr val="000066"/>
                </a:solidFill>
                <a:latin typeface="楷体_GB2312" pitchFamily="49" charset="-122"/>
                <a:ea typeface="楷体_GB2312" pitchFamily="49" charset="-122"/>
              </a:rPr>
              <a:t>1</a:t>
            </a:r>
            <a:r>
              <a:rPr kumimoji="1" lang="zh-CN" altLang="en-US" sz="2400">
                <a:solidFill>
                  <a:srgbClr val="000066"/>
                </a:solidFill>
                <a:latin typeface="楷体_GB2312" pitchFamily="49" charset="-122"/>
                <a:ea typeface="楷体_GB2312" pitchFamily="49" charset="-122"/>
              </a:rPr>
              <a:t>，无二极管相当存</a:t>
            </a:r>
            <a:r>
              <a:rPr kumimoji="1" lang="en-US" altLang="zh-CN" sz="2400">
                <a:solidFill>
                  <a:srgbClr val="000066"/>
                </a:solidFill>
                <a:latin typeface="楷体_GB2312" pitchFamily="49" charset="-122"/>
                <a:ea typeface="楷体_GB2312" pitchFamily="49" charset="-122"/>
              </a:rPr>
              <a:t>0</a:t>
            </a:r>
          </a:p>
        </p:txBody>
      </p:sp>
      <p:grpSp>
        <p:nvGrpSpPr>
          <p:cNvPr id="372816" name="Group 80">
            <a:extLst>
              <a:ext uri="{FF2B5EF4-FFF2-40B4-BE49-F238E27FC236}">
                <a16:creationId xmlns:a16="http://schemas.microsoft.com/office/drawing/2014/main" id="{DE908A37-25B2-E496-71D7-9FEB3474EDB0}"/>
              </a:ext>
            </a:extLst>
          </p:cNvPr>
          <p:cNvGrpSpPr>
            <a:grpSpLocks/>
          </p:cNvGrpSpPr>
          <p:nvPr/>
        </p:nvGrpSpPr>
        <p:grpSpPr bwMode="auto">
          <a:xfrm>
            <a:off x="538163" y="5791200"/>
            <a:ext cx="3690937" cy="457200"/>
            <a:chOff x="1530" y="813"/>
            <a:chExt cx="2325" cy="288"/>
          </a:xfrm>
        </p:grpSpPr>
        <p:sp>
          <p:nvSpPr>
            <p:cNvPr id="14399" name="Rectangle 81">
              <a:extLst>
                <a:ext uri="{FF2B5EF4-FFF2-40B4-BE49-F238E27FC236}">
                  <a16:creationId xmlns:a16="http://schemas.microsoft.com/office/drawing/2014/main" id="{0EEFFE0D-FDA6-E48B-C1B2-9EE5CAE54A97}"/>
                </a:ext>
              </a:extLst>
            </p:cNvPr>
            <p:cNvSpPr>
              <a:spLocks noChangeArrowheads="1"/>
            </p:cNvSpPr>
            <p:nvPr/>
          </p:nvSpPr>
          <p:spPr bwMode="auto">
            <a:xfrm>
              <a:off x="1530" y="813"/>
              <a:ext cx="23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ea typeface="楷体_GB2312" pitchFamily="49" charset="-122"/>
                </a:rPr>
                <a:t>当</a:t>
              </a:r>
              <a:r>
                <a:rPr kumimoji="1" lang="en-US" altLang="zh-CN" sz="2400" i="1">
                  <a:solidFill>
                    <a:srgbClr val="000066"/>
                  </a:solidFill>
                  <a:latin typeface="Times New Roman" panose="02020603050405020304" pitchFamily="18" charset="0"/>
                  <a:ea typeface="楷体_GB2312" pitchFamily="49" charset="-122"/>
                </a:rPr>
                <a:t>OE</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时输出为高阻状态</a:t>
              </a:r>
            </a:p>
          </p:txBody>
        </p:sp>
        <p:sp>
          <p:nvSpPr>
            <p:cNvPr id="14400" name="Line 82">
              <a:extLst>
                <a:ext uri="{FF2B5EF4-FFF2-40B4-BE49-F238E27FC236}">
                  <a16:creationId xmlns:a16="http://schemas.microsoft.com/office/drawing/2014/main" id="{FBF54A3E-9A30-9754-1F69-A47554925762}"/>
                </a:ext>
              </a:extLst>
            </p:cNvPr>
            <p:cNvSpPr>
              <a:spLocks noChangeShapeType="1"/>
            </p:cNvSpPr>
            <p:nvPr/>
          </p:nvSpPr>
          <p:spPr bwMode="auto">
            <a:xfrm>
              <a:off x="1837" y="867"/>
              <a:ext cx="205"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2822" name="Group 86">
            <a:extLst>
              <a:ext uri="{FF2B5EF4-FFF2-40B4-BE49-F238E27FC236}">
                <a16:creationId xmlns:a16="http://schemas.microsoft.com/office/drawing/2014/main" id="{07BE82E5-1E26-52BF-9501-B2FD6B128AA6}"/>
              </a:ext>
            </a:extLst>
          </p:cNvPr>
          <p:cNvGrpSpPr>
            <a:grpSpLocks/>
          </p:cNvGrpSpPr>
          <p:nvPr/>
        </p:nvGrpSpPr>
        <p:grpSpPr bwMode="auto">
          <a:xfrm>
            <a:off x="501650" y="620713"/>
            <a:ext cx="3549650" cy="2979737"/>
            <a:chOff x="316" y="708"/>
            <a:chExt cx="2236" cy="1877"/>
          </a:xfrm>
        </p:grpSpPr>
        <p:grpSp>
          <p:nvGrpSpPr>
            <p:cNvPr id="14342" name="Group 25">
              <a:extLst>
                <a:ext uri="{FF2B5EF4-FFF2-40B4-BE49-F238E27FC236}">
                  <a16:creationId xmlns:a16="http://schemas.microsoft.com/office/drawing/2014/main" id="{BEECB6A4-8AFE-6115-3192-9156696B7AD1}"/>
                </a:ext>
              </a:extLst>
            </p:cNvPr>
            <p:cNvGrpSpPr>
              <a:grpSpLocks/>
            </p:cNvGrpSpPr>
            <p:nvPr/>
          </p:nvGrpSpPr>
          <p:grpSpPr bwMode="auto">
            <a:xfrm>
              <a:off x="454" y="1591"/>
              <a:ext cx="657" cy="291"/>
              <a:chOff x="3396" y="3230"/>
              <a:chExt cx="657" cy="291"/>
            </a:xfrm>
          </p:grpSpPr>
          <p:sp>
            <p:nvSpPr>
              <p:cNvPr id="14397" name="Text Box 26">
                <a:extLst>
                  <a:ext uri="{FF2B5EF4-FFF2-40B4-BE49-F238E27FC236}">
                    <a16:creationId xmlns:a16="http://schemas.microsoft.com/office/drawing/2014/main" id="{6F2249EC-4DA1-A824-D5D0-A3DFDE62292F}"/>
                  </a:ext>
                </a:extLst>
              </p:cNvPr>
              <p:cNvSpPr txBox="1">
                <a:spLocks noChangeArrowheads="1"/>
              </p:cNvSpPr>
              <p:nvPr/>
            </p:nvSpPr>
            <p:spPr bwMode="auto">
              <a:xfrm>
                <a:off x="3396" y="3233"/>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0</a:t>
                </a:r>
              </a:p>
            </p:txBody>
          </p:sp>
          <p:sp>
            <p:nvSpPr>
              <p:cNvPr id="14398" name="Text Box 27">
                <a:extLst>
                  <a:ext uri="{FF2B5EF4-FFF2-40B4-BE49-F238E27FC236}">
                    <a16:creationId xmlns:a16="http://schemas.microsoft.com/office/drawing/2014/main" id="{F3DC2EE5-C738-5037-9F42-F054C68054F1}"/>
                  </a:ext>
                </a:extLst>
              </p:cNvPr>
              <p:cNvSpPr txBox="1">
                <a:spLocks noChangeArrowheads="1"/>
              </p:cNvSpPr>
              <p:nvPr/>
            </p:nvSpPr>
            <p:spPr bwMode="auto">
              <a:xfrm>
                <a:off x="3726" y="3230"/>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0</a:t>
                </a:r>
              </a:p>
            </p:txBody>
          </p:sp>
        </p:grpSp>
        <p:grpSp>
          <p:nvGrpSpPr>
            <p:cNvPr id="14343" name="Group 28">
              <a:extLst>
                <a:ext uri="{FF2B5EF4-FFF2-40B4-BE49-F238E27FC236}">
                  <a16:creationId xmlns:a16="http://schemas.microsoft.com/office/drawing/2014/main" id="{57FBF9B1-EA55-DF36-413A-359834F1C2CF}"/>
                </a:ext>
              </a:extLst>
            </p:cNvPr>
            <p:cNvGrpSpPr>
              <a:grpSpLocks/>
            </p:cNvGrpSpPr>
            <p:nvPr/>
          </p:nvGrpSpPr>
          <p:grpSpPr bwMode="auto">
            <a:xfrm>
              <a:off x="448" y="1831"/>
              <a:ext cx="653" cy="288"/>
              <a:chOff x="3390" y="3470"/>
              <a:chExt cx="653" cy="288"/>
            </a:xfrm>
          </p:grpSpPr>
          <p:sp>
            <p:nvSpPr>
              <p:cNvPr id="14395" name="Text Box 29">
                <a:extLst>
                  <a:ext uri="{FF2B5EF4-FFF2-40B4-BE49-F238E27FC236}">
                    <a16:creationId xmlns:a16="http://schemas.microsoft.com/office/drawing/2014/main" id="{7C7E3755-FD59-C50D-8B99-72540A16CEF1}"/>
                  </a:ext>
                </a:extLst>
              </p:cNvPr>
              <p:cNvSpPr txBox="1">
                <a:spLocks noChangeArrowheads="1"/>
              </p:cNvSpPr>
              <p:nvPr/>
            </p:nvSpPr>
            <p:spPr bwMode="auto">
              <a:xfrm>
                <a:off x="3390" y="3470"/>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0</a:t>
                </a:r>
              </a:p>
            </p:txBody>
          </p:sp>
          <p:sp>
            <p:nvSpPr>
              <p:cNvPr id="14396" name="Text Box 30">
                <a:extLst>
                  <a:ext uri="{FF2B5EF4-FFF2-40B4-BE49-F238E27FC236}">
                    <a16:creationId xmlns:a16="http://schemas.microsoft.com/office/drawing/2014/main" id="{2A236844-B0C7-C24B-648D-5BC62F321887}"/>
                  </a:ext>
                </a:extLst>
              </p:cNvPr>
              <p:cNvSpPr txBox="1">
                <a:spLocks noChangeArrowheads="1"/>
              </p:cNvSpPr>
              <p:nvPr/>
            </p:nvSpPr>
            <p:spPr bwMode="auto">
              <a:xfrm>
                <a:off x="3715" y="3470"/>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a:t>
                </a:r>
              </a:p>
            </p:txBody>
          </p:sp>
        </p:grpSp>
        <p:grpSp>
          <p:nvGrpSpPr>
            <p:cNvPr id="14344" name="Group 31">
              <a:extLst>
                <a:ext uri="{FF2B5EF4-FFF2-40B4-BE49-F238E27FC236}">
                  <a16:creationId xmlns:a16="http://schemas.microsoft.com/office/drawing/2014/main" id="{49FCDFE6-48B7-0806-E334-4631A001D553}"/>
                </a:ext>
              </a:extLst>
            </p:cNvPr>
            <p:cNvGrpSpPr>
              <a:grpSpLocks/>
            </p:cNvGrpSpPr>
            <p:nvPr/>
          </p:nvGrpSpPr>
          <p:grpSpPr bwMode="auto">
            <a:xfrm>
              <a:off x="446" y="2053"/>
              <a:ext cx="659" cy="297"/>
              <a:chOff x="3388" y="3692"/>
              <a:chExt cx="659" cy="297"/>
            </a:xfrm>
          </p:grpSpPr>
          <p:sp>
            <p:nvSpPr>
              <p:cNvPr id="14393" name="Text Box 32">
                <a:extLst>
                  <a:ext uri="{FF2B5EF4-FFF2-40B4-BE49-F238E27FC236}">
                    <a16:creationId xmlns:a16="http://schemas.microsoft.com/office/drawing/2014/main" id="{428BD94E-1DE1-43E4-C11C-F39802845222}"/>
                  </a:ext>
                </a:extLst>
              </p:cNvPr>
              <p:cNvSpPr txBox="1">
                <a:spLocks noChangeArrowheads="1"/>
              </p:cNvSpPr>
              <p:nvPr/>
            </p:nvSpPr>
            <p:spPr bwMode="auto">
              <a:xfrm>
                <a:off x="3720" y="3701"/>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0</a:t>
                </a:r>
              </a:p>
            </p:txBody>
          </p:sp>
          <p:sp>
            <p:nvSpPr>
              <p:cNvPr id="14394" name="Text Box 33">
                <a:extLst>
                  <a:ext uri="{FF2B5EF4-FFF2-40B4-BE49-F238E27FC236}">
                    <a16:creationId xmlns:a16="http://schemas.microsoft.com/office/drawing/2014/main" id="{64BF0C04-D854-DB72-3788-51F45AE79388}"/>
                  </a:ext>
                </a:extLst>
              </p:cNvPr>
              <p:cNvSpPr txBox="1">
                <a:spLocks noChangeArrowheads="1"/>
              </p:cNvSpPr>
              <p:nvPr/>
            </p:nvSpPr>
            <p:spPr bwMode="auto">
              <a:xfrm>
                <a:off x="3388" y="3692"/>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a:t>
                </a:r>
              </a:p>
            </p:txBody>
          </p:sp>
        </p:grpSp>
        <p:grpSp>
          <p:nvGrpSpPr>
            <p:cNvPr id="14345" name="Group 34">
              <a:extLst>
                <a:ext uri="{FF2B5EF4-FFF2-40B4-BE49-F238E27FC236}">
                  <a16:creationId xmlns:a16="http://schemas.microsoft.com/office/drawing/2014/main" id="{353FC5E7-9D83-2783-6CF7-522F3989B7C3}"/>
                </a:ext>
              </a:extLst>
            </p:cNvPr>
            <p:cNvGrpSpPr>
              <a:grpSpLocks/>
            </p:cNvGrpSpPr>
            <p:nvPr/>
          </p:nvGrpSpPr>
          <p:grpSpPr bwMode="auto">
            <a:xfrm>
              <a:off x="443" y="2293"/>
              <a:ext cx="658" cy="292"/>
              <a:chOff x="3385" y="3932"/>
              <a:chExt cx="658" cy="292"/>
            </a:xfrm>
          </p:grpSpPr>
          <p:sp>
            <p:nvSpPr>
              <p:cNvPr id="14391" name="Text Box 35">
                <a:extLst>
                  <a:ext uri="{FF2B5EF4-FFF2-40B4-BE49-F238E27FC236}">
                    <a16:creationId xmlns:a16="http://schemas.microsoft.com/office/drawing/2014/main" id="{030D55A1-BE06-5E54-BAA5-F9F036350F7C}"/>
                  </a:ext>
                </a:extLst>
              </p:cNvPr>
              <p:cNvSpPr txBox="1">
                <a:spLocks noChangeArrowheads="1"/>
              </p:cNvSpPr>
              <p:nvPr/>
            </p:nvSpPr>
            <p:spPr bwMode="auto">
              <a:xfrm>
                <a:off x="3385" y="3932"/>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a:t>
                </a:r>
              </a:p>
            </p:txBody>
          </p:sp>
          <p:sp>
            <p:nvSpPr>
              <p:cNvPr id="14392" name="Text Box 36">
                <a:extLst>
                  <a:ext uri="{FF2B5EF4-FFF2-40B4-BE49-F238E27FC236}">
                    <a16:creationId xmlns:a16="http://schemas.microsoft.com/office/drawing/2014/main" id="{B0C8F5D0-1772-4F7D-A34C-09A9C3B1C4AB}"/>
                  </a:ext>
                </a:extLst>
              </p:cNvPr>
              <p:cNvSpPr txBox="1">
                <a:spLocks noChangeArrowheads="1"/>
              </p:cNvSpPr>
              <p:nvPr/>
            </p:nvSpPr>
            <p:spPr bwMode="auto">
              <a:xfrm>
                <a:off x="3715" y="3936"/>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1</a:t>
                </a:r>
              </a:p>
            </p:txBody>
          </p:sp>
        </p:grpSp>
        <p:grpSp>
          <p:nvGrpSpPr>
            <p:cNvPr id="14346" name="Group 37">
              <a:extLst>
                <a:ext uri="{FF2B5EF4-FFF2-40B4-BE49-F238E27FC236}">
                  <a16:creationId xmlns:a16="http://schemas.microsoft.com/office/drawing/2014/main" id="{3255D62D-6C5B-EB29-12E6-95C4B08BAF5E}"/>
                </a:ext>
              </a:extLst>
            </p:cNvPr>
            <p:cNvGrpSpPr>
              <a:grpSpLocks/>
            </p:cNvGrpSpPr>
            <p:nvPr/>
          </p:nvGrpSpPr>
          <p:grpSpPr bwMode="auto">
            <a:xfrm>
              <a:off x="1088" y="2263"/>
              <a:ext cx="1464" cy="295"/>
              <a:chOff x="4120" y="3929"/>
              <a:chExt cx="1464" cy="295"/>
            </a:xfrm>
          </p:grpSpPr>
          <p:sp>
            <p:nvSpPr>
              <p:cNvPr id="14387" name="Text Box 38">
                <a:extLst>
                  <a:ext uri="{FF2B5EF4-FFF2-40B4-BE49-F238E27FC236}">
                    <a16:creationId xmlns:a16="http://schemas.microsoft.com/office/drawing/2014/main" id="{7BA31FDA-CD16-91A7-DA26-4A5CC3ED1795}"/>
                  </a:ext>
                </a:extLst>
              </p:cNvPr>
              <p:cNvSpPr txBox="1">
                <a:spLocks noChangeArrowheads="1"/>
              </p:cNvSpPr>
              <p:nvPr/>
            </p:nvSpPr>
            <p:spPr bwMode="auto">
              <a:xfrm>
                <a:off x="4120" y="3936"/>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8" name="Text Box 39">
                <a:extLst>
                  <a:ext uri="{FF2B5EF4-FFF2-40B4-BE49-F238E27FC236}">
                    <a16:creationId xmlns:a16="http://schemas.microsoft.com/office/drawing/2014/main" id="{2CCE5732-1E91-DA53-45F0-542FF200E71B}"/>
                  </a:ext>
                </a:extLst>
              </p:cNvPr>
              <p:cNvSpPr txBox="1">
                <a:spLocks noChangeArrowheads="1"/>
              </p:cNvSpPr>
              <p:nvPr/>
            </p:nvSpPr>
            <p:spPr bwMode="auto">
              <a:xfrm>
                <a:off x="4876" y="3930"/>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9" name="Text Box 40">
                <a:extLst>
                  <a:ext uri="{FF2B5EF4-FFF2-40B4-BE49-F238E27FC236}">
                    <a16:creationId xmlns:a16="http://schemas.microsoft.com/office/drawing/2014/main" id="{9F199E35-A248-30AA-5A04-A4E0FD5B191C}"/>
                  </a:ext>
                </a:extLst>
              </p:cNvPr>
              <p:cNvSpPr txBox="1">
                <a:spLocks noChangeArrowheads="1"/>
              </p:cNvSpPr>
              <p:nvPr/>
            </p:nvSpPr>
            <p:spPr bwMode="auto">
              <a:xfrm>
                <a:off x="5256" y="3933"/>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sp>
            <p:nvSpPr>
              <p:cNvPr id="14390" name="Text Box 41">
                <a:extLst>
                  <a:ext uri="{FF2B5EF4-FFF2-40B4-BE49-F238E27FC236}">
                    <a16:creationId xmlns:a16="http://schemas.microsoft.com/office/drawing/2014/main" id="{F94EF061-C176-2CA4-247D-148BB96126F8}"/>
                  </a:ext>
                </a:extLst>
              </p:cNvPr>
              <p:cNvSpPr txBox="1">
                <a:spLocks noChangeArrowheads="1"/>
              </p:cNvSpPr>
              <p:nvPr/>
            </p:nvSpPr>
            <p:spPr bwMode="auto">
              <a:xfrm>
                <a:off x="4497" y="3929"/>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grpSp>
        <p:grpSp>
          <p:nvGrpSpPr>
            <p:cNvPr id="14347" name="Group 42">
              <a:extLst>
                <a:ext uri="{FF2B5EF4-FFF2-40B4-BE49-F238E27FC236}">
                  <a16:creationId xmlns:a16="http://schemas.microsoft.com/office/drawing/2014/main" id="{38F875E8-05C8-C460-C4D1-287B690228EA}"/>
                </a:ext>
              </a:extLst>
            </p:cNvPr>
            <p:cNvGrpSpPr>
              <a:grpSpLocks/>
            </p:cNvGrpSpPr>
            <p:nvPr/>
          </p:nvGrpSpPr>
          <p:grpSpPr bwMode="auto">
            <a:xfrm>
              <a:off x="1096" y="1802"/>
              <a:ext cx="1453" cy="291"/>
              <a:chOff x="4128" y="3468"/>
              <a:chExt cx="1453" cy="291"/>
            </a:xfrm>
          </p:grpSpPr>
          <p:sp>
            <p:nvSpPr>
              <p:cNvPr id="14383" name="Text Box 43">
                <a:extLst>
                  <a:ext uri="{FF2B5EF4-FFF2-40B4-BE49-F238E27FC236}">
                    <a16:creationId xmlns:a16="http://schemas.microsoft.com/office/drawing/2014/main" id="{E46D97EB-4E8F-4B78-92FE-9AC2DFE47A49}"/>
                  </a:ext>
                </a:extLst>
              </p:cNvPr>
              <p:cNvSpPr txBox="1">
                <a:spLocks noChangeArrowheads="1"/>
              </p:cNvSpPr>
              <p:nvPr/>
            </p:nvSpPr>
            <p:spPr bwMode="auto">
              <a:xfrm>
                <a:off x="4495" y="3468"/>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4" name="Text Box 44">
                <a:extLst>
                  <a:ext uri="{FF2B5EF4-FFF2-40B4-BE49-F238E27FC236}">
                    <a16:creationId xmlns:a16="http://schemas.microsoft.com/office/drawing/2014/main" id="{F3441DB0-7AF0-F101-4CCB-C5B1ABE14F46}"/>
                  </a:ext>
                </a:extLst>
              </p:cNvPr>
              <p:cNvSpPr txBox="1">
                <a:spLocks noChangeArrowheads="1"/>
              </p:cNvSpPr>
              <p:nvPr/>
            </p:nvSpPr>
            <p:spPr bwMode="auto">
              <a:xfrm>
                <a:off x="5253" y="3471"/>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5" name="Text Box 45">
                <a:extLst>
                  <a:ext uri="{FF2B5EF4-FFF2-40B4-BE49-F238E27FC236}">
                    <a16:creationId xmlns:a16="http://schemas.microsoft.com/office/drawing/2014/main" id="{8F91FAD3-1578-B5AD-9068-1F7BA81D29B7}"/>
                  </a:ext>
                </a:extLst>
              </p:cNvPr>
              <p:cNvSpPr txBox="1">
                <a:spLocks noChangeArrowheads="1"/>
              </p:cNvSpPr>
              <p:nvPr/>
            </p:nvSpPr>
            <p:spPr bwMode="auto">
              <a:xfrm>
                <a:off x="4128" y="3470"/>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6" name="Text Box 46">
                <a:extLst>
                  <a:ext uri="{FF2B5EF4-FFF2-40B4-BE49-F238E27FC236}">
                    <a16:creationId xmlns:a16="http://schemas.microsoft.com/office/drawing/2014/main" id="{05E0253D-0719-25A2-9E90-24DFFB8D465F}"/>
                  </a:ext>
                </a:extLst>
              </p:cNvPr>
              <p:cNvSpPr txBox="1">
                <a:spLocks noChangeArrowheads="1"/>
              </p:cNvSpPr>
              <p:nvPr/>
            </p:nvSpPr>
            <p:spPr bwMode="auto">
              <a:xfrm>
                <a:off x="4881" y="3468"/>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grpSp>
        <p:grpSp>
          <p:nvGrpSpPr>
            <p:cNvPr id="14348" name="Group 47">
              <a:extLst>
                <a:ext uri="{FF2B5EF4-FFF2-40B4-BE49-F238E27FC236}">
                  <a16:creationId xmlns:a16="http://schemas.microsoft.com/office/drawing/2014/main" id="{ADF966EA-62A3-2CB4-1A1F-831FFBB17EBD}"/>
                </a:ext>
              </a:extLst>
            </p:cNvPr>
            <p:cNvGrpSpPr>
              <a:grpSpLocks/>
            </p:cNvGrpSpPr>
            <p:nvPr/>
          </p:nvGrpSpPr>
          <p:grpSpPr bwMode="auto">
            <a:xfrm>
              <a:off x="1084" y="2033"/>
              <a:ext cx="1462" cy="291"/>
              <a:chOff x="4116" y="3699"/>
              <a:chExt cx="1462" cy="291"/>
            </a:xfrm>
          </p:grpSpPr>
          <p:sp>
            <p:nvSpPr>
              <p:cNvPr id="14379" name="Text Box 48">
                <a:extLst>
                  <a:ext uri="{FF2B5EF4-FFF2-40B4-BE49-F238E27FC236}">
                    <a16:creationId xmlns:a16="http://schemas.microsoft.com/office/drawing/2014/main" id="{681C2D59-A440-81F0-7382-31657D67EE28}"/>
                  </a:ext>
                </a:extLst>
              </p:cNvPr>
              <p:cNvSpPr txBox="1">
                <a:spLocks noChangeArrowheads="1"/>
              </p:cNvSpPr>
              <p:nvPr/>
            </p:nvSpPr>
            <p:spPr bwMode="auto">
              <a:xfrm>
                <a:off x="4501" y="3699"/>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80" name="Text Box 49">
                <a:extLst>
                  <a:ext uri="{FF2B5EF4-FFF2-40B4-BE49-F238E27FC236}">
                    <a16:creationId xmlns:a16="http://schemas.microsoft.com/office/drawing/2014/main" id="{4F3BB8CA-8125-514A-273A-EBEEE565D38F}"/>
                  </a:ext>
                </a:extLst>
              </p:cNvPr>
              <p:cNvSpPr txBox="1">
                <a:spLocks noChangeArrowheads="1"/>
              </p:cNvSpPr>
              <p:nvPr/>
            </p:nvSpPr>
            <p:spPr bwMode="auto">
              <a:xfrm>
                <a:off x="5250" y="3702"/>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sp>
            <p:nvSpPr>
              <p:cNvPr id="14381" name="Text Box 50">
                <a:extLst>
                  <a:ext uri="{FF2B5EF4-FFF2-40B4-BE49-F238E27FC236}">
                    <a16:creationId xmlns:a16="http://schemas.microsoft.com/office/drawing/2014/main" id="{28786F98-C218-CB12-C339-196AA3CEAEB2}"/>
                  </a:ext>
                </a:extLst>
              </p:cNvPr>
              <p:cNvSpPr txBox="1">
                <a:spLocks noChangeArrowheads="1"/>
              </p:cNvSpPr>
              <p:nvPr/>
            </p:nvSpPr>
            <p:spPr bwMode="auto">
              <a:xfrm>
                <a:off x="4116" y="3701"/>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sp>
            <p:nvSpPr>
              <p:cNvPr id="14382" name="Text Box 51">
                <a:extLst>
                  <a:ext uri="{FF2B5EF4-FFF2-40B4-BE49-F238E27FC236}">
                    <a16:creationId xmlns:a16="http://schemas.microsoft.com/office/drawing/2014/main" id="{BACFD8E2-1E1F-D357-76B2-5CEBD5824BB7}"/>
                  </a:ext>
                </a:extLst>
              </p:cNvPr>
              <p:cNvSpPr txBox="1">
                <a:spLocks noChangeArrowheads="1"/>
              </p:cNvSpPr>
              <p:nvPr/>
            </p:nvSpPr>
            <p:spPr bwMode="auto">
              <a:xfrm>
                <a:off x="4878" y="3699"/>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grpSp>
        <p:grpSp>
          <p:nvGrpSpPr>
            <p:cNvPr id="14349" name="Group 52">
              <a:extLst>
                <a:ext uri="{FF2B5EF4-FFF2-40B4-BE49-F238E27FC236}">
                  <a16:creationId xmlns:a16="http://schemas.microsoft.com/office/drawing/2014/main" id="{0A6E7ACD-CC85-C3F1-0041-A149907740C6}"/>
                </a:ext>
              </a:extLst>
            </p:cNvPr>
            <p:cNvGrpSpPr>
              <a:grpSpLocks/>
            </p:cNvGrpSpPr>
            <p:nvPr/>
          </p:nvGrpSpPr>
          <p:grpSpPr bwMode="auto">
            <a:xfrm>
              <a:off x="1090" y="1568"/>
              <a:ext cx="1449" cy="293"/>
              <a:chOff x="4122" y="3234"/>
              <a:chExt cx="1449" cy="293"/>
            </a:xfrm>
          </p:grpSpPr>
          <p:sp>
            <p:nvSpPr>
              <p:cNvPr id="14375" name="Text Box 53">
                <a:extLst>
                  <a:ext uri="{FF2B5EF4-FFF2-40B4-BE49-F238E27FC236}">
                    <a16:creationId xmlns:a16="http://schemas.microsoft.com/office/drawing/2014/main" id="{71D7B294-D6C4-D593-ADB2-14597FD22224}"/>
                  </a:ext>
                </a:extLst>
              </p:cNvPr>
              <p:cNvSpPr txBox="1">
                <a:spLocks noChangeArrowheads="1"/>
              </p:cNvSpPr>
              <p:nvPr/>
            </p:nvSpPr>
            <p:spPr bwMode="auto">
              <a:xfrm>
                <a:off x="4882" y="3234"/>
                <a:ext cx="328"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76" name="Text Box 54">
                <a:extLst>
                  <a:ext uri="{FF2B5EF4-FFF2-40B4-BE49-F238E27FC236}">
                    <a16:creationId xmlns:a16="http://schemas.microsoft.com/office/drawing/2014/main" id="{662CE0A6-B4DF-748E-3165-7A67C0A0AE06}"/>
                  </a:ext>
                </a:extLst>
              </p:cNvPr>
              <p:cNvSpPr txBox="1">
                <a:spLocks noChangeArrowheads="1"/>
              </p:cNvSpPr>
              <p:nvPr/>
            </p:nvSpPr>
            <p:spPr bwMode="auto">
              <a:xfrm>
                <a:off x="4122" y="3239"/>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sp>
            <p:nvSpPr>
              <p:cNvPr id="14377" name="Text Box 55">
                <a:extLst>
                  <a:ext uri="{FF2B5EF4-FFF2-40B4-BE49-F238E27FC236}">
                    <a16:creationId xmlns:a16="http://schemas.microsoft.com/office/drawing/2014/main" id="{7BA2C7C8-C7BA-F1F1-F0CE-BE986B98B771}"/>
                  </a:ext>
                </a:extLst>
              </p:cNvPr>
              <p:cNvSpPr txBox="1">
                <a:spLocks noChangeArrowheads="1"/>
              </p:cNvSpPr>
              <p:nvPr/>
            </p:nvSpPr>
            <p:spPr bwMode="auto">
              <a:xfrm>
                <a:off x="4500" y="3239"/>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0</a:t>
                </a:r>
              </a:p>
            </p:txBody>
          </p:sp>
          <p:sp>
            <p:nvSpPr>
              <p:cNvPr id="14378" name="Text Box 56">
                <a:extLst>
                  <a:ext uri="{FF2B5EF4-FFF2-40B4-BE49-F238E27FC236}">
                    <a16:creationId xmlns:a16="http://schemas.microsoft.com/office/drawing/2014/main" id="{D466EA1A-3C86-A9DE-AB0E-D2DAE7EFC714}"/>
                  </a:ext>
                </a:extLst>
              </p:cNvPr>
              <p:cNvSpPr txBox="1">
                <a:spLocks noChangeArrowheads="1"/>
              </p:cNvSpPr>
              <p:nvPr/>
            </p:nvSpPr>
            <p:spPr bwMode="auto">
              <a:xfrm>
                <a:off x="5244" y="3237"/>
                <a:ext cx="327"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FF3300"/>
                    </a:solidFill>
                    <a:latin typeface="Times New Roman" panose="02020603050405020304" pitchFamily="18" charset="0"/>
                    <a:ea typeface="楷体_GB2312" pitchFamily="49" charset="-122"/>
                  </a:rPr>
                  <a:t>1</a:t>
                </a:r>
              </a:p>
            </p:txBody>
          </p:sp>
        </p:grpSp>
        <p:grpSp>
          <p:nvGrpSpPr>
            <p:cNvPr id="14350" name="Group 58">
              <a:extLst>
                <a:ext uri="{FF2B5EF4-FFF2-40B4-BE49-F238E27FC236}">
                  <a16:creationId xmlns:a16="http://schemas.microsoft.com/office/drawing/2014/main" id="{AECD5A7D-8CC9-FD99-0702-03F749017AEC}"/>
                </a:ext>
              </a:extLst>
            </p:cNvPr>
            <p:cNvGrpSpPr>
              <a:grpSpLocks/>
            </p:cNvGrpSpPr>
            <p:nvPr/>
          </p:nvGrpSpPr>
          <p:grpSpPr bwMode="auto">
            <a:xfrm>
              <a:off x="316" y="1026"/>
              <a:ext cx="2216" cy="1540"/>
              <a:chOff x="90" y="54"/>
              <a:chExt cx="2457" cy="1540"/>
            </a:xfrm>
          </p:grpSpPr>
          <p:sp>
            <p:nvSpPr>
              <p:cNvPr id="14354" name="Text Box 59">
                <a:extLst>
                  <a:ext uri="{FF2B5EF4-FFF2-40B4-BE49-F238E27FC236}">
                    <a16:creationId xmlns:a16="http://schemas.microsoft.com/office/drawing/2014/main" id="{5F2F5A89-8AA0-3D0A-2B9A-6847FE6D07F8}"/>
                  </a:ext>
                </a:extLst>
              </p:cNvPr>
              <p:cNvSpPr txBox="1">
                <a:spLocks noChangeArrowheads="1"/>
              </p:cNvSpPr>
              <p:nvPr/>
            </p:nvSpPr>
            <p:spPr bwMode="auto">
              <a:xfrm>
                <a:off x="164" y="54"/>
                <a:ext cx="8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ea typeface="楷体_GB2312" pitchFamily="49" charset="-122"/>
                  </a:rPr>
                  <a:t>地   址</a:t>
                </a:r>
              </a:p>
            </p:txBody>
          </p:sp>
          <p:sp>
            <p:nvSpPr>
              <p:cNvPr id="14355" name="Text Box 60">
                <a:extLst>
                  <a:ext uri="{FF2B5EF4-FFF2-40B4-BE49-F238E27FC236}">
                    <a16:creationId xmlns:a16="http://schemas.microsoft.com/office/drawing/2014/main" id="{F1A96810-D207-E887-C32C-BD56CE8DDBE0}"/>
                  </a:ext>
                </a:extLst>
              </p:cNvPr>
              <p:cNvSpPr txBox="1">
                <a:spLocks noChangeArrowheads="1"/>
              </p:cNvSpPr>
              <p:nvPr/>
            </p:nvSpPr>
            <p:spPr bwMode="auto">
              <a:xfrm>
                <a:off x="238" y="344"/>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ea typeface="楷体_GB2312" pitchFamily="49" charset="-122"/>
                  </a:rPr>
                  <a:t>A</a:t>
                </a:r>
                <a:r>
                  <a:rPr kumimoji="1" lang="en-US" altLang="zh-CN" sz="2400" i="1" baseline="-25000">
                    <a:latin typeface="Times New Roman" panose="02020603050405020304" pitchFamily="18" charset="0"/>
                    <a:ea typeface="楷体_GB2312" pitchFamily="49" charset="-122"/>
                  </a:rPr>
                  <a:t>1</a:t>
                </a:r>
                <a:endParaRPr kumimoji="1" lang="en-US" altLang="zh-CN" sz="2400" i="1">
                  <a:latin typeface="Times New Roman" panose="02020603050405020304" pitchFamily="18" charset="0"/>
                  <a:ea typeface="楷体_GB2312" pitchFamily="49" charset="-122"/>
                </a:endParaRPr>
              </a:p>
            </p:txBody>
          </p:sp>
          <p:sp>
            <p:nvSpPr>
              <p:cNvPr id="14356" name="Text Box 61">
                <a:extLst>
                  <a:ext uri="{FF2B5EF4-FFF2-40B4-BE49-F238E27FC236}">
                    <a16:creationId xmlns:a16="http://schemas.microsoft.com/office/drawing/2014/main" id="{1533457B-B53C-A55A-C4A1-A6644C1ACF19}"/>
                  </a:ext>
                </a:extLst>
              </p:cNvPr>
              <p:cNvSpPr txBox="1">
                <a:spLocks noChangeArrowheads="1"/>
              </p:cNvSpPr>
              <p:nvPr/>
            </p:nvSpPr>
            <p:spPr bwMode="auto">
              <a:xfrm>
                <a:off x="515" y="350"/>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ea typeface="楷体_GB2312" pitchFamily="49" charset="-122"/>
                  </a:rPr>
                  <a:t>A</a:t>
                </a:r>
                <a:r>
                  <a:rPr kumimoji="1" lang="en-US" altLang="zh-CN" sz="2400" i="1" baseline="-25000">
                    <a:latin typeface="Times New Roman" panose="02020603050405020304" pitchFamily="18" charset="0"/>
                    <a:ea typeface="楷体_GB2312" pitchFamily="49" charset="-122"/>
                  </a:rPr>
                  <a:t>0</a:t>
                </a:r>
                <a:endParaRPr kumimoji="1" lang="en-US" altLang="zh-CN" sz="2400" i="1">
                  <a:latin typeface="Times New Roman" panose="02020603050405020304" pitchFamily="18" charset="0"/>
                  <a:ea typeface="楷体_GB2312" pitchFamily="49" charset="-122"/>
                </a:endParaRPr>
              </a:p>
            </p:txBody>
          </p:sp>
          <p:sp>
            <p:nvSpPr>
              <p:cNvPr id="14357" name="Line 62">
                <a:extLst>
                  <a:ext uri="{FF2B5EF4-FFF2-40B4-BE49-F238E27FC236}">
                    <a16:creationId xmlns:a16="http://schemas.microsoft.com/office/drawing/2014/main" id="{46EC4460-5235-635D-B169-0BF2B1C6DAB3}"/>
                  </a:ext>
                </a:extLst>
              </p:cNvPr>
              <p:cNvSpPr>
                <a:spLocks noChangeShapeType="1"/>
              </p:cNvSpPr>
              <p:nvPr/>
            </p:nvSpPr>
            <p:spPr bwMode="auto">
              <a:xfrm>
                <a:off x="910" y="68"/>
                <a:ext cx="0" cy="14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Text Box 63">
                <a:extLst>
                  <a:ext uri="{FF2B5EF4-FFF2-40B4-BE49-F238E27FC236}">
                    <a16:creationId xmlns:a16="http://schemas.microsoft.com/office/drawing/2014/main" id="{A7CBA517-6CE8-7AAC-0ECB-4C7F3AC8EAB6}"/>
                  </a:ext>
                </a:extLst>
              </p:cNvPr>
              <p:cNvSpPr txBox="1">
                <a:spLocks noChangeArrowheads="1"/>
              </p:cNvSpPr>
              <p:nvPr/>
            </p:nvSpPr>
            <p:spPr bwMode="auto">
              <a:xfrm>
                <a:off x="952" y="350"/>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ea typeface="楷体_GB2312" pitchFamily="49" charset="-122"/>
                  </a:rPr>
                  <a:t>D</a:t>
                </a:r>
                <a:r>
                  <a:rPr kumimoji="1" lang="en-US" altLang="zh-CN" sz="2400" i="1" baseline="-25000">
                    <a:latin typeface="Times New Roman" panose="02020603050405020304" pitchFamily="18" charset="0"/>
                    <a:ea typeface="楷体_GB2312" pitchFamily="49" charset="-122"/>
                  </a:rPr>
                  <a:t>3</a:t>
                </a:r>
                <a:endParaRPr kumimoji="1" lang="en-US" altLang="zh-CN" sz="2400" i="1">
                  <a:latin typeface="Times New Roman" panose="02020603050405020304" pitchFamily="18" charset="0"/>
                  <a:ea typeface="楷体_GB2312" pitchFamily="49" charset="-122"/>
                </a:endParaRPr>
              </a:p>
            </p:txBody>
          </p:sp>
          <p:sp>
            <p:nvSpPr>
              <p:cNvPr id="14359" name="Text Box 64">
                <a:extLst>
                  <a:ext uri="{FF2B5EF4-FFF2-40B4-BE49-F238E27FC236}">
                    <a16:creationId xmlns:a16="http://schemas.microsoft.com/office/drawing/2014/main" id="{6E45FE53-879C-508C-50F0-90070967F9F2}"/>
                  </a:ext>
                </a:extLst>
              </p:cNvPr>
              <p:cNvSpPr txBox="1">
                <a:spLocks noChangeArrowheads="1"/>
              </p:cNvSpPr>
              <p:nvPr/>
            </p:nvSpPr>
            <p:spPr bwMode="auto">
              <a:xfrm>
                <a:off x="1318" y="356"/>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ea typeface="楷体_GB2312" pitchFamily="49" charset="-122"/>
                  </a:rPr>
                  <a:t>D</a:t>
                </a:r>
                <a:r>
                  <a:rPr kumimoji="1" lang="en-US" altLang="zh-CN" sz="2400" i="1" baseline="-25000">
                    <a:latin typeface="Times New Roman" panose="02020603050405020304" pitchFamily="18" charset="0"/>
                    <a:ea typeface="楷体_GB2312" pitchFamily="49" charset="-122"/>
                  </a:rPr>
                  <a:t>2</a:t>
                </a:r>
                <a:endParaRPr kumimoji="1" lang="en-US" altLang="zh-CN" sz="2400" i="1">
                  <a:latin typeface="Times New Roman" panose="02020603050405020304" pitchFamily="18" charset="0"/>
                  <a:ea typeface="楷体_GB2312" pitchFamily="49" charset="-122"/>
                </a:endParaRPr>
              </a:p>
            </p:txBody>
          </p:sp>
          <p:sp>
            <p:nvSpPr>
              <p:cNvPr id="14360" name="Text Box 65">
                <a:extLst>
                  <a:ext uri="{FF2B5EF4-FFF2-40B4-BE49-F238E27FC236}">
                    <a16:creationId xmlns:a16="http://schemas.microsoft.com/office/drawing/2014/main" id="{A43D71D9-5782-84C0-CF74-231E988C4276}"/>
                  </a:ext>
                </a:extLst>
              </p:cNvPr>
              <p:cNvSpPr txBox="1">
                <a:spLocks noChangeArrowheads="1"/>
              </p:cNvSpPr>
              <p:nvPr/>
            </p:nvSpPr>
            <p:spPr bwMode="auto">
              <a:xfrm>
                <a:off x="1702" y="344"/>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ea typeface="楷体_GB2312" pitchFamily="49" charset="-122"/>
                  </a:rPr>
                  <a:t>D</a:t>
                </a:r>
                <a:r>
                  <a:rPr kumimoji="1" lang="en-US" altLang="zh-CN" sz="2400" i="1" baseline="-25000">
                    <a:latin typeface="Times New Roman" panose="02020603050405020304" pitchFamily="18" charset="0"/>
                    <a:ea typeface="楷体_GB2312" pitchFamily="49" charset="-122"/>
                  </a:rPr>
                  <a:t>1</a:t>
                </a:r>
                <a:endParaRPr kumimoji="1" lang="en-US" altLang="zh-CN" sz="2400" i="1">
                  <a:latin typeface="Times New Roman" panose="02020603050405020304" pitchFamily="18" charset="0"/>
                  <a:ea typeface="楷体_GB2312" pitchFamily="49" charset="-122"/>
                </a:endParaRPr>
              </a:p>
            </p:txBody>
          </p:sp>
          <p:sp>
            <p:nvSpPr>
              <p:cNvPr id="14361" name="Text Box 66">
                <a:extLst>
                  <a:ext uri="{FF2B5EF4-FFF2-40B4-BE49-F238E27FC236}">
                    <a16:creationId xmlns:a16="http://schemas.microsoft.com/office/drawing/2014/main" id="{51294DB8-4AA8-B7C3-21BA-0A089DDE2D3B}"/>
                  </a:ext>
                </a:extLst>
              </p:cNvPr>
              <p:cNvSpPr txBox="1">
                <a:spLocks noChangeArrowheads="1"/>
              </p:cNvSpPr>
              <p:nvPr/>
            </p:nvSpPr>
            <p:spPr bwMode="auto">
              <a:xfrm>
                <a:off x="2068" y="350"/>
                <a:ext cx="4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i="1">
                    <a:latin typeface="Times New Roman" panose="02020603050405020304" pitchFamily="18" charset="0"/>
                    <a:ea typeface="楷体_GB2312" pitchFamily="49" charset="-122"/>
                  </a:rPr>
                  <a:t>D</a:t>
                </a:r>
                <a:r>
                  <a:rPr kumimoji="1" lang="en-US" altLang="zh-CN" sz="2400" i="1" baseline="-25000">
                    <a:latin typeface="Times New Roman" panose="02020603050405020304" pitchFamily="18" charset="0"/>
                    <a:ea typeface="楷体_GB2312" pitchFamily="49" charset="-122"/>
                  </a:rPr>
                  <a:t>0</a:t>
                </a:r>
                <a:endParaRPr kumimoji="1" lang="en-US" altLang="zh-CN" sz="2400" i="1">
                  <a:latin typeface="Times New Roman" panose="02020603050405020304" pitchFamily="18" charset="0"/>
                  <a:ea typeface="楷体_GB2312" pitchFamily="49" charset="-122"/>
                </a:endParaRPr>
              </a:p>
            </p:txBody>
          </p:sp>
          <p:sp>
            <p:nvSpPr>
              <p:cNvPr id="14362" name="Text Box 67">
                <a:extLst>
                  <a:ext uri="{FF2B5EF4-FFF2-40B4-BE49-F238E27FC236}">
                    <a16:creationId xmlns:a16="http://schemas.microsoft.com/office/drawing/2014/main" id="{E5959220-51A7-8D75-35DF-10820376BB85}"/>
                  </a:ext>
                </a:extLst>
              </p:cNvPr>
              <p:cNvSpPr txBox="1">
                <a:spLocks noChangeArrowheads="1"/>
              </p:cNvSpPr>
              <p:nvPr/>
            </p:nvSpPr>
            <p:spPr bwMode="auto">
              <a:xfrm>
                <a:off x="1308" y="55"/>
                <a:ext cx="98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ea typeface="楷体_GB2312" pitchFamily="49" charset="-122"/>
                  </a:rPr>
                  <a:t>内   容</a:t>
                </a:r>
              </a:p>
            </p:txBody>
          </p:sp>
          <p:sp>
            <p:nvSpPr>
              <p:cNvPr id="14363" name="Line 68">
                <a:extLst>
                  <a:ext uri="{FF2B5EF4-FFF2-40B4-BE49-F238E27FC236}">
                    <a16:creationId xmlns:a16="http://schemas.microsoft.com/office/drawing/2014/main" id="{8A671C7C-3491-4427-74CB-BEA9879CD8FA}"/>
                  </a:ext>
                </a:extLst>
              </p:cNvPr>
              <p:cNvSpPr>
                <a:spLocks noChangeShapeType="1"/>
              </p:cNvSpPr>
              <p:nvPr/>
            </p:nvSpPr>
            <p:spPr bwMode="auto">
              <a:xfrm>
                <a:off x="111" y="73"/>
                <a:ext cx="243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Line 69">
                <a:extLst>
                  <a:ext uri="{FF2B5EF4-FFF2-40B4-BE49-F238E27FC236}">
                    <a16:creationId xmlns:a16="http://schemas.microsoft.com/office/drawing/2014/main" id="{F06EF3C9-17BD-B5CC-8DB4-9D5A7746C59A}"/>
                  </a:ext>
                </a:extLst>
              </p:cNvPr>
              <p:cNvSpPr>
                <a:spLocks noChangeShapeType="1"/>
              </p:cNvSpPr>
              <p:nvPr/>
            </p:nvSpPr>
            <p:spPr bwMode="auto">
              <a:xfrm>
                <a:off x="99" y="637"/>
                <a:ext cx="24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5" name="Line 70">
                <a:extLst>
                  <a:ext uri="{FF2B5EF4-FFF2-40B4-BE49-F238E27FC236}">
                    <a16:creationId xmlns:a16="http://schemas.microsoft.com/office/drawing/2014/main" id="{161C25F0-16F1-B306-B40C-FCF3CC441A6D}"/>
                  </a:ext>
                </a:extLst>
              </p:cNvPr>
              <p:cNvSpPr>
                <a:spLocks noChangeShapeType="1"/>
              </p:cNvSpPr>
              <p:nvPr/>
            </p:nvSpPr>
            <p:spPr bwMode="auto">
              <a:xfrm>
                <a:off x="96" y="877"/>
                <a:ext cx="24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6" name="Line 71">
                <a:extLst>
                  <a:ext uri="{FF2B5EF4-FFF2-40B4-BE49-F238E27FC236}">
                    <a16:creationId xmlns:a16="http://schemas.microsoft.com/office/drawing/2014/main" id="{B86E181D-6CFA-DDFD-12F9-ECDA0378EED8}"/>
                  </a:ext>
                </a:extLst>
              </p:cNvPr>
              <p:cNvSpPr>
                <a:spLocks noChangeShapeType="1"/>
              </p:cNvSpPr>
              <p:nvPr/>
            </p:nvSpPr>
            <p:spPr bwMode="auto">
              <a:xfrm>
                <a:off x="93" y="1117"/>
                <a:ext cx="24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7" name="Line 72">
                <a:extLst>
                  <a:ext uri="{FF2B5EF4-FFF2-40B4-BE49-F238E27FC236}">
                    <a16:creationId xmlns:a16="http://schemas.microsoft.com/office/drawing/2014/main" id="{B584C543-6F7B-BF09-68FB-D0D25CA64CFE}"/>
                  </a:ext>
                </a:extLst>
              </p:cNvPr>
              <p:cNvSpPr>
                <a:spLocks noChangeShapeType="1"/>
              </p:cNvSpPr>
              <p:nvPr/>
            </p:nvSpPr>
            <p:spPr bwMode="auto">
              <a:xfrm>
                <a:off x="90" y="1339"/>
                <a:ext cx="24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8" name="Line 73">
                <a:extLst>
                  <a:ext uri="{FF2B5EF4-FFF2-40B4-BE49-F238E27FC236}">
                    <a16:creationId xmlns:a16="http://schemas.microsoft.com/office/drawing/2014/main" id="{3DBF1011-7A6D-0C66-82E2-7CB480CA2965}"/>
                  </a:ext>
                </a:extLst>
              </p:cNvPr>
              <p:cNvSpPr>
                <a:spLocks noChangeShapeType="1"/>
              </p:cNvSpPr>
              <p:nvPr/>
            </p:nvSpPr>
            <p:spPr bwMode="auto">
              <a:xfrm>
                <a:off x="96" y="1579"/>
                <a:ext cx="24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9" name="Line 74">
                <a:extLst>
                  <a:ext uri="{FF2B5EF4-FFF2-40B4-BE49-F238E27FC236}">
                    <a16:creationId xmlns:a16="http://schemas.microsoft.com/office/drawing/2014/main" id="{E67FFAD8-B865-003E-311C-CA8E8FFF413C}"/>
                  </a:ext>
                </a:extLst>
              </p:cNvPr>
              <p:cNvSpPr>
                <a:spLocks noChangeShapeType="1"/>
              </p:cNvSpPr>
              <p:nvPr/>
            </p:nvSpPr>
            <p:spPr bwMode="auto">
              <a:xfrm>
                <a:off x="910" y="74"/>
                <a:ext cx="0" cy="150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0" name="Line 75">
                <a:extLst>
                  <a:ext uri="{FF2B5EF4-FFF2-40B4-BE49-F238E27FC236}">
                    <a16:creationId xmlns:a16="http://schemas.microsoft.com/office/drawing/2014/main" id="{7F0B04B4-1FC1-F4DC-9BB3-5716411479BB}"/>
                  </a:ext>
                </a:extLst>
              </p:cNvPr>
              <p:cNvSpPr>
                <a:spLocks noChangeShapeType="1"/>
              </p:cNvSpPr>
              <p:nvPr/>
            </p:nvSpPr>
            <p:spPr bwMode="auto">
              <a:xfrm>
                <a:off x="92" y="364"/>
                <a:ext cx="245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1" name="Line 76">
                <a:extLst>
                  <a:ext uri="{FF2B5EF4-FFF2-40B4-BE49-F238E27FC236}">
                    <a16:creationId xmlns:a16="http://schemas.microsoft.com/office/drawing/2014/main" id="{79B3CABA-3693-458C-F6D0-FD359BF6248E}"/>
                  </a:ext>
                </a:extLst>
              </p:cNvPr>
              <p:cNvSpPr>
                <a:spLocks noChangeShapeType="1"/>
              </p:cNvSpPr>
              <p:nvPr/>
            </p:nvSpPr>
            <p:spPr bwMode="auto">
              <a:xfrm>
                <a:off x="528" y="354"/>
                <a:ext cx="0" cy="1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2" name="Line 77">
                <a:extLst>
                  <a:ext uri="{FF2B5EF4-FFF2-40B4-BE49-F238E27FC236}">
                    <a16:creationId xmlns:a16="http://schemas.microsoft.com/office/drawing/2014/main" id="{8C202391-7C5B-1727-558E-BB0777B0E5AD}"/>
                  </a:ext>
                </a:extLst>
              </p:cNvPr>
              <p:cNvSpPr>
                <a:spLocks noChangeShapeType="1"/>
              </p:cNvSpPr>
              <p:nvPr/>
            </p:nvSpPr>
            <p:spPr bwMode="auto">
              <a:xfrm>
                <a:off x="1288" y="357"/>
                <a:ext cx="0" cy="1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3" name="Line 78">
                <a:extLst>
                  <a:ext uri="{FF2B5EF4-FFF2-40B4-BE49-F238E27FC236}">
                    <a16:creationId xmlns:a16="http://schemas.microsoft.com/office/drawing/2014/main" id="{8A5FCB72-EA24-4735-C8CD-79CCFEA4A7A5}"/>
                  </a:ext>
                </a:extLst>
              </p:cNvPr>
              <p:cNvSpPr>
                <a:spLocks noChangeShapeType="1"/>
              </p:cNvSpPr>
              <p:nvPr/>
            </p:nvSpPr>
            <p:spPr bwMode="auto">
              <a:xfrm>
                <a:off x="1666" y="357"/>
                <a:ext cx="0" cy="1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4" name="Line 79">
                <a:extLst>
                  <a:ext uri="{FF2B5EF4-FFF2-40B4-BE49-F238E27FC236}">
                    <a16:creationId xmlns:a16="http://schemas.microsoft.com/office/drawing/2014/main" id="{8972BFA4-6890-1052-1208-DB7DC9271C53}"/>
                  </a:ext>
                </a:extLst>
              </p:cNvPr>
              <p:cNvSpPr>
                <a:spLocks noChangeShapeType="1"/>
              </p:cNvSpPr>
              <p:nvPr/>
            </p:nvSpPr>
            <p:spPr bwMode="auto">
              <a:xfrm>
                <a:off x="2043" y="353"/>
                <a:ext cx="0" cy="12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351" name="Group 83">
              <a:extLst>
                <a:ext uri="{FF2B5EF4-FFF2-40B4-BE49-F238E27FC236}">
                  <a16:creationId xmlns:a16="http://schemas.microsoft.com/office/drawing/2014/main" id="{01FC749A-FF77-274A-A2BC-E7A9B71EDC02}"/>
                </a:ext>
              </a:extLst>
            </p:cNvPr>
            <p:cNvGrpSpPr>
              <a:grpSpLocks/>
            </p:cNvGrpSpPr>
            <p:nvPr/>
          </p:nvGrpSpPr>
          <p:grpSpPr bwMode="auto">
            <a:xfrm>
              <a:off x="431" y="708"/>
              <a:ext cx="974" cy="288"/>
              <a:chOff x="1530" y="813"/>
              <a:chExt cx="974" cy="288"/>
            </a:xfrm>
          </p:grpSpPr>
          <p:sp>
            <p:nvSpPr>
              <p:cNvPr id="14352" name="Rectangle 84">
                <a:extLst>
                  <a:ext uri="{FF2B5EF4-FFF2-40B4-BE49-F238E27FC236}">
                    <a16:creationId xmlns:a16="http://schemas.microsoft.com/office/drawing/2014/main" id="{2F435184-1EF1-A2DF-E969-91D621F43D82}"/>
                  </a:ext>
                </a:extLst>
              </p:cNvPr>
              <p:cNvSpPr>
                <a:spLocks noChangeArrowheads="1"/>
              </p:cNvSpPr>
              <p:nvPr/>
            </p:nvSpPr>
            <p:spPr bwMode="auto">
              <a:xfrm>
                <a:off x="1530" y="813"/>
                <a:ext cx="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楷体_GB2312" pitchFamily="49" charset="-122"/>
                    <a:ea typeface="楷体_GB2312" pitchFamily="49" charset="-122"/>
                  </a:rPr>
                  <a:t>当</a:t>
                </a:r>
                <a:r>
                  <a:rPr kumimoji="1" lang="en-US" altLang="zh-CN" sz="2400" i="1">
                    <a:solidFill>
                      <a:srgbClr val="000066"/>
                    </a:solidFill>
                    <a:latin typeface="Times New Roman" panose="02020603050405020304" pitchFamily="18" charset="0"/>
                    <a:ea typeface="楷体_GB2312" pitchFamily="49" charset="-122"/>
                  </a:rPr>
                  <a:t>OE</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时</a:t>
                </a:r>
              </a:p>
            </p:txBody>
          </p:sp>
          <p:sp>
            <p:nvSpPr>
              <p:cNvPr id="14353" name="Line 85">
                <a:extLst>
                  <a:ext uri="{FF2B5EF4-FFF2-40B4-BE49-F238E27FC236}">
                    <a16:creationId xmlns:a16="http://schemas.microsoft.com/office/drawing/2014/main" id="{B3A2025D-D355-2918-A51C-0E168A3076DF}"/>
                  </a:ext>
                </a:extLst>
              </p:cNvPr>
              <p:cNvSpPr>
                <a:spLocks noChangeShapeType="1"/>
              </p:cNvSpPr>
              <p:nvPr/>
            </p:nvSpPr>
            <p:spPr bwMode="auto">
              <a:xfrm>
                <a:off x="1837" y="867"/>
                <a:ext cx="205"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2822"/>
                                        </p:tgtEl>
                                        <p:attrNameLst>
                                          <p:attrName>style.visibility</p:attrName>
                                        </p:attrNameLst>
                                      </p:cBhvr>
                                      <p:to>
                                        <p:strVal val="visible"/>
                                      </p:to>
                                    </p:set>
                                    <p:animEffect transition="in" filter="wipe(up)">
                                      <p:cBhvr>
                                        <p:cTn id="7" dur="500"/>
                                        <p:tgtEl>
                                          <p:spTgt spid="3728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2793"/>
                                        </p:tgtEl>
                                        <p:attrNameLst>
                                          <p:attrName>style.visibility</p:attrName>
                                        </p:attrNameLst>
                                      </p:cBhvr>
                                      <p:to>
                                        <p:strVal val="visible"/>
                                      </p:to>
                                    </p:set>
                                    <p:animEffect transition="in" filter="strips(downRight)">
                                      <p:cBhvr>
                                        <p:cTn id="12" dur="500"/>
                                        <p:tgtEl>
                                          <p:spTgt spid="3727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72816"/>
                                        </p:tgtEl>
                                        <p:attrNameLst>
                                          <p:attrName>style.visibility</p:attrName>
                                        </p:attrNameLst>
                                      </p:cBhvr>
                                      <p:to>
                                        <p:strVal val="visible"/>
                                      </p:to>
                                    </p:set>
                                    <p:animEffect transition="in" filter="strips(downRight)">
                                      <p:cBhvr>
                                        <p:cTn id="17" dur="500"/>
                                        <p:tgtEl>
                                          <p:spTgt spid="372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9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45">
            <a:extLst>
              <a:ext uri="{FF2B5EF4-FFF2-40B4-BE49-F238E27FC236}">
                <a16:creationId xmlns:a16="http://schemas.microsoft.com/office/drawing/2014/main" id="{97224F35-BE7C-5752-A8B3-29DA65FEE021}"/>
              </a:ext>
            </a:extLst>
          </p:cNvPr>
          <p:cNvGraphicFramePr>
            <a:graphicFrameLocks noChangeAspect="1"/>
          </p:cNvGraphicFramePr>
          <p:nvPr/>
        </p:nvGraphicFramePr>
        <p:xfrm>
          <a:off x="3306763" y="1052513"/>
          <a:ext cx="5153025" cy="5384800"/>
        </p:xfrm>
        <a:graphic>
          <a:graphicData uri="http://schemas.openxmlformats.org/presentationml/2006/ole">
            <mc:AlternateContent xmlns:mc="http://schemas.openxmlformats.org/markup-compatibility/2006">
              <mc:Choice xmlns:v="urn:schemas-microsoft-com:vml" Requires="v">
                <p:oleObj name="图片" r:id="rId2" imgW="3608832" imgH="3924300" progId="Word.Picture.8">
                  <p:embed/>
                </p:oleObj>
              </mc:Choice>
              <mc:Fallback>
                <p:oleObj name="图片" r:id="rId2" imgW="3608832" imgH="3924300" progId="Word.Picture.8">
                  <p:embed/>
                  <p:pic>
                    <p:nvPicPr>
                      <p:cNvPr id="0"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763" y="1052513"/>
                        <a:ext cx="5153025" cy="538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4800" name="AutoShape 16">
            <a:extLst>
              <a:ext uri="{FF2B5EF4-FFF2-40B4-BE49-F238E27FC236}">
                <a16:creationId xmlns:a16="http://schemas.microsoft.com/office/drawing/2014/main" id="{B70FEFF0-33A0-056C-9416-091B821D876C}"/>
              </a:ext>
            </a:extLst>
          </p:cNvPr>
          <p:cNvSpPr>
            <a:spLocks noChangeArrowheads="1"/>
          </p:cNvSpPr>
          <p:nvPr/>
        </p:nvSpPr>
        <p:spPr bwMode="auto">
          <a:xfrm>
            <a:off x="3490913" y="1196975"/>
            <a:ext cx="952500" cy="534988"/>
          </a:xfrm>
          <a:prstGeom prst="wedgeEllipseCallout">
            <a:avLst>
              <a:gd name="adj1" fmla="val 103833"/>
              <a:gd name="adj2" fmla="val 242880"/>
            </a:avLst>
          </a:prstGeom>
          <a:solidFill>
            <a:schemeClr val="bg1"/>
          </a:solidFill>
          <a:ln w="9525">
            <a:solidFill>
              <a:srgbClr val="CC0099"/>
            </a:solidFill>
            <a:miter lim="800000"/>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800">
                <a:solidFill>
                  <a:srgbClr val="000066"/>
                </a:solidFill>
                <a:latin typeface="Times New Roman" panose="02020603050405020304" pitchFamily="18" charset="0"/>
                <a:ea typeface="楷体_GB2312" pitchFamily="49" charset="-122"/>
              </a:rPr>
              <a:t>字线</a:t>
            </a:r>
          </a:p>
        </p:txBody>
      </p:sp>
      <p:sp>
        <p:nvSpPr>
          <p:cNvPr id="374801" name="AutoShape 17">
            <a:extLst>
              <a:ext uri="{FF2B5EF4-FFF2-40B4-BE49-F238E27FC236}">
                <a16:creationId xmlns:a16="http://schemas.microsoft.com/office/drawing/2014/main" id="{05117ED9-CC75-944F-389B-A94A436BF4A9}"/>
              </a:ext>
            </a:extLst>
          </p:cNvPr>
          <p:cNvSpPr>
            <a:spLocks noChangeArrowheads="1"/>
          </p:cNvSpPr>
          <p:nvPr/>
        </p:nvSpPr>
        <p:spPr bwMode="auto">
          <a:xfrm>
            <a:off x="7775575" y="1089025"/>
            <a:ext cx="1036638" cy="1146175"/>
          </a:xfrm>
          <a:prstGeom prst="wedgeRoundRectCallout">
            <a:avLst>
              <a:gd name="adj1" fmla="val -147398"/>
              <a:gd name="adj2" fmla="val 76870"/>
              <a:gd name="adj3" fmla="val 16667"/>
            </a:avLst>
          </a:prstGeom>
          <a:solidFill>
            <a:schemeClr val="bg1"/>
          </a:solidFill>
          <a:ln w="9525">
            <a:solidFill>
              <a:srgbClr val="CC0099"/>
            </a:solidFill>
            <a:miter lim="800000"/>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800">
                <a:solidFill>
                  <a:schemeClr val="folHlink"/>
                </a:solidFill>
                <a:latin typeface="Times New Roman" panose="02020603050405020304" pitchFamily="18" charset="0"/>
                <a:ea typeface="楷体_GB2312" pitchFamily="49" charset="-122"/>
              </a:rPr>
              <a:t>存储</a:t>
            </a:r>
          </a:p>
          <a:p>
            <a:pPr algn="ctr" eaLnBrk="1" hangingPunct="1"/>
            <a:r>
              <a:rPr kumimoji="1" lang="zh-CN" altLang="en-US" sz="2800">
                <a:solidFill>
                  <a:schemeClr val="folHlink"/>
                </a:solidFill>
                <a:latin typeface="Times New Roman" panose="02020603050405020304" pitchFamily="18" charset="0"/>
                <a:ea typeface="楷体_GB2312" pitchFamily="49" charset="-122"/>
              </a:rPr>
              <a:t>矩阵</a:t>
            </a:r>
          </a:p>
        </p:txBody>
      </p:sp>
      <p:sp>
        <p:nvSpPr>
          <p:cNvPr id="374802" name="AutoShape 18">
            <a:extLst>
              <a:ext uri="{FF2B5EF4-FFF2-40B4-BE49-F238E27FC236}">
                <a16:creationId xmlns:a16="http://schemas.microsoft.com/office/drawing/2014/main" id="{8F576B09-9EC4-FF7A-17C8-5C8C5959DCC0}"/>
              </a:ext>
            </a:extLst>
          </p:cNvPr>
          <p:cNvSpPr>
            <a:spLocks noChangeArrowheads="1"/>
          </p:cNvSpPr>
          <p:nvPr/>
        </p:nvSpPr>
        <p:spPr bwMode="auto">
          <a:xfrm>
            <a:off x="8280400" y="2492375"/>
            <a:ext cx="863600" cy="628650"/>
          </a:xfrm>
          <a:prstGeom prst="wedgeEllipseCallout">
            <a:avLst>
              <a:gd name="adj1" fmla="val -132722"/>
              <a:gd name="adj2" fmla="val 145708"/>
            </a:avLst>
          </a:prstGeom>
          <a:solidFill>
            <a:schemeClr val="bg1"/>
          </a:solidFill>
          <a:ln w="9525">
            <a:solidFill>
              <a:srgbClr val="CC0099"/>
            </a:solidFill>
            <a:miter lim="800000"/>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800">
                <a:solidFill>
                  <a:srgbClr val="000066"/>
                </a:solidFill>
                <a:latin typeface="Times New Roman" panose="02020603050405020304" pitchFamily="18" charset="0"/>
                <a:ea typeface="楷体_GB2312" pitchFamily="49" charset="-122"/>
              </a:rPr>
              <a:t>位线</a:t>
            </a:r>
          </a:p>
        </p:txBody>
      </p:sp>
      <p:sp>
        <p:nvSpPr>
          <p:cNvPr id="374803" name="Rectangle 19">
            <a:extLst>
              <a:ext uri="{FF2B5EF4-FFF2-40B4-BE49-F238E27FC236}">
                <a16:creationId xmlns:a16="http://schemas.microsoft.com/office/drawing/2014/main" id="{14CB0684-A8B3-1155-FDBD-9DA607EA6B60}"/>
              </a:ext>
            </a:extLst>
          </p:cNvPr>
          <p:cNvSpPr>
            <a:spLocks noChangeArrowheads="1"/>
          </p:cNvSpPr>
          <p:nvPr/>
        </p:nvSpPr>
        <p:spPr bwMode="auto">
          <a:xfrm>
            <a:off x="395288" y="1989138"/>
            <a:ext cx="2159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buFontTx/>
              <a:buChar char="•"/>
            </a:pPr>
            <a:r>
              <a:rPr kumimoji="1" lang="zh-CN" altLang="en-US" sz="2400">
                <a:solidFill>
                  <a:srgbClr val="000066"/>
                </a:solidFill>
                <a:latin typeface="Times New Roman" panose="02020603050405020304" pitchFamily="18" charset="0"/>
                <a:ea typeface="楷体_GB2312" pitchFamily="49" charset="-122"/>
              </a:rPr>
              <a:t>字线与位线的交点都是一个存储单元。</a:t>
            </a:r>
          </a:p>
          <a:p>
            <a:pPr eaLnBrk="1" hangingPunct="1">
              <a:spcBef>
                <a:spcPct val="50000"/>
              </a:spcBef>
              <a:buFontTx/>
              <a:buChar char="•"/>
            </a:pPr>
            <a:endParaRPr kumimoji="1" lang="zh-CN" altLang="en-US" sz="2400">
              <a:solidFill>
                <a:srgbClr val="000066"/>
              </a:solidFill>
              <a:latin typeface="Times New Roman" panose="02020603050405020304" pitchFamily="18" charset="0"/>
              <a:ea typeface="楷体_GB2312" pitchFamily="49" charset="-122"/>
            </a:endParaRPr>
          </a:p>
          <a:p>
            <a:pPr eaLnBrk="1" hangingPunct="1">
              <a:spcBef>
                <a:spcPct val="50000"/>
              </a:spcBef>
              <a:buFontTx/>
              <a:buChar char="•"/>
            </a:pPr>
            <a:r>
              <a:rPr kumimoji="1" lang="zh-CN" altLang="en-US" sz="2400">
                <a:solidFill>
                  <a:srgbClr val="000066"/>
                </a:solidFill>
                <a:latin typeface="Times New Roman" panose="02020603050405020304" pitchFamily="18" charset="0"/>
                <a:ea typeface="楷体_GB2312" pitchFamily="49" charset="-122"/>
              </a:rPr>
              <a:t>交点处有</a:t>
            </a:r>
            <a:r>
              <a:rPr kumimoji="1" lang="en-US" altLang="zh-CN" sz="2400">
                <a:solidFill>
                  <a:srgbClr val="000066"/>
                </a:solidFill>
                <a:latin typeface="Times New Roman" panose="02020603050405020304" pitchFamily="18" charset="0"/>
                <a:ea typeface="楷体_GB2312" pitchFamily="49" charset="-122"/>
              </a:rPr>
              <a:t>MOS</a:t>
            </a:r>
            <a:r>
              <a:rPr kumimoji="1" lang="zh-CN" altLang="en-US" sz="2400">
                <a:solidFill>
                  <a:srgbClr val="000066"/>
                </a:solidFill>
                <a:latin typeface="Times New Roman" panose="02020603050405020304" pitchFamily="18" charset="0"/>
                <a:ea typeface="楷体_GB2312" pitchFamily="49" charset="-122"/>
              </a:rPr>
              <a:t>管相当存</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，无</a:t>
            </a:r>
            <a:r>
              <a:rPr kumimoji="1" lang="en-US" altLang="zh-CN" sz="2400">
                <a:solidFill>
                  <a:srgbClr val="000066"/>
                </a:solidFill>
                <a:latin typeface="Times New Roman" panose="02020603050405020304" pitchFamily="18" charset="0"/>
                <a:ea typeface="楷体_GB2312" pitchFamily="49" charset="-122"/>
              </a:rPr>
              <a:t>MOS</a:t>
            </a:r>
            <a:r>
              <a:rPr kumimoji="1" lang="zh-CN" altLang="en-US" sz="2400">
                <a:solidFill>
                  <a:srgbClr val="000066"/>
                </a:solidFill>
                <a:latin typeface="Times New Roman" panose="02020603050405020304" pitchFamily="18" charset="0"/>
                <a:ea typeface="楷体_GB2312" pitchFamily="49" charset="-122"/>
              </a:rPr>
              <a:t>管相当存</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p>
        </p:txBody>
      </p:sp>
      <p:sp>
        <p:nvSpPr>
          <p:cNvPr id="16391" name="Rectangle 20">
            <a:extLst>
              <a:ext uri="{FF2B5EF4-FFF2-40B4-BE49-F238E27FC236}">
                <a16:creationId xmlns:a16="http://schemas.microsoft.com/office/drawing/2014/main" id="{7DD57177-6E13-4C27-5CA1-56C776578630}"/>
              </a:ext>
            </a:extLst>
          </p:cNvPr>
          <p:cNvSpPr>
            <a:spLocks noChangeArrowheads="1"/>
          </p:cNvSpPr>
          <p:nvPr/>
        </p:nvSpPr>
        <p:spPr bwMode="auto">
          <a:xfrm>
            <a:off x="792163" y="584200"/>
            <a:ext cx="4376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solidFill>
                  <a:schemeClr val="accent2"/>
                </a:solidFill>
                <a:latin typeface="Times New Roman" panose="02020603050405020304" pitchFamily="18" charset="0"/>
                <a:ea typeface="楷体_GB2312" pitchFamily="49" charset="-122"/>
              </a:rPr>
              <a:t>7.1.2   </a:t>
            </a:r>
            <a:r>
              <a:rPr kumimoji="1" lang="zh-CN" altLang="en-US" sz="2800">
                <a:solidFill>
                  <a:schemeClr val="accent2"/>
                </a:solidFill>
                <a:latin typeface="Times New Roman" panose="02020603050405020304" pitchFamily="18" charset="0"/>
                <a:ea typeface="楷体_GB2312" pitchFamily="49" charset="-122"/>
              </a:rPr>
              <a:t>二维译码与存储阵列</a:t>
            </a:r>
          </a:p>
        </p:txBody>
      </p:sp>
      <p:sp>
        <p:nvSpPr>
          <p:cNvPr id="374813" name="Rectangle 29">
            <a:extLst>
              <a:ext uri="{FF2B5EF4-FFF2-40B4-BE49-F238E27FC236}">
                <a16:creationId xmlns:a16="http://schemas.microsoft.com/office/drawing/2014/main" id="{B2BCE4EA-C850-0368-B63D-B1665C2F8371}"/>
              </a:ext>
            </a:extLst>
          </p:cNvPr>
          <p:cNvSpPr>
            <a:spLocks noChangeArrowheads="1"/>
          </p:cNvSpPr>
          <p:nvPr/>
        </p:nvSpPr>
        <p:spPr bwMode="auto">
          <a:xfrm>
            <a:off x="5111750" y="1809750"/>
            <a:ext cx="3276600" cy="3276600"/>
          </a:xfrm>
          <a:prstGeom prst="rect">
            <a:avLst/>
          </a:prstGeom>
          <a:noFill/>
          <a:ln w="38100">
            <a:solidFill>
              <a:srgbClr val="CC0099"/>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74817" name="Rectangle 33">
            <a:extLst>
              <a:ext uri="{FF2B5EF4-FFF2-40B4-BE49-F238E27FC236}">
                <a16:creationId xmlns:a16="http://schemas.microsoft.com/office/drawing/2014/main" id="{E14F7925-9DD8-08F6-7C1D-AD0D9C339492}"/>
              </a:ext>
            </a:extLst>
          </p:cNvPr>
          <p:cNvSpPr>
            <a:spLocks noChangeArrowheads="1"/>
          </p:cNvSpPr>
          <p:nvPr/>
        </p:nvSpPr>
        <p:spPr bwMode="auto">
          <a:xfrm>
            <a:off x="323850" y="5661025"/>
            <a:ext cx="265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chemeClr val="accent2"/>
                </a:solidFill>
                <a:latin typeface="Times New Roman" panose="02020603050405020304" pitchFamily="18" charset="0"/>
                <a:ea typeface="楷体_GB2312" pitchFamily="49" charset="-122"/>
              </a:rPr>
              <a:t>该存储器的容量</a:t>
            </a:r>
            <a:r>
              <a:rPr kumimoji="1" lang="en-US" altLang="zh-CN" sz="2400">
                <a:solidFill>
                  <a:schemeClr val="accent2"/>
                </a:solidFill>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4813"/>
                                        </p:tgtEl>
                                        <p:attrNameLst>
                                          <p:attrName>style.visibility</p:attrName>
                                        </p:attrNameLst>
                                      </p:cBhvr>
                                      <p:to>
                                        <p:strVal val="visible"/>
                                      </p:to>
                                    </p:set>
                                    <p:animEffect transition="in" filter="box(in)">
                                      <p:cBhvr>
                                        <p:cTn id="7" dur="500"/>
                                        <p:tgtEl>
                                          <p:spTgt spid="374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4801"/>
                                        </p:tgtEl>
                                        <p:attrNameLst>
                                          <p:attrName>style.visibility</p:attrName>
                                        </p:attrNameLst>
                                      </p:cBhvr>
                                      <p:to>
                                        <p:strVal val="visible"/>
                                      </p:to>
                                    </p:set>
                                    <p:animEffect transition="in" filter="wipe(up)">
                                      <p:cBhvr>
                                        <p:cTn id="12" dur="500"/>
                                        <p:tgtEl>
                                          <p:spTgt spid="3748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xit" presetSubtype="16" fill="hold" grpId="1" nodeType="clickEffect">
                                  <p:stCondLst>
                                    <p:cond delay="0"/>
                                  </p:stCondLst>
                                  <p:childTnLst>
                                    <p:animEffect transition="out" filter="box(in)">
                                      <p:cBhvr>
                                        <p:cTn id="16" dur="500"/>
                                        <p:tgtEl>
                                          <p:spTgt spid="374801"/>
                                        </p:tgtEl>
                                      </p:cBhvr>
                                    </p:animEffect>
                                    <p:set>
                                      <p:cBhvr>
                                        <p:cTn id="17" dur="1" fill="hold">
                                          <p:stCondLst>
                                            <p:cond delay="499"/>
                                          </p:stCondLst>
                                        </p:cTn>
                                        <p:tgtEl>
                                          <p:spTgt spid="374801"/>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4800"/>
                                        </p:tgtEl>
                                        <p:attrNameLst>
                                          <p:attrName>style.visibility</p:attrName>
                                        </p:attrNameLst>
                                      </p:cBhvr>
                                      <p:to>
                                        <p:strVal val="visible"/>
                                      </p:to>
                                    </p:set>
                                    <p:animEffect transition="in" filter="box(in)">
                                      <p:cBhvr>
                                        <p:cTn id="22" dur="500"/>
                                        <p:tgtEl>
                                          <p:spTgt spid="3748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xit" presetSubtype="16" fill="hold" grpId="1" nodeType="clickEffect">
                                  <p:stCondLst>
                                    <p:cond delay="0"/>
                                  </p:stCondLst>
                                  <p:childTnLst>
                                    <p:animEffect transition="out" filter="box(in)">
                                      <p:cBhvr>
                                        <p:cTn id="26" dur="500"/>
                                        <p:tgtEl>
                                          <p:spTgt spid="374800"/>
                                        </p:tgtEl>
                                      </p:cBhvr>
                                    </p:animEffect>
                                    <p:set>
                                      <p:cBhvr>
                                        <p:cTn id="27" dur="1" fill="hold">
                                          <p:stCondLst>
                                            <p:cond delay="499"/>
                                          </p:stCondLst>
                                        </p:cTn>
                                        <p:tgtEl>
                                          <p:spTgt spid="37480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74802"/>
                                        </p:tgtEl>
                                        <p:attrNameLst>
                                          <p:attrName>style.visibility</p:attrName>
                                        </p:attrNameLst>
                                      </p:cBhvr>
                                      <p:to>
                                        <p:strVal val="visible"/>
                                      </p:to>
                                    </p:set>
                                    <p:animEffect transition="in" filter="box(in)">
                                      <p:cBhvr>
                                        <p:cTn id="32" dur="500"/>
                                        <p:tgtEl>
                                          <p:spTgt spid="3748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xit" presetSubtype="16" fill="hold" grpId="1" nodeType="clickEffect">
                                  <p:stCondLst>
                                    <p:cond delay="0"/>
                                  </p:stCondLst>
                                  <p:childTnLst>
                                    <p:animEffect transition="out" filter="box(in)">
                                      <p:cBhvr>
                                        <p:cTn id="36" dur="500"/>
                                        <p:tgtEl>
                                          <p:spTgt spid="374802"/>
                                        </p:tgtEl>
                                      </p:cBhvr>
                                    </p:animEffect>
                                    <p:set>
                                      <p:cBhvr>
                                        <p:cTn id="37" dur="1" fill="hold">
                                          <p:stCondLst>
                                            <p:cond delay="499"/>
                                          </p:stCondLst>
                                        </p:cTn>
                                        <p:tgtEl>
                                          <p:spTgt spid="37480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74803"/>
                                        </p:tgtEl>
                                        <p:attrNameLst>
                                          <p:attrName>style.visibility</p:attrName>
                                        </p:attrNameLst>
                                      </p:cBhvr>
                                      <p:to>
                                        <p:strVal val="visible"/>
                                      </p:to>
                                    </p:set>
                                    <p:animEffect transition="in" filter="strips(downRight)">
                                      <p:cBhvr>
                                        <p:cTn id="42" dur="500"/>
                                        <p:tgtEl>
                                          <p:spTgt spid="3748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74817"/>
                                        </p:tgtEl>
                                        <p:attrNameLst>
                                          <p:attrName>style.visibility</p:attrName>
                                        </p:attrNameLst>
                                      </p:cBhvr>
                                      <p:to>
                                        <p:strVal val="visible"/>
                                      </p:to>
                                    </p:set>
                                    <p:animEffect transition="in" filter="strips(downRight)">
                                      <p:cBhvr>
                                        <p:cTn id="47" dur="500"/>
                                        <p:tgtEl>
                                          <p:spTgt spid="374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00" grpId="0" animBg="1" autoUpdateAnimBg="0"/>
      <p:bldP spid="374800" grpId="1" animBg="1"/>
      <p:bldP spid="374801" grpId="0" animBg="1"/>
      <p:bldP spid="374801" grpId="1" animBg="1"/>
      <p:bldP spid="374802" grpId="0" animBg="1" autoUpdateAnimBg="0"/>
      <p:bldP spid="374802" grpId="1" animBg="1"/>
      <p:bldP spid="374803" grpId="0" autoUpdateAnimBg="0"/>
      <p:bldP spid="374813" grpId="0" animBg="1"/>
      <p:bldP spid="3748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37">
            <a:extLst>
              <a:ext uri="{FF2B5EF4-FFF2-40B4-BE49-F238E27FC236}">
                <a16:creationId xmlns:a16="http://schemas.microsoft.com/office/drawing/2014/main" id="{5AC0914B-9799-B5A4-FB07-5405486E418C}"/>
              </a:ext>
            </a:extLst>
          </p:cNvPr>
          <p:cNvGraphicFramePr>
            <a:graphicFrameLocks noChangeAspect="1"/>
          </p:cNvGraphicFramePr>
          <p:nvPr/>
        </p:nvGraphicFramePr>
        <p:xfrm>
          <a:off x="3944938" y="1628775"/>
          <a:ext cx="5199062" cy="4352925"/>
        </p:xfrm>
        <a:graphic>
          <a:graphicData uri="http://schemas.openxmlformats.org/presentationml/2006/ole">
            <mc:AlternateContent xmlns:mc="http://schemas.openxmlformats.org/markup-compatibility/2006">
              <mc:Choice xmlns:v="urn:schemas-microsoft-com:vml" Requires="v">
                <p:oleObj name="Photo Editor 照片" r:id="rId3" imgW="24400000" imgH="30000000" progId="MSPhotoEd.3">
                  <p:embed/>
                </p:oleObj>
              </mc:Choice>
              <mc:Fallback>
                <p:oleObj name="Photo Editor 照片" r:id="rId3" imgW="24400000" imgH="30000000" progId="MSPhotoEd.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938" y="1628775"/>
                        <a:ext cx="5199062" cy="435292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 name="Rectangle 38">
            <a:extLst>
              <a:ext uri="{FF2B5EF4-FFF2-40B4-BE49-F238E27FC236}">
                <a16:creationId xmlns:a16="http://schemas.microsoft.com/office/drawing/2014/main" id="{F623866B-B7C0-25A7-D958-45071A149267}"/>
              </a:ext>
            </a:extLst>
          </p:cNvPr>
          <p:cNvSpPr>
            <a:spLocks noChangeArrowheads="1"/>
          </p:cNvSpPr>
          <p:nvPr/>
        </p:nvSpPr>
        <p:spPr bwMode="auto">
          <a:xfrm>
            <a:off x="611188" y="549275"/>
            <a:ext cx="6977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solidFill>
                  <a:schemeClr val="accent2"/>
                </a:solidFill>
                <a:latin typeface="Times New Roman" panose="02020603050405020304" pitchFamily="18" charset="0"/>
                <a:ea typeface="楷体_GB2312" pitchFamily="49" charset="-122"/>
              </a:rPr>
              <a:t>7.1.3  </a:t>
            </a:r>
            <a:r>
              <a:rPr kumimoji="1" lang="zh-CN" altLang="en-US" sz="2800">
                <a:solidFill>
                  <a:schemeClr val="accent2"/>
                </a:solidFill>
                <a:latin typeface="Times New Roman" panose="02020603050405020304" pitchFamily="18" charset="0"/>
                <a:ea typeface="楷体_GB2312" pitchFamily="49" charset="-122"/>
              </a:rPr>
              <a:t>可编程</a:t>
            </a:r>
            <a:r>
              <a:rPr kumimoji="1" lang="en-US" altLang="zh-CN" sz="2800">
                <a:solidFill>
                  <a:schemeClr val="accent2"/>
                </a:solidFill>
                <a:latin typeface="Times New Roman" panose="02020603050405020304" pitchFamily="18" charset="0"/>
                <a:ea typeface="楷体_GB2312" pitchFamily="49" charset="-122"/>
              </a:rPr>
              <a:t>ROM</a:t>
            </a:r>
            <a:r>
              <a:rPr kumimoji="1" lang="zh-CN" altLang="en-US" sz="2800">
                <a:solidFill>
                  <a:schemeClr val="accent2"/>
                </a:solidFill>
                <a:latin typeface="Times New Roman" panose="02020603050405020304" pitchFamily="18" charset="0"/>
                <a:ea typeface="楷体_GB2312" pitchFamily="49" charset="-122"/>
              </a:rPr>
              <a:t>（</a:t>
            </a:r>
            <a:r>
              <a:rPr kumimoji="1" lang="en-US" altLang="zh-CN" sz="2800">
                <a:solidFill>
                  <a:schemeClr val="accent2"/>
                </a:solidFill>
                <a:latin typeface="Times New Roman" panose="02020603050405020304" pitchFamily="18" charset="0"/>
                <a:ea typeface="楷体_GB2312" pitchFamily="49" charset="-122"/>
              </a:rPr>
              <a:t>256X1</a:t>
            </a:r>
            <a:r>
              <a:rPr kumimoji="1" lang="zh-CN" altLang="en-US" sz="2800">
                <a:solidFill>
                  <a:schemeClr val="accent2"/>
                </a:solidFill>
                <a:latin typeface="Times New Roman" panose="02020603050405020304" pitchFamily="18" charset="0"/>
                <a:ea typeface="楷体_GB2312" pitchFamily="49" charset="-122"/>
              </a:rPr>
              <a:t>位</a:t>
            </a:r>
            <a:r>
              <a:rPr kumimoji="1" lang="en-US" altLang="zh-CN" sz="2800">
                <a:solidFill>
                  <a:schemeClr val="accent2"/>
                </a:solidFill>
                <a:latin typeface="Times New Roman" panose="02020603050405020304" pitchFamily="18" charset="0"/>
                <a:ea typeface="楷体_GB2312" pitchFamily="49" charset="-122"/>
              </a:rPr>
              <a:t>EPROM</a:t>
            </a:r>
            <a:r>
              <a:rPr kumimoji="1" lang="zh-CN" altLang="en-US" sz="2800">
                <a:solidFill>
                  <a:schemeClr val="accent2"/>
                </a:solidFill>
                <a:latin typeface="Times New Roman" panose="02020603050405020304" pitchFamily="18" charset="0"/>
                <a:ea typeface="楷体_GB2312" pitchFamily="49" charset="-122"/>
              </a:rPr>
              <a:t>）</a:t>
            </a:r>
            <a:endParaRPr kumimoji="1" lang="zh-CN" altLang="en-US" sz="2400">
              <a:solidFill>
                <a:srgbClr val="000066"/>
              </a:solidFill>
              <a:latin typeface="Times New Roman" panose="02020603050405020304" pitchFamily="18" charset="0"/>
              <a:ea typeface="楷体_GB2312" pitchFamily="49" charset="-122"/>
            </a:endParaRPr>
          </a:p>
        </p:txBody>
      </p:sp>
      <p:sp>
        <p:nvSpPr>
          <p:cNvPr id="17412" name="Rectangle 39">
            <a:extLst>
              <a:ext uri="{FF2B5EF4-FFF2-40B4-BE49-F238E27FC236}">
                <a16:creationId xmlns:a16="http://schemas.microsoft.com/office/drawing/2014/main" id="{8091E5A1-64B4-747B-978F-5D805B43EDE3}"/>
              </a:ext>
            </a:extLst>
          </p:cNvPr>
          <p:cNvSpPr>
            <a:spLocks noChangeArrowheads="1"/>
          </p:cNvSpPr>
          <p:nvPr/>
        </p:nvSpPr>
        <p:spPr bwMode="auto">
          <a:xfrm>
            <a:off x="539750" y="1125538"/>
            <a:ext cx="561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256</a:t>
            </a:r>
            <a:r>
              <a:rPr kumimoji="1" lang="zh-CN" altLang="en-US" sz="2400">
                <a:solidFill>
                  <a:srgbClr val="000066"/>
                </a:solidFill>
                <a:latin typeface="Times New Roman" panose="02020603050405020304" pitchFamily="18" charset="0"/>
                <a:ea typeface="楷体_GB2312" pitchFamily="49" charset="-122"/>
              </a:rPr>
              <a:t>个存储单元排成</a:t>
            </a:r>
            <a:r>
              <a:rPr kumimoji="1" lang="en-US" altLang="zh-CN" sz="2400">
                <a:solidFill>
                  <a:srgbClr val="000066"/>
                </a:solidFill>
                <a:latin typeface="Times New Roman" panose="02020603050405020304" pitchFamily="18" charset="0"/>
                <a:ea typeface="楷体_GB2312" pitchFamily="49" charset="-122"/>
              </a:rPr>
              <a:t>16</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66"/>
                </a:solidFill>
                <a:latin typeface="Times New Roman" panose="02020603050405020304" pitchFamily="18" charset="0"/>
                <a:ea typeface="楷体_GB2312" pitchFamily="49" charset="-122"/>
              </a:rPr>
              <a:t>16</a:t>
            </a:r>
            <a:r>
              <a:rPr kumimoji="1" lang="zh-CN" altLang="en-US" sz="2400">
                <a:solidFill>
                  <a:srgbClr val="000066"/>
                </a:solidFill>
                <a:latin typeface="Times New Roman" panose="02020603050405020304" pitchFamily="18" charset="0"/>
                <a:ea typeface="楷体_GB2312" pitchFamily="49" charset="-122"/>
              </a:rPr>
              <a:t>的矩阵</a:t>
            </a:r>
          </a:p>
        </p:txBody>
      </p:sp>
      <p:sp>
        <p:nvSpPr>
          <p:cNvPr id="17413" name="Line 56">
            <a:extLst>
              <a:ext uri="{FF2B5EF4-FFF2-40B4-BE49-F238E27FC236}">
                <a16:creationId xmlns:a16="http://schemas.microsoft.com/office/drawing/2014/main" id="{887E7D81-4340-0D25-4215-9AF1DC512A39}"/>
              </a:ext>
            </a:extLst>
          </p:cNvPr>
          <p:cNvSpPr>
            <a:spLocks noChangeShapeType="1"/>
          </p:cNvSpPr>
          <p:nvPr/>
        </p:nvSpPr>
        <p:spPr bwMode="auto">
          <a:xfrm>
            <a:off x="8172450" y="3536950"/>
            <a:ext cx="0" cy="180975"/>
          </a:xfrm>
          <a:prstGeom prst="line">
            <a:avLst/>
          </a:prstGeom>
          <a:noFill/>
          <a:ln w="38100">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4" name="Rectangle 64">
            <a:extLst>
              <a:ext uri="{FF2B5EF4-FFF2-40B4-BE49-F238E27FC236}">
                <a16:creationId xmlns:a16="http://schemas.microsoft.com/office/drawing/2014/main" id="{71F6FE45-88CD-BC87-B1A7-795A01134207}"/>
              </a:ext>
            </a:extLst>
          </p:cNvPr>
          <p:cNvSpPr>
            <a:spLocks noChangeArrowheads="1"/>
          </p:cNvSpPr>
          <p:nvPr/>
        </p:nvSpPr>
        <p:spPr bwMode="auto">
          <a:xfrm>
            <a:off x="142875" y="1739900"/>
            <a:ext cx="3708400" cy="10414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sz="2400">
                <a:solidFill>
                  <a:srgbClr val="000066"/>
                </a:solidFill>
                <a:latin typeface="Times New Roman" panose="02020603050405020304" pitchFamily="18" charset="0"/>
                <a:ea typeface="楷体_GB2312" pitchFamily="49" charset="-122"/>
              </a:rPr>
              <a:t>行译码器从</a:t>
            </a:r>
            <a:r>
              <a:rPr kumimoji="1" lang="en-US" altLang="zh-CN" sz="2400">
                <a:solidFill>
                  <a:srgbClr val="000066"/>
                </a:solidFill>
                <a:latin typeface="Times New Roman" panose="02020603050405020304" pitchFamily="18" charset="0"/>
                <a:ea typeface="楷体_GB2312" pitchFamily="49" charset="-122"/>
              </a:rPr>
              <a:t>16</a:t>
            </a:r>
            <a:r>
              <a:rPr kumimoji="1" lang="zh-CN" altLang="en-US" sz="2400">
                <a:solidFill>
                  <a:srgbClr val="000066"/>
                </a:solidFill>
                <a:latin typeface="Times New Roman" panose="02020603050405020304" pitchFamily="18" charset="0"/>
                <a:ea typeface="楷体_GB2312" pitchFamily="49" charset="-122"/>
              </a:rPr>
              <a:t>行中选出要读的一行</a:t>
            </a:r>
          </a:p>
        </p:txBody>
      </p:sp>
      <p:sp>
        <p:nvSpPr>
          <p:cNvPr id="17415" name="Rectangle 65">
            <a:extLst>
              <a:ext uri="{FF2B5EF4-FFF2-40B4-BE49-F238E27FC236}">
                <a16:creationId xmlns:a16="http://schemas.microsoft.com/office/drawing/2014/main" id="{948F3D1F-CCDB-8F3F-F978-7168193C3E87}"/>
              </a:ext>
            </a:extLst>
          </p:cNvPr>
          <p:cNvSpPr>
            <a:spLocks noChangeArrowheads="1"/>
          </p:cNvSpPr>
          <p:nvPr/>
        </p:nvSpPr>
        <p:spPr bwMode="auto">
          <a:xfrm>
            <a:off x="71438" y="2781300"/>
            <a:ext cx="403225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sz="2400">
                <a:solidFill>
                  <a:srgbClr val="000066"/>
                </a:solidFill>
                <a:latin typeface="Times New Roman" panose="02020603050405020304" pitchFamily="18" charset="0"/>
                <a:ea typeface="楷体_GB2312" pitchFamily="49" charset="-122"/>
              </a:rPr>
              <a:t>列译码器再从选中的一行存储单元中选出要读的一列的一个存储单元。</a:t>
            </a:r>
          </a:p>
        </p:txBody>
      </p:sp>
      <p:sp>
        <p:nvSpPr>
          <p:cNvPr id="17416" name="Rectangle 66">
            <a:extLst>
              <a:ext uri="{FF2B5EF4-FFF2-40B4-BE49-F238E27FC236}">
                <a16:creationId xmlns:a16="http://schemas.microsoft.com/office/drawing/2014/main" id="{C5862AC2-711E-7FC0-58DF-C80EC267BC82}"/>
              </a:ext>
            </a:extLst>
          </p:cNvPr>
          <p:cNvSpPr>
            <a:spLocks noChangeArrowheads="1"/>
          </p:cNvSpPr>
          <p:nvPr/>
        </p:nvSpPr>
        <p:spPr bwMode="auto">
          <a:xfrm>
            <a:off x="0" y="4292600"/>
            <a:ext cx="403225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30000"/>
              </a:lnSpc>
              <a:spcBef>
                <a:spcPct val="50000"/>
              </a:spcBef>
            </a:pPr>
            <a:r>
              <a:rPr kumimoji="1" lang="zh-CN" altLang="en-US" sz="2400">
                <a:solidFill>
                  <a:srgbClr val="000066"/>
                </a:solidFill>
                <a:latin typeface="Times New Roman" panose="02020603050405020304" pitchFamily="18" charset="0"/>
                <a:ea typeface="楷体_GB2312" pitchFamily="49" charset="-122"/>
              </a:rPr>
              <a:t>如选中的存储单元的</a:t>
            </a:r>
            <a:r>
              <a:rPr kumimoji="1" lang="en-US" altLang="zh-CN" sz="2400">
                <a:solidFill>
                  <a:srgbClr val="000066"/>
                </a:solidFill>
                <a:latin typeface="Times New Roman" panose="02020603050405020304" pitchFamily="18" charset="0"/>
                <a:ea typeface="楷体_GB2312" pitchFamily="49" charset="-122"/>
              </a:rPr>
              <a:t>MOS</a:t>
            </a:r>
            <a:r>
              <a:rPr kumimoji="1" lang="zh-CN" altLang="en-US" sz="2400">
                <a:solidFill>
                  <a:srgbClr val="000066"/>
                </a:solidFill>
                <a:latin typeface="Times New Roman" panose="02020603050405020304" pitchFamily="18" charset="0"/>
                <a:ea typeface="楷体_GB2312" pitchFamily="49" charset="-122"/>
              </a:rPr>
              <a:t>管的浮栅注入了电荷，该管截止，读得</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；相反读得</a:t>
            </a:r>
            <a:r>
              <a:rPr kumimoji="1" lang="en-US" altLang="zh-CN" sz="2400">
                <a:solidFill>
                  <a:srgbClr val="000066"/>
                </a:solidFill>
                <a:latin typeface="Times New Roman" panose="02020603050405020304" pitchFamily="18" charset="0"/>
                <a:ea typeface="楷体_GB2312" pitchFamily="49" charset="-122"/>
              </a:rPr>
              <a:t>0</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
            <a:extLst>
              <a:ext uri="{FF2B5EF4-FFF2-40B4-BE49-F238E27FC236}">
                <a16:creationId xmlns:a16="http://schemas.microsoft.com/office/drawing/2014/main" id="{1089FC6D-1E02-8A57-CD92-68FF875A39D1}"/>
              </a:ext>
            </a:extLst>
          </p:cNvPr>
          <p:cNvSpPr>
            <a:spLocks noChangeArrowheads="1"/>
          </p:cNvSpPr>
          <p:nvPr/>
        </p:nvSpPr>
        <p:spPr bwMode="auto">
          <a:xfrm>
            <a:off x="755650" y="549275"/>
            <a:ext cx="3887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chemeClr val="accent2"/>
                </a:solidFill>
                <a:latin typeface="Times New Roman" panose="02020603050405020304" pitchFamily="18" charset="0"/>
                <a:ea typeface="楷体_GB2312" pitchFamily="49" charset="-122"/>
              </a:rPr>
              <a:t>7.1.4  ROM</a:t>
            </a:r>
            <a:r>
              <a:rPr lang="zh-CN" altLang="en-US" sz="2800">
                <a:solidFill>
                  <a:schemeClr val="accent2"/>
                </a:solidFill>
                <a:latin typeface="Times New Roman" panose="02020603050405020304" pitchFamily="18" charset="0"/>
                <a:ea typeface="楷体_GB2312" pitchFamily="49" charset="-122"/>
              </a:rPr>
              <a:t>读操作实例</a:t>
            </a:r>
          </a:p>
        </p:txBody>
      </p:sp>
      <p:graphicFrame>
        <p:nvGraphicFramePr>
          <p:cNvPr id="19459" name="Object 21">
            <a:extLst>
              <a:ext uri="{FF2B5EF4-FFF2-40B4-BE49-F238E27FC236}">
                <a16:creationId xmlns:a16="http://schemas.microsoft.com/office/drawing/2014/main" id="{832D255C-4B37-8ACE-8562-2112F438A7B2}"/>
              </a:ext>
            </a:extLst>
          </p:cNvPr>
          <p:cNvGraphicFramePr>
            <a:graphicFrameLocks noChangeAspect="1"/>
          </p:cNvGraphicFramePr>
          <p:nvPr/>
        </p:nvGraphicFramePr>
        <p:xfrm>
          <a:off x="539750" y="2060575"/>
          <a:ext cx="4752975" cy="3403600"/>
        </p:xfrm>
        <a:graphic>
          <a:graphicData uri="http://schemas.openxmlformats.org/presentationml/2006/ole">
            <mc:AlternateContent xmlns:mc="http://schemas.openxmlformats.org/markup-compatibility/2006">
              <mc:Choice xmlns:v="urn:schemas-microsoft-com:vml" Requires="v">
                <p:oleObj name="图片" r:id="rId2" imgW="3017520" imgH="2129028" progId="Word.Picture.8">
                  <p:embed/>
                </p:oleObj>
              </mc:Choice>
              <mc:Fallback>
                <p:oleObj name="图片" r:id="rId2" imgW="3017520" imgH="2129028" progId="Word.Picture.8">
                  <p:embed/>
                  <p:pic>
                    <p:nvPicPr>
                      <p:cNvPr id="0"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060575"/>
                        <a:ext cx="4752975"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0" name="Rectangle 22">
            <a:extLst>
              <a:ext uri="{FF2B5EF4-FFF2-40B4-BE49-F238E27FC236}">
                <a16:creationId xmlns:a16="http://schemas.microsoft.com/office/drawing/2014/main" id="{97FCF6DA-DEBC-48C9-5A61-A2ECE9A5C1A8}"/>
              </a:ext>
            </a:extLst>
          </p:cNvPr>
          <p:cNvSpPr>
            <a:spLocks noChangeArrowheads="1"/>
          </p:cNvSpPr>
          <p:nvPr/>
        </p:nvSpPr>
        <p:spPr bwMode="auto">
          <a:xfrm>
            <a:off x="0" y="1717675"/>
            <a:ext cx="338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9461" name="Rectangle 23">
            <a:extLst>
              <a:ext uri="{FF2B5EF4-FFF2-40B4-BE49-F238E27FC236}">
                <a16:creationId xmlns:a16="http://schemas.microsoft.com/office/drawing/2014/main" id="{A113C6A5-A6E1-D44F-6DA6-350E76164277}"/>
              </a:ext>
            </a:extLst>
          </p:cNvPr>
          <p:cNvSpPr>
            <a:spLocks noChangeArrowheads="1"/>
          </p:cNvSpPr>
          <p:nvPr/>
        </p:nvSpPr>
        <p:spPr bwMode="auto">
          <a:xfrm>
            <a:off x="0" y="1717675"/>
            <a:ext cx="3540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9462" name="Rectangle 25">
            <a:extLst>
              <a:ext uri="{FF2B5EF4-FFF2-40B4-BE49-F238E27FC236}">
                <a16:creationId xmlns:a16="http://schemas.microsoft.com/office/drawing/2014/main" id="{BF3E14B7-B51D-D5A1-6145-58C376759148}"/>
              </a:ext>
            </a:extLst>
          </p:cNvPr>
          <p:cNvSpPr>
            <a:spLocks noChangeArrowheads="1"/>
          </p:cNvSpPr>
          <p:nvPr/>
        </p:nvSpPr>
        <p:spPr bwMode="auto">
          <a:xfrm>
            <a:off x="539750" y="1268413"/>
            <a:ext cx="47831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1. PROM</a:t>
            </a:r>
            <a:r>
              <a:rPr lang="zh-CN" altLang="en-US" sz="2800">
                <a:solidFill>
                  <a:srgbClr val="000066"/>
                </a:solidFill>
                <a:latin typeface="Times New Roman" panose="02020603050405020304" pitchFamily="18" charset="0"/>
                <a:ea typeface="楷体_GB2312" pitchFamily="49" charset="-122"/>
              </a:rPr>
              <a:t>芯片</a:t>
            </a:r>
            <a:r>
              <a:rPr lang="en-US" altLang="zh-CN" sz="2800">
                <a:solidFill>
                  <a:srgbClr val="000066"/>
                </a:solidFill>
                <a:latin typeface="Times New Roman" panose="02020603050405020304" pitchFamily="18" charset="0"/>
                <a:ea typeface="楷体_GB2312" pitchFamily="49" charset="-122"/>
              </a:rPr>
              <a:t>AT27C010</a:t>
            </a:r>
            <a:r>
              <a:rPr lang="zh-CN" altLang="en-US" sz="2800">
                <a:solidFill>
                  <a:srgbClr val="000066"/>
                </a:solidFill>
                <a:latin typeface="Times New Roman" panose="02020603050405020304" pitchFamily="18" charset="0"/>
                <a:ea typeface="楷体_GB2312" pitchFamily="49" charset="-122"/>
              </a:rPr>
              <a:t>简介 </a:t>
            </a:r>
          </a:p>
        </p:txBody>
      </p:sp>
      <p:sp>
        <p:nvSpPr>
          <p:cNvPr id="19463" name="Rectangle 26">
            <a:extLst>
              <a:ext uri="{FF2B5EF4-FFF2-40B4-BE49-F238E27FC236}">
                <a16:creationId xmlns:a16="http://schemas.microsoft.com/office/drawing/2014/main" id="{070738DB-B6A0-234E-4586-7E34CD291803}"/>
              </a:ext>
            </a:extLst>
          </p:cNvPr>
          <p:cNvSpPr>
            <a:spLocks noChangeArrowheads="1"/>
          </p:cNvSpPr>
          <p:nvPr/>
        </p:nvSpPr>
        <p:spPr bwMode="auto">
          <a:xfrm>
            <a:off x="1547813" y="5875338"/>
            <a:ext cx="23447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楷体_GB2312" pitchFamily="49" charset="-122"/>
              </a:rPr>
              <a:t>128K</a:t>
            </a:r>
            <a:r>
              <a:rPr lang="en-US" altLang="zh-CN" sz="2400">
                <a:latin typeface="Times New Roman" panose="02020603050405020304" pitchFamily="18" charset="0"/>
                <a:ea typeface="楷体_GB2312" pitchFamily="49" charset="-122"/>
                <a:sym typeface="Symbol" panose="05050102010706020507" pitchFamily="18" charset="2"/>
              </a:rPr>
              <a:t></a:t>
            </a:r>
            <a:r>
              <a:rPr lang="en-US" altLang="zh-CN" sz="2400">
                <a:latin typeface="Times New Roman" panose="02020603050405020304" pitchFamily="18" charset="0"/>
                <a:ea typeface="楷体_GB2312" pitchFamily="49" charset="-122"/>
              </a:rPr>
              <a:t>8</a:t>
            </a:r>
            <a:r>
              <a:rPr lang="zh-CN" altLang="en-US" sz="2400">
                <a:latin typeface="Times New Roman" panose="02020603050405020304" pitchFamily="18" charset="0"/>
                <a:ea typeface="楷体_GB2312" pitchFamily="49" charset="-122"/>
              </a:rPr>
              <a:t>位</a:t>
            </a:r>
            <a:r>
              <a:rPr lang="en-US" altLang="zh-CN" sz="2400">
                <a:latin typeface="Times New Roman" panose="02020603050405020304" pitchFamily="18" charset="0"/>
                <a:ea typeface="楷体_GB2312" pitchFamily="49" charset="-122"/>
              </a:rPr>
              <a:t>ROM</a:t>
            </a:r>
            <a:r>
              <a:rPr lang="en-US" altLang="zh-CN" sz="2400" b="0">
                <a:latin typeface="Times New Roman" panose="02020603050405020304" pitchFamily="18" charset="0"/>
                <a:ea typeface="楷体_GB2312" pitchFamily="49" charset="-122"/>
              </a:rPr>
              <a:t> </a:t>
            </a:r>
          </a:p>
        </p:txBody>
      </p:sp>
      <p:graphicFrame>
        <p:nvGraphicFramePr>
          <p:cNvPr id="19464" name="Object 28">
            <a:extLst>
              <a:ext uri="{FF2B5EF4-FFF2-40B4-BE49-F238E27FC236}">
                <a16:creationId xmlns:a16="http://schemas.microsoft.com/office/drawing/2014/main" id="{4F0DEE01-AA9B-6FF9-8D71-D49861CFAB25}"/>
              </a:ext>
            </a:extLst>
          </p:cNvPr>
          <p:cNvGraphicFramePr>
            <a:graphicFrameLocks noChangeAspect="1"/>
          </p:cNvGraphicFramePr>
          <p:nvPr/>
        </p:nvGraphicFramePr>
        <p:xfrm>
          <a:off x="5722938" y="1368425"/>
          <a:ext cx="3184525" cy="4257675"/>
        </p:xfrm>
        <a:graphic>
          <a:graphicData uri="http://schemas.openxmlformats.org/presentationml/2006/ole">
            <mc:AlternateContent xmlns:mc="http://schemas.openxmlformats.org/markup-compatibility/2006">
              <mc:Choice xmlns:v="urn:schemas-microsoft-com:vml" Requires="v">
                <p:oleObj name="图片" r:id="rId4" imgW="1909572" imgH="2546604" progId="Word.Picture.8">
                  <p:embed/>
                </p:oleObj>
              </mc:Choice>
              <mc:Fallback>
                <p:oleObj name="图片" r:id="rId4" imgW="1909572" imgH="2546604" progId="Word.Picture.8">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2938" y="1368425"/>
                        <a:ext cx="3184525" cy="4257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5">
            <a:extLst>
              <a:ext uri="{FF2B5EF4-FFF2-40B4-BE49-F238E27FC236}">
                <a16:creationId xmlns:a16="http://schemas.microsoft.com/office/drawing/2014/main" id="{8FF3E9E2-9F30-B892-0F26-21B2A51FD6BD}"/>
              </a:ext>
            </a:extLst>
          </p:cNvPr>
          <p:cNvSpPr>
            <a:spLocks noChangeArrowheads="1"/>
          </p:cNvSpPr>
          <p:nvPr/>
        </p:nvSpPr>
        <p:spPr bwMode="auto">
          <a:xfrm>
            <a:off x="5311775" y="2697163"/>
            <a:ext cx="56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     </a:t>
            </a:r>
          </a:p>
        </p:txBody>
      </p:sp>
      <p:graphicFrame>
        <p:nvGraphicFramePr>
          <p:cNvPr id="20483" name="Object 26">
            <a:extLst>
              <a:ext uri="{FF2B5EF4-FFF2-40B4-BE49-F238E27FC236}">
                <a16:creationId xmlns:a16="http://schemas.microsoft.com/office/drawing/2014/main" id="{0EC5B046-5C7C-322C-528E-950CD9EB8082}"/>
              </a:ext>
            </a:extLst>
          </p:cNvPr>
          <p:cNvGraphicFramePr>
            <a:graphicFrameLocks noChangeAspect="1"/>
          </p:cNvGraphicFramePr>
          <p:nvPr/>
        </p:nvGraphicFramePr>
        <p:xfrm>
          <a:off x="2133600" y="2574925"/>
          <a:ext cx="515938" cy="307975"/>
        </p:xfrm>
        <a:graphic>
          <a:graphicData uri="http://schemas.openxmlformats.org/presentationml/2006/ole">
            <mc:AlternateContent xmlns:mc="http://schemas.openxmlformats.org/markup-compatibility/2006">
              <mc:Choice xmlns:v="urn:schemas-microsoft-com:vml" Requires="v">
                <p:oleObj name="公式" r:id="rId2" imgW="393529" imgH="291973" progId="Equation.3">
                  <p:embed/>
                </p:oleObj>
              </mc:Choice>
              <mc:Fallback>
                <p:oleObj name="公式" r:id="rId2" imgW="393529" imgH="291973" progId="Equation.3">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574925"/>
                        <a:ext cx="515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Object 27">
            <a:extLst>
              <a:ext uri="{FF2B5EF4-FFF2-40B4-BE49-F238E27FC236}">
                <a16:creationId xmlns:a16="http://schemas.microsoft.com/office/drawing/2014/main" id="{E60A660C-6569-0B76-5BED-73F9CDDCA15B}"/>
              </a:ext>
            </a:extLst>
          </p:cNvPr>
          <p:cNvGraphicFramePr>
            <a:graphicFrameLocks noChangeAspect="1"/>
          </p:cNvGraphicFramePr>
          <p:nvPr/>
        </p:nvGraphicFramePr>
        <p:xfrm>
          <a:off x="2925763" y="2547938"/>
          <a:ext cx="558800" cy="334962"/>
        </p:xfrm>
        <a:graphic>
          <a:graphicData uri="http://schemas.openxmlformats.org/presentationml/2006/ole">
            <mc:AlternateContent xmlns:mc="http://schemas.openxmlformats.org/markup-compatibility/2006">
              <mc:Choice xmlns:v="urn:schemas-microsoft-com:vml" Requires="v">
                <p:oleObj name="公式" r:id="rId4" imgW="406048" imgH="291847" progId="Equation.3">
                  <p:embed/>
                </p:oleObj>
              </mc:Choice>
              <mc:Fallback>
                <p:oleObj name="公式" r:id="rId4" imgW="406048" imgH="291847" progId="Equation.3">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763" y="2547938"/>
                        <a:ext cx="5588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5" name="Object 28">
            <a:extLst>
              <a:ext uri="{FF2B5EF4-FFF2-40B4-BE49-F238E27FC236}">
                <a16:creationId xmlns:a16="http://schemas.microsoft.com/office/drawing/2014/main" id="{93C9E9BB-E9C2-6C68-E0E0-9E77DD9D45FF}"/>
              </a:ext>
            </a:extLst>
          </p:cNvPr>
          <p:cNvGraphicFramePr>
            <a:graphicFrameLocks noChangeAspect="1"/>
          </p:cNvGraphicFramePr>
          <p:nvPr/>
        </p:nvGraphicFramePr>
        <p:xfrm>
          <a:off x="3933825" y="2595563"/>
          <a:ext cx="817563" cy="303212"/>
        </p:xfrm>
        <a:graphic>
          <a:graphicData uri="http://schemas.openxmlformats.org/presentationml/2006/ole">
            <mc:AlternateContent xmlns:mc="http://schemas.openxmlformats.org/markup-compatibility/2006">
              <mc:Choice xmlns:v="urn:schemas-microsoft-com:vml" Requires="v">
                <p:oleObj name="公式" r:id="rId6" imgW="647700" imgH="292100" progId="Equation.3">
                  <p:embed/>
                </p:oleObj>
              </mc:Choice>
              <mc:Fallback>
                <p:oleObj name="公式" r:id="rId6" imgW="647700" imgH="292100" progId="Equation.3">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3825" y="2595563"/>
                        <a:ext cx="817563"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09" name="Group 29">
            <a:extLst>
              <a:ext uri="{FF2B5EF4-FFF2-40B4-BE49-F238E27FC236}">
                <a16:creationId xmlns:a16="http://schemas.microsoft.com/office/drawing/2014/main" id="{A60999DE-25D3-FEFB-1495-888447721A82}"/>
              </a:ext>
            </a:extLst>
          </p:cNvPr>
          <p:cNvGraphicFramePr>
            <a:graphicFrameLocks noGrp="1"/>
          </p:cNvGraphicFramePr>
          <p:nvPr/>
        </p:nvGraphicFramePr>
        <p:xfrm>
          <a:off x="179388" y="2528888"/>
          <a:ext cx="8677275" cy="2627313"/>
        </p:xfrm>
        <a:graphic>
          <a:graphicData uri="http://schemas.openxmlformats.org/drawingml/2006/table">
            <a:tbl>
              <a:tblPr/>
              <a:tblGrid>
                <a:gridCol w="1631950">
                  <a:extLst>
                    <a:ext uri="{9D8B030D-6E8A-4147-A177-3AD203B41FA5}">
                      <a16:colId xmlns:a16="http://schemas.microsoft.com/office/drawing/2014/main" val="20000"/>
                    </a:ext>
                  </a:extLst>
                </a:gridCol>
                <a:gridCol w="928687">
                  <a:extLst>
                    <a:ext uri="{9D8B030D-6E8A-4147-A177-3AD203B41FA5}">
                      <a16:colId xmlns:a16="http://schemas.microsoft.com/office/drawing/2014/main" val="20001"/>
                    </a:ext>
                  </a:extLst>
                </a:gridCol>
                <a:gridCol w="973138">
                  <a:extLst>
                    <a:ext uri="{9D8B030D-6E8A-4147-A177-3AD203B41FA5}">
                      <a16:colId xmlns:a16="http://schemas.microsoft.com/office/drawing/2014/main" val="20002"/>
                    </a:ext>
                  </a:extLst>
                </a:gridCol>
                <a:gridCol w="1338262">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801688">
                  <a:extLst>
                    <a:ext uri="{9D8B030D-6E8A-4147-A177-3AD203B41FA5}">
                      <a16:colId xmlns:a16="http://schemas.microsoft.com/office/drawing/2014/main" val="20005"/>
                    </a:ext>
                  </a:extLst>
                </a:gridCol>
                <a:gridCol w="1631950">
                  <a:extLst>
                    <a:ext uri="{9D8B030D-6E8A-4147-A177-3AD203B41FA5}">
                      <a16:colId xmlns:a16="http://schemas.microsoft.com/office/drawing/2014/main" val="20006"/>
                    </a:ext>
                  </a:extLst>
                </a:gridCol>
              </a:tblGrid>
              <a:tr h="42672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工作模式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200" b="1" i="0" u="none" strike="noStrike" cap="none" normalizeH="0" baseline="0">
                        <a:ln>
                          <a:noFill/>
                        </a:ln>
                        <a:solidFill>
                          <a:srgbClr val="000066"/>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200" b="1" i="0" u="none" strike="noStrike" cap="none" normalizeH="0" baseline="0">
                        <a:ln>
                          <a:noFill/>
                        </a:ln>
                        <a:solidFill>
                          <a:srgbClr val="000066"/>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en-GB" altLang="zh-CN" sz="2200" b="1" i="0" u="none" strike="noStrike" cap="none" normalizeH="0" baseline="0">
                        <a:ln>
                          <a:noFill/>
                        </a:ln>
                        <a:solidFill>
                          <a:srgbClr val="000066"/>
                        </a:solidFill>
                        <a:effectLst/>
                        <a:latin typeface="Times New Roman" panose="02020603050405020304"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16 </a:t>
                      </a: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 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V</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PP</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7 </a:t>
                      </a: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 D</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2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读</a:t>
                      </a: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i</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数据输出</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2672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输出无效</a:t>
                      </a: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高阻</a:t>
                      </a: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2672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等待</a:t>
                      </a: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i</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高阻</a:t>
                      </a: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2672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快速编程</a:t>
                      </a: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i</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V</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PP</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数据输入</a:t>
                      </a: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937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编程校验</a:t>
                      </a:r>
                    </a:p>
                  </a:txBody>
                  <a:tcPr anchor="ct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i</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2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V</a:t>
                      </a:r>
                      <a:r>
                        <a:rPr kumimoji="0" lang="en-US" altLang="zh-CN" sz="22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PP</a:t>
                      </a:r>
                      <a:endParaRPr kumimoji="0" lang="en-US" altLang="zh-CN" sz="22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rPr>
                        <a:t>数据输出</a:t>
                      </a:r>
                    </a:p>
                  </a:txBody>
                  <a:tcPr anchor="ct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0539" name="Rectangle 84">
            <a:extLst>
              <a:ext uri="{FF2B5EF4-FFF2-40B4-BE49-F238E27FC236}">
                <a16:creationId xmlns:a16="http://schemas.microsoft.com/office/drawing/2014/main" id="{97912B5B-F483-7D93-1FFF-C4B56D69A507}"/>
              </a:ext>
            </a:extLst>
          </p:cNvPr>
          <p:cNvSpPr>
            <a:spLocks noChangeArrowheads="1"/>
          </p:cNvSpPr>
          <p:nvPr/>
        </p:nvSpPr>
        <p:spPr bwMode="auto">
          <a:xfrm>
            <a:off x="3132138" y="1670050"/>
            <a:ext cx="30241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800">
                <a:solidFill>
                  <a:srgbClr val="000066"/>
                </a:solidFill>
                <a:latin typeface="Times New Roman" panose="02020603050405020304" pitchFamily="18" charset="0"/>
                <a:ea typeface="楷体_GB2312" pitchFamily="49" charset="-122"/>
              </a:rPr>
              <a:t>工作模式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4">
            <a:extLst>
              <a:ext uri="{FF2B5EF4-FFF2-40B4-BE49-F238E27FC236}">
                <a16:creationId xmlns:a16="http://schemas.microsoft.com/office/drawing/2014/main" id="{0CEED435-434B-7FE1-1848-4FC6A6A5D9FF}"/>
              </a:ext>
            </a:extLst>
          </p:cNvPr>
          <p:cNvSpPr>
            <a:spLocks noChangeArrowheads="1"/>
          </p:cNvSpPr>
          <p:nvPr/>
        </p:nvSpPr>
        <p:spPr bwMode="auto">
          <a:xfrm>
            <a:off x="827088" y="476250"/>
            <a:ext cx="3040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rPr>
              <a:t>2. </a:t>
            </a:r>
            <a:r>
              <a:rPr lang="zh-CN" altLang="en-US" sz="2800">
                <a:solidFill>
                  <a:srgbClr val="000066"/>
                </a:solidFill>
                <a:latin typeface="Times New Roman" panose="02020603050405020304" pitchFamily="18" charset="0"/>
                <a:ea typeface="楷体_GB2312" pitchFamily="49" charset="-122"/>
              </a:rPr>
              <a:t>读操作与定时图</a:t>
            </a:r>
          </a:p>
        </p:txBody>
      </p:sp>
      <p:grpSp>
        <p:nvGrpSpPr>
          <p:cNvPr id="21507" name="Group 35">
            <a:extLst>
              <a:ext uri="{FF2B5EF4-FFF2-40B4-BE49-F238E27FC236}">
                <a16:creationId xmlns:a16="http://schemas.microsoft.com/office/drawing/2014/main" id="{5D36937F-F262-88E3-9DF7-6089984FA7D4}"/>
              </a:ext>
            </a:extLst>
          </p:cNvPr>
          <p:cNvGrpSpPr>
            <a:grpSpLocks/>
          </p:cNvGrpSpPr>
          <p:nvPr/>
        </p:nvGrpSpPr>
        <p:grpSpPr bwMode="auto">
          <a:xfrm>
            <a:off x="323850" y="4265613"/>
            <a:ext cx="5184775" cy="457200"/>
            <a:chOff x="657" y="1392"/>
            <a:chExt cx="3266" cy="288"/>
          </a:xfrm>
        </p:grpSpPr>
        <p:sp>
          <p:nvSpPr>
            <p:cNvPr id="21517" name="Rectangle 36">
              <a:extLst>
                <a:ext uri="{FF2B5EF4-FFF2-40B4-BE49-F238E27FC236}">
                  <a16:creationId xmlns:a16="http://schemas.microsoft.com/office/drawing/2014/main" id="{422F1EB3-BC48-69FE-F9AD-07564C382C60}"/>
                </a:ext>
              </a:extLst>
            </p:cNvPr>
            <p:cNvSpPr>
              <a:spLocks noChangeArrowheads="1"/>
            </p:cNvSpPr>
            <p:nvPr/>
          </p:nvSpPr>
          <p:spPr bwMode="auto">
            <a:xfrm>
              <a:off x="657" y="1392"/>
              <a:ext cx="3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cs typeface="Times New Roman" panose="02020603050405020304" pitchFamily="18" charset="0"/>
                </a:rPr>
                <a:t>2</a:t>
              </a:r>
              <a:r>
                <a:rPr lang="zh-CN" altLang="en-US" sz="2400">
                  <a:solidFill>
                    <a:srgbClr val="000066"/>
                  </a:solidFill>
                  <a:latin typeface="Times New Roman" panose="02020603050405020304" pitchFamily="18" charset="0"/>
                  <a:ea typeface="宋体" panose="02010600030101010101" pitchFamily="2" charset="-122"/>
                </a:rPr>
                <a:t>）加入有效的片选信号</a:t>
              </a:r>
              <a:endParaRPr lang="zh-CN" altLang="en-US" sz="2400">
                <a:solidFill>
                  <a:srgbClr val="000066"/>
                </a:solidFill>
                <a:latin typeface="Times New Roman" panose="02020603050405020304" pitchFamily="18" charset="0"/>
              </a:endParaRPr>
            </a:p>
          </p:txBody>
        </p:sp>
        <p:graphicFrame>
          <p:nvGraphicFramePr>
            <p:cNvPr id="21518" name="Object 37">
              <a:extLst>
                <a:ext uri="{FF2B5EF4-FFF2-40B4-BE49-F238E27FC236}">
                  <a16:creationId xmlns:a16="http://schemas.microsoft.com/office/drawing/2014/main" id="{20EDB146-EEDA-B252-368B-BCCAC23C0BF9}"/>
                </a:ext>
              </a:extLst>
            </p:cNvPr>
            <p:cNvGraphicFramePr>
              <a:graphicFrameLocks noChangeAspect="1"/>
            </p:cNvGraphicFramePr>
            <p:nvPr/>
          </p:nvGraphicFramePr>
          <p:xfrm>
            <a:off x="3129" y="1434"/>
            <a:ext cx="295" cy="212"/>
          </p:xfrm>
          <a:graphic>
            <a:graphicData uri="http://schemas.openxmlformats.org/presentationml/2006/ole">
              <mc:AlternateContent xmlns:mc="http://schemas.openxmlformats.org/markup-compatibility/2006">
                <mc:Choice xmlns:v="urn:schemas-microsoft-com:vml" Requires="v">
                  <p:oleObj name="公式" r:id="rId2" imgW="393529" imgH="291973" progId="Equation.3">
                    <p:embed/>
                  </p:oleObj>
                </mc:Choice>
                <mc:Fallback>
                  <p:oleObj name="公式" r:id="rId2" imgW="393529" imgH="291973" progId="Equation.3">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9" y="1434"/>
                          <a:ext cx="2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1508" name="Group 38">
            <a:extLst>
              <a:ext uri="{FF2B5EF4-FFF2-40B4-BE49-F238E27FC236}">
                <a16:creationId xmlns:a16="http://schemas.microsoft.com/office/drawing/2014/main" id="{2235EBFC-7477-0058-483B-DB168BF02930}"/>
              </a:ext>
            </a:extLst>
          </p:cNvPr>
          <p:cNvGrpSpPr>
            <a:grpSpLocks/>
          </p:cNvGrpSpPr>
          <p:nvPr/>
        </p:nvGrpSpPr>
        <p:grpSpPr bwMode="auto">
          <a:xfrm>
            <a:off x="323850" y="4716463"/>
            <a:ext cx="8424863" cy="822325"/>
            <a:chOff x="612" y="2047"/>
            <a:chExt cx="5307" cy="518"/>
          </a:xfrm>
        </p:grpSpPr>
        <p:graphicFrame>
          <p:nvGraphicFramePr>
            <p:cNvPr id="21515" name="Object 39">
              <a:extLst>
                <a:ext uri="{FF2B5EF4-FFF2-40B4-BE49-F238E27FC236}">
                  <a16:creationId xmlns:a16="http://schemas.microsoft.com/office/drawing/2014/main" id="{C2C95930-35D2-BADF-35E3-2F661AEFC382}"/>
                </a:ext>
              </a:extLst>
            </p:cNvPr>
            <p:cNvGraphicFramePr>
              <a:graphicFrameLocks noChangeAspect="1"/>
            </p:cNvGraphicFramePr>
            <p:nvPr/>
          </p:nvGraphicFramePr>
          <p:xfrm>
            <a:off x="2686" y="2077"/>
            <a:ext cx="307" cy="218"/>
          </p:xfrm>
          <a:graphic>
            <a:graphicData uri="http://schemas.openxmlformats.org/presentationml/2006/ole">
              <mc:AlternateContent xmlns:mc="http://schemas.openxmlformats.org/markup-compatibility/2006">
                <mc:Choice xmlns:v="urn:schemas-microsoft-com:vml" Requires="v">
                  <p:oleObj name="公式" r:id="rId4" imgW="406048" imgH="291847" progId="Equation.3">
                    <p:embed/>
                  </p:oleObj>
                </mc:Choice>
                <mc:Fallback>
                  <p:oleObj name="公式" r:id="rId4" imgW="406048" imgH="291847"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6" y="2077"/>
                          <a:ext cx="307"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6" name="Rectangle 40">
              <a:extLst>
                <a:ext uri="{FF2B5EF4-FFF2-40B4-BE49-F238E27FC236}">
                  <a16:creationId xmlns:a16="http://schemas.microsoft.com/office/drawing/2014/main" id="{A547DEA6-837E-1092-E386-BBEA1A8DB0BB}"/>
                </a:ext>
              </a:extLst>
            </p:cNvPr>
            <p:cNvSpPr>
              <a:spLocks noChangeArrowheads="1"/>
            </p:cNvSpPr>
            <p:nvPr/>
          </p:nvSpPr>
          <p:spPr bwMode="auto">
            <a:xfrm>
              <a:off x="612" y="2047"/>
              <a:ext cx="530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cs typeface="Times New Roman" panose="02020603050405020304" pitchFamily="18" charset="0"/>
                </a:rPr>
                <a:t>3</a:t>
              </a:r>
              <a:r>
                <a:rPr lang="zh-CN" altLang="en-US" sz="2400">
                  <a:solidFill>
                    <a:srgbClr val="000066"/>
                  </a:solidFill>
                  <a:latin typeface="Times New Roman" panose="02020603050405020304" pitchFamily="18" charset="0"/>
                  <a:ea typeface="宋体" panose="02010600030101010101" pitchFamily="2" charset="-122"/>
                </a:rPr>
                <a:t>）使输出使能信号       </a:t>
              </a:r>
              <a:r>
                <a:rPr lang="zh-CN" altLang="en-US" sz="2400">
                  <a:solidFill>
                    <a:srgbClr val="000066"/>
                  </a:solidFill>
                  <a:latin typeface="Tahoma" panose="020B0604030504040204" pitchFamily="34" charset="0"/>
                </a:rPr>
                <a:t>有效，经过一定延时后，有效数据出现在数据线上；</a:t>
              </a:r>
              <a:endParaRPr lang="zh-CN" altLang="en-US" sz="2400">
                <a:solidFill>
                  <a:srgbClr val="000066"/>
                </a:solidFill>
                <a:latin typeface="Times New Roman" panose="02020603050405020304" pitchFamily="18" charset="0"/>
              </a:endParaRPr>
            </a:p>
          </p:txBody>
        </p:sp>
      </p:grpSp>
      <p:grpSp>
        <p:nvGrpSpPr>
          <p:cNvPr id="21509" name="Group 41">
            <a:extLst>
              <a:ext uri="{FF2B5EF4-FFF2-40B4-BE49-F238E27FC236}">
                <a16:creationId xmlns:a16="http://schemas.microsoft.com/office/drawing/2014/main" id="{A8118597-1964-9DEB-4A33-A8A6A7995D18}"/>
              </a:ext>
            </a:extLst>
          </p:cNvPr>
          <p:cNvGrpSpPr>
            <a:grpSpLocks/>
          </p:cNvGrpSpPr>
          <p:nvPr/>
        </p:nvGrpSpPr>
        <p:grpSpPr bwMode="auto">
          <a:xfrm>
            <a:off x="323850" y="5437188"/>
            <a:ext cx="8604250" cy="822325"/>
            <a:chOff x="476" y="2727"/>
            <a:chExt cx="5420" cy="518"/>
          </a:xfrm>
        </p:grpSpPr>
        <p:graphicFrame>
          <p:nvGraphicFramePr>
            <p:cNvPr id="21512" name="Object 42">
              <a:extLst>
                <a:ext uri="{FF2B5EF4-FFF2-40B4-BE49-F238E27FC236}">
                  <a16:creationId xmlns:a16="http://schemas.microsoft.com/office/drawing/2014/main" id="{CAE40393-CBDD-385E-36F8-6D4C493E3219}"/>
                </a:ext>
              </a:extLst>
            </p:cNvPr>
            <p:cNvGraphicFramePr>
              <a:graphicFrameLocks noChangeAspect="1"/>
            </p:cNvGraphicFramePr>
            <p:nvPr/>
          </p:nvGraphicFramePr>
          <p:xfrm>
            <a:off x="2155" y="2765"/>
            <a:ext cx="294" cy="211"/>
          </p:xfrm>
          <a:graphic>
            <a:graphicData uri="http://schemas.openxmlformats.org/presentationml/2006/ole">
              <mc:AlternateContent xmlns:mc="http://schemas.openxmlformats.org/markup-compatibility/2006">
                <mc:Choice xmlns:v="urn:schemas-microsoft-com:vml" Requires="v">
                  <p:oleObj name="公式" r:id="rId6" imgW="393529" imgH="291973" progId="Equation.3">
                    <p:embed/>
                  </p:oleObj>
                </mc:Choice>
                <mc:Fallback>
                  <p:oleObj name="公式" r:id="rId6" imgW="393529" imgH="291973"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5" y="2765"/>
                          <a:ext cx="29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43">
              <a:extLst>
                <a:ext uri="{FF2B5EF4-FFF2-40B4-BE49-F238E27FC236}">
                  <a16:creationId xmlns:a16="http://schemas.microsoft.com/office/drawing/2014/main" id="{9C7DE2A0-6E84-E1DC-B070-9E5FB284B939}"/>
                </a:ext>
              </a:extLst>
            </p:cNvPr>
            <p:cNvGraphicFramePr>
              <a:graphicFrameLocks noChangeAspect="1"/>
            </p:cNvGraphicFramePr>
            <p:nvPr/>
          </p:nvGraphicFramePr>
          <p:xfrm>
            <a:off x="3811" y="2767"/>
            <a:ext cx="294" cy="209"/>
          </p:xfrm>
          <a:graphic>
            <a:graphicData uri="http://schemas.openxmlformats.org/presentationml/2006/ole">
              <mc:AlternateContent xmlns:mc="http://schemas.openxmlformats.org/markup-compatibility/2006">
                <mc:Choice xmlns:v="urn:schemas-microsoft-com:vml" Requires="v">
                  <p:oleObj name="公式" r:id="rId8" imgW="406048" imgH="291847" progId="Equation.3">
                    <p:embed/>
                  </p:oleObj>
                </mc:Choice>
                <mc:Fallback>
                  <p:oleObj name="公式" r:id="rId8" imgW="406048" imgH="291847"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1" y="2767"/>
                          <a:ext cx="294"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4" name="Rectangle 44">
              <a:extLst>
                <a:ext uri="{FF2B5EF4-FFF2-40B4-BE49-F238E27FC236}">
                  <a16:creationId xmlns:a16="http://schemas.microsoft.com/office/drawing/2014/main" id="{FB336229-1846-AAF5-623C-18C2A96FBC4E}"/>
                </a:ext>
              </a:extLst>
            </p:cNvPr>
            <p:cNvSpPr>
              <a:spLocks noChangeArrowheads="1"/>
            </p:cNvSpPr>
            <p:nvPr/>
          </p:nvSpPr>
          <p:spPr bwMode="auto">
            <a:xfrm>
              <a:off x="476" y="2727"/>
              <a:ext cx="542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cs typeface="Times New Roman" panose="02020603050405020304" pitchFamily="18" charset="0"/>
                </a:rPr>
                <a:t>4</a:t>
              </a:r>
              <a:r>
                <a:rPr lang="zh-CN" altLang="en-US" sz="2400">
                  <a:solidFill>
                    <a:srgbClr val="000066"/>
                  </a:solidFill>
                  <a:latin typeface="Times New Roman" panose="02020603050405020304" pitchFamily="18" charset="0"/>
                  <a:ea typeface="宋体" panose="02010600030101010101" pitchFamily="2" charset="-122"/>
                </a:rPr>
                <a:t>）让片选信号       </a:t>
              </a:r>
              <a:r>
                <a:rPr lang="zh-CN" altLang="en-US" sz="2400">
                  <a:solidFill>
                    <a:srgbClr val="000066"/>
                  </a:solidFill>
                  <a:latin typeface="Tahoma" panose="020B0604030504040204" pitchFamily="34" charset="0"/>
                </a:rPr>
                <a:t>或输出使能信号     无效，经过一定延时后数据线呈高阻态，本次读出结束。</a:t>
              </a:r>
              <a:endParaRPr lang="zh-CN" altLang="en-US" sz="2400">
                <a:solidFill>
                  <a:srgbClr val="000066"/>
                </a:solidFill>
                <a:latin typeface="Times New Roman" panose="02020603050405020304" pitchFamily="18" charset="0"/>
              </a:endParaRPr>
            </a:p>
          </p:txBody>
        </p:sp>
      </p:grpSp>
      <p:sp>
        <p:nvSpPr>
          <p:cNvPr id="21510" name="Rectangle 45">
            <a:extLst>
              <a:ext uri="{FF2B5EF4-FFF2-40B4-BE49-F238E27FC236}">
                <a16:creationId xmlns:a16="http://schemas.microsoft.com/office/drawing/2014/main" id="{0E664D95-F5F6-B875-F510-A7A3E8DB235F}"/>
              </a:ext>
            </a:extLst>
          </p:cNvPr>
          <p:cNvSpPr>
            <a:spLocks noChangeArrowheads="1"/>
          </p:cNvSpPr>
          <p:nvPr/>
        </p:nvSpPr>
        <p:spPr bwMode="auto">
          <a:xfrm>
            <a:off x="288925" y="3825875"/>
            <a:ext cx="734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ea typeface="宋体" panose="02010600030101010101" pitchFamily="2" charset="-122"/>
              </a:rPr>
              <a:t>（</a:t>
            </a:r>
            <a:r>
              <a:rPr lang="en-US" altLang="zh-CN" sz="2400">
                <a:solidFill>
                  <a:srgbClr val="000066"/>
                </a:solidFill>
                <a:latin typeface="Times New Roman" panose="02020603050405020304" pitchFamily="18" charset="0"/>
                <a:cs typeface="Times New Roman" panose="02020603050405020304" pitchFamily="18" charset="0"/>
              </a:rPr>
              <a:t>1</a:t>
            </a:r>
            <a:r>
              <a:rPr lang="zh-CN" altLang="en-US" sz="2400">
                <a:solidFill>
                  <a:srgbClr val="000066"/>
                </a:solidFill>
                <a:latin typeface="Times New Roman" panose="02020603050405020304" pitchFamily="18" charset="0"/>
                <a:ea typeface="宋体" panose="02010600030101010101" pitchFamily="2" charset="-122"/>
              </a:rPr>
              <a:t>）欲读取单元的地址加到存储器的地址输入端；</a:t>
            </a:r>
            <a:endParaRPr lang="zh-CN" altLang="en-US" sz="2400">
              <a:solidFill>
                <a:srgbClr val="000066"/>
              </a:solidFill>
              <a:latin typeface="Times New Roman" panose="02020603050405020304" pitchFamily="18" charset="0"/>
            </a:endParaRPr>
          </a:p>
        </p:txBody>
      </p:sp>
      <p:graphicFrame>
        <p:nvGraphicFramePr>
          <p:cNvPr id="21511" name="Object 46">
            <a:extLst>
              <a:ext uri="{FF2B5EF4-FFF2-40B4-BE49-F238E27FC236}">
                <a16:creationId xmlns:a16="http://schemas.microsoft.com/office/drawing/2014/main" id="{1CE220A3-C68E-77A7-6175-AAB1485D6C4D}"/>
              </a:ext>
            </a:extLst>
          </p:cNvPr>
          <p:cNvGraphicFramePr>
            <a:graphicFrameLocks noChangeAspect="1"/>
          </p:cNvGraphicFramePr>
          <p:nvPr/>
        </p:nvGraphicFramePr>
        <p:xfrm>
          <a:off x="1260475" y="1268413"/>
          <a:ext cx="6732588" cy="2511425"/>
        </p:xfrm>
        <a:graphic>
          <a:graphicData uri="http://schemas.openxmlformats.org/presentationml/2006/ole">
            <mc:AlternateContent xmlns:mc="http://schemas.openxmlformats.org/markup-compatibility/2006">
              <mc:Choice xmlns:v="urn:schemas-microsoft-com:vml" Requires="v">
                <p:oleObj name="图片" r:id="rId10" imgW="3913632" imgH="1630680" progId="Word.Picture.8">
                  <p:embed/>
                </p:oleObj>
              </mc:Choice>
              <mc:Fallback>
                <p:oleObj name="图片" r:id="rId10" imgW="3913632" imgH="1630680" progId="Word.Picture.8">
                  <p:embed/>
                  <p:pic>
                    <p:nvPicPr>
                      <p:cNvPr id="0" name="Object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0475" y="1268413"/>
                        <a:ext cx="6732588" cy="2511425"/>
                      </a:xfrm>
                      <a:prstGeom prst="rect">
                        <a:avLst/>
                      </a:prstGeom>
                      <a:solidFill>
                        <a:schemeClr val="bg1"/>
                      </a:solidFill>
                      <a:ln w="9525">
                        <a:solidFill>
                          <a:schemeClr val="accent2"/>
                        </a:solidFill>
                        <a:miter lim="800000"/>
                        <a:headEnd/>
                        <a:tailEnd/>
                      </a:ln>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1">
            <a:extLst>
              <a:ext uri="{FF2B5EF4-FFF2-40B4-BE49-F238E27FC236}">
                <a16:creationId xmlns:a16="http://schemas.microsoft.com/office/drawing/2014/main" id="{DBB4E431-7D03-690D-C9B9-78A3E7E20F39}"/>
              </a:ext>
            </a:extLst>
          </p:cNvPr>
          <p:cNvSpPr txBox="1">
            <a:spLocks noChangeArrowheads="1"/>
          </p:cNvSpPr>
          <p:nvPr/>
        </p:nvSpPr>
        <p:spPr bwMode="auto">
          <a:xfrm>
            <a:off x="550863" y="1412875"/>
            <a:ext cx="528161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99"/>
                </a:solidFill>
                <a:latin typeface="Times New Roman" panose="02020603050405020304" pitchFamily="18" charset="0"/>
                <a:ea typeface="楷体_GB2312" pitchFamily="49" charset="-122"/>
              </a:rPr>
              <a:t>（</a:t>
            </a:r>
            <a:r>
              <a:rPr kumimoji="1" lang="en-US" altLang="zh-CN" sz="2400">
                <a:solidFill>
                  <a:srgbClr val="000099"/>
                </a:solidFill>
                <a:latin typeface="Times New Roman" panose="02020603050405020304" pitchFamily="18" charset="0"/>
                <a:ea typeface="楷体_GB2312" pitchFamily="49" charset="-122"/>
              </a:rPr>
              <a:t>1</a:t>
            </a:r>
            <a:r>
              <a:rPr kumimoji="1" lang="zh-CN" altLang="en-US" sz="2400">
                <a:solidFill>
                  <a:srgbClr val="000099"/>
                </a:solidFill>
                <a:latin typeface="Times New Roman" panose="02020603050405020304" pitchFamily="18" charset="0"/>
                <a:ea typeface="楷体_GB2312" pitchFamily="49" charset="-122"/>
              </a:rPr>
              <a:t>） 用于存储固定的专用程序</a:t>
            </a:r>
          </a:p>
        </p:txBody>
      </p:sp>
      <p:sp>
        <p:nvSpPr>
          <p:cNvPr id="22531" name="Text Box 12">
            <a:extLst>
              <a:ext uri="{FF2B5EF4-FFF2-40B4-BE49-F238E27FC236}">
                <a16:creationId xmlns:a16="http://schemas.microsoft.com/office/drawing/2014/main" id="{BE3A593E-3137-D9B2-2FAA-7C5944910A96}"/>
              </a:ext>
            </a:extLst>
          </p:cNvPr>
          <p:cNvSpPr txBox="1">
            <a:spLocks noChangeArrowheads="1"/>
          </p:cNvSpPr>
          <p:nvPr/>
        </p:nvSpPr>
        <p:spPr bwMode="auto">
          <a:xfrm>
            <a:off x="539750" y="1979613"/>
            <a:ext cx="652303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99"/>
                </a:solidFill>
                <a:latin typeface="Times New Roman" panose="02020603050405020304" pitchFamily="18" charset="0"/>
                <a:ea typeface="楷体_GB2312" pitchFamily="49" charset="-122"/>
              </a:rPr>
              <a:t>（</a:t>
            </a:r>
            <a:r>
              <a:rPr kumimoji="1" lang="en-US" altLang="zh-CN" sz="2400">
                <a:solidFill>
                  <a:srgbClr val="000099"/>
                </a:solidFill>
                <a:latin typeface="Times New Roman" panose="02020603050405020304" pitchFamily="18" charset="0"/>
                <a:ea typeface="楷体_GB2312" pitchFamily="49" charset="-122"/>
              </a:rPr>
              <a:t>2</a:t>
            </a:r>
            <a:r>
              <a:rPr kumimoji="1" lang="zh-CN" altLang="en-US" sz="2400">
                <a:solidFill>
                  <a:srgbClr val="000099"/>
                </a:solidFill>
                <a:latin typeface="Times New Roman" panose="02020603050405020304" pitchFamily="18" charset="0"/>
                <a:ea typeface="楷体_GB2312" pitchFamily="49" charset="-122"/>
              </a:rPr>
              <a:t>） 利用</a:t>
            </a:r>
            <a:r>
              <a:rPr kumimoji="1" lang="en-US" altLang="zh-CN" sz="2400">
                <a:solidFill>
                  <a:srgbClr val="000099"/>
                </a:solidFill>
                <a:latin typeface="Times New Roman" panose="02020603050405020304" pitchFamily="18" charset="0"/>
                <a:ea typeface="楷体_GB2312" pitchFamily="49" charset="-122"/>
              </a:rPr>
              <a:t>ROM</a:t>
            </a:r>
            <a:r>
              <a:rPr kumimoji="1" lang="zh-CN" altLang="en-US" sz="2400">
                <a:solidFill>
                  <a:srgbClr val="000099"/>
                </a:solidFill>
                <a:latin typeface="Times New Roman" panose="02020603050405020304" pitchFamily="18" charset="0"/>
                <a:ea typeface="楷体_GB2312" pitchFamily="49" charset="-122"/>
              </a:rPr>
              <a:t>可实现查表或码制变换等功能</a:t>
            </a:r>
          </a:p>
        </p:txBody>
      </p:sp>
      <p:sp>
        <p:nvSpPr>
          <p:cNvPr id="22532" name="Text Box 13">
            <a:extLst>
              <a:ext uri="{FF2B5EF4-FFF2-40B4-BE49-F238E27FC236}">
                <a16:creationId xmlns:a16="http://schemas.microsoft.com/office/drawing/2014/main" id="{6BFA5D60-19C5-C046-7694-D9AAFB60D747}"/>
              </a:ext>
            </a:extLst>
          </p:cNvPr>
          <p:cNvSpPr txBox="1">
            <a:spLocks noChangeArrowheads="1"/>
          </p:cNvSpPr>
          <p:nvPr/>
        </p:nvSpPr>
        <p:spPr bwMode="auto">
          <a:xfrm>
            <a:off x="814388" y="2540000"/>
            <a:ext cx="7035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latin typeface="Times New Roman" panose="02020603050405020304" pitchFamily="18" charset="0"/>
                <a:ea typeface="楷体_GB2312" pitchFamily="49" charset="-122"/>
              </a:rPr>
              <a:t>    </a:t>
            </a:r>
            <a:r>
              <a:rPr kumimoji="1" lang="zh-CN" altLang="en-US" sz="2400">
                <a:solidFill>
                  <a:srgbClr val="000099"/>
                </a:solidFill>
                <a:latin typeface="Times New Roman" panose="02020603050405020304" pitchFamily="18" charset="0"/>
                <a:ea typeface="楷体_GB2312" pitchFamily="49" charset="-122"/>
              </a:rPr>
              <a:t>查表功能 －－ 查某个角度的三角函数 </a:t>
            </a:r>
          </a:p>
        </p:txBody>
      </p:sp>
      <p:sp>
        <p:nvSpPr>
          <p:cNvPr id="22533" name="Text Box 14">
            <a:extLst>
              <a:ext uri="{FF2B5EF4-FFF2-40B4-BE49-F238E27FC236}">
                <a16:creationId xmlns:a16="http://schemas.microsoft.com/office/drawing/2014/main" id="{090CB7F5-BFA8-6EB0-1D51-12DCE7843CF2}"/>
              </a:ext>
            </a:extLst>
          </p:cNvPr>
          <p:cNvSpPr txBox="1">
            <a:spLocks noChangeArrowheads="1"/>
          </p:cNvSpPr>
          <p:nvPr/>
        </p:nvSpPr>
        <p:spPr bwMode="auto">
          <a:xfrm>
            <a:off x="893763" y="3195638"/>
            <a:ext cx="7502525" cy="1552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latin typeface="Times New Roman" panose="02020603050405020304" pitchFamily="18" charset="0"/>
                <a:ea typeface="楷体_GB2312" pitchFamily="49" charset="-122"/>
              </a:rPr>
              <a:t>    </a:t>
            </a:r>
            <a:r>
              <a:rPr kumimoji="1" lang="zh-CN" altLang="en-US" sz="2400">
                <a:solidFill>
                  <a:srgbClr val="000099"/>
                </a:solidFill>
                <a:latin typeface="Times New Roman" panose="02020603050405020304" pitchFamily="18" charset="0"/>
                <a:ea typeface="楷体_GB2312" pitchFamily="49" charset="-122"/>
              </a:rPr>
              <a:t>把变量值（角度）作为地址码，其对应的函数值作为存放在该地址内的数据，这称为 “造表”。使用时，根据输入的地址</a:t>
            </a:r>
            <a:r>
              <a:rPr kumimoji="1" lang="en-US" altLang="zh-CN" sz="24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rPr>
              <a:t>角度</a:t>
            </a:r>
            <a:r>
              <a:rPr kumimoji="1" lang="en-US" altLang="zh-CN" sz="2400">
                <a:solidFill>
                  <a:srgbClr val="000099"/>
                </a:solidFill>
                <a:latin typeface="Times New Roman" panose="02020603050405020304" pitchFamily="18" charset="0"/>
                <a:ea typeface="楷体_GB2312" pitchFamily="49" charset="-122"/>
              </a:rPr>
              <a:t>)</a:t>
            </a:r>
            <a:r>
              <a:rPr kumimoji="1" lang="zh-CN" altLang="en-US" sz="2400">
                <a:solidFill>
                  <a:srgbClr val="000099"/>
                </a:solidFill>
                <a:latin typeface="Times New Roman" panose="02020603050405020304" pitchFamily="18" charset="0"/>
                <a:ea typeface="楷体_GB2312" pitchFamily="49" charset="-122"/>
              </a:rPr>
              <a:t>，就可在输出端得到所需的函数值，这就称为“查表”。</a:t>
            </a:r>
          </a:p>
        </p:txBody>
      </p:sp>
      <p:sp>
        <p:nvSpPr>
          <p:cNvPr id="22534" name="Text Box 15">
            <a:extLst>
              <a:ext uri="{FF2B5EF4-FFF2-40B4-BE49-F238E27FC236}">
                <a16:creationId xmlns:a16="http://schemas.microsoft.com/office/drawing/2014/main" id="{DB19FA1E-9046-F883-2E89-E42FDDE3E6BD}"/>
              </a:ext>
            </a:extLst>
          </p:cNvPr>
          <p:cNvSpPr txBox="1">
            <a:spLocks noChangeArrowheads="1"/>
          </p:cNvSpPr>
          <p:nvPr/>
        </p:nvSpPr>
        <p:spPr bwMode="auto">
          <a:xfrm>
            <a:off x="976313" y="4843463"/>
            <a:ext cx="7416800" cy="884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latin typeface="Times New Roman" panose="02020603050405020304" pitchFamily="18" charset="0"/>
                <a:ea typeface="楷体_GB2312" pitchFamily="49" charset="-122"/>
              </a:rPr>
              <a:t>   </a:t>
            </a:r>
            <a:r>
              <a:rPr kumimoji="1" lang="zh-CN" altLang="en-US" sz="2400">
                <a:solidFill>
                  <a:srgbClr val="000099"/>
                </a:solidFill>
                <a:latin typeface="Times New Roman" panose="02020603050405020304" pitchFamily="18" charset="0"/>
                <a:ea typeface="楷体_GB2312" pitchFamily="49" charset="-122"/>
              </a:rPr>
              <a:t>码制变换 －－ 把欲变换的编码作为地址，把最终的目的编码作为相应存储单元中的内容即可。</a:t>
            </a:r>
          </a:p>
        </p:txBody>
      </p:sp>
      <p:sp>
        <p:nvSpPr>
          <p:cNvPr id="22535" name="Rectangle 16">
            <a:extLst>
              <a:ext uri="{FF2B5EF4-FFF2-40B4-BE49-F238E27FC236}">
                <a16:creationId xmlns:a16="http://schemas.microsoft.com/office/drawing/2014/main" id="{3F5158BC-47B1-3668-D268-DE23E8001EB7}"/>
              </a:ext>
            </a:extLst>
          </p:cNvPr>
          <p:cNvSpPr>
            <a:spLocks noChangeArrowheads="1"/>
          </p:cNvSpPr>
          <p:nvPr/>
        </p:nvSpPr>
        <p:spPr bwMode="auto">
          <a:xfrm>
            <a:off x="1042988" y="549275"/>
            <a:ext cx="48244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chemeClr val="accent2"/>
                </a:solidFill>
                <a:latin typeface="Times New Roman" panose="02020603050405020304" pitchFamily="18" charset="0"/>
              </a:rPr>
              <a:t>7.1.5  ROM</a:t>
            </a:r>
            <a:r>
              <a:rPr lang="zh-CN" altLang="en-US" sz="3200">
                <a:solidFill>
                  <a:schemeClr val="accent2"/>
                </a:solidFill>
                <a:latin typeface="Times New Roman" panose="02020603050405020304" pitchFamily="18" charset="0"/>
              </a:rPr>
              <a:t>应用举例</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1964" name="Group 12">
            <a:extLst>
              <a:ext uri="{FF2B5EF4-FFF2-40B4-BE49-F238E27FC236}">
                <a16:creationId xmlns:a16="http://schemas.microsoft.com/office/drawing/2014/main" id="{A72733A4-8240-7864-3D0A-3E5512092800}"/>
              </a:ext>
            </a:extLst>
          </p:cNvPr>
          <p:cNvGraphicFramePr>
            <a:graphicFrameLocks noGrp="1"/>
          </p:cNvGraphicFramePr>
          <p:nvPr/>
        </p:nvGraphicFramePr>
        <p:xfrm>
          <a:off x="1908175" y="1050925"/>
          <a:ext cx="6229350" cy="5370513"/>
        </p:xfrm>
        <a:graphic>
          <a:graphicData uri="http://schemas.openxmlformats.org/drawingml/2006/table">
            <a:tbl>
              <a:tblPr/>
              <a:tblGrid>
                <a:gridCol w="684213">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615950">
                  <a:extLst>
                    <a:ext uri="{9D8B030D-6E8A-4147-A177-3AD203B41FA5}">
                      <a16:colId xmlns:a16="http://schemas.microsoft.com/office/drawing/2014/main" val="20003"/>
                    </a:ext>
                  </a:extLst>
                </a:gridCol>
                <a:gridCol w="1214437">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tblGrid>
              <a:tr h="7223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66"/>
                          </a:solidFill>
                          <a:effectLst/>
                          <a:latin typeface="Times New Roman" panose="02020603050405020304" pitchFamily="18" charset="0"/>
                          <a:ea typeface="Helvetica-Bold"/>
                          <a:cs typeface="Helvetica-Bold"/>
                        </a:rPr>
                        <a:t>C</a:t>
                      </a:r>
                      <a:endParaRPr kumimoji="0" lang="en-US" altLang="zh-CN" sz="20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二进制码</a:t>
                      </a:r>
                      <a:endParaRPr kumimoji="0" lang="zh-CN" altLang="en-US" sz="18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格雷码</a:t>
                      </a:r>
                      <a:endParaRPr kumimoji="0" lang="zh-CN" altLang="en-US" sz="18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1" u="none" strike="noStrike" cap="none" normalizeH="0" baseline="0">
                          <a:ln>
                            <a:noFill/>
                          </a:ln>
                          <a:solidFill>
                            <a:srgbClr val="000066"/>
                          </a:solidFill>
                          <a:effectLst/>
                          <a:latin typeface="Times New Roman" panose="02020603050405020304" pitchFamily="18" charset="0"/>
                          <a:ea typeface="Helvetica-Bold"/>
                          <a:cs typeface="Helvetica-Bold"/>
                        </a:rPr>
                        <a:t>C</a:t>
                      </a:r>
                      <a:endParaRPr kumimoji="0" lang="en-US" altLang="zh-CN" sz="20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格雷码</a:t>
                      </a:r>
                      <a:endParaRPr kumimoji="0" lang="zh-CN" altLang="en-US" sz="18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8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8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二进制码</a:t>
                      </a:r>
                      <a:endParaRPr kumimoji="0" lang="zh-CN" altLang="en-US" sz="18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1"/>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2"/>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3"/>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4"/>
                  </a:ext>
                </a:extLst>
              </a:tr>
              <a:tr h="2286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5"/>
                  </a:ext>
                </a:extLst>
              </a:tr>
              <a:tr h="304800">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3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
        <p:nvSpPr>
          <p:cNvPr id="23666" name="Rectangle 126">
            <a:extLst>
              <a:ext uri="{FF2B5EF4-FFF2-40B4-BE49-F238E27FC236}">
                <a16:creationId xmlns:a16="http://schemas.microsoft.com/office/drawing/2014/main" id="{B45E59CE-B752-B3AD-4D91-F39299CD1C1F}"/>
              </a:ext>
            </a:extLst>
          </p:cNvPr>
          <p:cNvSpPr>
            <a:spLocks noChangeArrowheads="1"/>
          </p:cNvSpPr>
          <p:nvPr/>
        </p:nvSpPr>
        <p:spPr bwMode="auto">
          <a:xfrm>
            <a:off x="1797050" y="404813"/>
            <a:ext cx="651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用</a:t>
            </a:r>
            <a:r>
              <a:rPr lang="en-US" altLang="zh-CN" sz="2400">
                <a:solidFill>
                  <a:srgbClr val="000066"/>
                </a:solidFill>
                <a:latin typeface="Times New Roman" panose="02020603050405020304" pitchFamily="18" charset="0"/>
                <a:ea typeface="楷体_GB2312" pitchFamily="49" charset="-122"/>
              </a:rPr>
              <a:t>ROM</a:t>
            </a:r>
            <a:r>
              <a:rPr lang="zh-CN" altLang="en-US" sz="2400">
                <a:solidFill>
                  <a:srgbClr val="000066"/>
                </a:solidFill>
                <a:latin typeface="Times New Roman" panose="02020603050405020304" pitchFamily="18" charset="0"/>
                <a:ea typeface="楷体_GB2312" pitchFamily="49" charset="-122"/>
              </a:rPr>
              <a:t>实现二进制码与格雷码相互转换的电路 </a:t>
            </a:r>
          </a:p>
        </p:txBody>
      </p:sp>
      <p:sp>
        <p:nvSpPr>
          <p:cNvPr id="382079" name="Rectangle 127">
            <a:extLst>
              <a:ext uri="{FF2B5EF4-FFF2-40B4-BE49-F238E27FC236}">
                <a16:creationId xmlns:a16="http://schemas.microsoft.com/office/drawing/2014/main" id="{F8FD0A76-21A0-88B6-360A-62425638EF33}"/>
              </a:ext>
            </a:extLst>
          </p:cNvPr>
          <p:cNvSpPr>
            <a:spLocks noChangeArrowheads="1"/>
          </p:cNvSpPr>
          <p:nvPr/>
        </p:nvSpPr>
        <p:spPr bwMode="auto">
          <a:xfrm>
            <a:off x="1979613" y="1773238"/>
            <a:ext cx="1728787" cy="4608512"/>
          </a:xfrm>
          <a:prstGeom prst="rect">
            <a:avLst/>
          </a:prstGeom>
          <a:solidFill>
            <a:schemeClr val="accent1">
              <a:alpha val="2392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2080" name="Rectangle 128">
            <a:extLst>
              <a:ext uri="{FF2B5EF4-FFF2-40B4-BE49-F238E27FC236}">
                <a16:creationId xmlns:a16="http://schemas.microsoft.com/office/drawing/2014/main" id="{78F94D5C-5C46-3546-0909-624542524456}"/>
              </a:ext>
            </a:extLst>
          </p:cNvPr>
          <p:cNvSpPr>
            <a:spLocks noChangeArrowheads="1"/>
          </p:cNvSpPr>
          <p:nvPr/>
        </p:nvSpPr>
        <p:spPr bwMode="auto">
          <a:xfrm>
            <a:off x="3708400" y="1773238"/>
            <a:ext cx="1331913" cy="4608512"/>
          </a:xfrm>
          <a:prstGeom prst="rect">
            <a:avLst/>
          </a:prstGeom>
          <a:solidFill>
            <a:srgbClr val="F5F54D">
              <a:alpha val="2392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2083" name="Rectangle 131">
            <a:extLst>
              <a:ext uri="{FF2B5EF4-FFF2-40B4-BE49-F238E27FC236}">
                <a16:creationId xmlns:a16="http://schemas.microsoft.com/office/drawing/2014/main" id="{91CF66FD-FAAD-B902-752B-D3C28C1A4113}"/>
              </a:ext>
            </a:extLst>
          </p:cNvPr>
          <p:cNvSpPr>
            <a:spLocks noChangeArrowheads="1"/>
          </p:cNvSpPr>
          <p:nvPr/>
        </p:nvSpPr>
        <p:spPr bwMode="auto">
          <a:xfrm>
            <a:off x="5076825" y="1773238"/>
            <a:ext cx="1728788" cy="4608512"/>
          </a:xfrm>
          <a:prstGeom prst="rect">
            <a:avLst/>
          </a:prstGeom>
          <a:solidFill>
            <a:schemeClr val="accent1">
              <a:alpha val="2392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2084" name="Rectangle 132">
            <a:extLst>
              <a:ext uri="{FF2B5EF4-FFF2-40B4-BE49-F238E27FC236}">
                <a16:creationId xmlns:a16="http://schemas.microsoft.com/office/drawing/2014/main" id="{280356C9-4B5C-C592-6328-2DA01643FECB}"/>
              </a:ext>
            </a:extLst>
          </p:cNvPr>
          <p:cNvSpPr>
            <a:spLocks noChangeArrowheads="1"/>
          </p:cNvSpPr>
          <p:nvPr/>
        </p:nvSpPr>
        <p:spPr bwMode="auto">
          <a:xfrm>
            <a:off x="6804025" y="1773238"/>
            <a:ext cx="1331913" cy="4608512"/>
          </a:xfrm>
          <a:prstGeom prst="rect">
            <a:avLst/>
          </a:prstGeom>
          <a:solidFill>
            <a:srgbClr val="F5F54D">
              <a:alpha val="2392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2079"/>
                                        </p:tgtEl>
                                        <p:attrNameLst>
                                          <p:attrName>style.visibility</p:attrName>
                                        </p:attrNameLst>
                                      </p:cBhvr>
                                      <p:to>
                                        <p:strVal val="visible"/>
                                      </p:to>
                                    </p:set>
                                    <p:animEffect transition="in" filter="wipe(up)">
                                      <p:cBhvr>
                                        <p:cTn id="7" dur="500"/>
                                        <p:tgtEl>
                                          <p:spTgt spid="382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2080"/>
                                        </p:tgtEl>
                                        <p:attrNameLst>
                                          <p:attrName>style.visibility</p:attrName>
                                        </p:attrNameLst>
                                      </p:cBhvr>
                                      <p:to>
                                        <p:strVal val="visible"/>
                                      </p:to>
                                    </p:set>
                                    <p:animEffect transition="in" filter="wipe(up)">
                                      <p:cBhvr>
                                        <p:cTn id="12" dur="500"/>
                                        <p:tgtEl>
                                          <p:spTgt spid="382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2083"/>
                                        </p:tgtEl>
                                        <p:attrNameLst>
                                          <p:attrName>style.visibility</p:attrName>
                                        </p:attrNameLst>
                                      </p:cBhvr>
                                      <p:to>
                                        <p:strVal val="visible"/>
                                      </p:to>
                                    </p:set>
                                    <p:animEffect transition="in" filter="wipe(up)">
                                      <p:cBhvr>
                                        <p:cTn id="17" dur="500"/>
                                        <p:tgtEl>
                                          <p:spTgt spid="3820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2084"/>
                                        </p:tgtEl>
                                        <p:attrNameLst>
                                          <p:attrName>style.visibility</p:attrName>
                                        </p:attrNameLst>
                                      </p:cBhvr>
                                      <p:to>
                                        <p:strVal val="visible"/>
                                      </p:to>
                                    </p:set>
                                    <p:animEffect transition="in" filter="wipe(up)">
                                      <p:cBhvr>
                                        <p:cTn id="22" dur="500"/>
                                        <p:tgtEl>
                                          <p:spTgt spid="382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079" grpId="0" animBg="1"/>
      <p:bldP spid="382080" grpId="0" animBg="1"/>
      <p:bldP spid="382083" grpId="0" animBg="1"/>
      <p:bldP spid="38208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3108" name="Group 132">
            <a:extLst>
              <a:ext uri="{FF2B5EF4-FFF2-40B4-BE49-F238E27FC236}">
                <a16:creationId xmlns:a16="http://schemas.microsoft.com/office/drawing/2014/main" id="{FD5E5C72-B085-85D2-5B76-88C6D60D2C78}"/>
              </a:ext>
            </a:extLst>
          </p:cNvPr>
          <p:cNvGraphicFramePr>
            <a:graphicFrameLocks noGrp="1"/>
          </p:cNvGraphicFramePr>
          <p:nvPr/>
        </p:nvGraphicFramePr>
        <p:xfrm>
          <a:off x="1908175" y="1123950"/>
          <a:ext cx="6229350" cy="5608635"/>
        </p:xfrm>
        <a:graphic>
          <a:graphicData uri="http://schemas.openxmlformats.org/drawingml/2006/table">
            <a:tbl>
              <a:tblPr/>
              <a:tblGrid>
                <a:gridCol w="684213">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615950">
                  <a:extLst>
                    <a:ext uri="{9D8B030D-6E8A-4147-A177-3AD203B41FA5}">
                      <a16:colId xmlns:a16="http://schemas.microsoft.com/office/drawing/2014/main" val="20003"/>
                    </a:ext>
                  </a:extLst>
                </a:gridCol>
                <a:gridCol w="1214437">
                  <a:extLst>
                    <a:ext uri="{9D8B030D-6E8A-4147-A177-3AD203B41FA5}">
                      <a16:colId xmlns:a16="http://schemas.microsoft.com/office/drawing/2014/main" val="20004"/>
                    </a:ext>
                  </a:extLst>
                </a:gridCol>
                <a:gridCol w="1308100">
                  <a:extLst>
                    <a:ext uri="{9D8B030D-6E8A-4147-A177-3AD203B41FA5}">
                      <a16:colId xmlns:a16="http://schemas.microsoft.com/office/drawing/2014/main" val="20005"/>
                    </a:ext>
                  </a:extLst>
                </a:gridCol>
              </a:tblGrid>
              <a:tr h="73156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Helvetica-Bold"/>
                          <a:cs typeface="Helvetica-Bold"/>
                        </a:rPr>
                        <a:t>C</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二进制码</a:t>
                      </a:r>
                      <a:endParaRPr kumimoji="0" lang="zh-CN" altLang="en-US"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格雷码</a:t>
                      </a:r>
                      <a:endParaRPr kumimoji="0" lang="zh-CN" altLang="en-US"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Helvetica-Bold"/>
                          <a:cs typeface="Helvetica-Bold"/>
                        </a:rPr>
                        <a:t>C</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I</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格雷码</a:t>
                      </a:r>
                      <a:endParaRPr kumimoji="0" lang="zh-CN" altLang="en-US"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1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en-US" altLang="zh-CN" sz="1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rgbClr val="000066"/>
                        </a:solidFill>
                        <a:effectLst/>
                        <a:latin typeface="Arial Narrow" panose="020B060602020203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二进制码</a:t>
                      </a:r>
                      <a:endParaRPr kumimoji="0" lang="zh-CN" altLang="en-US"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1"/>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2"/>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3"/>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4"/>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10015"/>
                  </a:ext>
                </a:extLst>
              </a:tr>
              <a:tr h="304817">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1 0 0 0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1 1 1 1</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1 0 1 0</a:t>
                      </a:r>
                      <a:endParaRPr kumimoji="0" lang="en-US" altLang="zh-CN" sz="1400" b="1" i="0" u="none" strike="noStrike" cap="none" normalizeH="0" baseline="0">
                        <a:ln>
                          <a:noFill/>
                        </a:ln>
                        <a:solidFill>
                          <a:srgbClr val="000066"/>
                        </a:solidFill>
                        <a:effectLst/>
                        <a:latin typeface="Arial" panose="020B0604020202020204" pitchFamily="34" charset="0"/>
                        <a:ea typeface="宋体" panose="02010600030101010101" pitchFamily="2" charset="-122"/>
                        <a:cs typeface="Times New Roman" panose="02020603050405020304" pitchFamily="18" charset="0"/>
                      </a:endParaRPr>
                    </a:p>
                  </a:txBody>
                  <a:tcPr marT="45723" marB="45723" anchor="ct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
        <p:nvSpPr>
          <p:cNvPr id="24690" name="Rectangle 126">
            <a:extLst>
              <a:ext uri="{FF2B5EF4-FFF2-40B4-BE49-F238E27FC236}">
                <a16:creationId xmlns:a16="http://schemas.microsoft.com/office/drawing/2014/main" id="{C41908C1-8FD6-6EBA-2B36-80DEC0699E77}"/>
              </a:ext>
            </a:extLst>
          </p:cNvPr>
          <p:cNvSpPr>
            <a:spLocks noChangeArrowheads="1"/>
          </p:cNvSpPr>
          <p:nvPr/>
        </p:nvSpPr>
        <p:spPr bwMode="auto">
          <a:xfrm>
            <a:off x="684213" y="47625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i="1">
                <a:solidFill>
                  <a:srgbClr val="000066"/>
                </a:solidFill>
                <a:latin typeface="Times New Roman" panose="02020603050405020304" pitchFamily="18" charset="0"/>
                <a:ea typeface="Helvetica-Bold"/>
                <a:cs typeface="Helvetica-Bold"/>
              </a:rPr>
              <a:t>C</a:t>
            </a:r>
            <a:r>
              <a:rPr lang="en-US" altLang="zh-CN" sz="2400">
                <a:solidFill>
                  <a:srgbClr val="000066"/>
                </a:solidFill>
                <a:latin typeface="Tahoma" panose="020B0604030504040204" pitchFamily="34" charset="0"/>
                <a:cs typeface="Times New Roman" panose="02020603050405020304" pitchFamily="18" charset="0"/>
              </a:rPr>
              <a:t>=</a:t>
            </a:r>
            <a:r>
              <a:rPr lang="en-US" altLang="zh-CN" sz="2400" i="1">
                <a:solidFill>
                  <a:srgbClr val="000066"/>
                </a:solidFill>
                <a:latin typeface="Times New Roman" panose="02020603050405020304" pitchFamily="18" charset="0"/>
                <a:cs typeface="Times New Roman" panose="02020603050405020304" pitchFamily="18" charset="0"/>
              </a:rPr>
              <a:t>A</a:t>
            </a:r>
            <a:r>
              <a:rPr lang="en-US" altLang="zh-CN" sz="2400" baseline="-30000">
                <a:solidFill>
                  <a:srgbClr val="000066"/>
                </a:solidFill>
                <a:latin typeface="Times New Roman" panose="02020603050405020304" pitchFamily="18" charset="0"/>
                <a:cs typeface="Times New Roman" panose="02020603050405020304" pitchFamily="18" charset="0"/>
              </a:rPr>
              <a:t>4</a:t>
            </a:r>
            <a:endParaRPr lang="en-US" altLang="zh-CN" sz="2400">
              <a:solidFill>
                <a:srgbClr val="000066"/>
              </a:solidFill>
              <a:latin typeface="Times New Roman" panose="02020603050405020304" pitchFamily="18" charset="0"/>
              <a:cs typeface="Times New Roman" panose="02020603050405020304" pitchFamily="18" charset="0"/>
            </a:endParaRPr>
          </a:p>
        </p:txBody>
      </p:sp>
      <p:sp>
        <p:nvSpPr>
          <p:cNvPr id="24691" name="Rectangle 127">
            <a:extLst>
              <a:ext uri="{FF2B5EF4-FFF2-40B4-BE49-F238E27FC236}">
                <a16:creationId xmlns:a16="http://schemas.microsoft.com/office/drawing/2014/main" id="{91F4E87D-1F33-6DEF-BECC-D7AE7AC2FCA2}"/>
              </a:ext>
            </a:extLst>
          </p:cNvPr>
          <p:cNvSpPr>
            <a:spLocks noChangeArrowheads="1"/>
          </p:cNvSpPr>
          <p:nvPr/>
        </p:nvSpPr>
        <p:spPr bwMode="auto">
          <a:xfrm>
            <a:off x="2124075" y="476250"/>
            <a:ext cx="2878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i="1">
                <a:solidFill>
                  <a:srgbClr val="000066"/>
                </a:solidFill>
                <a:latin typeface="Times New Roman" panose="02020603050405020304" pitchFamily="18" charset="0"/>
                <a:cs typeface="Times New Roman" panose="02020603050405020304" pitchFamily="18" charset="0"/>
              </a:rPr>
              <a:t>I</a:t>
            </a:r>
            <a:r>
              <a:rPr lang="en-US" altLang="zh-CN" sz="2400" baseline="-30000">
                <a:solidFill>
                  <a:srgbClr val="000066"/>
                </a:solidFill>
                <a:latin typeface="Times New Roman" panose="02020603050405020304" pitchFamily="18" charset="0"/>
                <a:cs typeface="Times New Roman" panose="02020603050405020304" pitchFamily="18" charset="0"/>
              </a:rPr>
              <a:t>3</a:t>
            </a:r>
            <a:r>
              <a:rPr lang="en-US" altLang="zh-CN" sz="2400" i="1">
                <a:solidFill>
                  <a:srgbClr val="000066"/>
                </a:solidFill>
                <a:latin typeface="Times New Roman" panose="02020603050405020304" pitchFamily="18" charset="0"/>
                <a:cs typeface="Times New Roman" panose="02020603050405020304" pitchFamily="18" charset="0"/>
              </a:rPr>
              <a:t> I</a:t>
            </a:r>
            <a:r>
              <a:rPr lang="en-US" altLang="zh-CN" sz="2400" baseline="-30000">
                <a:solidFill>
                  <a:srgbClr val="000066"/>
                </a:solidFill>
                <a:latin typeface="Times New Roman" panose="02020603050405020304" pitchFamily="18" charset="0"/>
                <a:cs typeface="Times New Roman" panose="02020603050405020304" pitchFamily="18" charset="0"/>
              </a:rPr>
              <a:t>2</a:t>
            </a:r>
            <a:r>
              <a:rPr lang="en-US" altLang="zh-CN" sz="2400" i="1">
                <a:solidFill>
                  <a:srgbClr val="000066"/>
                </a:solidFill>
                <a:latin typeface="Times New Roman" panose="02020603050405020304" pitchFamily="18" charset="0"/>
                <a:cs typeface="Times New Roman" panose="02020603050405020304" pitchFamily="18" charset="0"/>
              </a:rPr>
              <a:t> I</a:t>
            </a:r>
            <a:r>
              <a:rPr lang="en-US" altLang="zh-CN" sz="2400" baseline="-30000">
                <a:solidFill>
                  <a:srgbClr val="000066"/>
                </a:solidFill>
                <a:latin typeface="Times New Roman" panose="02020603050405020304" pitchFamily="18" charset="0"/>
                <a:cs typeface="Times New Roman" panose="02020603050405020304" pitchFamily="18" charset="0"/>
              </a:rPr>
              <a:t>1</a:t>
            </a:r>
            <a:r>
              <a:rPr lang="en-US" altLang="zh-CN" sz="2400" i="1">
                <a:solidFill>
                  <a:srgbClr val="000066"/>
                </a:solidFill>
                <a:latin typeface="Times New Roman" panose="02020603050405020304" pitchFamily="18" charset="0"/>
                <a:cs typeface="Times New Roman" panose="02020603050405020304" pitchFamily="18" charset="0"/>
              </a:rPr>
              <a:t> I</a:t>
            </a:r>
            <a:r>
              <a:rPr lang="en-US" altLang="zh-CN" sz="2400" baseline="-30000">
                <a:solidFill>
                  <a:srgbClr val="000066"/>
                </a:solidFill>
                <a:latin typeface="Times New Roman" panose="02020603050405020304" pitchFamily="18" charset="0"/>
                <a:cs typeface="Times New Roman" panose="02020603050405020304" pitchFamily="18" charset="0"/>
              </a:rPr>
              <a:t>0</a:t>
            </a:r>
            <a:r>
              <a:rPr lang="en-US" altLang="zh-CN" sz="2400">
                <a:solidFill>
                  <a:srgbClr val="000066"/>
                </a:solidFill>
                <a:latin typeface="Tahoma" panose="020B0604030504040204" pitchFamily="34" charset="0"/>
                <a:cs typeface="Times New Roman" panose="02020603050405020304" pitchFamily="18" charset="0"/>
              </a:rPr>
              <a:t>=</a:t>
            </a:r>
            <a:r>
              <a:rPr lang="en-US" altLang="zh-CN" sz="2400" i="1">
                <a:solidFill>
                  <a:srgbClr val="000066"/>
                </a:solidFill>
                <a:latin typeface="Times New Roman" panose="02020603050405020304" pitchFamily="18" charset="0"/>
                <a:cs typeface="Times New Roman" panose="02020603050405020304" pitchFamily="18" charset="0"/>
              </a:rPr>
              <a:t>A</a:t>
            </a:r>
            <a:r>
              <a:rPr lang="en-US" altLang="zh-CN" sz="2400" baseline="-30000">
                <a:solidFill>
                  <a:srgbClr val="000066"/>
                </a:solidFill>
                <a:latin typeface="Times New Roman" panose="02020603050405020304" pitchFamily="18" charset="0"/>
                <a:cs typeface="Times New Roman" panose="02020603050405020304" pitchFamily="18" charset="0"/>
              </a:rPr>
              <a:t>3</a:t>
            </a:r>
            <a:r>
              <a:rPr lang="en-US" altLang="zh-CN" sz="2400" i="1">
                <a:solidFill>
                  <a:srgbClr val="000066"/>
                </a:solidFill>
                <a:latin typeface="Times New Roman" panose="02020603050405020304" pitchFamily="18" charset="0"/>
                <a:cs typeface="Times New Roman" panose="02020603050405020304" pitchFamily="18" charset="0"/>
              </a:rPr>
              <a:t>A</a:t>
            </a:r>
            <a:r>
              <a:rPr lang="en-US" altLang="zh-CN" sz="2400" baseline="-30000">
                <a:solidFill>
                  <a:srgbClr val="000066"/>
                </a:solidFill>
                <a:latin typeface="Times New Roman" panose="02020603050405020304" pitchFamily="18" charset="0"/>
                <a:cs typeface="Times New Roman" panose="02020603050405020304" pitchFamily="18" charset="0"/>
              </a:rPr>
              <a:t>2</a:t>
            </a:r>
            <a:r>
              <a:rPr lang="en-US" altLang="zh-CN" sz="2400" i="1">
                <a:solidFill>
                  <a:srgbClr val="000066"/>
                </a:solidFill>
                <a:latin typeface="Times New Roman" panose="02020603050405020304" pitchFamily="18" charset="0"/>
                <a:cs typeface="Times New Roman" panose="02020603050405020304" pitchFamily="18" charset="0"/>
              </a:rPr>
              <a:t>A</a:t>
            </a:r>
            <a:r>
              <a:rPr lang="en-US" altLang="zh-CN" sz="2400" baseline="-30000">
                <a:solidFill>
                  <a:srgbClr val="000066"/>
                </a:solidFill>
                <a:latin typeface="Times New Roman" panose="02020603050405020304" pitchFamily="18" charset="0"/>
                <a:cs typeface="Times New Roman" panose="02020603050405020304" pitchFamily="18" charset="0"/>
              </a:rPr>
              <a:t>1</a:t>
            </a:r>
            <a:r>
              <a:rPr lang="en-US" altLang="zh-CN" sz="2400" i="1">
                <a:solidFill>
                  <a:srgbClr val="000066"/>
                </a:solidFill>
                <a:latin typeface="Times New Roman" panose="02020603050405020304" pitchFamily="18" charset="0"/>
                <a:cs typeface="Times New Roman" panose="02020603050405020304" pitchFamily="18" charset="0"/>
              </a:rPr>
              <a:t>A</a:t>
            </a:r>
            <a:r>
              <a:rPr lang="en-US" altLang="zh-CN" sz="2400" baseline="-30000">
                <a:solidFill>
                  <a:srgbClr val="000066"/>
                </a:solidFill>
                <a:latin typeface="Times New Roman" panose="02020603050405020304" pitchFamily="18" charset="0"/>
                <a:cs typeface="Times New Roman" panose="02020603050405020304" pitchFamily="18" charset="0"/>
              </a:rPr>
              <a:t>0</a:t>
            </a:r>
            <a:endParaRPr lang="en-US" altLang="zh-CN" sz="2400">
              <a:solidFill>
                <a:srgbClr val="000066"/>
              </a:solidFill>
              <a:latin typeface="Times New Roman" panose="02020603050405020304" pitchFamily="18" charset="0"/>
              <a:cs typeface="Times New Roman" panose="02020603050405020304" pitchFamily="18" charset="0"/>
            </a:endParaRPr>
          </a:p>
        </p:txBody>
      </p:sp>
      <p:sp>
        <p:nvSpPr>
          <p:cNvPr id="24692" name="Rectangle 128">
            <a:extLst>
              <a:ext uri="{FF2B5EF4-FFF2-40B4-BE49-F238E27FC236}">
                <a16:creationId xmlns:a16="http://schemas.microsoft.com/office/drawing/2014/main" id="{E379DD78-5935-5055-9552-804A7D22F4CD}"/>
              </a:ext>
            </a:extLst>
          </p:cNvPr>
          <p:cNvSpPr>
            <a:spLocks noChangeArrowheads="1"/>
          </p:cNvSpPr>
          <p:nvPr/>
        </p:nvSpPr>
        <p:spPr bwMode="auto">
          <a:xfrm>
            <a:off x="5292725" y="549275"/>
            <a:ext cx="341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i="1">
                <a:solidFill>
                  <a:srgbClr val="000066"/>
                </a:solidFill>
                <a:latin typeface="Times New Roman" panose="02020603050405020304" pitchFamily="18" charset="0"/>
                <a:cs typeface="Times New Roman" panose="02020603050405020304" pitchFamily="18" charset="0"/>
              </a:rPr>
              <a:t>O</a:t>
            </a:r>
            <a:r>
              <a:rPr lang="en-US" altLang="zh-CN" sz="2400" baseline="-30000">
                <a:solidFill>
                  <a:srgbClr val="000066"/>
                </a:solidFill>
                <a:latin typeface="Times New Roman" panose="02020603050405020304" pitchFamily="18" charset="0"/>
                <a:cs typeface="Times New Roman" panose="02020603050405020304" pitchFamily="18" charset="0"/>
              </a:rPr>
              <a:t>3</a:t>
            </a:r>
            <a:r>
              <a:rPr lang="en-US" altLang="zh-CN" sz="2400" i="1">
                <a:solidFill>
                  <a:srgbClr val="000066"/>
                </a:solidFill>
                <a:latin typeface="Times New Roman" panose="02020603050405020304" pitchFamily="18" charset="0"/>
                <a:cs typeface="Times New Roman" panose="02020603050405020304" pitchFamily="18" charset="0"/>
              </a:rPr>
              <a:t>O</a:t>
            </a:r>
            <a:r>
              <a:rPr lang="en-US" altLang="zh-CN" sz="2400" baseline="-30000">
                <a:solidFill>
                  <a:srgbClr val="000066"/>
                </a:solidFill>
                <a:latin typeface="Times New Roman" panose="02020603050405020304" pitchFamily="18" charset="0"/>
                <a:cs typeface="Times New Roman" panose="02020603050405020304" pitchFamily="18" charset="0"/>
              </a:rPr>
              <a:t>2</a:t>
            </a:r>
            <a:r>
              <a:rPr lang="en-US" altLang="zh-CN" sz="2400" i="1">
                <a:solidFill>
                  <a:srgbClr val="000066"/>
                </a:solidFill>
                <a:latin typeface="Times New Roman" panose="02020603050405020304" pitchFamily="18" charset="0"/>
                <a:cs typeface="Times New Roman" panose="02020603050405020304" pitchFamily="18" charset="0"/>
              </a:rPr>
              <a:t>O</a:t>
            </a:r>
            <a:r>
              <a:rPr lang="en-US" altLang="zh-CN" sz="2400" baseline="-30000">
                <a:solidFill>
                  <a:srgbClr val="000066"/>
                </a:solidFill>
                <a:latin typeface="Times New Roman" panose="02020603050405020304" pitchFamily="18" charset="0"/>
                <a:cs typeface="Times New Roman" panose="02020603050405020304" pitchFamily="18" charset="0"/>
              </a:rPr>
              <a:t>1</a:t>
            </a:r>
            <a:r>
              <a:rPr lang="en-US" altLang="zh-CN" sz="2400" i="1">
                <a:solidFill>
                  <a:srgbClr val="000066"/>
                </a:solidFill>
                <a:latin typeface="Times New Roman" panose="02020603050405020304" pitchFamily="18" charset="0"/>
                <a:cs typeface="Times New Roman" panose="02020603050405020304" pitchFamily="18" charset="0"/>
              </a:rPr>
              <a:t>O</a:t>
            </a:r>
            <a:r>
              <a:rPr lang="en-US" altLang="zh-CN" sz="2400" baseline="-30000">
                <a:solidFill>
                  <a:srgbClr val="000066"/>
                </a:solidFill>
                <a:latin typeface="Times New Roman" panose="02020603050405020304" pitchFamily="18" charset="0"/>
                <a:cs typeface="Times New Roman" panose="02020603050405020304" pitchFamily="18" charset="0"/>
              </a:rPr>
              <a:t>0</a:t>
            </a:r>
            <a:r>
              <a:rPr lang="en-US" altLang="zh-CN" sz="2400">
                <a:solidFill>
                  <a:srgbClr val="000066"/>
                </a:solidFill>
                <a:latin typeface="Tahoma" panose="020B0604030504040204" pitchFamily="34" charset="0"/>
                <a:cs typeface="Times New Roman" panose="02020603050405020304" pitchFamily="18" charset="0"/>
              </a:rPr>
              <a:t>=</a:t>
            </a:r>
            <a:r>
              <a:rPr lang="en-US" altLang="zh-CN" sz="2400" i="1">
                <a:solidFill>
                  <a:srgbClr val="000066"/>
                </a:solidFill>
                <a:latin typeface="Times New Roman" panose="02020603050405020304" pitchFamily="18" charset="0"/>
                <a:cs typeface="Times New Roman" panose="02020603050405020304" pitchFamily="18" charset="0"/>
              </a:rPr>
              <a:t>D</a:t>
            </a:r>
            <a:r>
              <a:rPr lang="en-US" altLang="zh-CN" sz="2400" baseline="-30000">
                <a:solidFill>
                  <a:srgbClr val="000066"/>
                </a:solidFill>
                <a:latin typeface="Times New Roman" panose="02020603050405020304" pitchFamily="18" charset="0"/>
                <a:cs typeface="Times New Roman" panose="02020603050405020304" pitchFamily="18" charset="0"/>
              </a:rPr>
              <a:t>3</a:t>
            </a:r>
            <a:r>
              <a:rPr lang="en-US" altLang="zh-CN" sz="2400" i="1">
                <a:solidFill>
                  <a:srgbClr val="000066"/>
                </a:solidFill>
                <a:latin typeface="Times New Roman" panose="02020603050405020304" pitchFamily="18" charset="0"/>
                <a:cs typeface="Times New Roman" panose="02020603050405020304" pitchFamily="18" charset="0"/>
              </a:rPr>
              <a:t>D</a:t>
            </a:r>
            <a:r>
              <a:rPr lang="en-US" altLang="zh-CN" sz="2400" baseline="-30000">
                <a:solidFill>
                  <a:srgbClr val="000066"/>
                </a:solidFill>
                <a:latin typeface="Times New Roman" panose="02020603050405020304" pitchFamily="18" charset="0"/>
                <a:cs typeface="Times New Roman" panose="02020603050405020304" pitchFamily="18" charset="0"/>
              </a:rPr>
              <a:t>2</a:t>
            </a:r>
            <a:r>
              <a:rPr lang="en-US" altLang="zh-CN" sz="2400" i="1">
                <a:solidFill>
                  <a:srgbClr val="000066"/>
                </a:solidFill>
                <a:latin typeface="Times New Roman" panose="02020603050405020304" pitchFamily="18" charset="0"/>
                <a:cs typeface="Times New Roman" panose="02020603050405020304" pitchFamily="18" charset="0"/>
              </a:rPr>
              <a:t>D</a:t>
            </a:r>
            <a:r>
              <a:rPr lang="en-US" altLang="zh-CN" sz="2400" baseline="-30000">
                <a:solidFill>
                  <a:srgbClr val="000066"/>
                </a:solidFill>
                <a:latin typeface="Times New Roman" panose="02020603050405020304" pitchFamily="18" charset="0"/>
                <a:cs typeface="Times New Roman" panose="02020603050405020304" pitchFamily="18" charset="0"/>
              </a:rPr>
              <a:t>1</a:t>
            </a:r>
            <a:r>
              <a:rPr lang="en-US" altLang="zh-CN" sz="2400" i="1">
                <a:solidFill>
                  <a:srgbClr val="000066"/>
                </a:solidFill>
                <a:latin typeface="Times New Roman" panose="02020603050405020304" pitchFamily="18" charset="0"/>
                <a:cs typeface="Times New Roman" panose="02020603050405020304" pitchFamily="18" charset="0"/>
              </a:rPr>
              <a:t>D</a:t>
            </a:r>
            <a:r>
              <a:rPr lang="en-US" altLang="zh-CN" sz="2400" baseline="-30000">
                <a:solidFill>
                  <a:srgbClr val="000066"/>
                </a:solidFill>
                <a:latin typeface="Times New Roman" panose="02020603050405020304" pitchFamily="18" charset="0"/>
                <a:cs typeface="Times New Roman" panose="02020603050405020304" pitchFamily="18" charset="0"/>
              </a:rPr>
              <a:t>0</a:t>
            </a:r>
            <a:endParaRPr lang="en-US" altLang="zh-CN" sz="2400">
              <a:solidFill>
                <a:srgbClr val="000066"/>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5">
            <a:extLst>
              <a:ext uri="{FF2B5EF4-FFF2-40B4-BE49-F238E27FC236}">
                <a16:creationId xmlns:a16="http://schemas.microsoft.com/office/drawing/2014/main" id="{020C3E9F-FE53-FABF-184F-01CE3E22351F}"/>
              </a:ext>
            </a:extLst>
          </p:cNvPr>
          <p:cNvGraphicFramePr>
            <a:graphicFrameLocks noChangeAspect="1"/>
          </p:cNvGraphicFramePr>
          <p:nvPr/>
        </p:nvGraphicFramePr>
        <p:xfrm>
          <a:off x="2051050" y="2241550"/>
          <a:ext cx="4824413" cy="3771900"/>
        </p:xfrm>
        <a:graphic>
          <a:graphicData uri="http://schemas.openxmlformats.org/presentationml/2006/ole">
            <mc:AlternateContent xmlns:mc="http://schemas.openxmlformats.org/markup-compatibility/2006">
              <mc:Choice xmlns:v="urn:schemas-microsoft-com:vml" Requires="v">
                <p:oleObj name="图片" r:id="rId2" imgW="2316480" imgH="1600200" progId="Word.Picture.8">
                  <p:embed/>
                </p:oleObj>
              </mc:Choice>
              <mc:Fallback>
                <p:oleObj name="图片" r:id="rId2" imgW="2316480" imgH="1600200" progId="Word.Picture.8">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241550"/>
                        <a:ext cx="4824413" cy="3771900"/>
                      </a:xfrm>
                      <a:prstGeom prst="rect">
                        <a:avLst/>
                      </a:prstGeom>
                      <a:solidFill>
                        <a:schemeClr val="bg1"/>
                      </a:solidFill>
                      <a:ln w="9525">
                        <a:solidFill>
                          <a:srgbClr val="CC0099"/>
                        </a:solidFill>
                        <a:miter lim="800000"/>
                        <a:headEnd/>
                        <a:tailEnd/>
                      </a:ln>
                    </p:spPr>
                  </p:pic>
                </p:oleObj>
              </mc:Fallback>
            </mc:AlternateContent>
          </a:graphicData>
        </a:graphic>
      </p:graphicFrame>
      <p:sp>
        <p:nvSpPr>
          <p:cNvPr id="25603" name="Rectangle 26">
            <a:extLst>
              <a:ext uri="{FF2B5EF4-FFF2-40B4-BE49-F238E27FC236}">
                <a16:creationId xmlns:a16="http://schemas.microsoft.com/office/drawing/2014/main" id="{E7A3B33F-B00A-A9B1-71B7-6FC94ECDDA03}"/>
              </a:ext>
            </a:extLst>
          </p:cNvPr>
          <p:cNvSpPr>
            <a:spLocks noChangeArrowheads="1"/>
          </p:cNvSpPr>
          <p:nvPr/>
        </p:nvSpPr>
        <p:spPr bwMode="auto">
          <a:xfrm>
            <a:off x="1258888" y="1127125"/>
            <a:ext cx="651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用</a:t>
            </a:r>
            <a:r>
              <a:rPr lang="en-US" altLang="zh-CN" sz="2400">
                <a:solidFill>
                  <a:srgbClr val="000066"/>
                </a:solidFill>
                <a:latin typeface="Times New Roman" panose="02020603050405020304" pitchFamily="18" charset="0"/>
                <a:ea typeface="楷体_GB2312" pitchFamily="49" charset="-122"/>
              </a:rPr>
              <a:t>ROM</a:t>
            </a:r>
            <a:r>
              <a:rPr lang="zh-CN" altLang="en-US" sz="2400">
                <a:solidFill>
                  <a:srgbClr val="000066"/>
                </a:solidFill>
                <a:latin typeface="Times New Roman" panose="02020603050405020304" pitchFamily="18" charset="0"/>
                <a:ea typeface="楷体_GB2312" pitchFamily="49" charset="-122"/>
              </a:rPr>
              <a:t>实现二进制码与格雷码相互转换的电路</a:t>
            </a:r>
            <a:r>
              <a:rPr lang="zh-CN" altLang="en-US" sz="2400" b="0">
                <a:latin typeface="Times New Roman" panose="02020603050405020304" pitchFamily="18" charset="0"/>
                <a:ea typeface="楷体_GB2312" pitchFamily="49" charset="-122"/>
              </a:rPr>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8BC01A54-E299-841F-2295-579293C14C18}"/>
              </a:ext>
            </a:extLst>
          </p:cNvPr>
          <p:cNvSpPr>
            <a:spLocks noChangeArrowheads="1"/>
          </p:cNvSpPr>
          <p:nvPr/>
        </p:nvSpPr>
        <p:spPr bwMode="auto">
          <a:xfrm>
            <a:off x="900113" y="476250"/>
            <a:ext cx="6696075" cy="712788"/>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zh-CN" altLang="en-US">
                <a:solidFill>
                  <a:schemeClr val="accent2"/>
                </a:solidFill>
                <a:latin typeface="Times New Roman" panose="02020603050405020304" pitchFamily="18" charset="0"/>
              </a:rPr>
              <a:t>教学基本要求：</a:t>
            </a:r>
          </a:p>
        </p:txBody>
      </p:sp>
      <p:sp>
        <p:nvSpPr>
          <p:cNvPr id="5123" name="Rectangle 5">
            <a:extLst>
              <a:ext uri="{FF2B5EF4-FFF2-40B4-BE49-F238E27FC236}">
                <a16:creationId xmlns:a16="http://schemas.microsoft.com/office/drawing/2014/main" id="{B049BDE3-E08B-9A8D-E7C1-FC05867ECAEB}"/>
              </a:ext>
            </a:extLst>
          </p:cNvPr>
          <p:cNvSpPr>
            <a:spLocks noChangeArrowheads="1"/>
          </p:cNvSpPr>
          <p:nvPr/>
        </p:nvSpPr>
        <p:spPr bwMode="auto">
          <a:xfrm>
            <a:off x="755650" y="1844675"/>
            <a:ext cx="7993063"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742950" indent="-28575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143000" indent="-22860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00200" indent="-22860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57400" indent="-22860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just" eaLnBrk="1" hangingPunct="1">
              <a:lnSpc>
                <a:spcPct val="120000"/>
              </a:lnSpc>
              <a:buClrTx/>
              <a:buFontTx/>
              <a:buChar char="•"/>
            </a:pPr>
            <a:r>
              <a:rPr kumimoji="1" lang="zh-CN" altLang="en-US" sz="2800">
                <a:solidFill>
                  <a:srgbClr val="000066"/>
                </a:solidFill>
                <a:latin typeface="Times New Roman" panose="02020603050405020304" pitchFamily="18" charset="0"/>
              </a:rPr>
              <a:t>掌握半导体存储器字、位、存储容量、地址、等基本概念。</a:t>
            </a:r>
          </a:p>
          <a:p>
            <a:pPr algn="just" eaLnBrk="1" hangingPunct="1">
              <a:lnSpc>
                <a:spcPct val="120000"/>
              </a:lnSpc>
              <a:buClrTx/>
              <a:buFontTx/>
              <a:buChar char="•"/>
            </a:pPr>
            <a:r>
              <a:rPr kumimoji="1" lang="zh-CN" altLang="en-US" sz="2800">
                <a:solidFill>
                  <a:srgbClr val="000066"/>
                </a:solidFill>
                <a:latin typeface="Times New Roman" panose="02020603050405020304" pitchFamily="18" charset="0"/>
              </a:rPr>
              <a:t>掌握</a:t>
            </a:r>
            <a:r>
              <a:rPr kumimoji="1" lang="en-US" altLang="zh-CN" sz="2800">
                <a:solidFill>
                  <a:srgbClr val="000066"/>
                </a:solidFill>
                <a:latin typeface="Times New Roman" panose="02020603050405020304" pitchFamily="18" charset="0"/>
              </a:rPr>
              <a:t>RAM</a:t>
            </a:r>
            <a:r>
              <a:rPr kumimoji="1" lang="zh-CN" altLang="en-US" sz="2800">
                <a:solidFill>
                  <a:srgbClr val="000066"/>
                </a:solidFill>
                <a:latin typeface="Times New Roman" panose="02020603050405020304" pitchFamily="18" charset="0"/>
              </a:rPr>
              <a:t>、</a:t>
            </a:r>
            <a:r>
              <a:rPr kumimoji="1" lang="en-US" altLang="zh-CN" sz="2800">
                <a:solidFill>
                  <a:srgbClr val="000066"/>
                </a:solidFill>
                <a:latin typeface="Times New Roman" panose="02020603050405020304" pitchFamily="18" charset="0"/>
              </a:rPr>
              <a:t>ROM</a:t>
            </a:r>
            <a:r>
              <a:rPr kumimoji="1" lang="zh-CN" altLang="en-US" sz="2800">
                <a:solidFill>
                  <a:srgbClr val="000066"/>
                </a:solidFill>
                <a:latin typeface="Times New Roman" panose="02020603050405020304" pitchFamily="18" charset="0"/>
              </a:rPr>
              <a:t>的工作原理及典型应用。</a:t>
            </a:r>
          </a:p>
          <a:p>
            <a:pPr algn="just" eaLnBrk="1" hangingPunct="1">
              <a:lnSpc>
                <a:spcPct val="120000"/>
              </a:lnSpc>
              <a:buClrTx/>
              <a:buFontTx/>
              <a:buChar char="•"/>
            </a:pPr>
            <a:r>
              <a:rPr kumimoji="1" lang="zh-CN" altLang="en-US" sz="2800">
                <a:solidFill>
                  <a:srgbClr val="000066"/>
                </a:solidFill>
                <a:latin typeface="Times New Roman" panose="02020603050405020304" pitchFamily="18" charset="0"/>
              </a:rPr>
              <a:t>了解存储器的存储单元的组成及工作原理。</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2">
            <a:extLst>
              <a:ext uri="{FF2B5EF4-FFF2-40B4-BE49-F238E27FC236}">
                <a16:creationId xmlns:a16="http://schemas.microsoft.com/office/drawing/2014/main" id="{F3C4F8DF-1734-217F-4EB4-1EF59FEA7101}"/>
              </a:ext>
            </a:extLst>
          </p:cNvPr>
          <p:cNvSpPr>
            <a:spLocks noChangeArrowheads="1"/>
          </p:cNvSpPr>
          <p:nvPr/>
        </p:nvSpPr>
        <p:spPr bwMode="auto">
          <a:xfrm>
            <a:off x="1647825" y="3005138"/>
            <a:ext cx="5292725" cy="356711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6627" name="Text Box 3">
            <a:extLst>
              <a:ext uri="{FF2B5EF4-FFF2-40B4-BE49-F238E27FC236}">
                <a16:creationId xmlns:a16="http://schemas.microsoft.com/office/drawing/2014/main" id="{8890111F-F11A-E312-A6CC-6D4B07330706}"/>
              </a:ext>
            </a:extLst>
          </p:cNvPr>
          <p:cNvSpPr txBox="1">
            <a:spLocks noChangeArrowheads="1"/>
          </p:cNvSpPr>
          <p:nvPr/>
        </p:nvSpPr>
        <p:spPr bwMode="auto">
          <a:xfrm>
            <a:off x="646113" y="649288"/>
            <a:ext cx="69532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3</a:t>
            </a:r>
            <a:r>
              <a:rPr kumimoji="1" lang="zh-CN" altLang="en-US" sz="2400">
                <a:solidFill>
                  <a:srgbClr val="000066"/>
                </a:solidFill>
                <a:latin typeface="Times New Roman" panose="02020603050405020304" pitchFamily="18" charset="0"/>
                <a:ea typeface="楷体_GB2312" pitchFamily="49" charset="-122"/>
              </a:rPr>
              <a:t>） </a:t>
            </a:r>
            <a:r>
              <a:rPr kumimoji="1" lang="en-US" altLang="zh-CN" sz="2400">
                <a:solidFill>
                  <a:srgbClr val="000066"/>
                </a:solidFill>
                <a:latin typeface="Times New Roman" panose="02020603050405020304" pitchFamily="18" charset="0"/>
                <a:ea typeface="楷体_GB2312" pitchFamily="49" charset="-122"/>
              </a:rPr>
              <a:t>ROM </a:t>
            </a:r>
            <a:r>
              <a:rPr kumimoji="1" lang="zh-CN" altLang="zh-CN" sz="2400">
                <a:solidFill>
                  <a:srgbClr val="000066"/>
                </a:solidFill>
                <a:latin typeface="Times New Roman" panose="02020603050405020304" pitchFamily="18" charset="0"/>
                <a:ea typeface="楷体_GB2312" pitchFamily="49" charset="-122"/>
              </a:rPr>
              <a:t>在波形发生器中的应用</a:t>
            </a:r>
            <a:endParaRPr kumimoji="1" lang="zh-CN" altLang="en-US" sz="2400">
              <a:solidFill>
                <a:srgbClr val="000066"/>
              </a:solidFill>
              <a:latin typeface="Times New Roman" panose="02020603050405020304" pitchFamily="18" charset="0"/>
              <a:ea typeface="楷体_GB2312" pitchFamily="49" charset="-122"/>
            </a:endParaRPr>
          </a:p>
        </p:txBody>
      </p:sp>
      <p:grpSp>
        <p:nvGrpSpPr>
          <p:cNvPr id="26628" name="Group 4">
            <a:extLst>
              <a:ext uri="{FF2B5EF4-FFF2-40B4-BE49-F238E27FC236}">
                <a16:creationId xmlns:a16="http://schemas.microsoft.com/office/drawing/2014/main" id="{54958FA9-A9CB-5348-2A9B-4282FB8CB712}"/>
              </a:ext>
            </a:extLst>
          </p:cNvPr>
          <p:cNvGrpSpPr>
            <a:grpSpLocks/>
          </p:cNvGrpSpPr>
          <p:nvPr/>
        </p:nvGrpSpPr>
        <p:grpSpPr bwMode="auto">
          <a:xfrm>
            <a:off x="1766888" y="2860675"/>
            <a:ext cx="4981575" cy="3592513"/>
            <a:chOff x="1203" y="1890"/>
            <a:chExt cx="3138" cy="2263"/>
          </a:xfrm>
        </p:grpSpPr>
        <p:sp>
          <p:nvSpPr>
            <p:cNvPr id="26649" name="Line 5">
              <a:extLst>
                <a:ext uri="{FF2B5EF4-FFF2-40B4-BE49-F238E27FC236}">
                  <a16:creationId xmlns:a16="http://schemas.microsoft.com/office/drawing/2014/main" id="{B84C247D-12C2-3B2C-4255-6F288F839F2E}"/>
                </a:ext>
              </a:extLst>
            </p:cNvPr>
            <p:cNvSpPr>
              <a:spLocks noChangeShapeType="1"/>
            </p:cNvSpPr>
            <p:nvPr/>
          </p:nvSpPr>
          <p:spPr bwMode="auto">
            <a:xfrm>
              <a:off x="1215" y="1926"/>
              <a:ext cx="312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Text Box 6">
              <a:extLst>
                <a:ext uri="{FF2B5EF4-FFF2-40B4-BE49-F238E27FC236}">
                  <a16:creationId xmlns:a16="http://schemas.microsoft.com/office/drawing/2014/main" id="{149D2E04-3855-DD48-920D-D404216587FE}"/>
                </a:ext>
              </a:extLst>
            </p:cNvPr>
            <p:cNvSpPr txBox="1">
              <a:spLocks noChangeArrowheads="1"/>
            </p:cNvSpPr>
            <p:nvPr/>
          </p:nvSpPr>
          <p:spPr bwMode="auto">
            <a:xfrm>
              <a:off x="1707" y="1902"/>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A</a:t>
              </a:r>
              <a:r>
                <a:rPr kumimoji="1" lang="en-US" altLang="zh-CN" sz="2800" i="1" baseline="-25000">
                  <a:solidFill>
                    <a:srgbClr val="000066"/>
                  </a:solidFill>
                  <a:latin typeface="Times New Roman" panose="02020603050405020304" pitchFamily="18" charset="0"/>
                  <a:ea typeface="楷体_GB2312" pitchFamily="49" charset="-122"/>
                </a:rPr>
                <a:t>1</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1" name="Text Box 7">
              <a:extLst>
                <a:ext uri="{FF2B5EF4-FFF2-40B4-BE49-F238E27FC236}">
                  <a16:creationId xmlns:a16="http://schemas.microsoft.com/office/drawing/2014/main" id="{C40A58EB-90F8-E769-968F-0463251A8F4F}"/>
                </a:ext>
              </a:extLst>
            </p:cNvPr>
            <p:cNvSpPr txBox="1">
              <a:spLocks noChangeArrowheads="1"/>
            </p:cNvSpPr>
            <p:nvPr/>
          </p:nvSpPr>
          <p:spPr bwMode="auto">
            <a:xfrm>
              <a:off x="1402" y="1894"/>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A</a:t>
              </a:r>
              <a:r>
                <a:rPr kumimoji="1" lang="en-US" altLang="zh-CN" sz="2800" i="1" baseline="-25000">
                  <a:solidFill>
                    <a:srgbClr val="000066"/>
                  </a:solidFill>
                  <a:latin typeface="Times New Roman" panose="02020603050405020304" pitchFamily="18" charset="0"/>
                  <a:ea typeface="楷体_GB2312" pitchFamily="49" charset="-122"/>
                </a:rPr>
                <a:t>2</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2" name="Text Box 8">
              <a:extLst>
                <a:ext uri="{FF2B5EF4-FFF2-40B4-BE49-F238E27FC236}">
                  <a16:creationId xmlns:a16="http://schemas.microsoft.com/office/drawing/2014/main" id="{0A378AA3-C4FA-3E56-7FDA-1F1079C4095F}"/>
                </a:ext>
              </a:extLst>
            </p:cNvPr>
            <p:cNvSpPr txBox="1">
              <a:spLocks noChangeArrowheads="1"/>
            </p:cNvSpPr>
            <p:nvPr/>
          </p:nvSpPr>
          <p:spPr bwMode="auto">
            <a:xfrm>
              <a:off x="2001" y="1890"/>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A</a:t>
              </a:r>
              <a:r>
                <a:rPr kumimoji="1" lang="en-US" altLang="zh-CN" sz="2800" i="1" baseline="-25000">
                  <a:solidFill>
                    <a:srgbClr val="000066"/>
                  </a:solidFill>
                  <a:latin typeface="Times New Roman" panose="02020603050405020304" pitchFamily="18" charset="0"/>
                  <a:ea typeface="楷体_GB2312" pitchFamily="49" charset="-122"/>
                </a:rPr>
                <a:t>0</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3" name="Text Box 9">
              <a:extLst>
                <a:ext uri="{FF2B5EF4-FFF2-40B4-BE49-F238E27FC236}">
                  <a16:creationId xmlns:a16="http://schemas.microsoft.com/office/drawing/2014/main" id="{EACCF716-C1CC-9C13-31C3-1D2175800328}"/>
                </a:ext>
              </a:extLst>
            </p:cNvPr>
            <p:cNvSpPr txBox="1">
              <a:spLocks noChangeArrowheads="1"/>
            </p:cNvSpPr>
            <p:nvPr/>
          </p:nvSpPr>
          <p:spPr bwMode="auto">
            <a:xfrm>
              <a:off x="2461" y="1895"/>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D</a:t>
              </a:r>
              <a:r>
                <a:rPr kumimoji="1" lang="en-US" altLang="zh-CN" sz="2800" i="1" baseline="-25000">
                  <a:solidFill>
                    <a:srgbClr val="000066"/>
                  </a:solidFill>
                  <a:latin typeface="Times New Roman" panose="02020603050405020304" pitchFamily="18" charset="0"/>
                  <a:ea typeface="楷体_GB2312" pitchFamily="49" charset="-122"/>
                </a:rPr>
                <a:t>3</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4" name="Text Box 10">
              <a:extLst>
                <a:ext uri="{FF2B5EF4-FFF2-40B4-BE49-F238E27FC236}">
                  <a16:creationId xmlns:a16="http://schemas.microsoft.com/office/drawing/2014/main" id="{1DA0D8FF-9E8A-FF1C-7BA4-E05CD31BBC88}"/>
                </a:ext>
              </a:extLst>
            </p:cNvPr>
            <p:cNvSpPr txBox="1">
              <a:spLocks noChangeArrowheads="1"/>
            </p:cNvSpPr>
            <p:nvPr/>
          </p:nvSpPr>
          <p:spPr bwMode="auto">
            <a:xfrm>
              <a:off x="2737" y="1901"/>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D</a:t>
              </a:r>
              <a:r>
                <a:rPr kumimoji="1" lang="en-US" altLang="zh-CN" sz="2800" i="1" baseline="-25000">
                  <a:solidFill>
                    <a:srgbClr val="000066"/>
                  </a:solidFill>
                  <a:latin typeface="Times New Roman" panose="02020603050405020304" pitchFamily="18" charset="0"/>
                  <a:ea typeface="楷体_GB2312" pitchFamily="49" charset="-122"/>
                </a:rPr>
                <a:t>2</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5" name="Text Box 11">
              <a:extLst>
                <a:ext uri="{FF2B5EF4-FFF2-40B4-BE49-F238E27FC236}">
                  <a16:creationId xmlns:a16="http://schemas.microsoft.com/office/drawing/2014/main" id="{B9FD9A4A-0A68-F787-BAD9-9730DCC81A25}"/>
                </a:ext>
              </a:extLst>
            </p:cNvPr>
            <p:cNvSpPr txBox="1">
              <a:spLocks noChangeArrowheads="1"/>
            </p:cNvSpPr>
            <p:nvPr/>
          </p:nvSpPr>
          <p:spPr bwMode="auto">
            <a:xfrm>
              <a:off x="2999" y="1896"/>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D</a:t>
              </a:r>
              <a:r>
                <a:rPr kumimoji="1" lang="en-US" altLang="zh-CN" sz="2800" i="1" baseline="-25000">
                  <a:solidFill>
                    <a:srgbClr val="000066"/>
                  </a:solidFill>
                  <a:latin typeface="Times New Roman" panose="02020603050405020304" pitchFamily="18" charset="0"/>
                  <a:ea typeface="楷体_GB2312" pitchFamily="49" charset="-122"/>
                </a:rPr>
                <a:t>1</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6" name="Text Box 12">
              <a:extLst>
                <a:ext uri="{FF2B5EF4-FFF2-40B4-BE49-F238E27FC236}">
                  <a16:creationId xmlns:a16="http://schemas.microsoft.com/office/drawing/2014/main" id="{CF6AA0AA-A105-5B0B-7C73-5650CB7CA022}"/>
                </a:ext>
              </a:extLst>
            </p:cNvPr>
            <p:cNvSpPr txBox="1">
              <a:spLocks noChangeArrowheads="1"/>
            </p:cNvSpPr>
            <p:nvPr/>
          </p:nvSpPr>
          <p:spPr bwMode="auto">
            <a:xfrm>
              <a:off x="3259" y="1893"/>
              <a:ext cx="436"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66"/>
                  </a:solidFill>
                  <a:latin typeface="Times New Roman" panose="02020603050405020304" pitchFamily="18" charset="0"/>
                  <a:ea typeface="楷体_GB2312" pitchFamily="49" charset="-122"/>
                </a:rPr>
                <a:t>D</a:t>
              </a:r>
              <a:r>
                <a:rPr kumimoji="1" lang="en-US" altLang="zh-CN" sz="2800" i="1" baseline="-25000">
                  <a:solidFill>
                    <a:srgbClr val="000066"/>
                  </a:solidFill>
                  <a:latin typeface="Times New Roman" panose="02020603050405020304" pitchFamily="18" charset="0"/>
                  <a:ea typeface="楷体_GB2312" pitchFamily="49" charset="-122"/>
                </a:rPr>
                <a:t>0</a:t>
              </a:r>
              <a:endParaRPr kumimoji="1" lang="en-US" altLang="zh-CN" sz="2800" i="1">
                <a:solidFill>
                  <a:srgbClr val="000066"/>
                </a:solidFill>
                <a:latin typeface="Times New Roman" panose="02020603050405020304" pitchFamily="18" charset="0"/>
                <a:ea typeface="楷体_GB2312" pitchFamily="49" charset="-122"/>
              </a:endParaRPr>
            </a:p>
          </p:txBody>
        </p:sp>
        <p:sp>
          <p:nvSpPr>
            <p:cNvPr id="26657" name="Text Box 13">
              <a:extLst>
                <a:ext uri="{FF2B5EF4-FFF2-40B4-BE49-F238E27FC236}">
                  <a16:creationId xmlns:a16="http://schemas.microsoft.com/office/drawing/2014/main" id="{B45A8FC3-D8D4-7E2B-2A9B-346F928BDB40}"/>
                </a:ext>
              </a:extLst>
            </p:cNvPr>
            <p:cNvSpPr txBox="1">
              <a:spLocks noChangeArrowheads="1"/>
            </p:cNvSpPr>
            <p:nvPr/>
          </p:nvSpPr>
          <p:spPr bwMode="auto">
            <a:xfrm>
              <a:off x="3723" y="1908"/>
              <a:ext cx="61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solidFill>
                    <a:srgbClr val="000066"/>
                  </a:solidFill>
                  <a:latin typeface="Times New Roman" panose="02020603050405020304" pitchFamily="18" charset="0"/>
                  <a:ea typeface="楷体_GB2312" pitchFamily="49" charset="-122"/>
                </a:rPr>
                <a:t>D/A</a:t>
              </a:r>
            </a:p>
          </p:txBody>
        </p:sp>
        <p:sp>
          <p:nvSpPr>
            <p:cNvPr id="26658" name="Line 14">
              <a:extLst>
                <a:ext uri="{FF2B5EF4-FFF2-40B4-BE49-F238E27FC236}">
                  <a16:creationId xmlns:a16="http://schemas.microsoft.com/office/drawing/2014/main" id="{B63756FB-C239-FECE-F4A8-12091868AAD7}"/>
                </a:ext>
              </a:extLst>
            </p:cNvPr>
            <p:cNvSpPr>
              <a:spLocks noChangeShapeType="1"/>
            </p:cNvSpPr>
            <p:nvPr/>
          </p:nvSpPr>
          <p:spPr bwMode="auto">
            <a:xfrm>
              <a:off x="2381" y="1927"/>
              <a:ext cx="1" cy="2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15">
              <a:extLst>
                <a:ext uri="{FF2B5EF4-FFF2-40B4-BE49-F238E27FC236}">
                  <a16:creationId xmlns:a16="http://schemas.microsoft.com/office/drawing/2014/main" id="{495B6434-E67D-15D0-CBF4-798A7149D6E5}"/>
                </a:ext>
              </a:extLst>
            </p:cNvPr>
            <p:cNvSpPr>
              <a:spLocks noChangeShapeType="1"/>
            </p:cNvSpPr>
            <p:nvPr/>
          </p:nvSpPr>
          <p:spPr bwMode="auto">
            <a:xfrm>
              <a:off x="3659" y="1910"/>
              <a:ext cx="1" cy="2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0" name="Line 16">
              <a:extLst>
                <a:ext uri="{FF2B5EF4-FFF2-40B4-BE49-F238E27FC236}">
                  <a16:creationId xmlns:a16="http://schemas.microsoft.com/office/drawing/2014/main" id="{CCC86E9E-0864-F647-C874-FCC6630D52B4}"/>
                </a:ext>
              </a:extLst>
            </p:cNvPr>
            <p:cNvSpPr>
              <a:spLocks noChangeShapeType="1"/>
            </p:cNvSpPr>
            <p:nvPr/>
          </p:nvSpPr>
          <p:spPr bwMode="auto">
            <a:xfrm>
              <a:off x="1203" y="4128"/>
              <a:ext cx="312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Line 17">
              <a:extLst>
                <a:ext uri="{FF2B5EF4-FFF2-40B4-BE49-F238E27FC236}">
                  <a16:creationId xmlns:a16="http://schemas.microsoft.com/office/drawing/2014/main" id="{EA13341D-52D2-0B82-D0DC-2CFF41944608}"/>
                </a:ext>
              </a:extLst>
            </p:cNvPr>
            <p:cNvSpPr>
              <a:spLocks noChangeShapeType="1"/>
            </p:cNvSpPr>
            <p:nvPr/>
          </p:nvSpPr>
          <p:spPr bwMode="auto">
            <a:xfrm>
              <a:off x="1203" y="2220"/>
              <a:ext cx="31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2" name="Text Box 18">
              <a:extLst>
                <a:ext uri="{FF2B5EF4-FFF2-40B4-BE49-F238E27FC236}">
                  <a16:creationId xmlns:a16="http://schemas.microsoft.com/office/drawing/2014/main" id="{28FAE2B1-1DBF-A41D-AE4A-7EFE5605CF98}"/>
                </a:ext>
              </a:extLst>
            </p:cNvPr>
            <p:cNvSpPr txBox="1">
              <a:spLocks noChangeArrowheads="1"/>
            </p:cNvSpPr>
            <p:nvPr/>
          </p:nvSpPr>
          <p:spPr bwMode="auto">
            <a:xfrm>
              <a:off x="1460" y="219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3" name="Text Box 19">
              <a:extLst>
                <a:ext uri="{FF2B5EF4-FFF2-40B4-BE49-F238E27FC236}">
                  <a16:creationId xmlns:a16="http://schemas.microsoft.com/office/drawing/2014/main" id="{B31B82D2-7E4A-DF00-21C1-90807C1D89FE}"/>
                </a:ext>
              </a:extLst>
            </p:cNvPr>
            <p:cNvSpPr txBox="1">
              <a:spLocks noChangeArrowheads="1"/>
            </p:cNvSpPr>
            <p:nvPr/>
          </p:nvSpPr>
          <p:spPr bwMode="auto">
            <a:xfrm>
              <a:off x="1459" y="314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64" name="Text Box 20">
              <a:extLst>
                <a:ext uri="{FF2B5EF4-FFF2-40B4-BE49-F238E27FC236}">
                  <a16:creationId xmlns:a16="http://schemas.microsoft.com/office/drawing/2014/main" id="{E344B1FD-AF27-409D-F994-6ED60597FC2C}"/>
                </a:ext>
              </a:extLst>
            </p:cNvPr>
            <p:cNvSpPr txBox="1">
              <a:spLocks noChangeArrowheads="1"/>
            </p:cNvSpPr>
            <p:nvPr/>
          </p:nvSpPr>
          <p:spPr bwMode="auto">
            <a:xfrm>
              <a:off x="1448" y="243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5" name="Text Box 21">
              <a:extLst>
                <a:ext uri="{FF2B5EF4-FFF2-40B4-BE49-F238E27FC236}">
                  <a16:creationId xmlns:a16="http://schemas.microsoft.com/office/drawing/2014/main" id="{F7A4C057-A17C-44C6-8EBC-64ABE3BD6DC6}"/>
                </a:ext>
              </a:extLst>
            </p:cNvPr>
            <p:cNvSpPr txBox="1">
              <a:spLocks noChangeArrowheads="1"/>
            </p:cNvSpPr>
            <p:nvPr/>
          </p:nvSpPr>
          <p:spPr bwMode="auto">
            <a:xfrm>
              <a:off x="1466" y="267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6" name="Text Box 22">
              <a:extLst>
                <a:ext uri="{FF2B5EF4-FFF2-40B4-BE49-F238E27FC236}">
                  <a16:creationId xmlns:a16="http://schemas.microsoft.com/office/drawing/2014/main" id="{070C6899-4037-9C29-3FEF-F44DFE91FDDA}"/>
                </a:ext>
              </a:extLst>
            </p:cNvPr>
            <p:cNvSpPr txBox="1">
              <a:spLocks noChangeArrowheads="1"/>
            </p:cNvSpPr>
            <p:nvPr/>
          </p:nvSpPr>
          <p:spPr bwMode="auto">
            <a:xfrm>
              <a:off x="1460" y="291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7" name="Text Box 23">
              <a:extLst>
                <a:ext uri="{FF2B5EF4-FFF2-40B4-BE49-F238E27FC236}">
                  <a16:creationId xmlns:a16="http://schemas.microsoft.com/office/drawing/2014/main" id="{C805E7FB-F5D1-C4D4-38CA-596C02365821}"/>
                </a:ext>
              </a:extLst>
            </p:cNvPr>
            <p:cNvSpPr txBox="1">
              <a:spLocks noChangeArrowheads="1"/>
            </p:cNvSpPr>
            <p:nvPr/>
          </p:nvSpPr>
          <p:spPr bwMode="auto">
            <a:xfrm>
              <a:off x="1742" y="220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8" name="Text Box 24">
              <a:extLst>
                <a:ext uri="{FF2B5EF4-FFF2-40B4-BE49-F238E27FC236}">
                  <a16:creationId xmlns:a16="http://schemas.microsoft.com/office/drawing/2014/main" id="{B41F4B02-2D34-A801-6FB0-31328DFB8582}"/>
                </a:ext>
              </a:extLst>
            </p:cNvPr>
            <p:cNvSpPr txBox="1">
              <a:spLocks noChangeArrowheads="1"/>
            </p:cNvSpPr>
            <p:nvPr/>
          </p:nvSpPr>
          <p:spPr bwMode="auto">
            <a:xfrm>
              <a:off x="1754" y="244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69" name="Text Box 25">
              <a:extLst>
                <a:ext uri="{FF2B5EF4-FFF2-40B4-BE49-F238E27FC236}">
                  <a16:creationId xmlns:a16="http://schemas.microsoft.com/office/drawing/2014/main" id="{AEAACD56-E7B7-197A-621C-FDA88BE69D4F}"/>
                </a:ext>
              </a:extLst>
            </p:cNvPr>
            <p:cNvSpPr txBox="1">
              <a:spLocks noChangeArrowheads="1"/>
            </p:cNvSpPr>
            <p:nvPr/>
          </p:nvSpPr>
          <p:spPr bwMode="auto">
            <a:xfrm>
              <a:off x="1748" y="315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0" name="Text Box 26">
              <a:extLst>
                <a:ext uri="{FF2B5EF4-FFF2-40B4-BE49-F238E27FC236}">
                  <a16:creationId xmlns:a16="http://schemas.microsoft.com/office/drawing/2014/main" id="{36D6280D-048F-B8C6-919A-54F54D204A0E}"/>
                </a:ext>
              </a:extLst>
            </p:cNvPr>
            <p:cNvSpPr txBox="1">
              <a:spLocks noChangeArrowheads="1"/>
            </p:cNvSpPr>
            <p:nvPr/>
          </p:nvSpPr>
          <p:spPr bwMode="auto">
            <a:xfrm>
              <a:off x="1754" y="339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1" name="Text Box 27">
              <a:extLst>
                <a:ext uri="{FF2B5EF4-FFF2-40B4-BE49-F238E27FC236}">
                  <a16:creationId xmlns:a16="http://schemas.microsoft.com/office/drawing/2014/main" id="{044D7AF6-A3F6-CFD7-B54D-6A9798E7DDE7}"/>
                </a:ext>
              </a:extLst>
            </p:cNvPr>
            <p:cNvSpPr txBox="1">
              <a:spLocks noChangeArrowheads="1"/>
            </p:cNvSpPr>
            <p:nvPr/>
          </p:nvSpPr>
          <p:spPr bwMode="auto">
            <a:xfrm>
              <a:off x="2041" y="2198"/>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2" name="Text Box 28">
              <a:extLst>
                <a:ext uri="{FF2B5EF4-FFF2-40B4-BE49-F238E27FC236}">
                  <a16:creationId xmlns:a16="http://schemas.microsoft.com/office/drawing/2014/main" id="{1E7EC525-1138-E96F-67FD-13061C254CA7}"/>
                </a:ext>
              </a:extLst>
            </p:cNvPr>
            <p:cNvSpPr txBox="1">
              <a:spLocks noChangeArrowheads="1"/>
            </p:cNvSpPr>
            <p:nvPr/>
          </p:nvSpPr>
          <p:spPr bwMode="auto">
            <a:xfrm>
              <a:off x="2023" y="2672"/>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3" name="Text Box 29">
              <a:extLst>
                <a:ext uri="{FF2B5EF4-FFF2-40B4-BE49-F238E27FC236}">
                  <a16:creationId xmlns:a16="http://schemas.microsoft.com/office/drawing/2014/main" id="{3FF044E7-3342-6E53-F659-27234C926B15}"/>
                </a:ext>
              </a:extLst>
            </p:cNvPr>
            <p:cNvSpPr txBox="1">
              <a:spLocks noChangeArrowheads="1"/>
            </p:cNvSpPr>
            <p:nvPr/>
          </p:nvSpPr>
          <p:spPr bwMode="auto">
            <a:xfrm>
              <a:off x="2029" y="314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4" name="Text Box 30">
              <a:extLst>
                <a:ext uri="{FF2B5EF4-FFF2-40B4-BE49-F238E27FC236}">
                  <a16:creationId xmlns:a16="http://schemas.microsoft.com/office/drawing/2014/main" id="{9E8FF147-6BBA-629C-23AA-CC020DBD3D62}"/>
                </a:ext>
              </a:extLst>
            </p:cNvPr>
            <p:cNvSpPr txBox="1">
              <a:spLocks noChangeArrowheads="1"/>
            </p:cNvSpPr>
            <p:nvPr/>
          </p:nvSpPr>
          <p:spPr bwMode="auto">
            <a:xfrm>
              <a:off x="2035" y="362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75" name="Text Box 31">
              <a:extLst>
                <a:ext uri="{FF2B5EF4-FFF2-40B4-BE49-F238E27FC236}">
                  <a16:creationId xmlns:a16="http://schemas.microsoft.com/office/drawing/2014/main" id="{5803476A-FB1A-3A0D-6167-CC8489EF9F0C}"/>
                </a:ext>
              </a:extLst>
            </p:cNvPr>
            <p:cNvSpPr txBox="1">
              <a:spLocks noChangeArrowheads="1"/>
            </p:cNvSpPr>
            <p:nvPr/>
          </p:nvSpPr>
          <p:spPr bwMode="auto">
            <a:xfrm>
              <a:off x="1459" y="338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76" name="Text Box 32">
              <a:extLst>
                <a:ext uri="{FF2B5EF4-FFF2-40B4-BE49-F238E27FC236}">
                  <a16:creationId xmlns:a16="http://schemas.microsoft.com/office/drawing/2014/main" id="{DB0D27E9-2D77-058E-6882-FA5F2AEB9A59}"/>
                </a:ext>
              </a:extLst>
            </p:cNvPr>
            <p:cNvSpPr txBox="1">
              <a:spLocks noChangeArrowheads="1"/>
            </p:cNvSpPr>
            <p:nvPr/>
          </p:nvSpPr>
          <p:spPr bwMode="auto">
            <a:xfrm>
              <a:off x="1453" y="362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77" name="Text Box 33">
              <a:extLst>
                <a:ext uri="{FF2B5EF4-FFF2-40B4-BE49-F238E27FC236}">
                  <a16:creationId xmlns:a16="http://schemas.microsoft.com/office/drawing/2014/main" id="{DDE6425E-3330-BC73-44DE-048683D713DD}"/>
                </a:ext>
              </a:extLst>
            </p:cNvPr>
            <p:cNvSpPr txBox="1">
              <a:spLocks noChangeArrowheads="1"/>
            </p:cNvSpPr>
            <p:nvPr/>
          </p:nvSpPr>
          <p:spPr bwMode="auto">
            <a:xfrm>
              <a:off x="1459" y="3848"/>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78" name="Text Box 34">
              <a:extLst>
                <a:ext uri="{FF2B5EF4-FFF2-40B4-BE49-F238E27FC236}">
                  <a16:creationId xmlns:a16="http://schemas.microsoft.com/office/drawing/2014/main" id="{275E73CA-B4EC-B41F-06EA-8EC72CEBE674}"/>
                </a:ext>
              </a:extLst>
            </p:cNvPr>
            <p:cNvSpPr txBox="1">
              <a:spLocks noChangeArrowheads="1"/>
            </p:cNvSpPr>
            <p:nvPr/>
          </p:nvSpPr>
          <p:spPr bwMode="auto">
            <a:xfrm>
              <a:off x="1738" y="2671"/>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79" name="Text Box 35">
              <a:extLst>
                <a:ext uri="{FF2B5EF4-FFF2-40B4-BE49-F238E27FC236}">
                  <a16:creationId xmlns:a16="http://schemas.microsoft.com/office/drawing/2014/main" id="{CE098589-2A08-D026-7BF9-6A791E794BF5}"/>
                </a:ext>
              </a:extLst>
            </p:cNvPr>
            <p:cNvSpPr txBox="1">
              <a:spLocks noChangeArrowheads="1"/>
            </p:cNvSpPr>
            <p:nvPr/>
          </p:nvSpPr>
          <p:spPr bwMode="auto">
            <a:xfrm>
              <a:off x="1744" y="2911"/>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0" name="Text Box 36">
              <a:extLst>
                <a:ext uri="{FF2B5EF4-FFF2-40B4-BE49-F238E27FC236}">
                  <a16:creationId xmlns:a16="http://schemas.microsoft.com/office/drawing/2014/main" id="{8437A2BA-E454-57D0-1A47-0D612A91CC53}"/>
                </a:ext>
              </a:extLst>
            </p:cNvPr>
            <p:cNvSpPr txBox="1">
              <a:spLocks noChangeArrowheads="1"/>
            </p:cNvSpPr>
            <p:nvPr/>
          </p:nvSpPr>
          <p:spPr bwMode="auto">
            <a:xfrm>
              <a:off x="1750" y="361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1" name="Text Box 37">
              <a:extLst>
                <a:ext uri="{FF2B5EF4-FFF2-40B4-BE49-F238E27FC236}">
                  <a16:creationId xmlns:a16="http://schemas.microsoft.com/office/drawing/2014/main" id="{B3B6AE79-EFC6-8197-58AB-E6AC4D278159}"/>
                </a:ext>
              </a:extLst>
            </p:cNvPr>
            <p:cNvSpPr txBox="1">
              <a:spLocks noChangeArrowheads="1"/>
            </p:cNvSpPr>
            <p:nvPr/>
          </p:nvSpPr>
          <p:spPr bwMode="auto">
            <a:xfrm>
              <a:off x="1738" y="385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2" name="Text Box 38">
              <a:extLst>
                <a:ext uri="{FF2B5EF4-FFF2-40B4-BE49-F238E27FC236}">
                  <a16:creationId xmlns:a16="http://schemas.microsoft.com/office/drawing/2014/main" id="{35A96C3B-3EB8-06B9-0538-43006F8A1993}"/>
                </a:ext>
              </a:extLst>
            </p:cNvPr>
            <p:cNvSpPr txBox="1">
              <a:spLocks noChangeArrowheads="1"/>
            </p:cNvSpPr>
            <p:nvPr/>
          </p:nvSpPr>
          <p:spPr bwMode="auto">
            <a:xfrm>
              <a:off x="2035" y="244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3" name="Text Box 39">
              <a:extLst>
                <a:ext uri="{FF2B5EF4-FFF2-40B4-BE49-F238E27FC236}">
                  <a16:creationId xmlns:a16="http://schemas.microsoft.com/office/drawing/2014/main" id="{811F7977-5008-A329-619A-1789C9791ED7}"/>
                </a:ext>
              </a:extLst>
            </p:cNvPr>
            <p:cNvSpPr txBox="1">
              <a:spLocks noChangeArrowheads="1"/>
            </p:cNvSpPr>
            <p:nvPr/>
          </p:nvSpPr>
          <p:spPr bwMode="auto">
            <a:xfrm>
              <a:off x="2023" y="292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4" name="Text Box 40">
              <a:extLst>
                <a:ext uri="{FF2B5EF4-FFF2-40B4-BE49-F238E27FC236}">
                  <a16:creationId xmlns:a16="http://schemas.microsoft.com/office/drawing/2014/main" id="{D02B6B81-347E-2A6A-0179-AB16B789D98F}"/>
                </a:ext>
              </a:extLst>
            </p:cNvPr>
            <p:cNvSpPr txBox="1">
              <a:spLocks noChangeArrowheads="1"/>
            </p:cNvSpPr>
            <p:nvPr/>
          </p:nvSpPr>
          <p:spPr bwMode="auto">
            <a:xfrm>
              <a:off x="2029" y="337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5" name="Text Box 41">
              <a:extLst>
                <a:ext uri="{FF2B5EF4-FFF2-40B4-BE49-F238E27FC236}">
                  <a16:creationId xmlns:a16="http://schemas.microsoft.com/office/drawing/2014/main" id="{CC6AA973-38AD-6F9F-4223-BF96FD2C2CA7}"/>
                </a:ext>
              </a:extLst>
            </p:cNvPr>
            <p:cNvSpPr txBox="1">
              <a:spLocks noChangeArrowheads="1"/>
            </p:cNvSpPr>
            <p:nvPr/>
          </p:nvSpPr>
          <p:spPr bwMode="auto">
            <a:xfrm>
              <a:off x="2035" y="385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686" name="Text Box 42">
              <a:extLst>
                <a:ext uri="{FF2B5EF4-FFF2-40B4-BE49-F238E27FC236}">
                  <a16:creationId xmlns:a16="http://schemas.microsoft.com/office/drawing/2014/main" id="{D4678DA9-F75B-3735-9389-498BAE65423C}"/>
                </a:ext>
              </a:extLst>
            </p:cNvPr>
            <p:cNvSpPr txBox="1">
              <a:spLocks noChangeArrowheads="1"/>
            </p:cNvSpPr>
            <p:nvPr/>
          </p:nvSpPr>
          <p:spPr bwMode="auto">
            <a:xfrm>
              <a:off x="2514" y="220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87" name="Text Box 43">
              <a:extLst>
                <a:ext uri="{FF2B5EF4-FFF2-40B4-BE49-F238E27FC236}">
                  <a16:creationId xmlns:a16="http://schemas.microsoft.com/office/drawing/2014/main" id="{3916BC53-B314-C735-C005-F08F04280A7E}"/>
                </a:ext>
              </a:extLst>
            </p:cNvPr>
            <p:cNvSpPr txBox="1">
              <a:spLocks noChangeArrowheads="1"/>
            </p:cNvSpPr>
            <p:nvPr/>
          </p:nvSpPr>
          <p:spPr bwMode="auto">
            <a:xfrm>
              <a:off x="2520" y="244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88" name="Text Box 44">
              <a:extLst>
                <a:ext uri="{FF2B5EF4-FFF2-40B4-BE49-F238E27FC236}">
                  <a16:creationId xmlns:a16="http://schemas.microsoft.com/office/drawing/2014/main" id="{120ED729-7704-86B3-E96A-DC7BFDDB5C49}"/>
                </a:ext>
              </a:extLst>
            </p:cNvPr>
            <p:cNvSpPr txBox="1">
              <a:spLocks noChangeArrowheads="1"/>
            </p:cNvSpPr>
            <p:nvPr/>
          </p:nvSpPr>
          <p:spPr bwMode="auto">
            <a:xfrm>
              <a:off x="2526" y="268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89" name="Text Box 45">
              <a:extLst>
                <a:ext uri="{FF2B5EF4-FFF2-40B4-BE49-F238E27FC236}">
                  <a16:creationId xmlns:a16="http://schemas.microsoft.com/office/drawing/2014/main" id="{5FED1F25-91F4-F266-CB64-C4DC587C4892}"/>
                </a:ext>
              </a:extLst>
            </p:cNvPr>
            <p:cNvSpPr txBox="1">
              <a:spLocks noChangeArrowheads="1"/>
            </p:cNvSpPr>
            <p:nvPr/>
          </p:nvSpPr>
          <p:spPr bwMode="auto">
            <a:xfrm>
              <a:off x="2514" y="362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0" name="Text Box 46">
              <a:extLst>
                <a:ext uri="{FF2B5EF4-FFF2-40B4-BE49-F238E27FC236}">
                  <a16:creationId xmlns:a16="http://schemas.microsoft.com/office/drawing/2014/main" id="{7E02D66D-65C2-15E7-F4E9-10687D079422}"/>
                </a:ext>
              </a:extLst>
            </p:cNvPr>
            <p:cNvSpPr txBox="1">
              <a:spLocks noChangeArrowheads="1"/>
            </p:cNvSpPr>
            <p:nvPr/>
          </p:nvSpPr>
          <p:spPr bwMode="auto">
            <a:xfrm>
              <a:off x="2508" y="386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1" name="Text Box 47">
              <a:extLst>
                <a:ext uri="{FF2B5EF4-FFF2-40B4-BE49-F238E27FC236}">
                  <a16:creationId xmlns:a16="http://schemas.microsoft.com/office/drawing/2014/main" id="{4CC9CA18-E515-05AC-4456-42F1A8206B67}"/>
                </a:ext>
              </a:extLst>
            </p:cNvPr>
            <p:cNvSpPr txBox="1">
              <a:spLocks noChangeArrowheads="1"/>
            </p:cNvSpPr>
            <p:nvPr/>
          </p:nvSpPr>
          <p:spPr bwMode="auto">
            <a:xfrm>
              <a:off x="2792" y="2197"/>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2" name="Text Box 48">
              <a:extLst>
                <a:ext uri="{FF2B5EF4-FFF2-40B4-BE49-F238E27FC236}">
                  <a16:creationId xmlns:a16="http://schemas.microsoft.com/office/drawing/2014/main" id="{DFDEB78D-5088-315F-284E-E123046FB3F2}"/>
                </a:ext>
              </a:extLst>
            </p:cNvPr>
            <p:cNvSpPr txBox="1">
              <a:spLocks noChangeArrowheads="1"/>
            </p:cNvSpPr>
            <p:nvPr/>
          </p:nvSpPr>
          <p:spPr bwMode="auto">
            <a:xfrm>
              <a:off x="2798" y="2437"/>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3" name="Text Box 49">
              <a:extLst>
                <a:ext uri="{FF2B5EF4-FFF2-40B4-BE49-F238E27FC236}">
                  <a16:creationId xmlns:a16="http://schemas.microsoft.com/office/drawing/2014/main" id="{560AEFAB-D501-0071-E661-D183E79A5AF6}"/>
                </a:ext>
              </a:extLst>
            </p:cNvPr>
            <p:cNvSpPr txBox="1">
              <a:spLocks noChangeArrowheads="1"/>
            </p:cNvSpPr>
            <p:nvPr/>
          </p:nvSpPr>
          <p:spPr bwMode="auto">
            <a:xfrm>
              <a:off x="2798" y="2911"/>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4" name="Text Box 50">
              <a:extLst>
                <a:ext uri="{FF2B5EF4-FFF2-40B4-BE49-F238E27FC236}">
                  <a16:creationId xmlns:a16="http://schemas.microsoft.com/office/drawing/2014/main" id="{A3D9617D-081A-7C3E-883B-516DD5FB2DB0}"/>
                </a:ext>
              </a:extLst>
            </p:cNvPr>
            <p:cNvSpPr txBox="1">
              <a:spLocks noChangeArrowheads="1"/>
            </p:cNvSpPr>
            <p:nvPr/>
          </p:nvSpPr>
          <p:spPr bwMode="auto">
            <a:xfrm>
              <a:off x="2804" y="338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5" name="Text Box 51">
              <a:extLst>
                <a:ext uri="{FF2B5EF4-FFF2-40B4-BE49-F238E27FC236}">
                  <a16:creationId xmlns:a16="http://schemas.microsoft.com/office/drawing/2014/main" id="{56CEE4BE-43B8-3F5F-7F16-63E8BF9ABE79}"/>
                </a:ext>
              </a:extLst>
            </p:cNvPr>
            <p:cNvSpPr txBox="1">
              <a:spLocks noChangeArrowheads="1"/>
            </p:cNvSpPr>
            <p:nvPr/>
          </p:nvSpPr>
          <p:spPr bwMode="auto">
            <a:xfrm>
              <a:off x="2798" y="385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6" name="Text Box 52">
              <a:extLst>
                <a:ext uri="{FF2B5EF4-FFF2-40B4-BE49-F238E27FC236}">
                  <a16:creationId xmlns:a16="http://schemas.microsoft.com/office/drawing/2014/main" id="{F12B1C2C-544D-FA1F-FC86-2A808A325911}"/>
                </a:ext>
              </a:extLst>
            </p:cNvPr>
            <p:cNvSpPr txBox="1">
              <a:spLocks noChangeArrowheads="1"/>
            </p:cNvSpPr>
            <p:nvPr/>
          </p:nvSpPr>
          <p:spPr bwMode="auto">
            <a:xfrm>
              <a:off x="3051" y="220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7" name="Text Box 53">
              <a:extLst>
                <a:ext uri="{FF2B5EF4-FFF2-40B4-BE49-F238E27FC236}">
                  <a16:creationId xmlns:a16="http://schemas.microsoft.com/office/drawing/2014/main" id="{CC45D495-3B9B-11E6-1866-5527B2106D64}"/>
                </a:ext>
              </a:extLst>
            </p:cNvPr>
            <p:cNvSpPr txBox="1">
              <a:spLocks noChangeArrowheads="1"/>
            </p:cNvSpPr>
            <p:nvPr/>
          </p:nvSpPr>
          <p:spPr bwMode="auto">
            <a:xfrm>
              <a:off x="3057" y="268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8" name="Text Box 54">
              <a:extLst>
                <a:ext uri="{FF2B5EF4-FFF2-40B4-BE49-F238E27FC236}">
                  <a16:creationId xmlns:a16="http://schemas.microsoft.com/office/drawing/2014/main" id="{3658155A-A0A8-10B4-DD2D-CD2781E7F3B2}"/>
                </a:ext>
              </a:extLst>
            </p:cNvPr>
            <p:cNvSpPr txBox="1">
              <a:spLocks noChangeArrowheads="1"/>
            </p:cNvSpPr>
            <p:nvPr/>
          </p:nvSpPr>
          <p:spPr bwMode="auto">
            <a:xfrm>
              <a:off x="3063" y="290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699" name="Text Box 55">
              <a:extLst>
                <a:ext uri="{FF2B5EF4-FFF2-40B4-BE49-F238E27FC236}">
                  <a16:creationId xmlns:a16="http://schemas.microsoft.com/office/drawing/2014/main" id="{CC0B422D-E85E-6604-FCBA-1A280F8BD1A2}"/>
                </a:ext>
              </a:extLst>
            </p:cNvPr>
            <p:cNvSpPr txBox="1">
              <a:spLocks noChangeArrowheads="1"/>
            </p:cNvSpPr>
            <p:nvPr/>
          </p:nvSpPr>
          <p:spPr bwMode="auto">
            <a:xfrm>
              <a:off x="3063" y="314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0" name="Text Box 56">
              <a:extLst>
                <a:ext uri="{FF2B5EF4-FFF2-40B4-BE49-F238E27FC236}">
                  <a16:creationId xmlns:a16="http://schemas.microsoft.com/office/drawing/2014/main" id="{03310295-6A48-E17F-8A3A-91163094E77E}"/>
                </a:ext>
              </a:extLst>
            </p:cNvPr>
            <p:cNvSpPr txBox="1">
              <a:spLocks noChangeArrowheads="1"/>
            </p:cNvSpPr>
            <p:nvPr/>
          </p:nvSpPr>
          <p:spPr bwMode="auto">
            <a:xfrm>
              <a:off x="3057" y="3385"/>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1" name="Text Box 57">
              <a:extLst>
                <a:ext uri="{FF2B5EF4-FFF2-40B4-BE49-F238E27FC236}">
                  <a16:creationId xmlns:a16="http://schemas.microsoft.com/office/drawing/2014/main" id="{C44161C9-7AFF-DC83-916C-EBD11F1713B7}"/>
                </a:ext>
              </a:extLst>
            </p:cNvPr>
            <p:cNvSpPr txBox="1">
              <a:spLocks noChangeArrowheads="1"/>
            </p:cNvSpPr>
            <p:nvPr/>
          </p:nvSpPr>
          <p:spPr bwMode="auto">
            <a:xfrm>
              <a:off x="3313" y="2208"/>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2" name="Text Box 58">
              <a:extLst>
                <a:ext uri="{FF2B5EF4-FFF2-40B4-BE49-F238E27FC236}">
                  <a16:creationId xmlns:a16="http://schemas.microsoft.com/office/drawing/2014/main" id="{FD56671B-07EF-0B36-C422-ABBC3DC683C9}"/>
                </a:ext>
              </a:extLst>
            </p:cNvPr>
            <p:cNvSpPr txBox="1">
              <a:spLocks noChangeArrowheads="1"/>
            </p:cNvSpPr>
            <p:nvPr/>
          </p:nvSpPr>
          <p:spPr bwMode="auto">
            <a:xfrm>
              <a:off x="3316" y="2448"/>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3" name="Text Box 59">
              <a:extLst>
                <a:ext uri="{FF2B5EF4-FFF2-40B4-BE49-F238E27FC236}">
                  <a16:creationId xmlns:a16="http://schemas.microsoft.com/office/drawing/2014/main" id="{23786F97-8EFF-052F-B98B-9B415DB51C4F}"/>
                </a:ext>
              </a:extLst>
            </p:cNvPr>
            <p:cNvSpPr txBox="1">
              <a:spLocks noChangeArrowheads="1"/>
            </p:cNvSpPr>
            <p:nvPr/>
          </p:nvSpPr>
          <p:spPr bwMode="auto">
            <a:xfrm>
              <a:off x="3322" y="267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4" name="Text Box 60">
              <a:extLst>
                <a:ext uri="{FF2B5EF4-FFF2-40B4-BE49-F238E27FC236}">
                  <a16:creationId xmlns:a16="http://schemas.microsoft.com/office/drawing/2014/main" id="{3C589725-E66D-D3CB-9D4F-8C070565D4CA}"/>
                </a:ext>
              </a:extLst>
            </p:cNvPr>
            <p:cNvSpPr txBox="1">
              <a:spLocks noChangeArrowheads="1"/>
            </p:cNvSpPr>
            <p:nvPr/>
          </p:nvSpPr>
          <p:spPr bwMode="auto">
            <a:xfrm>
              <a:off x="3328" y="291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5" name="Text Box 61">
              <a:extLst>
                <a:ext uri="{FF2B5EF4-FFF2-40B4-BE49-F238E27FC236}">
                  <a16:creationId xmlns:a16="http://schemas.microsoft.com/office/drawing/2014/main" id="{15199C46-8EF8-2238-A956-B2365896B5FB}"/>
                </a:ext>
              </a:extLst>
            </p:cNvPr>
            <p:cNvSpPr txBox="1">
              <a:spLocks noChangeArrowheads="1"/>
            </p:cNvSpPr>
            <p:nvPr/>
          </p:nvSpPr>
          <p:spPr bwMode="auto">
            <a:xfrm>
              <a:off x="3331" y="315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6" name="Text Box 62">
              <a:extLst>
                <a:ext uri="{FF2B5EF4-FFF2-40B4-BE49-F238E27FC236}">
                  <a16:creationId xmlns:a16="http://schemas.microsoft.com/office/drawing/2014/main" id="{FEAA1835-0D8B-72D7-D18D-1DAF5BEDA76B}"/>
                </a:ext>
              </a:extLst>
            </p:cNvPr>
            <p:cNvSpPr txBox="1">
              <a:spLocks noChangeArrowheads="1"/>
            </p:cNvSpPr>
            <p:nvPr/>
          </p:nvSpPr>
          <p:spPr bwMode="auto">
            <a:xfrm>
              <a:off x="3322" y="3624"/>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7" name="Text Box 63">
              <a:extLst>
                <a:ext uri="{FF2B5EF4-FFF2-40B4-BE49-F238E27FC236}">
                  <a16:creationId xmlns:a16="http://schemas.microsoft.com/office/drawing/2014/main" id="{7CC8D603-A272-1264-54D6-B30956E95133}"/>
                </a:ext>
              </a:extLst>
            </p:cNvPr>
            <p:cNvSpPr txBox="1">
              <a:spLocks noChangeArrowheads="1"/>
            </p:cNvSpPr>
            <p:nvPr/>
          </p:nvSpPr>
          <p:spPr bwMode="auto">
            <a:xfrm>
              <a:off x="3825" y="2211"/>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0</a:t>
              </a:r>
            </a:p>
          </p:txBody>
        </p:sp>
        <p:sp>
          <p:nvSpPr>
            <p:cNvPr id="26708" name="Text Box 64">
              <a:extLst>
                <a:ext uri="{FF2B5EF4-FFF2-40B4-BE49-F238E27FC236}">
                  <a16:creationId xmlns:a16="http://schemas.microsoft.com/office/drawing/2014/main" id="{69FAAF95-1356-AE47-038D-6E05690397C8}"/>
                </a:ext>
              </a:extLst>
            </p:cNvPr>
            <p:cNvSpPr txBox="1">
              <a:spLocks noChangeArrowheads="1"/>
            </p:cNvSpPr>
            <p:nvPr/>
          </p:nvSpPr>
          <p:spPr bwMode="auto">
            <a:xfrm>
              <a:off x="2513" y="2907"/>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09" name="Text Box 65">
              <a:extLst>
                <a:ext uri="{FF2B5EF4-FFF2-40B4-BE49-F238E27FC236}">
                  <a16:creationId xmlns:a16="http://schemas.microsoft.com/office/drawing/2014/main" id="{5370E24D-F66E-C155-DA4B-876793C3A8DD}"/>
                </a:ext>
              </a:extLst>
            </p:cNvPr>
            <p:cNvSpPr txBox="1">
              <a:spLocks noChangeArrowheads="1"/>
            </p:cNvSpPr>
            <p:nvPr/>
          </p:nvSpPr>
          <p:spPr bwMode="auto">
            <a:xfrm>
              <a:off x="2507" y="3147"/>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0" name="Text Box 66">
              <a:extLst>
                <a:ext uri="{FF2B5EF4-FFF2-40B4-BE49-F238E27FC236}">
                  <a16:creationId xmlns:a16="http://schemas.microsoft.com/office/drawing/2014/main" id="{EEDBC534-0FF1-6102-4754-A443D3C378A2}"/>
                </a:ext>
              </a:extLst>
            </p:cNvPr>
            <p:cNvSpPr txBox="1">
              <a:spLocks noChangeArrowheads="1"/>
            </p:cNvSpPr>
            <p:nvPr/>
          </p:nvSpPr>
          <p:spPr bwMode="auto">
            <a:xfrm>
              <a:off x="2513" y="3387"/>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1" name="Text Box 67">
              <a:extLst>
                <a:ext uri="{FF2B5EF4-FFF2-40B4-BE49-F238E27FC236}">
                  <a16:creationId xmlns:a16="http://schemas.microsoft.com/office/drawing/2014/main" id="{F08413A7-9B04-9364-FA6B-2D330587EE43}"/>
                </a:ext>
              </a:extLst>
            </p:cNvPr>
            <p:cNvSpPr txBox="1">
              <a:spLocks noChangeArrowheads="1"/>
            </p:cNvSpPr>
            <p:nvPr/>
          </p:nvSpPr>
          <p:spPr bwMode="auto">
            <a:xfrm>
              <a:off x="2791" y="268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2" name="Text Box 68">
              <a:extLst>
                <a:ext uri="{FF2B5EF4-FFF2-40B4-BE49-F238E27FC236}">
                  <a16:creationId xmlns:a16="http://schemas.microsoft.com/office/drawing/2014/main" id="{43804136-C9E4-F9C8-F732-8A88EA03FCDE}"/>
                </a:ext>
              </a:extLst>
            </p:cNvPr>
            <p:cNvSpPr txBox="1">
              <a:spLocks noChangeArrowheads="1"/>
            </p:cNvSpPr>
            <p:nvPr/>
          </p:nvSpPr>
          <p:spPr bwMode="auto">
            <a:xfrm>
              <a:off x="2797" y="3139"/>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3" name="Text Box 69">
              <a:extLst>
                <a:ext uri="{FF2B5EF4-FFF2-40B4-BE49-F238E27FC236}">
                  <a16:creationId xmlns:a16="http://schemas.microsoft.com/office/drawing/2014/main" id="{F5FD7C7A-6A5C-8057-BA05-774E900122AD}"/>
                </a:ext>
              </a:extLst>
            </p:cNvPr>
            <p:cNvSpPr txBox="1">
              <a:spLocks noChangeArrowheads="1"/>
            </p:cNvSpPr>
            <p:nvPr/>
          </p:nvSpPr>
          <p:spPr bwMode="auto">
            <a:xfrm>
              <a:off x="2803" y="3613"/>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4" name="Text Box 70">
              <a:extLst>
                <a:ext uri="{FF2B5EF4-FFF2-40B4-BE49-F238E27FC236}">
                  <a16:creationId xmlns:a16="http://schemas.microsoft.com/office/drawing/2014/main" id="{65A109E6-FE96-1BC9-9DE9-747D7AE1CF04}"/>
                </a:ext>
              </a:extLst>
            </p:cNvPr>
            <p:cNvSpPr txBox="1">
              <a:spLocks noChangeArrowheads="1"/>
            </p:cNvSpPr>
            <p:nvPr/>
          </p:nvSpPr>
          <p:spPr bwMode="auto">
            <a:xfrm>
              <a:off x="3044" y="2436"/>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5" name="Text Box 71">
              <a:extLst>
                <a:ext uri="{FF2B5EF4-FFF2-40B4-BE49-F238E27FC236}">
                  <a16:creationId xmlns:a16="http://schemas.microsoft.com/office/drawing/2014/main" id="{F4306627-3C90-B15D-0CF4-F1C01A317D65}"/>
                </a:ext>
              </a:extLst>
            </p:cNvPr>
            <p:cNvSpPr txBox="1">
              <a:spLocks noChangeArrowheads="1"/>
            </p:cNvSpPr>
            <p:nvPr/>
          </p:nvSpPr>
          <p:spPr bwMode="auto">
            <a:xfrm>
              <a:off x="3050" y="3612"/>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6" name="Text Box 72">
              <a:extLst>
                <a:ext uri="{FF2B5EF4-FFF2-40B4-BE49-F238E27FC236}">
                  <a16:creationId xmlns:a16="http://schemas.microsoft.com/office/drawing/2014/main" id="{88571D61-F16E-1CC9-C51C-673BD360720D}"/>
                </a:ext>
              </a:extLst>
            </p:cNvPr>
            <p:cNvSpPr txBox="1">
              <a:spLocks noChangeArrowheads="1"/>
            </p:cNvSpPr>
            <p:nvPr/>
          </p:nvSpPr>
          <p:spPr bwMode="auto">
            <a:xfrm>
              <a:off x="3056" y="3852"/>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7" name="Text Box 73">
              <a:extLst>
                <a:ext uri="{FF2B5EF4-FFF2-40B4-BE49-F238E27FC236}">
                  <a16:creationId xmlns:a16="http://schemas.microsoft.com/office/drawing/2014/main" id="{8E555094-B6E7-9B42-0872-62211DE0EC8F}"/>
                </a:ext>
              </a:extLst>
            </p:cNvPr>
            <p:cNvSpPr txBox="1">
              <a:spLocks noChangeArrowheads="1"/>
            </p:cNvSpPr>
            <p:nvPr/>
          </p:nvSpPr>
          <p:spPr bwMode="auto">
            <a:xfrm>
              <a:off x="3326" y="3390"/>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8" name="Text Box 74">
              <a:extLst>
                <a:ext uri="{FF2B5EF4-FFF2-40B4-BE49-F238E27FC236}">
                  <a16:creationId xmlns:a16="http://schemas.microsoft.com/office/drawing/2014/main" id="{AB049B8D-D7F8-C8CE-05E6-9D5C39CF246C}"/>
                </a:ext>
              </a:extLst>
            </p:cNvPr>
            <p:cNvSpPr txBox="1">
              <a:spLocks noChangeArrowheads="1"/>
            </p:cNvSpPr>
            <p:nvPr/>
          </p:nvSpPr>
          <p:spPr bwMode="auto">
            <a:xfrm>
              <a:off x="3332" y="3864"/>
              <a:ext cx="291"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a:t>
              </a:r>
            </a:p>
          </p:txBody>
        </p:sp>
        <p:sp>
          <p:nvSpPr>
            <p:cNvPr id="26719" name="Text Box 75">
              <a:extLst>
                <a:ext uri="{FF2B5EF4-FFF2-40B4-BE49-F238E27FC236}">
                  <a16:creationId xmlns:a16="http://schemas.microsoft.com/office/drawing/2014/main" id="{AF68F9A3-03B7-C88E-5A43-09ECB1B22033}"/>
                </a:ext>
              </a:extLst>
            </p:cNvPr>
            <p:cNvSpPr txBox="1">
              <a:spLocks noChangeArrowheads="1"/>
            </p:cNvSpPr>
            <p:nvPr/>
          </p:nvSpPr>
          <p:spPr bwMode="auto">
            <a:xfrm>
              <a:off x="3836" y="2436"/>
              <a:ext cx="20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2</a:t>
              </a:r>
            </a:p>
          </p:txBody>
        </p:sp>
        <p:sp>
          <p:nvSpPr>
            <p:cNvPr id="26720" name="Text Box 76">
              <a:extLst>
                <a:ext uri="{FF2B5EF4-FFF2-40B4-BE49-F238E27FC236}">
                  <a16:creationId xmlns:a16="http://schemas.microsoft.com/office/drawing/2014/main" id="{B2540ACF-6F95-C660-0361-DAEC7931A538}"/>
                </a:ext>
              </a:extLst>
            </p:cNvPr>
            <p:cNvSpPr txBox="1">
              <a:spLocks noChangeArrowheads="1"/>
            </p:cNvSpPr>
            <p:nvPr/>
          </p:nvSpPr>
          <p:spPr bwMode="auto">
            <a:xfrm>
              <a:off x="3835" y="2677"/>
              <a:ext cx="2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4</a:t>
              </a:r>
            </a:p>
          </p:txBody>
        </p:sp>
        <p:sp>
          <p:nvSpPr>
            <p:cNvPr id="26721" name="Text Box 77">
              <a:extLst>
                <a:ext uri="{FF2B5EF4-FFF2-40B4-BE49-F238E27FC236}">
                  <a16:creationId xmlns:a16="http://schemas.microsoft.com/office/drawing/2014/main" id="{4BBFF481-216B-57BE-DA27-F5F9B733D552}"/>
                </a:ext>
              </a:extLst>
            </p:cNvPr>
            <p:cNvSpPr txBox="1">
              <a:spLocks noChangeArrowheads="1"/>
            </p:cNvSpPr>
            <p:nvPr/>
          </p:nvSpPr>
          <p:spPr bwMode="auto">
            <a:xfrm>
              <a:off x="3846" y="2918"/>
              <a:ext cx="2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8</a:t>
              </a:r>
            </a:p>
          </p:txBody>
        </p:sp>
        <p:sp>
          <p:nvSpPr>
            <p:cNvPr id="26722" name="Text Box 78">
              <a:extLst>
                <a:ext uri="{FF2B5EF4-FFF2-40B4-BE49-F238E27FC236}">
                  <a16:creationId xmlns:a16="http://schemas.microsoft.com/office/drawing/2014/main" id="{5C0C1962-B7EA-3AF8-EDA5-AE50853B78B8}"/>
                </a:ext>
              </a:extLst>
            </p:cNvPr>
            <p:cNvSpPr txBox="1">
              <a:spLocks noChangeArrowheads="1"/>
            </p:cNvSpPr>
            <p:nvPr/>
          </p:nvSpPr>
          <p:spPr bwMode="auto">
            <a:xfrm>
              <a:off x="3797" y="3140"/>
              <a:ext cx="436"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12</a:t>
              </a:r>
            </a:p>
          </p:txBody>
        </p:sp>
        <p:sp>
          <p:nvSpPr>
            <p:cNvPr id="26723" name="Text Box 79">
              <a:extLst>
                <a:ext uri="{FF2B5EF4-FFF2-40B4-BE49-F238E27FC236}">
                  <a16:creationId xmlns:a16="http://schemas.microsoft.com/office/drawing/2014/main" id="{AC0801F8-577F-8C2F-C4F4-C64C647963CF}"/>
                </a:ext>
              </a:extLst>
            </p:cNvPr>
            <p:cNvSpPr txBox="1">
              <a:spLocks noChangeArrowheads="1"/>
            </p:cNvSpPr>
            <p:nvPr/>
          </p:nvSpPr>
          <p:spPr bwMode="auto">
            <a:xfrm>
              <a:off x="3849" y="3377"/>
              <a:ext cx="2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9</a:t>
              </a:r>
            </a:p>
          </p:txBody>
        </p:sp>
        <p:sp>
          <p:nvSpPr>
            <p:cNvPr id="26724" name="Text Box 80">
              <a:extLst>
                <a:ext uri="{FF2B5EF4-FFF2-40B4-BE49-F238E27FC236}">
                  <a16:creationId xmlns:a16="http://schemas.microsoft.com/office/drawing/2014/main" id="{A4CEC6B9-4C2E-7002-448B-52C7611EEDED}"/>
                </a:ext>
              </a:extLst>
            </p:cNvPr>
            <p:cNvSpPr txBox="1">
              <a:spLocks noChangeArrowheads="1"/>
            </p:cNvSpPr>
            <p:nvPr/>
          </p:nvSpPr>
          <p:spPr bwMode="auto">
            <a:xfrm>
              <a:off x="3858" y="3619"/>
              <a:ext cx="2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6</a:t>
              </a:r>
            </a:p>
          </p:txBody>
        </p:sp>
        <p:sp>
          <p:nvSpPr>
            <p:cNvPr id="26725" name="Text Box 81">
              <a:extLst>
                <a:ext uri="{FF2B5EF4-FFF2-40B4-BE49-F238E27FC236}">
                  <a16:creationId xmlns:a16="http://schemas.microsoft.com/office/drawing/2014/main" id="{0D3F87C9-560C-9486-805B-342A4331DEAA}"/>
                </a:ext>
              </a:extLst>
            </p:cNvPr>
            <p:cNvSpPr txBox="1">
              <a:spLocks noChangeArrowheads="1"/>
            </p:cNvSpPr>
            <p:nvPr/>
          </p:nvSpPr>
          <p:spPr bwMode="auto">
            <a:xfrm>
              <a:off x="3861" y="3859"/>
              <a:ext cx="254"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3</a:t>
              </a:r>
            </a:p>
          </p:txBody>
        </p:sp>
      </p:grpSp>
      <p:grpSp>
        <p:nvGrpSpPr>
          <p:cNvPr id="26629" name="Group 82">
            <a:extLst>
              <a:ext uri="{FF2B5EF4-FFF2-40B4-BE49-F238E27FC236}">
                <a16:creationId xmlns:a16="http://schemas.microsoft.com/office/drawing/2014/main" id="{171BDFAB-CB21-58D2-0DA5-F04A3A9BF8E1}"/>
              </a:ext>
            </a:extLst>
          </p:cNvPr>
          <p:cNvGrpSpPr>
            <a:grpSpLocks/>
          </p:cNvGrpSpPr>
          <p:nvPr/>
        </p:nvGrpSpPr>
        <p:grpSpPr bwMode="auto">
          <a:xfrm>
            <a:off x="1476375" y="1196975"/>
            <a:ext cx="6696075" cy="1727200"/>
            <a:chOff x="540" y="172"/>
            <a:chExt cx="4659" cy="1267"/>
          </a:xfrm>
        </p:grpSpPr>
        <p:sp>
          <p:nvSpPr>
            <p:cNvPr id="26630" name="AutoShape 83">
              <a:extLst>
                <a:ext uri="{FF2B5EF4-FFF2-40B4-BE49-F238E27FC236}">
                  <a16:creationId xmlns:a16="http://schemas.microsoft.com/office/drawing/2014/main" id="{1CFF093F-B111-4ED4-E800-7196630E0237}"/>
                </a:ext>
              </a:extLst>
            </p:cNvPr>
            <p:cNvSpPr>
              <a:spLocks noChangeArrowheads="1"/>
            </p:cNvSpPr>
            <p:nvPr/>
          </p:nvSpPr>
          <p:spPr bwMode="auto">
            <a:xfrm>
              <a:off x="540" y="172"/>
              <a:ext cx="4595" cy="1267"/>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6631" name="Rectangle 84">
              <a:extLst>
                <a:ext uri="{FF2B5EF4-FFF2-40B4-BE49-F238E27FC236}">
                  <a16:creationId xmlns:a16="http://schemas.microsoft.com/office/drawing/2014/main" id="{E543C677-35CF-AB82-C385-6C6515CFEAF7}"/>
                </a:ext>
              </a:extLst>
            </p:cNvPr>
            <p:cNvSpPr>
              <a:spLocks noChangeArrowheads="1"/>
            </p:cNvSpPr>
            <p:nvPr/>
          </p:nvSpPr>
          <p:spPr bwMode="auto">
            <a:xfrm>
              <a:off x="1473" y="258"/>
              <a:ext cx="636" cy="105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6632" name="Rectangle 85">
              <a:extLst>
                <a:ext uri="{FF2B5EF4-FFF2-40B4-BE49-F238E27FC236}">
                  <a16:creationId xmlns:a16="http://schemas.microsoft.com/office/drawing/2014/main" id="{D1BA737F-19F7-5E54-B95A-011589FF0340}"/>
                </a:ext>
              </a:extLst>
            </p:cNvPr>
            <p:cNvSpPr>
              <a:spLocks noChangeArrowheads="1"/>
            </p:cNvSpPr>
            <p:nvPr/>
          </p:nvSpPr>
          <p:spPr bwMode="auto">
            <a:xfrm>
              <a:off x="2496" y="263"/>
              <a:ext cx="636" cy="105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6633" name="Rectangle 86">
              <a:extLst>
                <a:ext uri="{FF2B5EF4-FFF2-40B4-BE49-F238E27FC236}">
                  <a16:creationId xmlns:a16="http://schemas.microsoft.com/office/drawing/2014/main" id="{781AA355-BBA7-2314-7E3A-342F4499D8EC}"/>
                </a:ext>
              </a:extLst>
            </p:cNvPr>
            <p:cNvSpPr>
              <a:spLocks noChangeArrowheads="1"/>
            </p:cNvSpPr>
            <p:nvPr/>
          </p:nvSpPr>
          <p:spPr bwMode="auto">
            <a:xfrm>
              <a:off x="3501" y="250"/>
              <a:ext cx="636" cy="1054"/>
            </a:xfrm>
            <a:prstGeom prst="rect">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6634" name="AutoShape 87">
              <a:extLst>
                <a:ext uri="{FF2B5EF4-FFF2-40B4-BE49-F238E27FC236}">
                  <a16:creationId xmlns:a16="http://schemas.microsoft.com/office/drawing/2014/main" id="{3C184483-84EE-17AE-4C91-DD7ED1BDAE03}"/>
                </a:ext>
              </a:extLst>
            </p:cNvPr>
            <p:cNvSpPr>
              <a:spLocks noChangeArrowheads="1"/>
            </p:cNvSpPr>
            <p:nvPr/>
          </p:nvSpPr>
          <p:spPr bwMode="auto">
            <a:xfrm>
              <a:off x="2118" y="749"/>
              <a:ext cx="383" cy="91"/>
            </a:xfrm>
            <a:prstGeom prst="rightArrow">
              <a:avLst>
                <a:gd name="adj1" fmla="val 50000"/>
                <a:gd name="adj2" fmla="val 105220"/>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6635" name="AutoShape 88">
              <a:extLst>
                <a:ext uri="{FF2B5EF4-FFF2-40B4-BE49-F238E27FC236}">
                  <a16:creationId xmlns:a16="http://schemas.microsoft.com/office/drawing/2014/main" id="{2517B9D8-74A7-43B3-5575-BE0E01522036}"/>
                </a:ext>
              </a:extLst>
            </p:cNvPr>
            <p:cNvSpPr>
              <a:spLocks noChangeArrowheads="1"/>
            </p:cNvSpPr>
            <p:nvPr/>
          </p:nvSpPr>
          <p:spPr bwMode="auto">
            <a:xfrm>
              <a:off x="3122" y="736"/>
              <a:ext cx="383" cy="109"/>
            </a:xfrm>
            <a:prstGeom prst="rightArrow">
              <a:avLst>
                <a:gd name="adj1" fmla="val 50000"/>
                <a:gd name="adj2" fmla="val 87844"/>
              </a:avLst>
            </a:prstGeom>
            <a:noFill/>
            <a:ln w="3810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6636" name="Text Box 89">
              <a:extLst>
                <a:ext uri="{FF2B5EF4-FFF2-40B4-BE49-F238E27FC236}">
                  <a16:creationId xmlns:a16="http://schemas.microsoft.com/office/drawing/2014/main" id="{5FDB1E61-DC9B-17B9-CC6C-FA819CA2B484}"/>
                </a:ext>
              </a:extLst>
            </p:cNvPr>
            <p:cNvSpPr txBox="1">
              <a:spLocks noChangeArrowheads="1"/>
            </p:cNvSpPr>
            <p:nvPr/>
          </p:nvSpPr>
          <p:spPr bwMode="auto">
            <a:xfrm>
              <a:off x="2526" y="658"/>
              <a:ext cx="727" cy="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ROM</a:t>
              </a:r>
            </a:p>
          </p:txBody>
        </p:sp>
        <p:sp>
          <p:nvSpPr>
            <p:cNvPr id="26637" name="Text Box 90">
              <a:extLst>
                <a:ext uri="{FF2B5EF4-FFF2-40B4-BE49-F238E27FC236}">
                  <a16:creationId xmlns:a16="http://schemas.microsoft.com/office/drawing/2014/main" id="{B9ABFBDD-B938-90F4-3972-F2235C5FCF74}"/>
                </a:ext>
              </a:extLst>
            </p:cNvPr>
            <p:cNvSpPr txBox="1">
              <a:spLocks noChangeArrowheads="1"/>
            </p:cNvSpPr>
            <p:nvPr/>
          </p:nvSpPr>
          <p:spPr bwMode="auto">
            <a:xfrm>
              <a:off x="3599" y="638"/>
              <a:ext cx="527" cy="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D/A</a:t>
              </a:r>
            </a:p>
          </p:txBody>
        </p:sp>
        <p:sp>
          <p:nvSpPr>
            <p:cNvPr id="26638" name="Text Box 91">
              <a:extLst>
                <a:ext uri="{FF2B5EF4-FFF2-40B4-BE49-F238E27FC236}">
                  <a16:creationId xmlns:a16="http://schemas.microsoft.com/office/drawing/2014/main" id="{FA7EAAAA-6252-2FF1-5EE3-7DFB20FAD2A9}"/>
                </a:ext>
              </a:extLst>
            </p:cNvPr>
            <p:cNvSpPr txBox="1">
              <a:spLocks noChangeArrowheads="1"/>
            </p:cNvSpPr>
            <p:nvPr/>
          </p:nvSpPr>
          <p:spPr bwMode="auto">
            <a:xfrm>
              <a:off x="1636" y="368"/>
              <a:ext cx="291" cy="1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800">
                  <a:solidFill>
                    <a:srgbClr val="000066"/>
                  </a:solidFill>
                  <a:latin typeface="Times New Roman" panose="02020603050405020304" pitchFamily="18" charset="0"/>
                  <a:ea typeface="楷体_GB2312" pitchFamily="49" charset="-122"/>
                </a:rPr>
                <a:t>计数器</a:t>
              </a:r>
            </a:p>
          </p:txBody>
        </p:sp>
        <p:sp>
          <p:nvSpPr>
            <p:cNvPr id="26639" name="Line 92">
              <a:extLst>
                <a:ext uri="{FF2B5EF4-FFF2-40B4-BE49-F238E27FC236}">
                  <a16:creationId xmlns:a16="http://schemas.microsoft.com/office/drawing/2014/main" id="{9788BA97-078B-56AE-3269-1B009B5110E9}"/>
                </a:ext>
              </a:extLst>
            </p:cNvPr>
            <p:cNvSpPr>
              <a:spLocks noChangeShapeType="1"/>
            </p:cNvSpPr>
            <p:nvPr/>
          </p:nvSpPr>
          <p:spPr bwMode="auto">
            <a:xfrm>
              <a:off x="727" y="803"/>
              <a:ext cx="74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Text Box 93">
              <a:extLst>
                <a:ext uri="{FF2B5EF4-FFF2-40B4-BE49-F238E27FC236}">
                  <a16:creationId xmlns:a16="http://schemas.microsoft.com/office/drawing/2014/main" id="{6BBA4CC0-1006-31CD-FD08-0B85FE325A1E}"/>
                </a:ext>
              </a:extLst>
            </p:cNvPr>
            <p:cNvSpPr txBox="1">
              <a:spLocks noChangeArrowheads="1"/>
            </p:cNvSpPr>
            <p:nvPr/>
          </p:nvSpPr>
          <p:spPr bwMode="auto">
            <a:xfrm>
              <a:off x="773" y="547"/>
              <a:ext cx="437" cy="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i="1">
                  <a:solidFill>
                    <a:srgbClr val="000066"/>
                  </a:solidFill>
                  <a:latin typeface="Times New Roman" panose="02020603050405020304" pitchFamily="18" charset="0"/>
                  <a:ea typeface="楷体_GB2312" pitchFamily="49" charset="-122"/>
                </a:rPr>
                <a:t>CP</a:t>
              </a:r>
            </a:p>
          </p:txBody>
        </p:sp>
        <p:sp>
          <p:nvSpPr>
            <p:cNvPr id="26641" name="Text Box 94">
              <a:extLst>
                <a:ext uri="{FF2B5EF4-FFF2-40B4-BE49-F238E27FC236}">
                  <a16:creationId xmlns:a16="http://schemas.microsoft.com/office/drawing/2014/main" id="{5417C4CE-A1AD-E98A-2780-537E0E7B9848}"/>
                </a:ext>
              </a:extLst>
            </p:cNvPr>
            <p:cNvSpPr txBox="1">
              <a:spLocks noChangeArrowheads="1"/>
            </p:cNvSpPr>
            <p:nvPr/>
          </p:nvSpPr>
          <p:spPr bwMode="auto">
            <a:xfrm>
              <a:off x="563" y="785"/>
              <a:ext cx="983" cy="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计数脉冲</a:t>
              </a:r>
            </a:p>
          </p:txBody>
        </p:sp>
        <p:sp>
          <p:nvSpPr>
            <p:cNvPr id="26642" name="Text Box 95">
              <a:extLst>
                <a:ext uri="{FF2B5EF4-FFF2-40B4-BE49-F238E27FC236}">
                  <a16:creationId xmlns:a16="http://schemas.microsoft.com/office/drawing/2014/main" id="{9B4E0121-07CA-DAE1-5549-D7D12F818A8C}"/>
                </a:ext>
              </a:extLst>
            </p:cNvPr>
            <p:cNvSpPr txBox="1">
              <a:spLocks noChangeArrowheads="1"/>
            </p:cNvSpPr>
            <p:nvPr/>
          </p:nvSpPr>
          <p:spPr bwMode="auto">
            <a:xfrm>
              <a:off x="4144" y="785"/>
              <a:ext cx="982" cy="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送示波器</a:t>
              </a:r>
            </a:p>
          </p:txBody>
        </p:sp>
        <p:sp>
          <p:nvSpPr>
            <p:cNvPr id="26643" name="Line 96">
              <a:extLst>
                <a:ext uri="{FF2B5EF4-FFF2-40B4-BE49-F238E27FC236}">
                  <a16:creationId xmlns:a16="http://schemas.microsoft.com/office/drawing/2014/main" id="{C89865EC-DDEE-6097-F045-37005FA61390}"/>
                </a:ext>
              </a:extLst>
            </p:cNvPr>
            <p:cNvSpPr>
              <a:spLocks noChangeShapeType="1"/>
            </p:cNvSpPr>
            <p:nvPr/>
          </p:nvSpPr>
          <p:spPr bwMode="auto">
            <a:xfrm>
              <a:off x="4145" y="803"/>
              <a:ext cx="8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97">
              <a:extLst>
                <a:ext uri="{FF2B5EF4-FFF2-40B4-BE49-F238E27FC236}">
                  <a16:creationId xmlns:a16="http://schemas.microsoft.com/office/drawing/2014/main" id="{44AA7A75-FAA6-746E-F939-2DF2E8B9702A}"/>
                </a:ext>
              </a:extLst>
            </p:cNvPr>
            <p:cNvSpPr>
              <a:spLocks noChangeShapeType="1"/>
            </p:cNvSpPr>
            <p:nvPr/>
          </p:nvSpPr>
          <p:spPr bwMode="auto">
            <a:xfrm flipH="1">
              <a:off x="2163" y="694"/>
              <a:ext cx="200"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Line 98">
              <a:extLst>
                <a:ext uri="{FF2B5EF4-FFF2-40B4-BE49-F238E27FC236}">
                  <a16:creationId xmlns:a16="http://schemas.microsoft.com/office/drawing/2014/main" id="{F2B494E8-06B2-9399-4D88-C179A6B211FF}"/>
                </a:ext>
              </a:extLst>
            </p:cNvPr>
            <p:cNvSpPr>
              <a:spLocks noChangeShapeType="1"/>
            </p:cNvSpPr>
            <p:nvPr/>
          </p:nvSpPr>
          <p:spPr bwMode="auto">
            <a:xfrm flipH="1">
              <a:off x="3186" y="699"/>
              <a:ext cx="200"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Text Box 99">
              <a:extLst>
                <a:ext uri="{FF2B5EF4-FFF2-40B4-BE49-F238E27FC236}">
                  <a16:creationId xmlns:a16="http://schemas.microsoft.com/office/drawing/2014/main" id="{623EE6C1-3964-A760-33B2-6CDE63BAFEEB}"/>
                </a:ext>
              </a:extLst>
            </p:cNvPr>
            <p:cNvSpPr txBox="1">
              <a:spLocks noChangeArrowheads="1"/>
            </p:cNvSpPr>
            <p:nvPr/>
          </p:nvSpPr>
          <p:spPr bwMode="auto">
            <a:xfrm>
              <a:off x="2190" y="457"/>
              <a:ext cx="281" cy="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3</a:t>
              </a:r>
            </a:p>
          </p:txBody>
        </p:sp>
        <p:sp>
          <p:nvSpPr>
            <p:cNvPr id="26647" name="Text Box 100">
              <a:extLst>
                <a:ext uri="{FF2B5EF4-FFF2-40B4-BE49-F238E27FC236}">
                  <a16:creationId xmlns:a16="http://schemas.microsoft.com/office/drawing/2014/main" id="{4777549C-2227-B057-0358-E579C0024611}"/>
                </a:ext>
              </a:extLst>
            </p:cNvPr>
            <p:cNvSpPr txBox="1">
              <a:spLocks noChangeArrowheads="1"/>
            </p:cNvSpPr>
            <p:nvPr/>
          </p:nvSpPr>
          <p:spPr bwMode="auto">
            <a:xfrm>
              <a:off x="3227" y="449"/>
              <a:ext cx="264" cy="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4</a:t>
              </a:r>
            </a:p>
          </p:txBody>
        </p:sp>
        <p:sp>
          <p:nvSpPr>
            <p:cNvPr id="26648" name="Text Box 101">
              <a:extLst>
                <a:ext uri="{FF2B5EF4-FFF2-40B4-BE49-F238E27FC236}">
                  <a16:creationId xmlns:a16="http://schemas.microsoft.com/office/drawing/2014/main" id="{279C7159-249E-0F89-D15F-7423B8ABE268}"/>
                </a:ext>
              </a:extLst>
            </p:cNvPr>
            <p:cNvSpPr txBox="1">
              <a:spLocks noChangeArrowheads="1"/>
            </p:cNvSpPr>
            <p:nvPr/>
          </p:nvSpPr>
          <p:spPr bwMode="auto">
            <a:xfrm>
              <a:off x="4363" y="344"/>
              <a:ext cx="836" cy="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4000" i="1">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4000" baseline="-25000">
                  <a:solidFill>
                    <a:srgbClr val="000066"/>
                  </a:solidFill>
                  <a:latin typeface="Times New Roman" panose="02020603050405020304" pitchFamily="18" charset="0"/>
                  <a:ea typeface="楷体_GB2312" pitchFamily="49" charset="-122"/>
                </a:rPr>
                <a:t>o</a:t>
              </a:r>
              <a:endParaRPr kumimoji="1" lang="en-US" altLang="zh-CN" sz="4000">
                <a:solidFill>
                  <a:srgbClr val="000066"/>
                </a:solidFill>
                <a:latin typeface="Times New Roman" panose="02020603050405020304" pitchFamily="18" charset="0"/>
                <a:ea typeface="楷体_GB2312" pitchFamily="49" charset="-122"/>
              </a:endParaRP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a:extLst>
              <a:ext uri="{FF2B5EF4-FFF2-40B4-BE49-F238E27FC236}">
                <a16:creationId xmlns:a16="http://schemas.microsoft.com/office/drawing/2014/main" id="{B85AFEB7-B2CC-12B9-124D-1D67E1C9CB53}"/>
              </a:ext>
            </a:extLst>
          </p:cNvPr>
          <p:cNvGrpSpPr>
            <a:grpSpLocks/>
          </p:cNvGrpSpPr>
          <p:nvPr/>
        </p:nvGrpSpPr>
        <p:grpSpPr bwMode="auto">
          <a:xfrm>
            <a:off x="274638" y="1443038"/>
            <a:ext cx="4946650" cy="3608387"/>
            <a:chOff x="173" y="909"/>
            <a:chExt cx="3116" cy="2273"/>
          </a:xfrm>
        </p:grpSpPr>
        <p:sp>
          <p:nvSpPr>
            <p:cNvPr id="27686" name="AutoShape 3">
              <a:extLst>
                <a:ext uri="{FF2B5EF4-FFF2-40B4-BE49-F238E27FC236}">
                  <a16:creationId xmlns:a16="http://schemas.microsoft.com/office/drawing/2014/main" id="{7631C2E1-DAC3-9CD6-20AE-133C481BE4BF}"/>
                </a:ext>
              </a:extLst>
            </p:cNvPr>
            <p:cNvSpPr>
              <a:spLocks noChangeArrowheads="1"/>
            </p:cNvSpPr>
            <p:nvPr/>
          </p:nvSpPr>
          <p:spPr bwMode="auto">
            <a:xfrm>
              <a:off x="173" y="909"/>
              <a:ext cx="3116" cy="2273"/>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27687" name="Group 4">
              <a:extLst>
                <a:ext uri="{FF2B5EF4-FFF2-40B4-BE49-F238E27FC236}">
                  <a16:creationId xmlns:a16="http://schemas.microsoft.com/office/drawing/2014/main" id="{ED93EF27-836C-7BCB-9095-FF859865AE7D}"/>
                </a:ext>
              </a:extLst>
            </p:cNvPr>
            <p:cNvGrpSpPr>
              <a:grpSpLocks/>
            </p:cNvGrpSpPr>
            <p:nvPr/>
          </p:nvGrpSpPr>
          <p:grpSpPr bwMode="auto">
            <a:xfrm>
              <a:off x="281" y="996"/>
              <a:ext cx="2890" cy="2117"/>
              <a:chOff x="1203" y="1890"/>
              <a:chExt cx="3138" cy="2286"/>
            </a:xfrm>
          </p:grpSpPr>
          <p:sp>
            <p:nvSpPr>
              <p:cNvPr id="27688" name="Line 5">
                <a:extLst>
                  <a:ext uri="{FF2B5EF4-FFF2-40B4-BE49-F238E27FC236}">
                    <a16:creationId xmlns:a16="http://schemas.microsoft.com/office/drawing/2014/main" id="{B4B736D9-ABD8-21A5-9D3C-F3831D66CED9}"/>
                  </a:ext>
                </a:extLst>
              </p:cNvPr>
              <p:cNvSpPr>
                <a:spLocks noChangeShapeType="1"/>
              </p:cNvSpPr>
              <p:nvPr/>
            </p:nvSpPr>
            <p:spPr bwMode="auto">
              <a:xfrm>
                <a:off x="1215" y="1926"/>
                <a:ext cx="312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9" name="Text Box 6">
                <a:extLst>
                  <a:ext uri="{FF2B5EF4-FFF2-40B4-BE49-F238E27FC236}">
                    <a16:creationId xmlns:a16="http://schemas.microsoft.com/office/drawing/2014/main" id="{8A9004AC-B918-EBB9-D509-D604CD736484}"/>
                  </a:ext>
                </a:extLst>
              </p:cNvPr>
              <p:cNvSpPr txBox="1">
                <a:spLocks noChangeArrowheads="1"/>
              </p:cNvSpPr>
              <p:nvPr/>
            </p:nvSpPr>
            <p:spPr bwMode="auto">
              <a:xfrm>
                <a:off x="1707" y="1902"/>
                <a:ext cx="435"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A</a:t>
                </a:r>
                <a:r>
                  <a:rPr kumimoji="1" lang="en-US" altLang="zh-CN" sz="2800" i="1" baseline="-25000">
                    <a:solidFill>
                      <a:srgbClr val="000099"/>
                    </a:solidFill>
                    <a:latin typeface="Times New Roman" panose="02020603050405020304" pitchFamily="18" charset="0"/>
                    <a:ea typeface="楷体_GB2312" pitchFamily="49" charset="-122"/>
                  </a:rPr>
                  <a:t>1</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0" name="Text Box 7">
                <a:extLst>
                  <a:ext uri="{FF2B5EF4-FFF2-40B4-BE49-F238E27FC236}">
                    <a16:creationId xmlns:a16="http://schemas.microsoft.com/office/drawing/2014/main" id="{E94FC1DF-A3D7-81F4-1BB5-958B2C92B584}"/>
                  </a:ext>
                </a:extLst>
              </p:cNvPr>
              <p:cNvSpPr txBox="1">
                <a:spLocks noChangeArrowheads="1"/>
              </p:cNvSpPr>
              <p:nvPr/>
            </p:nvSpPr>
            <p:spPr bwMode="auto">
              <a:xfrm>
                <a:off x="1402" y="1894"/>
                <a:ext cx="435"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A</a:t>
                </a:r>
                <a:r>
                  <a:rPr kumimoji="1" lang="en-US" altLang="zh-CN" sz="2800" i="1" baseline="-25000">
                    <a:solidFill>
                      <a:srgbClr val="000099"/>
                    </a:solidFill>
                    <a:latin typeface="Times New Roman" panose="02020603050405020304" pitchFamily="18" charset="0"/>
                    <a:ea typeface="楷体_GB2312" pitchFamily="49" charset="-122"/>
                  </a:rPr>
                  <a:t>2</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1" name="Text Box 8">
                <a:extLst>
                  <a:ext uri="{FF2B5EF4-FFF2-40B4-BE49-F238E27FC236}">
                    <a16:creationId xmlns:a16="http://schemas.microsoft.com/office/drawing/2014/main" id="{7C26514E-0109-C89E-B628-76D701720B40}"/>
                  </a:ext>
                </a:extLst>
              </p:cNvPr>
              <p:cNvSpPr txBox="1">
                <a:spLocks noChangeArrowheads="1"/>
              </p:cNvSpPr>
              <p:nvPr/>
            </p:nvSpPr>
            <p:spPr bwMode="auto">
              <a:xfrm>
                <a:off x="2000" y="1890"/>
                <a:ext cx="437"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A</a:t>
                </a:r>
                <a:r>
                  <a:rPr kumimoji="1" lang="en-US" altLang="zh-CN" sz="2800" i="1" baseline="-25000">
                    <a:solidFill>
                      <a:srgbClr val="000099"/>
                    </a:solidFill>
                    <a:latin typeface="Times New Roman" panose="02020603050405020304" pitchFamily="18" charset="0"/>
                    <a:ea typeface="楷体_GB2312" pitchFamily="49" charset="-122"/>
                  </a:rPr>
                  <a:t>0</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2" name="Text Box 9">
                <a:extLst>
                  <a:ext uri="{FF2B5EF4-FFF2-40B4-BE49-F238E27FC236}">
                    <a16:creationId xmlns:a16="http://schemas.microsoft.com/office/drawing/2014/main" id="{A9C09D50-6C9E-2059-D6CF-8F219707CF1F}"/>
                  </a:ext>
                </a:extLst>
              </p:cNvPr>
              <p:cNvSpPr txBox="1">
                <a:spLocks noChangeArrowheads="1"/>
              </p:cNvSpPr>
              <p:nvPr/>
            </p:nvSpPr>
            <p:spPr bwMode="auto">
              <a:xfrm>
                <a:off x="2460" y="1895"/>
                <a:ext cx="437"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D</a:t>
                </a:r>
                <a:r>
                  <a:rPr kumimoji="1" lang="en-US" altLang="zh-CN" sz="2800" i="1" baseline="-25000">
                    <a:solidFill>
                      <a:srgbClr val="000099"/>
                    </a:solidFill>
                    <a:latin typeface="Times New Roman" panose="02020603050405020304" pitchFamily="18" charset="0"/>
                    <a:ea typeface="楷体_GB2312" pitchFamily="49" charset="-122"/>
                  </a:rPr>
                  <a:t>3</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3" name="Text Box 10">
                <a:extLst>
                  <a:ext uri="{FF2B5EF4-FFF2-40B4-BE49-F238E27FC236}">
                    <a16:creationId xmlns:a16="http://schemas.microsoft.com/office/drawing/2014/main" id="{4DF4A6CB-DE83-8290-CD5C-FD7CD57A5612}"/>
                  </a:ext>
                </a:extLst>
              </p:cNvPr>
              <p:cNvSpPr txBox="1">
                <a:spLocks noChangeArrowheads="1"/>
              </p:cNvSpPr>
              <p:nvPr/>
            </p:nvSpPr>
            <p:spPr bwMode="auto">
              <a:xfrm>
                <a:off x="2737" y="1901"/>
                <a:ext cx="436"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D</a:t>
                </a:r>
                <a:r>
                  <a:rPr kumimoji="1" lang="en-US" altLang="zh-CN" sz="2800" i="1" baseline="-25000">
                    <a:solidFill>
                      <a:srgbClr val="000099"/>
                    </a:solidFill>
                    <a:latin typeface="Times New Roman" panose="02020603050405020304" pitchFamily="18" charset="0"/>
                    <a:ea typeface="楷体_GB2312" pitchFamily="49" charset="-122"/>
                  </a:rPr>
                  <a:t>2</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4" name="Text Box 11">
                <a:extLst>
                  <a:ext uri="{FF2B5EF4-FFF2-40B4-BE49-F238E27FC236}">
                    <a16:creationId xmlns:a16="http://schemas.microsoft.com/office/drawing/2014/main" id="{24EA931D-1DE9-4354-71E4-3E07DC9EF448}"/>
                  </a:ext>
                </a:extLst>
              </p:cNvPr>
              <p:cNvSpPr txBox="1">
                <a:spLocks noChangeArrowheads="1"/>
              </p:cNvSpPr>
              <p:nvPr/>
            </p:nvSpPr>
            <p:spPr bwMode="auto">
              <a:xfrm>
                <a:off x="2998" y="1896"/>
                <a:ext cx="437"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D</a:t>
                </a:r>
                <a:r>
                  <a:rPr kumimoji="1" lang="en-US" altLang="zh-CN" sz="2800" i="1" baseline="-25000">
                    <a:solidFill>
                      <a:srgbClr val="000099"/>
                    </a:solidFill>
                    <a:latin typeface="Times New Roman" panose="02020603050405020304" pitchFamily="18" charset="0"/>
                    <a:ea typeface="楷体_GB2312" pitchFamily="49" charset="-122"/>
                  </a:rPr>
                  <a:t>1</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5" name="Text Box 12">
                <a:extLst>
                  <a:ext uri="{FF2B5EF4-FFF2-40B4-BE49-F238E27FC236}">
                    <a16:creationId xmlns:a16="http://schemas.microsoft.com/office/drawing/2014/main" id="{D62AD1A8-7BDE-77CA-1B8D-6BC00BF76E1B}"/>
                  </a:ext>
                </a:extLst>
              </p:cNvPr>
              <p:cNvSpPr txBox="1">
                <a:spLocks noChangeArrowheads="1"/>
              </p:cNvSpPr>
              <p:nvPr/>
            </p:nvSpPr>
            <p:spPr bwMode="auto">
              <a:xfrm>
                <a:off x="3260" y="1893"/>
                <a:ext cx="435"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i="1">
                    <a:solidFill>
                      <a:srgbClr val="000099"/>
                    </a:solidFill>
                    <a:latin typeface="Times New Roman" panose="02020603050405020304" pitchFamily="18" charset="0"/>
                    <a:ea typeface="楷体_GB2312" pitchFamily="49" charset="-122"/>
                  </a:rPr>
                  <a:t>D</a:t>
                </a:r>
                <a:r>
                  <a:rPr kumimoji="1" lang="en-US" altLang="zh-CN" sz="2800" i="1" baseline="-25000">
                    <a:solidFill>
                      <a:srgbClr val="000099"/>
                    </a:solidFill>
                    <a:latin typeface="Times New Roman" panose="02020603050405020304" pitchFamily="18" charset="0"/>
                    <a:ea typeface="楷体_GB2312" pitchFamily="49" charset="-122"/>
                  </a:rPr>
                  <a:t>0</a:t>
                </a:r>
                <a:endParaRPr kumimoji="1" lang="en-US" altLang="zh-CN" sz="2800" i="1">
                  <a:solidFill>
                    <a:srgbClr val="000099"/>
                  </a:solidFill>
                  <a:latin typeface="Times New Roman" panose="02020603050405020304" pitchFamily="18" charset="0"/>
                  <a:ea typeface="楷体_GB2312" pitchFamily="49" charset="-122"/>
                </a:endParaRPr>
              </a:p>
            </p:txBody>
          </p:sp>
          <p:sp>
            <p:nvSpPr>
              <p:cNvPr id="27696" name="Text Box 13">
                <a:extLst>
                  <a:ext uri="{FF2B5EF4-FFF2-40B4-BE49-F238E27FC236}">
                    <a16:creationId xmlns:a16="http://schemas.microsoft.com/office/drawing/2014/main" id="{2490A2F1-1F65-C349-3475-C9536E284734}"/>
                  </a:ext>
                </a:extLst>
              </p:cNvPr>
              <p:cNvSpPr txBox="1">
                <a:spLocks noChangeArrowheads="1"/>
              </p:cNvSpPr>
              <p:nvPr/>
            </p:nvSpPr>
            <p:spPr bwMode="auto">
              <a:xfrm>
                <a:off x="3723" y="1908"/>
                <a:ext cx="618" cy="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solidFill>
                      <a:srgbClr val="000099"/>
                    </a:solidFill>
                    <a:latin typeface="Times New Roman" panose="02020603050405020304" pitchFamily="18" charset="0"/>
                    <a:ea typeface="楷体_GB2312" pitchFamily="49" charset="-122"/>
                  </a:rPr>
                  <a:t>D/A</a:t>
                </a:r>
              </a:p>
            </p:txBody>
          </p:sp>
          <p:sp>
            <p:nvSpPr>
              <p:cNvPr id="27697" name="Line 14">
                <a:extLst>
                  <a:ext uri="{FF2B5EF4-FFF2-40B4-BE49-F238E27FC236}">
                    <a16:creationId xmlns:a16="http://schemas.microsoft.com/office/drawing/2014/main" id="{48147BF7-4024-8710-F04F-65265DBAAC8D}"/>
                  </a:ext>
                </a:extLst>
              </p:cNvPr>
              <p:cNvSpPr>
                <a:spLocks noChangeShapeType="1"/>
              </p:cNvSpPr>
              <p:nvPr/>
            </p:nvSpPr>
            <p:spPr bwMode="auto">
              <a:xfrm>
                <a:off x="2381" y="1927"/>
                <a:ext cx="1" cy="2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8" name="Line 15">
                <a:extLst>
                  <a:ext uri="{FF2B5EF4-FFF2-40B4-BE49-F238E27FC236}">
                    <a16:creationId xmlns:a16="http://schemas.microsoft.com/office/drawing/2014/main" id="{5FD5B362-9FE0-C6EA-940C-28D3CEEAE9D3}"/>
                  </a:ext>
                </a:extLst>
              </p:cNvPr>
              <p:cNvSpPr>
                <a:spLocks noChangeShapeType="1"/>
              </p:cNvSpPr>
              <p:nvPr/>
            </p:nvSpPr>
            <p:spPr bwMode="auto">
              <a:xfrm>
                <a:off x="3659" y="1910"/>
                <a:ext cx="1" cy="22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9" name="Line 16">
                <a:extLst>
                  <a:ext uri="{FF2B5EF4-FFF2-40B4-BE49-F238E27FC236}">
                    <a16:creationId xmlns:a16="http://schemas.microsoft.com/office/drawing/2014/main" id="{CA73B233-514E-04EA-CEC2-C213963FBA41}"/>
                  </a:ext>
                </a:extLst>
              </p:cNvPr>
              <p:cNvSpPr>
                <a:spLocks noChangeShapeType="1"/>
              </p:cNvSpPr>
              <p:nvPr/>
            </p:nvSpPr>
            <p:spPr bwMode="auto">
              <a:xfrm>
                <a:off x="1203" y="4128"/>
                <a:ext cx="312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0" name="Line 17">
                <a:extLst>
                  <a:ext uri="{FF2B5EF4-FFF2-40B4-BE49-F238E27FC236}">
                    <a16:creationId xmlns:a16="http://schemas.microsoft.com/office/drawing/2014/main" id="{58FEC629-299E-3F31-0B4E-E08F802F9538}"/>
                  </a:ext>
                </a:extLst>
              </p:cNvPr>
              <p:cNvSpPr>
                <a:spLocks noChangeShapeType="1"/>
              </p:cNvSpPr>
              <p:nvPr/>
            </p:nvSpPr>
            <p:spPr bwMode="auto">
              <a:xfrm>
                <a:off x="1203" y="2220"/>
                <a:ext cx="31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01" name="Text Box 18">
                <a:extLst>
                  <a:ext uri="{FF2B5EF4-FFF2-40B4-BE49-F238E27FC236}">
                    <a16:creationId xmlns:a16="http://schemas.microsoft.com/office/drawing/2014/main" id="{AF0D25F9-D324-79B0-6464-37D4B336A7B5}"/>
                  </a:ext>
                </a:extLst>
              </p:cNvPr>
              <p:cNvSpPr txBox="1">
                <a:spLocks noChangeArrowheads="1"/>
              </p:cNvSpPr>
              <p:nvPr/>
            </p:nvSpPr>
            <p:spPr bwMode="auto">
              <a:xfrm>
                <a:off x="1461" y="2199"/>
                <a:ext cx="289"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2" name="Text Box 19">
                <a:extLst>
                  <a:ext uri="{FF2B5EF4-FFF2-40B4-BE49-F238E27FC236}">
                    <a16:creationId xmlns:a16="http://schemas.microsoft.com/office/drawing/2014/main" id="{5993FBAF-F8AD-DE5F-8B3F-59DD22C85C96}"/>
                  </a:ext>
                </a:extLst>
              </p:cNvPr>
              <p:cNvSpPr txBox="1">
                <a:spLocks noChangeArrowheads="1"/>
              </p:cNvSpPr>
              <p:nvPr/>
            </p:nvSpPr>
            <p:spPr bwMode="auto">
              <a:xfrm>
                <a:off x="1459" y="3146"/>
                <a:ext cx="290" cy="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03" name="Text Box 20">
                <a:extLst>
                  <a:ext uri="{FF2B5EF4-FFF2-40B4-BE49-F238E27FC236}">
                    <a16:creationId xmlns:a16="http://schemas.microsoft.com/office/drawing/2014/main" id="{C93CA301-62FE-FB4B-D910-1A8C992D0BCC}"/>
                  </a:ext>
                </a:extLst>
              </p:cNvPr>
              <p:cNvSpPr txBox="1">
                <a:spLocks noChangeArrowheads="1"/>
              </p:cNvSpPr>
              <p:nvPr/>
            </p:nvSpPr>
            <p:spPr bwMode="auto">
              <a:xfrm>
                <a:off x="1448" y="2438"/>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4" name="Text Box 21">
                <a:extLst>
                  <a:ext uri="{FF2B5EF4-FFF2-40B4-BE49-F238E27FC236}">
                    <a16:creationId xmlns:a16="http://schemas.microsoft.com/office/drawing/2014/main" id="{160DA3F5-1E60-8CF5-AA93-D92F469186FD}"/>
                  </a:ext>
                </a:extLst>
              </p:cNvPr>
              <p:cNvSpPr txBox="1">
                <a:spLocks noChangeArrowheads="1"/>
              </p:cNvSpPr>
              <p:nvPr/>
            </p:nvSpPr>
            <p:spPr bwMode="auto">
              <a:xfrm>
                <a:off x="1465" y="2679"/>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5" name="Text Box 22">
                <a:extLst>
                  <a:ext uri="{FF2B5EF4-FFF2-40B4-BE49-F238E27FC236}">
                    <a16:creationId xmlns:a16="http://schemas.microsoft.com/office/drawing/2014/main" id="{8DD2B26A-10D9-0975-4CA9-7AD21EAA2C0A}"/>
                  </a:ext>
                </a:extLst>
              </p:cNvPr>
              <p:cNvSpPr txBox="1">
                <a:spLocks noChangeArrowheads="1"/>
              </p:cNvSpPr>
              <p:nvPr/>
            </p:nvSpPr>
            <p:spPr bwMode="auto">
              <a:xfrm>
                <a:off x="1461" y="2919"/>
                <a:ext cx="289"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6" name="Text Box 23">
                <a:extLst>
                  <a:ext uri="{FF2B5EF4-FFF2-40B4-BE49-F238E27FC236}">
                    <a16:creationId xmlns:a16="http://schemas.microsoft.com/office/drawing/2014/main" id="{826D8738-2B6F-92E8-1ACB-6C2BEA3E2082}"/>
                  </a:ext>
                </a:extLst>
              </p:cNvPr>
              <p:cNvSpPr txBox="1">
                <a:spLocks noChangeArrowheads="1"/>
              </p:cNvSpPr>
              <p:nvPr/>
            </p:nvSpPr>
            <p:spPr bwMode="auto">
              <a:xfrm>
                <a:off x="1742" y="220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7" name="Text Box 24">
                <a:extLst>
                  <a:ext uri="{FF2B5EF4-FFF2-40B4-BE49-F238E27FC236}">
                    <a16:creationId xmlns:a16="http://schemas.microsoft.com/office/drawing/2014/main" id="{041076D1-9C63-E941-3BA8-DAE589882A56}"/>
                  </a:ext>
                </a:extLst>
              </p:cNvPr>
              <p:cNvSpPr txBox="1">
                <a:spLocks noChangeArrowheads="1"/>
              </p:cNvSpPr>
              <p:nvPr/>
            </p:nvSpPr>
            <p:spPr bwMode="auto">
              <a:xfrm>
                <a:off x="1754" y="2445"/>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8" name="Text Box 25">
                <a:extLst>
                  <a:ext uri="{FF2B5EF4-FFF2-40B4-BE49-F238E27FC236}">
                    <a16:creationId xmlns:a16="http://schemas.microsoft.com/office/drawing/2014/main" id="{15DF8949-EF14-61B8-13B4-63BD77000C3C}"/>
                  </a:ext>
                </a:extLst>
              </p:cNvPr>
              <p:cNvSpPr txBox="1">
                <a:spLocks noChangeArrowheads="1"/>
              </p:cNvSpPr>
              <p:nvPr/>
            </p:nvSpPr>
            <p:spPr bwMode="auto">
              <a:xfrm>
                <a:off x="1747" y="3153"/>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09" name="Text Box 26">
                <a:extLst>
                  <a:ext uri="{FF2B5EF4-FFF2-40B4-BE49-F238E27FC236}">
                    <a16:creationId xmlns:a16="http://schemas.microsoft.com/office/drawing/2014/main" id="{E8D0645E-FF4B-1081-DEA5-56A39B45638B}"/>
                  </a:ext>
                </a:extLst>
              </p:cNvPr>
              <p:cNvSpPr txBox="1">
                <a:spLocks noChangeArrowheads="1"/>
              </p:cNvSpPr>
              <p:nvPr/>
            </p:nvSpPr>
            <p:spPr bwMode="auto">
              <a:xfrm>
                <a:off x="1754" y="3393"/>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10" name="Text Box 27">
                <a:extLst>
                  <a:ext uri="{FF2B5EF4-FFF2-40B4-BE49-F238E27FC236}">
                    <a16:creationId xmlns:a16="http://schemas.microsoft.com/office/drawing/2014/main" id="{061D03A4-B99E-40DD-7303-1FB4E86B8D93}"/>
                  </a:ext>
                </a:extLst>
              </p:cNvPr>
              <p:cNvSpPr txBox="1">
                <a:spLocks noChangeArrowheads="1"/>
              </p:cNvSpPr>
              <p:nvPr/>
            </p:nvSpPr>
            <p:spPr bwMode="auto">
              <a:xfrm>
                <a:off x="2041" y="2198"/>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11" name="Text Box 28">
                <a:extLst>
                  <a:ext uri="{FF2B5EF4-FFF2-40B4-BE49-F238E27FC236}">
                    <a16:creationId xmlns:a16="http://schemas.microsoft.com/office/drawing/2014/main" id="{710F9552-3B05-2DB1-7A94-1803B9F3906F}"/>
                  </a:ext>
                </a:extLst>
              </p:cNvPr>
              <p:cNvSpPr txBox="1">
                <a:spLocks noChangeArrowheads="1"/>
              </p:cNvSpPr>
              <p:nvPr/>
            </p:nvSpPr>
            <p:spPr bwMode="auto">
              <a:xfrm>
                <a:off x="2023" y="2672"/>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12" name="Text Box 29">
                <a:extLst>
                  <a:ext uri="{FF2B5EF4-FFF2-40B4-BE49-F238E27FC236}">
                    <a16:creationId xmlns:a16="http://schemas.microsoft.com/office/drawing/2014/main" id="{FCB33EFB-4473-DB91-9B5D-DF975FEE9A98}"/>
                  </a:ext>
                </a:extLst>
              </p:cNvPr>
              <p:cNvSpPr txBox="1">
                <a:spLocks noChangeArrowheads="1"/>
              </p:cNvSpPr>
              <p:nvPr/>
            </p:nvSpPr>
            <p:spPr bwMode="auto">
              <a:xfrm>
                <a:off x="2029" y="3146"/>
                <a:ext cx="290" cy="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13" name="Text Box 30">
                <a:extLst>
                  <a:ext uri="{FF2B5EF4-FFF2-40B4-BE49-F238E27FC236}">
                    <a16:creationId xmlns:a16="http://schemas.microsoft.com/office/drawing/2014/main" id="{E4CB05C4-9337-0048-80FD-775F74F3A38F}"/>
                  </a:ext>
                </a:extLst>
              </p:cNvPr>
              <p:cNvSpPr txBox="1">
                <a:spLocks noChangeArrowheads="1"/>
              </p:cNvSpPr>
              <p:nvPr/>
            </p:nvSpPr>
            <p:spPr bwMode="auto">
              <a:xfrm>
                <a:off x="2034" y="3619"/>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14" name="Text Box 31">
                <a:extLst>
                  <a:ext uri="{FF2B5EF4-FFF2-40B4-BE49-F238E27FC236}">
                    <a16:creationId xmlns:a16="http://schemas.microsoft.com/office/drawing/2014/main" id="{354E3A7F-C5EA-D433-B00E-BBCF3DDA322C}"/>
                  </a:ext>
                </a:extLst>
              </p:cNvPr>
              <p:cNvSpPr txBox="1">
                <a:spLocks noChangeArrowheads="1"/>
              </p:cNvSpPr>
              <p:nvPr/>
            </p:nvSpPr>
            <p:spPr bwMode="auto">
              <a:xfrm>
                <a:off x="1459" y="338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15" name="Text Box 32">
                <a:extLst>
                  <a:ext uri="{FF2B5EF4-FFF2-40B4-BE49-F238E27FC236}">
                    <a16:creationId xmlns:a16="http://schemas.microsoft.com/office/drawing/2014/main" id="{F6392E0F-16B7-3B03-D11A-C532A2EEBAD9}"/>
                  </a:ext>
                </a:extLst>
              </p:cNvPr>
              <p:cNvSpPr txBox="1">
                <a:spLocks noChangeArrowheads="1"/>
              </p:cNvSpPr>
              <p:nvPr/>
            </p:nvSpPr>
            <p:spPr bwMode="auto">
              <a:xfrm>
                <a:off x="1453" y="3626"/>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16" name="Text Box 33">
                <a:extLst>
                  <a:ext uri="{FF2B5EF4-FFF2-40B4-BE49-F238E27FC236}">
                    <a16:creationId xmlns:a16="http://schemas.microsoft.com/office/drawing/2014/main" id="{5F4B4FE4-6A22-86A6-FC9F-0F9D4FEA492E}"/>
                  </a:ext>
                </a:extLst>
              </p:cNvPr>
              <p:cNvSpPr txBox="1">
                <a:spLocks noChangeArrowheads="1"/>
              </p:cNvSpPr>
              <p:nvPr/>
            </p:nvSpPr>
            <p:spPr bwMode="auto">
              <a:xfrm>
                <a:off x="1459" y="3847"/>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17" name="Text Box 34">
                <a:extLst>
                  <a:ext uri="{FF2B5EF4-FFF2-40B4-BE49-F238E27FC236}">
                    <a16:creationId xmlns:a16="http://schemas.microsoft.com/office/drawing/2014/main" id="{D1F94953-5E9E-D46A-DA62-856481102F7C}"/>
                  </a:ext>
                </a:extLst>
              </p:cNvPr>
              <p:cNvSpPr txBox="1">
                <a:spLocks noChangeArrowheads="1"/>
              </p:cNvSpPr>
              <p:nvPr/>
            </p:nvSpPr>
            <p:spPr bwMode="auto">
              <a:xfrm>
                <a:off x="1738" y="2671"/>
                <a:ext cx="291" cy="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18" name="Text Box 35">
                <a:extLst>
                  <a:ext uri="{FF2B5EF4-FFF2-40B4-BE49-F238E27FC236}">
                    <a16:creationId xmlns:a16="http://schemas.microsoft.com/office/drawing/2014/main" id="{A69B883D-28E1-0FB4-D7F2-17F388B8C40B}"/>
                  </a:ext>
                </a:extLst>
              </p:cNvPr>
              <p:cNvSpPr txBox="1">
                <a:spLocks noChangeArrowheads="1"/>
              </p:cNvSpPr>
              <p:nvPr/>
            </p:nvSpPr>
            <p:spPr bwMode="auto">
              <a:xfrm>
                <a:off x="1744" y="2911"/>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19" name="Text Box 36">
                <a:extLst>
                  <a:ext uri="{FF2B5EF4-FFF2-40B4-BE49-F238E27FC236}">
                    <a16:creationId xmlns:a16="http://schemas.microsoft.com/office/drawing/2014/main" id="{616972C4-418B-5655-7DBF-9BD04D175FEC}"/>
                  </a:ext>
                </a:extLst>
              </p:cNvPr>
              <p:cNvSpPr txBox="1">
                <a:spLocks noChangeArrowheads="1"/>
              </p:cNvSpPr>
              <p:nvPr/>
            </p:nvSpPr>
            <p:spPr bwMode="auto">
              <a:xfrm>
                <a:off x="1749" y="3618"/>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0" name="Text Box 37">
                <a:extLst>
                  <a:ext uri="{FF2B5EF4-FFF2-40B4-BE49-F238E27FC236}">
                    <a16:creationId xmlns:a16="http://schemas.microsoft.com/office/drawing/2014/main" id="{C38BCEF1-DA4F-34B6-93E3-E02BAF773B2C}"/>
                  </a:ext>
                </a:extLst>
              </p:cNvPr>
              <p:cNvSpPr txBox="1">
                <a:spLocks noChangeArrowheads="1"/>
              </p:cNvSpPr>
              <p:nvPr/>
            </p:nvSpPr>
            <p:spPr bwMode="auto">
              <a:xfrm>
                <a:off x="1738" y="3858"/>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1" name="Text Box 38">
                <a:extLst>
                  <a:ext uri="{FF2B5EF4-FFF2-40B4-BE49-F238E27FC236}">
                    <a16:creationId xmlns:a16="http://schemas.microsoft.com/office/drawing/2014/main" id="{68D5F0BC-BD38-2F39-F1F0-A324BA622D59}"/>
                  </a:ext>
                </a:extLst>
              </p:cNvPr>
              <p:cNvSpPr txBox="1">
                <a:spLocks noChangeArrowheads="1"/>
              </p:cNvSpPr>
              <p:nvPr/>
            </p:nvSpPr>
            <p:spPr bwMode="auto">
              <a:xfrm>
                <a:off x="2034" y="2446"/>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2" name="Text Box 39">
                <a:extLst>
                  <a:ext uri="{FF2B5EF4-FFF2-40B4-BE49-F238E27FC236}">
                    <a16:creationId xmlns:a16="http://schemas.microsoft.com/office/drawing/2014/main" id="{54B3CB48-1BC7-3E0C-7866-FBBCA1354368}"/>
                  </a:ext>
                </a:extLst>
              </p:cNvPr>
              <p:cNvSpPr txBox="1">
                <a:spLocks noChangeArrowheads="1"/>
              </p:cNvSpPr>
              <p:nvPr/>
            </p:nvSpPr>
            <p:spPr bwMode="auto">
              <a:xfrm>
                <a:off x="2023" y="2920"/>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3" name="Text Box 40">
                <a:extLst>
                  <a:ext uri="{FF2B5EF4-FFF2-40B4-BE49-F238E27FC236}">
                    <a16:creationId xmlns:a16="http://schemas.microsoft.com/office/drawing/2014/main" id="{E2A94F76-6B90-72AA-ECE1-D11C9FA3CFBE}"/>
                  </a:ext>
                </a:extLst>
              </p:cNvPr>
              <p:cNvSpPr txBox="1">
                <a:spLocks noChangeArrowheads="1"/>
              </p:cNvSpPr>
              <p:nvPr/>
            </p:nvSpPr>
            <p:spPr bwMode="auto">
              <a:xfrm>
                <a:off x="2029" y="337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4" name="Text Box 41">
                <a:extLst>
                  <a:ext uri="{FF2B5EF4-FFF2-40B4-BE49-F238E27FC236}">
                    <a16:creationId xmlns:a16="http://schemas.microsoft.com/office/drawing/2014/main" id="{0ED1B9B5-AEDB-BBAE-CC80-436EA7B06F7B}"/>
                  </a:ext>
                </a:extLst>
              </p:cNvPr>
              <p:cNvSpPr txBox="1">
                <a:spLocks noChangeArrowheads="1"/>
              </p:cNvSpPr>
              <p:nvPr/>
            </p:nvSpPr>
            <p:spPr bwMode="auto">
              <a:xfrm>
                <a:off x="2034" y="3849"/>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25" name="Text Box 42">
                <a:extLst>
                  <a:ext uri="{FF2B5EF4-FFF2-40B4-BE49-F238E27FC236}">
                    <a16:creationId xmlns:a16="http://schemas.microsoft.com/office/drawing/2014/main" id="{19CCDA7A-2342-F63E-7A52-AF4209834424}"/>
                  </a:ext>
                </a:extLst>
              </p:cNvPr>
              <p:cNvSpPr txBox="1">
                <a:spLocks noChangeArrowheads="1"/>
              </p:cNvSpPr>
              <p:nvPr/>
            </p:nvSpPr>
            <p:spPr bwMode="auto">
              <a:xfrm>
                <a:off x="2513" y="2203"/>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26" name="Text Box 43">
                <a:extLst>
                  <a:ext uri="{FF2B5EF4-FFF2-40B4-BE49-F238E27FC236}">
                    <a16:creationId xmlns:a16="http://schemas.microsoft.com/office/drawing/2014/main" id="{8F99F870-A210-9283-BA48-DCF4B245CAB4}"/>
                  </a:ext>
                </a:extLst>
              </p:cNvPr>
              <p:cNvSpPr txBox="1">
                <a:spLocks noChangeArrowheads="1"/>
              </p:cNvSpPr>
              <p:nvPr/>
            </p:nvSpPr>
            <p:spPr bwMode="auto">
              <a:xfrm>
                <a:off x="2520" y="2443"/>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27" name="Text Box 44">
                <a:extLst>
                  <a:ext uri="{FF2B5EF4-FFF2-40B4-BE49-F238E27FC236}">
                    <a16:creationId xmlns:a16="http://schemas.microsoft.com/office/drawing/2014/main" id="{487ADA21-2590-FFEC-5296-7D41555A7BCD}"/>
                  </a:ext>
                </a:extLst>
              </p:cNvPr>
              <p:cNvSpPr txBox="1">
                <a:spLocks noChangeArrowheads="1"/>
              </p:cNvSpPr>
              <p:nvPr/>
            </p:nvSpPr>
            <p:spPr bwMode="auto">
              <a:xfrm>
                <a:off x="2526" y="2682"/>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28" name="Text Box 45">
                <a:extLst>
                  <a:ext uri="{FF2B5EF4-FFF2-40B4-BE49-F238E27FC236}">
                    <a16:creationId xmlns:a16="http://schemas.microsoft.com/office/drawing/2014/main" id="{8EFA6A5E-BBD7-3BBB-4CB3-B25B2D2EF3EA}"/>
                  </a:ext>
                </a:extLst>
              </p:cNvPr>
              <p:cNvSpPr txBox="1">
                <a:spLocks noChangeArrowheads="1"/>
              </p:cNvSpPr>
              <p:nvPr/>
            </p:nvSpPr>
            <p:spPr bwMode="auto">
              <a:xfrm>
                <a:off x="2513" y="3626"/>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29" name="Text Box 46">
                <a:extLst>
                  <a:ext uri="{FF2B5EF4-FFF2-40B4-BE49-F238E27FC236}">
                    <a16:creationId xmlns:a16="http://schemas.microsoft.com/office/drawing/2014/main" id="{65ABC973-0139-BB5C-84FB-CF8738FD13DE}"/>
                  </a:ext>
                </a:extLst>
              </p:cNvPr>
              <p:cNvSpPr txBox="1">
                <a:spLocks noChangeArrowheads="1"/>
              </p:cNvSpPr>
              <p:nvPr/>
            </p:nvSpPr>
            <p:spPr bwMode="auto">
              <a:xfrm>
                <a:off x="2508" y="386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0" name="Text Box 47">
                <a:extLst>
                  <a:ext uri="{FF2B5EF4-FFF2-40B4-BE49-F238E27FC236}">
                    <a16:creationId xmlns:a16="http://schemas.microsoft.com/office/drawing/2014/main" id="{FDA9F085-62D2-DB49-A9D8-31A83EB9D539}"/>
                  </a:ext>
                </a:extLst>
              </p:cNvPr>
              <p:cNvSpPr txBox="1">
                <a:spLocks noChangeArrowheads="1"/>
              </p:cNvSpPr>
              <p:nvPr/>
            </p:nvSpPr>
            <p:spPr bwMode="auto">
              <a:xfrm>
                <a:off x="2792" y="2197"/>
                <a:ext cx="291" cy="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1" name="Text Box 48">
                <a:extLst>
                  <a:ext uri="{FF2B5EF4-FFF2-40B4-BE49-F238E27FC236}">
                    <a16:creationId xmlns:a16="http://schemas.microsoft.com/office/drawing/2014/main" id="{0FB1EAE7-1FEA-B70E-0DC0-326023F57506}"/>
                  </a:ext>
                </a:extLst>
              </p:cNvPr>
              <p:cNvSpPr txBox="1">
                <a:spLocks noChangeArrowheads="1"/>
              </p:cNvSpPr>
              <p:nvPr/>
            </p:nvSpPr>
            <p:spPr bwMode="auto">
              <a:xfrm>
                <a:off x="2798" y="2436"/>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2" name="Text Box 49">
                <a:extLst>
                  <a:ext uri="{FF2B5EF4-FFF2-40B4-BE49-F238E27FC236}">
                    <a16:creationId xmlns:a16="http://schemas.microsoft.com/office/drawing/2014/main" id="{B5033850-4947-4ECA-6774-BB71BFC0CD81}"/>
                  </a:ext>
                </a:extLst>
              </p:cNvPr>
              <p:cNvSpPr txBox="1">
                <a:spLocks noChangeArrowheads="1"/>
              </p:cNvSpPr>
              <p:nvPr/>
            </p:nvSpPr>
            <p:spPr bwMode="auto">
              <a:xfrm>
                <a:off x="2798" y="2911"/>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3" name="Text Box 50">
                <a:extLst>
                  <a:ext uri="{FF2B5EF4-FFF2-40B4-BE49-F238E27FC236}">
                    <a16:creationId xmlns:a16="http://schemas.microsoft.com/office/drawing/2014/main" id="{EAF1396F-1CB0-4806-76DB-079C5A7B27E1}"/>
                  </a:ext>
                </a:extLst>
              </p:cNvPr>
              <p:cNvSpPr txBox="1">
                <a:spLocks noChangeArrowheads="1"/>
              </p:cNvSpPr>
              <p:nvPr/>
            </p:nvSpPr>
            <p:spPr bwMode="auto">
              <a:xfrm>
                <a:off x="2804" y="3384"/>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4" name="Text Box 51">
                <a:extLst>
                  <a:ext uri="{FF2B5EF4-FFF2-40B4-BE49-F238E27FC236}">
                    <a16:creationId xmlns:a16="http://schemas.microsoft.com/office/drawing/2014/main" id="{5A5A53E8-AD34-7815-9BA2-9FE5FDC5B211}"/>
                  </a:ext>
                </a:extLst>
              </p:cNvPr>
              <p:cNvSpPr txBox="1">
                <a:spLocks noChangeArrowheads="1"/>
              </p:cNvSpPr>
              <p:nvPr/>
            </p:nvSpPr>
            <p:spPr bwMode="auto">
              <a:xfrm>
                <a:off x="2798" y="3858"/>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5" name="Text Box 52">
                <a:extLst>
                  <a:ext uri="{FF2B5EF4-FFF2-40B4-BE49-F238E27FC236}">
                    <a16:creationId xmlns:a16="http://schemas.microsoft.com/office/drawing/2014/main" id="{29F2CFEE-E3BD-7DE4-7626-038D4235A595}"/>
                  </a:ext>
                </a:extLst>
              </p:cNvPr>
              <p:cNvSpPr txBox="1">
                <a:spLocks noChangeArrowheads="1"/>
              </p:cNvSpPr>
              <p:nvPr/>
            </p:nvSpPr>
            <p:spPr bwMode="auto">
              <a:xfrm>
                <a:off x="3050" y="2208"/>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6" name="Text Box 53">
                <a:extLst>
                  <a:ext uri="{FF2B5EF4-FFF2-40B4-BE49-F238E27FC236}">
                    <a16:creationId xmlns:a16="http://schemas.microsoft.com/office/drawing/2014/main" id="{A9B4DBCD-100E-22F7-6C2A-646E1F0504EC}"/>
                  </a:ext>
                </a:extLst>
              </p:cNvPr>
              <p:cNvSpPr txBox="1">
                <a:spLocks noChangeArrowheads="1"/>
              </p:cNvSpPr>
              <p:nvPr/>
            </p:nvSpPr>
            <p:spPr bwMode="auto">
              <a:xfrm>
                <a:off x="3057" y="2682"/>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7" name="Text Box 54">
                <a:extLst>
                  <a:ext uri="{FF2B5EF4-FFF2-40B4-BE49-F238E27FC236}">
                    <a16:creationId xmlns:a16="http://schemas.microsoft.com/office/drawing/2014/main" id="{0F936609-2CA5-09B7-1290-51FC6E467D4B}"/>
                  </a:ext>
                </a:extLst>
              </p:cNvPr>
              <p:cNvSpPr txBox="1">
                <a:spLocks noChangeArrowheads="1"/>
              </p:cNvSpPr>
              <p:nvPr/>
            </p:nvSpPr>
            <p:spPr bwMode="auto">
              <a:xfrm>
                <a:off x="3063" y="290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8" name="Text Box 55">
                <a:extLst>
                  <a:ext uri="{FF2B5EF4-FFF2-40B4-BE49-F238E27FC236}">
                    <a16:creationId xmlns:a16="http://schemas.microsoft.com/office/drawing/2014/main" id="{7A2938A7-75EF-AFAE-2C6F-F2203C3A7600}"/>
                  </a:ext>
                </a:extLst>
              </p:cNvPr>
              <p:cNvSpPr txBox="1">
                <a:spLocks noChangeArrowheads="1"/>
              </p:cNvSpPr>
              <p:nvPr/>
            </p:nvSpPr>
            <p:spPr bwMode="auto">
              <a:xfrm>
                <a:off x="3063" y="3144"/>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39" name="Text Box 56">
                <a:extLst>
                  <a:ext uri="{FF2B5EF4-FFF2-40B4-BE49-F238E27FC236}">
                    <a16:creationId xmlns:a16="http://schemas.microsoft.com/office/drawing/2014/main" id="{2E8186EC-D8C2-AC84-8339-3FAF0EBB7317}"/>
                  </a:ext>
                </a:extLst>
              </p:cNvPr>
              <p:cNvSpPr txBox="1">
                <a:spLocks noChangeArrowheads="1"/>
              </p:cNvSpPr>
              <p:nvPr/>
            </p:nvSpPr>
            <p:spPr bwMode="auto">
              <a:xfrm>
                <a:off x="3057" y="3384"/>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0" name="Text Box 57">
                <a:extLst>
                  <a:ext uri="{FF2B5EF4-FFF2-40B4-BE49-F238E27FC236}">
                    <a16:creationId xmlns:a16="http://schemas.microsoft.com/office/drawing/2014/main" id="{2B4D0E4D-F9E5-49F3-CDB4-EF8D3F5D4550}"/>
                  </a:ext>
                </a:extLst>
              </p:cNvPr>
              <p:cNvSpPr txBox="1">
                <a:spLocks noChangeArrowheads="1"/>
              </p:cNvSpPr>
              <p:nvPr/>
            </p:nvSpPr>
            <p:spPr bwMode="auto">
              <a:xfrm>
                <a:off x="3313" y="2207"/>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1" name="Text Box 58">
                <a:extLst>
                  <a:ext uri="{FF2B5EF4-FFF2-40B4-BE49-F238E27FC236}">
                    <a16:creationId xmlns:a16="http://schemas.microsoft.com/office/drawing/2014/main" id="{D3F87945-13AD-11F3-CBFF-6B26AC509E13}"/>
                  </a:ext>
                </a:extLst>
              </p:cNvPr>
              <p:cNvSpPr txBox="1">
                <a:spLocks noChangeArrowheads="1"/>
              </p:cNvSpPr>
              <p:nvPr/>
            </p:nvSpPr>
            <p:spPr bwMode="auto">
              <a:xfrm>
                <a:off x="3315" y="2448"/>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2" name="Text Box 59">
                <a:extLst>
                  <a:ext uri="{FF2B5EF4-FFF2-40B4-BE49-F238E27FC236}">
                    <a16:creationId xmlns:a16="http://schemas.microsoft.com/office/drawing/2014/main" id="{4F912CBE-F7BE-C3C8-CFBD-8FCBB4B45A71}"/>
                  </a:ext>
                </a:extLst>
              </p:cNvPr>
              <p:cNvSpPr txBox="1">
                <a:spLocks noChangeArrowheads="1"/>
              </p:cNvSpPr>
              <p:nvPr/>
            </p:nvSpPr>
            <p:spPr bwMode="auto">
              <a:xfrm>
                <a:off x="3323" y="2669"/>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3" name="Text Box 60">
                <a:extLst>
                  <a:ext uri="{FF2B5EF4-FFF2-40B4-BE49-F238E27FC236}">
                    <a16:creationId xmlns:a16="http://schemas.microsoft.com/office/drawing/2014/main" id="{9DD80022-3F8E-120F-3A83-80597334A92A}"/>
                  </a:ext>
                </a:extLst>
              </p:cNvPr>
              <p:cNvSpPr txBox="1">
                <a:spLocks noChangeArrowheads="1"/>
              </p:cNvSpPr>
              <p:nvPr/>
            </p:nvSpPr>
            <p:spPr bwMode="auto">
              <a:xfrm>
                <a:off x="3328" y="2910"/>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4" name="Text Box 61">
                <a:extLst>
                  <a:ext uri="{FF2B5EF4-FFF2-40B4-BE49-F238E27FC236}">
                    <a16:creationId xmlns:a16="http://schemas.microsoft.com/office/drawing/2014/main" id="{E9BB22E4-52F9-B3D2-ADF3-08A5389013E4}"/>
                  </a:ext>
                </a:extLst>
              </p:cNvPr>
              <p:cNvSpPr txBox="1">
                <a:spLocks noChangeArrowheads="1"/>
              </p:cNvSpPr>
              <p:nvPr/>
            </p:nvSpPr>
            <p:spPr bwMode="auto">
              <a:xfrm>
                <a:off x="3331" y="3149"/>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5" name="Text Box 62">
                <a:extLst>
                  <a:ext uri="{FF2B5EF4-FFF2-40B4-BE49-F238E27FC236}">
                    <a16:creationId xmlns:a16="http://schemas.microsoft.com/office/drawing/2014/main" id="{0BE2D2B9-F455-3DC7-D9BC-210D614528C8}"/>
                  </a:ext>
                </a:extLst>
              </p:cNvPr>
              <p:cNvSpPr txBox="1">
                <a:spLocks noChangeArrowheads="1"/>
              </p:cNvSpPr>
              <p:nvPr/>
            </p:nvSpPr>
            <p:spPr bwMode="auto">
              <a:xfrm>
                <a:off x="3323" y="3624"/>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6" name="Text Box 63">
                <a:extLst>
                  <a:ext uri="{FF2B5EF4-FFF2-40B4-BE49-F238E27FC236}">
                    <a16:creationId xmlns:a16="http://schemas.microsoft.com/office/drawing/2014/main" id="{D67DE0AB-CCE8-E80B-9654-5FECC84FB3D7}"/>
                  </a:ext>
                </a:extLst>
              </p:cNvPr>
              <p:cNvSpPr txBox="1">
                <a:spLocks noChangeArrowheads="1"/>
              </p:cNvSpPr>
              <p:nvPr/>
            </p:nvSpPr>
            <p:spPr bwMode="auto">
              <a:xfrm>
                <a:off x="3825" y="2211"/>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747" name="Text Box 64">
                <a:extLst>
                  <a:ext uri="{FF2B5EF4-FFF2-40B4-BE49-F238E27FC236}">
                    <a16:creationId xmlns:a16="http://schemas.microsoft.com/office/drawing/2014/main" id="{44C40EA6-706F-80EE-61A1-F3FDA5D69917}"/>
                  </a:ext>
                </a:extLst>
              </p:cNvPr>
              <p:cNvSpPr txBox="1">
                <a:spLocks noChangeArrowheads="1"/>
              </p:cNvSpPr>
              <p:nvPr/>
            </p:nvSpPr>
            <p:spPr bwMode="auto">
              <a:xfrm>
                <a:off x="2513" y="2907"/>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48" name="Text Box 65">
                <a:extLst>
                  <a:ext uri="{FF2B5EF4-FFF2-40B4-BE49-F238E27FC236}">
                    <a16:creationId xmlns:a16="http://schemas.microsoft.com/office/drawing/2014/main" id="{32DA89B3-AA22-FCDD-72D8-DA69FBDDDA3C}"/>
                  </a:ext>
                </a:extLst>
              </p:cNvPr>
              <p:cNvSpPr txBox="1">
                <a:spLocks noChangeArrowheads="1"/>
              </p:cNvSpPr>
              <p:nvPr/>
            </p:nvSpPr>
            <p:spPr bwMode="auto">
              <a:xfrm>
                <a:off x="2507" y="3147"/>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49" name="Text Box 66">
                <a:extLst>
                  <a:ext uri="{FF2B5EF4-FFF2-40B4-BE49-F238E27FC236}">
                    <a16:creationId xmlns:a16="http://schemas.microsoft.com/office/drawing/2014/main" id="{62774389-E660-BFB4-FDD0-BDFFB84F3231}"/>
                  </a:ext>
                </a:extLst>
              </p:cNvPr>
              <p:cNvSpPr txBox="1">
                <a:spLocks noChangeArrowheads="1"/>
              </p:cNvSpPr>
              <p:nvPr/>
            </p:nvSpPr>
            <p:spPr bwMode="auto">
              <a:xfrm>
                <a:off x="2513" y="3385"/>
                <a:ext cx="29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0" name="Text Box 67">
                <a:extLst>
                  <a:ext uri="{FF2B5EF4-FFF2-40B4-BE49-F238E27FC236}">
                    <a16:creationId xmlns:a16="http://schemas.microsoft.com/office/drawing/2014/main" id="{376AAA8B-7CB0-7FB9-F2CC-D95E3F60152D}"/>
                  </a:ext>
                </a:extLst>
              </p:cNvPr>
              <p:cNvSpPr txBox="1">
                <a:spLocks noChangeArrowheads="1"/>
              </p:cNvSpPr>
              <p:nvPr/>
            </p:nvSpPr>
            <p:spPr bwMode="auto">
              <a:xfrm>
                <a:off x="2791" y="2682"/>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1" name="Text Box 68">
                <a:extLst>
                  <a:ext uri="{FF2B5EF4-FFF2-40B4-BE49-F238E27FC236}">
                    <a16:creationId xmlns:a16="http://schemas.microsoft.com/office/drawing/2014/main" id="{DD921E35-1050-80D9-F646-F34F35127940}"/>
                  </a:ext>
                </a:extLst>
              </p:cNvPr>
              <p:cNvSpPr txBox="1">
                <a:spLocks noChangeArrowheads="1"/>
              </p:cNvSpPr>
              <p:nvPr/>
            </p:nvSpPr>
            <p:spPr bwMode="auto">
              <a:xfrm>
                <a:off x="2797" y="3139"/>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2" name="Text Box 69">
                <a:extLst>
                  <a:ext uri="{FF2B5EF4-FFF2-40B4-BE49-F238E27FC236}">
                    <a16:creationId xmlns:a16="http://schemas.microsoft.com/office/drawing/2014/main" id="{DD3F33D5-E368-19E5-AF50-347D3B710D00}"/>
                  </a:ext>
                </a:extLst>
              </p:cNvPr>
              <p:cNvSpPr txBox="1">
                <a:spLocks noChangeArrowheads="1"/>
              </p:cNvSpPr>
              <p:nvPr/>
            </p:nvSpPr>
            <p:spPr bwMode="auto">
              <a:xfrm>
                <a:off x="2802" y="3613"/>
                <a:ext cx="293"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3" name="Text Box 70">
                <a:extLst>
                  <a:ext uri="{FF2B5EF4-FFF2-40B4-BE49-F238E27FC236}">
                    <a16:creationId xmlns:a16="http://schemas.microsoft.com/office/drawing/2014/main" id="{28997CD8-882E-48C4-C3FD-0D0DDB290906}"/>
                  </a:ext>
                </a:extLst>
              </p:cNvPr>
              <p:cNvSpPr txBox="1">
                <a:spLocks noChangeArrowheads="1"/>
              </p:cNvSpPr>
              <p:nvPr/>
            </p:nvSpPr>
            <p:spPr bwMode="auto">
              <a:xfrm>
                <a:off x="3045" y="2436"/>
                <a:ext cx="289"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4" name="Text Box 71">
                <a:extLst>
                  <a:ext uri="{FF2B5EF4-FFF2-40B4-BE49-F238E27FC236}">
                    <a16:creationId xmlns:a16="http://schemas.microsoft.com/office/drawing/2014/main" id="{33A811DB-B592-5CEC-DE37-08DC245E36E6}"/>
                  </a:ext>
                </a:extLst>
              </p:cNvPr>
              <p:cNvSpPr txBox="1">
                <a:spLocks noChangeArrowheads="1"/>
              </p:cNvSpPr>
              <p:nvPr/>
            </p:nvSpPr>
            <p:spPr bwMode="auto">
              <a:xfrm>
                <a:off x="3049" y="3612"/>
                <a:ext cx="292"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5" name="Text Box 72">
                <a:extLst>
                  <a:ext uri="{FF2B5EF4-FFF2-40B4-BE49-F238E27FC236}">
                    <a16:creationId xmlns:a16="http://schemas.microsoft.com/office/drawing/2014/main" id="{451F913E-F313-F147-1980-1DD231C8F959}"/>
                  </a:ext>
                </a:extLst>
              </p:cNvPr>
              <p:cNvSpPr txBox="1">
                <a:spLocks noChangeArrowheads="1"/>
              </p:cNvSpPr>
              <p:nvPr/>
            </p:nvSpPr>
            <p:spPr bwMode="auto">
              <a:xfrm>
                <a:off x="3057" y="3852"/>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6" name="Text Box 73">
                <a:extLst>
                  <a:ext uri="{FF2B5EF4-FFF2-40B4-BE49-F238E27FC236}">
                    <a16:creationId xmlns:a16="http://schemas.microsoft.com/office/drawing/2014/main" id="{54576B53-72A6-4344-940B-E7115CAD9B09}"/>
                  </a:ext>
                </a:extLst>
              </p:cNvPr>
              <p:cNvSpPr txBox="1">
                <a:spLocks noChangeArrowheads="1"/>
              </p:cNvSpPr>
              <p:nvPr/>
            </p:nvSpPr>
            <p:spPr bwMode="auto">
              <a:xfrm>
                <a:off x="3326" y="3390"/>
                <a:ext cx="291" cy="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7" name="Text Box 74">
                <a:extLst>
                  <a:ext uri="{FF2B5EF4-FFF2-40B4-BE49-F238E27FC236}">
                    <a16:creationId xmlns:a16="http://schemas.microsoft.com/office/drawing/2014/main" id="{A6D32088-CE58-A222-58D5-5FDCA695EC35}"/>
                  </a:ext>
                </a:extLst>
              </p:cNvPr>
              <p:cNvSpPr txBox="1">
                <a:spLocks noChangeArrowheads="1"/>
              </p:cNvSpPr>
              <p:nvPr/>
            </p:nvSpPr>
            <p:spPr bwMode="auto">
              <a:xfrm>
                <a:off x="3332" y="3865"/>
                <a:ext cx="290"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a:t>
                </a:r>
              </a:p>
            </p:txBody>
          </p:sp>
          <p:sp>
            <p:nvSpPr>
              <p:cNvPr id="27758" name="Text Box 75">
                <a:extLst>
                  <a:ext uri="{FF2B5EF4-FFF2-40B4-BE49-F238E27FC236}">
                    <a16:creationId xmlns:a16="http://schemas.microsoft.com/office/drawing/2014/main" id="{D8DBEFDA-9EAD-4B06-DFE8-A500310CA274}"/>
                  </a:ext>
                </a:extLst>
              </p:cNvPr>
              <p:cNvSpPr txBox="1">
                <a:spLocks noChangeArrowheads="1"/>
              </p:cNvSpPr>
              <p:nvPr/>
            </p:nvSpPr>
            <p:spPr bwMode="auto">
              <a:xfrm>
                <a:off x="3835" y="2435"/>
                <a:ext cx="201"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2</a:t>
                </a:r>
              </a:p>
            </p:txBody>
          </p:sp>
          <p:sp>
            <p:nvSpPr>
              <p:cNvPr id="27759" name="Text Box 76">
                <a:extLst>
                  <a:ext uri="{FF2B5EF4-FFF2-40B4-BE49-F238E27FC236}">
                    <a16:creationId xmlns:a16="http://schemas.microsoft.com/office/drawing/2014/main" id="{B0680D6D-AFEB-BAC1-931A-8AEF27850F2C}"/>
                  </a:ext>
                </a:extLst>
              </p:cNvPr>
              <p:cNvSpPr txBox="1">
                <a:spLocks noChangeArrowheads="1"/>
              </p:cNvSpPr>
              <p:nvPr/>
            </p:nvSpPr>
            <p:spPr bwMode="auto">
              <a:xfrm>
                <a:off x="3834" y="2677"/>
                <a:ext cx="255"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4</a:t>
                </a:r>
              </a:p>
            </p:txBody>
          </p:sp>
          <p:sp>
            <p:nvSpPr>
              <p:cNvPr id="27760" name="Text Box 77">
                <a:extLst>
                  <a:ext uri="{FF2B5EF4-FFF2-40B4-BE49-F238E27FC236}">
                    <a16:creationId xmlns:a16="http://schemas.microsoft.com/office/drawing/2014/main" id="{EB30C77B-0A72-C358-D27A-3C139944B4DF}"/>
                  </a:ext>
                </a:extLst>
              </p:cNvPr>
              <p:cNvSpPr txBox="1">
                <a:spLocks noChangeArrowheads="1"/>
              </p:cNvSpPr>
              <p:nvPr/>
            </p:nvSpPr>
            <p:spPr bwMode="auto">
              <a:xfrm>
                <a:off x="3846" y="2918"/>
                <a:ext cx="254"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8</a:t>
                </a:r>
              </a:p>
            </p:txBody>
          </p:sp>
          <p:sp>
            <p:nvSpPr>
              <p:cNvPr id="27761" name="Text Box 78">
                <a:extLst>
                  <a:ext uri="{FF2B5EF4-FFF2-40B4-BE49-F238E27FC236}">
                    <a16:creationId xmlns:a16="http://schemas.microsoft.com/office/drawing/2014/main" id="{713879B2-1FA7-5930-C795-09E731BB03FD}"/>
                  </a:ext>
                </a:extLst>
              </p:cNvPr>
              <p:cNvSpPr txBox="1">
                <a:spLocks noChangeArrowheads="1"/>
              </p:cNvSpPr>
              <p:nvPr/>
            </p:nvSpPr>
            <p:spPr bwMode="auto">
              <a:xfrm>
                <a:off x="3797" y="3140"/>
                <a:ext cx="436"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12</a:t>
                </a:r>
              </a:p>
            </p:txBody>
          </p:sp>
          <p:sp>
            <p:nvSpPr>
              <p:cNvPr id="27762" name="Text Box 79">
                <a:extLst>
                  <a:ext uri="{FF2B5EF4-FFF2-40B4-BE49-F238E27FC236}">
                    <a16:creationId xmlns:a16="http://schemas.microsoft.com/office/drawing/2014/main" id="{F0FFBFEF-019F-96F0-9BD1-E7CFCE10E0C5}"/>
                  </a:ext>
                </a:extLst>
              </p:cNvPr>
              <p:cNvSpPr txBox="1">
                <a:spLocks noChangeArrowheads="1"/>
              </p:cNvSpPr>
              <p:nvPr/>
            </p:nvSpPr>
            <p:spPr bwMode="auto">
              <a:xfrm>
                <a:off x="3849" y="3378"/>
                <a:ext cx="253"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9</a:t>
                </a:r>
              </a:p>
            </p:txBody>
          </p:sp>
          <p:sp>
            <p:nvSpPr>
              <p:cNvPr id="27763" name="Text Box 80">
                <a:extLst>
                  <a:ext uri="{FF2B5EF4-FFF2-40B4-BE49-F238E27FC236}">
                    <a16:creationId xmlns:a16="http://schemas.microsoft.com/office/drawing/2014/main" id="{8C9B64CF-95BE-FEF6-1DC4-16023E4DD31A}"/>
                  </a:ext>
                </a:extLst>
              </p:cNvPr>
              <p:cNvSpPr txBox="1">
                <a:spLocks noChangeArrowheads="1"/>
              </p:cNvSpPr>
              <p:nvPr/>
            </p:nvSpPr>
            <p:spPr bwMode="auto">
              <a:xfrm>
                <a:off x="3858" y="3619"/>
                <a:ext cx="254"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6</a:t>
                </a:r>
              </a:p>
            </p:txBody>
          </p:sp>
          <p:sp>
            <p:nvSpPr>
              <p:cNvPr id="27764" name="Text Box 81">
                <a:extLst>
                  <a:ext uri="{FF2B5EF4-FFF2-40B4-BE49-F238E27FC236}">
                    <a16:creationId xmlns:a16="http://schemas.microsoft.com/office/drawing/2014/main" id="{71E087B4-7747-730A-A133-3437FD21CE74}"/>
                  </a:ext>
                </a:extLst>
              </p:cNvPr>
              <p:cNvSpPr txBox="1">
                <a:spLocks noChangeArrowheads="1"/>
              </p:cNvSpPr>
              <p:nvPr/>
            </p:nvSpPr>
            <p:spPr bwMode="auto">
              <a:xfrm>
                <a:off x="3861" y="3859"/>
                <a:ext cx="254" cy="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3</a:t>
                </a:r>
              </a:p>
            </p:txBody>
          </p:sp>
        </p:grpSp>
      </p:grpSp>
      <p:grpSp>
        <p:nvGrpSpPr>
          <p:cNvPr id="27651" name="Group 82">
            <a:extLst>
              <a:ext uri="{FF2B5EF4-FFF2-40B4-BE49-F238E27FC236}">
                <a16:creationId xmlns:a16="http://schemas.microsoft.com/office/drawing/2014/main" id="{FDF7FE6D-24EB-0AC9-A37D-3A4FD4921D11}"/>
              </a:ext>
            </a:extLst>
          </p:cNvPr>
          <p:cNvGrpSpPr>
            <a:grpSpLocks/>
          </p:cNvGrpSpPr>
          <p:nvPr/>
        </p:nvGrpSpPr>
        <p:grpSpPr bwMode="auto">
          <a:xfrm>
            <a:off x="5359400" y="1450975"/>
            <a:ext cx="3219450" cy="3635375"/>
            <a:chOff x="3376" y="914"/>
            <a:chExt cx="2028" cy="2290"/>
          </a:xfrm>
        </p:grpSpPr>
        <p:sp>
          <p:nvSpPr>
            <p:cNvPr id="27659" name="Line 83">
              <a:extLst>
                <a:ext uri="{FF2B5EF4-FFF2-40B4-BE49-F238E27FC236}">
                  <a16:creationId xmlns:a16="http://schemas.microsoft.com/office/drawing/2014/main" id="{DA22F14E-5484-105A-4B30-61B47CBBD9B9}"/>
                </a:ext>
              </a:extLst>
            </p:cNvPr>
            <p:cNvSpPr>
              <a:spLocks noChangeShapeType="1"/>
            </p:cNvSpPr>
            <p:nvPr/>
          </p:nvSpPr>
          <p:spPr bwMode="auto">
            <a:xfrm>
              <a:off x="3431" y="2923"/>
              <a:ext cx="1742" cy="0"/>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84">
              <a:extLst>
                <a:ext uri="{FF2B5EF4-FFF2-40B4-BE49-F238E27FC236}">
                  <a16:creationId xmlns:a16="http://schemas.microsoft.com/office/drawing/2014/main" id="{2B1FC352-89B8-C187-A98F-0314A9BFA334}"/>
                </a:ext>
              </a:extLst>
            </p:cNvPr>
            <p:cNvSpPr>
              <a:spLocks noChangeShapeType="1"/>
            </p:cNvSpPr>
            <p:nvPr/>
          </p:nvSpPr>
          <p:spPr bwMode="auto">
            <a:xfrm flipV="1">
              <a:off x="3583" y="1124"/>
              <a:ext cx="0" cy="2047"/>
            </a:xfrm>
            <a:prstGeom prst="line">
              <a:avLst/>
            </a:prstGeom>
            <a:noFill/>
            <a:ln w="3810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85">
              <a:extLst>
                <a:ext uri="{FF2B5EF4-FFF2-40B4-BE49-F238E27FC236}">
                  <a16:creationId xmlns:a16="http://schemas.microsoft.com/office/drawing/2014/main" id="{312113F5-592F-8B08-049D-CA96A334934D}"/>
                </a:ext>
              </a:extLst>
            </p:cNvPr>
            <p:cNvSpPr>
              <a:spLocks noChangeShapeType="1"/>
            </p:cNvSpPr>
            <p:nvPr/>
          </p:nvSpPr>
          <p:spPr bwMode="auto">
            <a:xfrm>
              <a:off x="3590" y="2920"/>
              <a:ext cx="137"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Line 86">
              <a:extLst>
                <a:ext uri="{FF2B5EF4-FFF2-40B4-BE49-F238E27FC236}">
                  <a16:creationId xmlns:a16="http://schemas.microsoft.com/office/drawing/2014/main" id="{79731C0C-A6F5-CCC4-ED0C-3A85FE64AF7A}"/>
                </a:ext>
              </a:extLst>
            </p:cNvPr>
            <p:cNvSpPr>
              <a:spLocks noChangeShapeType="1"/>
            </p:cNvSpPr>
            <p:nvPr/>
          </p:nvSpPr>
          <p:spPr bwMode="auto">
            <a:xfrm>
              <a:off x="3724" y="2660"/>
              <a:ext cx="136"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Line 87">
              <a:extLst>
                <a:ext uri="{FF2B5EF4-FFF2-40B4-BE49-F238E27FC236}">
                  <a16:creationId xmlns:a16="http://schemas.microsoft.com/office/drawing/2014/main" id="{ACEEBD4B-4FFD-08F3-7374-E469CD9FA316}"/>
                </a:ext>
              </a:extLst>
            </p:cNvPr>
            <p:cNvSpPr>
              <a:spLocks noChangeShapeType="1"/>
            </p:cNvSpPr>
            <p:nvPr/>
          </p:nvSpPr>
          <p:spPr bwMode="auto">
            <a:xfrm>
              <a:off x="3849" y="2380"/>
              <a:ext cx="136"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4" name="Line 88">
              <a:extLst>
                <a:ext uri="{FF2B5EF4-FFF2-40B4-BE49-F238E27FC236}">
                  <a16:creationId xmlns:a16="http://schemas.microsoft.com/office/drawing/2014/main" id="{87BE5855-9B71-8EF7-900B-46AB80C47337}"/>
                </a:ext>
              </a:extLst>
            </p:cNvPr>
            <p:cNvSpPr>
              <a:spLocks noChangeShapeType="1"/>
            </p:cNvSpPr>
            <p:nvPr/>
          </p:nvSpPr>
          <p:spPr bwMode="auto">
            <a:xfrm>
              <a:off x="3990" y="1821"/>
              <a:ext cx="136"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5" name="Line 89">
              <a:extLst>
                <a:ext uri="{FF2B5EF4-FFF2-40B4-BE49-F238E27FC236}">
                  <a16:creationId xmlns:a16="http://schemas.microsoft.com/office/drawing/2014/main" id="{2FC9D8A2-9A68-BA31-8549-A05F8A9E492C}"/>
                </a:ext>
              </a:extLst>
            </p:cNvPr>
            <p:cNvSpPr>
              <a:spLocks noChangeShapeType="1"/>
            </p:cNvSpPr>
            <p:nvPr/>
          </p:nvSpPr>
          <p:spPr bwMode="auto">
            <a:xfrm>
              <a:off x="4132" y="1261"/>
              <a:ext cx="135"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Line 90">
              <a:extLst>
                <a:ext uri="{FF2B5EF4-FFF2-40B4-BE49-F238E27FC236}">
                  <a16:creationId xmlns:a16="http://schemas.microsoft.com/office/drawing/2014/main" id="{11CE0E44-4E3B-015B-97AF-A9A538597568}"/>
                </a:ext>
              </a:extLst>
            </p:cNvPr>
            <p:cNvSpPr>
              <a:spLocks noChangeShapeType="1"/>
            </p:cNvSpPr>
            <p:nvPr/>
          </p:nvSpPr>
          <p:spPr bwMode="auto">
            <a:xfrm>
              <a:off x="4274" y="1694"/>
              <a:ext cx="135"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91">
              <a:extLst>
                <a:ext uri="{FF2B5EF4-FFF2-40B4-BE49-F238E27FC236}">
                  <a16:creationId xmlns:a16="http://schemas.microsoft.com/office/drawing/2014/main" id="{58647A39-3277-7AA7-DE39-AF70A711E8B8}"/>
                </a:ext>
              </a:extLst>
            </p:cNvPr>
            <p:cNvSpPr>
              <a:spLocks noChangeShapeType="1"/>
            </p:cNvSpPr>
            <p:nvPr/>
          </p:nvSpPr>
          <p:spPr bwMode="auto">
            <a:xfrm>
              <a:off x="4389" y="2104"/>
              <a:ext cx="136"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92">
              <a:extLst>
                <a:ext uri="{FF2B5EF4-FFF2-40B4-BE49-F238E27FC236}">
                  <a16:creationId xmlns:a16="http://schemas.microsoft.com/office/drawing/2014/main" id="{CC9EAEB0-B709-C57F-568B-127E713C8799}"/>
                </a:ext>
              </a:extLst>
            </p:cNvPr>
            <p:cNvSpPr>
              <a:spLocks noChangeShapeType="1"/>
            </p:cNvSpPr>
            <p:nvPr/>
          </p:nvSpPr>
          <p:spPr bwMode="auto">
            <a:xfrm>
              <a:off x="4521" y="2511"/>
              <a:ext cx="137"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93">
              <a:extLst>
                <a:ext uri="{FF2B5EF4-FFF2-40B4-BE49-F238E27FC236}">
                  <a16:creationId xmlns:a16="http://schemas.microsoft.com/office/drawing/2014/main" id="{0D98303F-0809-39B0-1180-0DD76BC89A02}"/>
                </a:ext>
              </a:extLst>
            </p:cNvPr>
            <p:cNvSpPr>
              <a:spLocks noChangeShapeType="1"/>
            </p:cNvSpPr>
            <p:nvPr/>
          </p:nvSpPr>
          <p:spPr bwMode="auto">
            <a:xfrm>
              <a:off x="3727" y="2654"/>
              <a:ext cx="0" cy="266"/>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Line 94">
              <a:extLst>
                <a:ext uri="{FF2B5EF4-FFF2-40B4-BE49-F238E27FC236}">
                  <a16:creationId xmlns:a16="http://schemas.microsoft.com/office/drawing/2014/main" id="{BA082C12-47C1-D354-E0F9-016ECFF9C799}"/>
                </a:ext>
              </a:extLst>
            </p:cNvPr>
            <p:cNvSpPr>
              <a:spLocks noChangeShapeType="1"/>
            </p:cNvSpPr>
            <p:nvPr/>
          </p:nvSpPr>
          <p:spPr bwMode="auto">
            <a:xfrm>
              <a:off x="3859" y="2388"/>
              <a:ext cx="0" cy="267"/>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1" name="Line 95">
              <a:extLst>
                <a:ext uri="{FF2B5EF4-FFF2-40B4-BE49-F238E27FC236}">
                  <a16:creationId xmlns:a16="http://schemas.microsoft.com/office/drawing/2014/main" id="{867F4B9E-B1BC-2BE2-435D-6F8BBA30ED40}"/>
                </a:ext>
              </a:extLst>
            </p:cNvPr>
            <p:cNvSpPr>
              <a:spLocks noChangeShapeType="1"/>
            </p:cNvSpPr>
            <p:nvPr/>
          </p:nvSpPr>
          <p:spPr bwMode="auto">
            <a:xfrm>
              <a:off x="3992" y="1817"/>
              <a:ext cx="0" cy="577"/>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2" name="Line 96">
              <a:extLst>
                <a:ext uri="{FF2B5EF4-FFF2-40B4-BE49-F238E27FC236}">
                  <a16:creationId xmlns:a16="http://schemas.microsoft.com/office/drawing/2014/main" id="{652E40F4-79F9-7BD2-F357-8F8973A9F14C}"/>
                </a:ext>
              </a:extLst>
            </p:cNvPr>
            <p:cNvSpPr>
              <a:spLocks noChangeShapeType="1"/>
            </p:cNvSpPr>
            <p:nvPr/>
          </p:nvSpPr>
          <p:spPr bwMode="auto">
            <a:xfrm>
              <a:off x="4124" y="1253"/>
              <a:ext cx="0" cy="578"/>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97">
              <a:extLst>
                <a:ext uri="{FF2B5EF4-FFF2-40B4-BE49-F238E27FC236}">
                  <a16:creationId xmlns:a16="http://schemas.microsoft.com/office/drawing/2014/main" id="{FF1EF206-3F0A-3062-3706-BD743F965447}"/>
                </a:ext>
              </a:extLst>
            </p:cNvPr>
            <p:cNvSpPr>
              <a:spLocks noChangeShapeType="1"/>
            </p:cNvSpPr>
            <p:nvPr/>
          </p:nvSpPr>
          <p:spPr bwMode="auto">
            <a:xfrm>
              <a:off x="4256" y="1257"/>
              <a:ext cx="0" cy="439"/>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4" name="Line 98">
              <a:extLst>
                <a:ext uri="{FF2B5EF4-FFF2-40B4-BE49-F238E27FC236}">
                  <a16:creationId xmlns:a16="http://schemas.microsoft.com/office/drawing/2014/main" id="{DDA70E5C-383D-7582-8A74-E9084DFAAB5D}"/>
                </a:ext>
              </a:extLst>
            </p:cNvPr>
            <p:cNvSpPr>
              <a:spLocks noChangeShapeType="1"/>
            </p:cNvSpPr>
            <p:nvPr/>
          </p:nvSpPr>
          <p:spPr bwMode="auto">
            <a:xfrm>
              <a:off x="4406" y="1693"/>
              <a:ext cx="0" cy="421"/>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Line 99">
              <a:extLst>
                <a:ext uri="{FF2B5EF4-FFF2-40B4-BE49-F238E27FC236}">
                  <a16:creationId xmlns:a16="http://schemas.microsoft.com/office/drawing/2014/main" id="{9BEEB801-DE9E-B264-C5C3-59CA6417F2F9}"/>
                </a:ext>
              </a:extLst>
            </p:cNvPr>
            <p:cNvSpPr>
              <a:spLocks noChangeShapeType="1"/>
            </p:cNvSpPr>
            <p:nvPr/>
          </p:nvSpPr>
          <p:spPr bwMode="auto">
            <a:xfrm>
              <a:off x="4521" y="2100"/>
              <a:ext cx="0" cy="421"/>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6" name="Line 100">
              <a:extLst>
                <a:ext uri="{FF2B5EF4-FFF2-40B4-BE49-F238E27FC236}">
                  <a16:creationId xmlns:a16="http://schemas.microsoft.com/office/drawing/2014/main" id="{59CC7757-2E3A-C69C-2ACE-F71CA3CB7ABC}"/>
                </a:ext>
              </a:extLst>
            </p:cNvPr>
            <p:cNvSpPr>
              <a:spLocks noChangeShapeType="1"/>
            </p:cNvSpPr>
            <p:nvPr/>
          </p:nvSpPr>
          <p:spPr bwMode="auto">
            <a:xfrm>
              <a:off x="4661" y="2917"/>
              <a:ext cx="137"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7" name="Line 101">
              <a:extLst>
                <a:ext uri="{FF2B5EF4-FFF2-40B4-BE49-F238E27FC236}">
                  <a16:creationId xmlns:a16="http://schemas.microsoft.com/office/drawing/2014/main" id="{42F53E79-2A5C-28D8-5276-19022D687BB6}"/>
                </a:ext>
              </a:extLst>
            </p:cNvPr>
            <p:cNvSpPr>
              <a:spLocks noChangeShapeType="1"/>
            </p:cNvSpPr>
            <p:nvPr/>
          </p:nvSpPr>
          <p:spPr bwMode="auto">
            <a:xfrm>
              <a:off x="4786" y="2658"/>
              <a:ext cx="136"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8" name="Line 102">
              <a:extLst>
                <a:ext uri="{FF2B5EF4-FFF2-40B4-BE49-F238E27FC236}">
                  <a16:creationId xmlns:a16="http://schemas.microsoft.com/office/drawing/2014/main" id="{6F6AA233-4D42-91E9-67D4-F02E829232A4}"/>
                </a:ext>
              </a:extLst>
            </p:cNvPr>
            <p:cNvSpPr>
              <a:spLocks noChangeShapeType="1"/>
            </p:cNvSpPr>
            <p:nvPr/>
          </p:nvSpPr>
          <p:spPr bwMode="auto">
            <a:xfrm>
              <a:off x="4904" y="2382"/>
              <a:ext cx="137"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Line 103">
              <a:extLst>
                <a:ext uri="{FF2B5EF4-FFF2-40B4-BE49-F238E27FC236}">
                  <a16:creationId xmlns:a16="http://schemas.microsoft.com/office/drawing/2014/main" id="{7B983BD9-C994-BBD4-558C-C15C532F1862}"/>
                </a:ext>
              </a:extLst>
            </p:cNvPr>
            <p:cNvSpPr>
              <a:spLocks noChangeShapeType="1"/>
            </p:cNvSpPr>
            <p:nvPr/>
          </p:nvSpPr>
          <p:spPr bwMode="auto">
            <a:xfrm>
              <a:off x="4781" y="2667"/>
              <a:ext cx="0" cy="266"/>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0" name="Line 104">
              <a:extLst>
                <a:ext uri="{FF2B5EF4-FFF2-40B4-BE49-F238E27FC236}">
                  <a16:creationId xmlns:a16="http://schemas.microsoft.com/office/drawing/2014/main" id="{68EDEA71-D2EB-701F-808E-44DD5F3AA39B}"/>
                </a:ext>
              </a:extLst>
            </p:cNvPr>
            <p:cNvSpPr>
              <a:spLocks noChangeShapeType="1"/>
            </p:cNvSpPr>
            <p:nvPr/>
          </p:nvSpPr>
          <p:spPr bwMode="auto">
            <a:xfrm>
              <a:off x="4914" y="2391"/>
              <a:ext cx="0" cy="267"/>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1" name="Line 105">
              <a:extLst>
                <a:ext uri="{FF2B5EF4-FFF2-40B4-BE49-F238E27FC236}">
                  <a16:creationId xmlns:a16="http://schemas.microsoft.com/office/drawing/2014/main" id="{C2246303-4D1B-DB74-FE4F-78734CF61626}"/>
                </a:ext>
              </a:extLst>
            </p:cNvPr>
            <p:cNvSpPr>
              <a:spLocks noChangeShapeType="1"/>
            </p:cNvSpPr>
            <p:nvPr/>
          </p:nvSpPr>
          <p:spPr bwMode="auto">
            <a:xfrm>
              <a:off x="5037" y="1805"/>
              <a:ext cx="0" cy="577"/>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2" name="Line 106">
              <a:extLst>
                <a:ext uri="{FF2B5EF4-FFF2-40B4-BE49-F238E27FC236}">
                  <a16:creationId xmlns:a16="http://schemas.microsoft.com/office/drawing/2014/main" id="{8F051D7A-85AD-6C8D-50D6-8A62663674D7}"/>
                </a:ext>
              </a:extLst>
            </p:cNvPr>
            <p:cNvSpPr>
              <a:spLocks noChangeShapeType="1"/>
            </p:cNvSpPr>
            <p:nvPr/>
          </p:nvSpPr>
          <p:spPr bwMode="auto">
            <a:xfrm>
              <a:off x="4660" y="2501"/>
              <a:ext cx="0" cy="414"/>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Rectangle 107">
              <a:extLst>
                <a:ext uri="{FF2B5EF4-FFF2-40B4-BE49-F238E27FC236}">
                  <a16:creationId xmlns:a16="http://schemas.microsoft.com/office/drawing/2014/main" id="{030B536E-D55D-5A27-A681-9C28BDCE2DC5}"/>
                </a:ext>
              </a:extLst>
            </p:cNvPr>
            <p:cNvSpPr>
              <a:spLocks noChangeArrowheads="1"/>
            </p:cNvSpPr>
            <p:nvPr/>
          </p:nvSpPr>
          <p:spPr bwMode="auto">
            <a:xfrm>
              <a:off x="5217" y="2839"/>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i="1">
                  <a:solidFill>
                    <a:srgbClr val="000099"/>
                  </a:solidFill>
                  <a:latin typeface="Times New Roman" panose="02020603050405020304" pitchFamily="18" charset="0"/>
                  <a:ea typeface="楷体_GB2312" pitchFamily="49" charset="-122"/>
                </a:rPr>
                <a:t>t</a:t>
              </a:r>
            </a:p>
          </p:txBody>
        </p:sp>
        <p:sp>
          <p:nvSpPr>
            <p:cNvPr id="27684" name="Rectangle 108">
              <a:extLst>
                <a:ext uri="{FF2B5EF4-FFF2-40B4-BE49-F238E27FC236}">
                  <a16:creationId xmlns:a16="http://schemas.microsoft.com/office/drawing/2014/main" id="{D2E460A3-BD3F-033D-1AB4-E96A305D5B9B}"/>
                </a:ext>
              </a:extLst>
            </p:cNvPr>
            <p:cNvSpPr>
              <a:spLocks noChangeArrowheads="1"/>
            </p:cNvSpPr>
            <p:nvPr/>
          </p:nvSpPr>
          <p:spPr bwMode="auto">
            <a:xfrm>
              <a:off x="3376" y="291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99"/>
                  </a:solidFill>
                  <a:latin typeface="Times New Roman" panose="02020603050405020304" pitchFamily="18" charset="0"/>
                  <a:ea typeface="楷体_GB2312" pitchFamily="49" charset="-122"/>
                </a:rPr>
                <a:t>0</a:t>
              </a:r>
            </a:p>
          </p:txBody>
        </p:sp>
        <p:sp>
          <p:nvSpPr>
            <p:cNvPr id="27685" name="Rectangle 109">
              <a:extLst>
                <a:ext uri="{FF2B5EF4-FFF2-40B4-BE49-F238E27FC236}">
                  <a16:creationId xmlns:a16="http://schemas.microsoft.com/office/drawing/2014/main" id="{FC16F9C0-C920-8F27-8F37-6EA6A9405306}"/>
                </a:ext>
              </a:extLst>
            </p:cNvPr>
            <p:cNvSpPr>
              <a:spLocks noChangeArrowheads="1"/>
            </p:cNvSpPr>
            <p:nvPr/>
          </p:nvSpPr>
          <p:spPr bwMode="auto">
            <a:xfrm>
              <a:off x="3589" y="914"/>
              <a:ext cx="47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4000" i="1">
                  <a:solidFill>
                    <a:srgbClr val="000099"/>
                  </a:solidFill>
                  <a:latin typeface="Times New Roman" panose="02020603050405020304" pitchFamily="18" charset="0"/>
                  <a:ea typeface="楷体_GB2312" pitchFamily="49" charset="-122"/>
                  <a:sym typeface="Symbol" panose="05050102010706020507" pitchFamily="18" charset="2"/>
                </a:rPr>
                <a:t></a:t>
              </a:r>
              <a:r>
                <a:rPr kumimoji="1" lang="en-US" altLang="zh-CN" sz="4000" i="1">
                  <a:solidFill>
                    <a:srgbClr val="000099"/>
                  </a:solidFill>
                  <a:latin typeface="Times New Roman" panose="02020603050405020304" pitchFamily="18" charset="0"/>
                  <a:ea typeface="楷体_GB2312" pitchFamily="49" charset="-122"/>
                </a:rPr>
                <a:t> </a:t>
              </a:r>
              <a:r>
                <a:rPr kumimoji="1" lang="en-US" altLang="zh-CN" sz="4000" i="1" baseline="-25000">
                  <a:solidFill>
                    <a:srgbClr val="000099"/>
                  </a:solidFill>
                  <a:latin typeface="Times New Roman" panose="02020603050405020304" pitchFamily="18" charset="0"/>
                  <a:ea typeface="楷体_GB2312" pitchFamily="49" charset="-122"/>
                </a:rPr>
                <a:t>o</a:t>
              </a:r>
            </a:p>
          </p:txBody>
        </p:sp>
      </p:grpSp>
      <p:sp>
        <p:nvSpPr>
          <p:cNvPr id="27652" name="Line 110">
            <a:extLst>
              <a:ext uri="{FF2B5EF4-FFF2-40B4-BE49-F238E27FC236}">
                <a16:creationId xmlns:a16="http://schemas.microsoft.com/office/drawing/2014/main" id="{844CFC52-5D70-75DC-4CF8-D6EF22CF7A5F}"/>
              </a:ext>
            </a:extLst>
          </p:cNvPr>
          <p:cNvSpPr>
            <a:spLocks noChangeShapeType="1"/>
          </p:cNvSpPr>
          <p:nvPr/>
        </p:nvSpPr>
        <p:spPr bwMode="auto">
          <a:xfrm flipH="1">
            <a:off x="5616575" y="4221163"/>
            <a:ext cx="4683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3" name="Line 111">
            <a:extLst>
              <a:ext uri="{FF2B5EF4-FFF2-40B4-BE49-F238E27FC236}">
                <a16:creationId xmlns:a16="http://schemas.microsoft.com/office/drawing/2014/main" id="{65BA862E-9994-DD74-55A8-811AF58481CC}"/>
              </a:ext>
            </a:extLst>
          </p:cNvPr>
          <p:cNvSpPr>
            <a:spLocks noChangeShapeType="1"/>
          </p:cNvSpPr>
          <p:nvPr/>
        </p:nvSpPr>
        <p:spPr bwMode="auto">
          <a:xfrm flipH="1">
            <a:off x="5688013" y="3789363"/>
            <a:ext cx="4683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4" name="Line 112">
            <a:extLst>
              <a:ext uri="{FF2B5EF4-FFF2-40B4-BE49-F238E27FC236}">
                <a16:creationId xmlns:a16="http://schemas.microsoft.com/office/drawing/2014/main" id="{CB6702BB-372F-202D-D054-DCFDFF97D020}"/>
              </a:ext>
            </a:extLst>
          </p:cNvPr>
          <p:cNvSpPr>
            <a:spLocks noChangeShapeType="1"/>
          </p:cNvSpPr>
          <p:nvPr/>
        </p:nvSpPr>
        <p:spPr bwMode="auto">
          <a:xfrm flipH="1">
            <a:off x="5651500" y="2924175"/>
            <a:ext cx="68421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5" name="Line 113">
            <a:extLst>
              <a:ext uri="{FF2B5EF4-FFF2-40B4-BE49-F238E27FC236}">
                <a16:creationId xmlns:a16="http://schemas.microsoft.com/office/drawing/2014/main" id="{9B9BA657-01D3-79B9-A969-8745C5F1A835}"/>
              </a:ext>
            </a:extLst>
          </p:cNvPr>
          <p:cNvSpPr>
            <a:spLocks noChangeShapeType="1"/>
          </p:cNvSpPr>
          <p:nvPr/>
        </p:nvSpPr>
        <p:spPr bwMode="auto">
          <a:xfrm flipH="1">
            <a:off x="5688013" y="1989138"/>
            <a:ext cx="8286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6" name="Line 114">
            <a:extLst>
              <a:ext uri="{FF2B5EF4-FFF2-40B4-BE49-F238E27FC236}">
                <a16:creationId xmlns:a16="http://schemas.microsoft.com/office/drawing/2014/main" id="{51C5FB13-5617-0FF0-F973-27A88CE83FCF}"/>
              </a:ext>
            </a:extLst>
          </p:cNvPr>
          <p:cNvSpPr>
            <a:spLocks noChangeShapeType="1"/>
          </p:cNvSpPr>
          <p:nvPr/>
        </p:nvSpPr>
        <p:spPr bwMode="auto">
          <a:xfrm flipH="1">
            <a:off x="5759450" y="2636838"/>
            <a:ext cx="8286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7" name="Line 115">
            <a:extLst>
              <a:ext uri="{FF2B5EF4-FFF2-40B4-BE49-F238E27FC236}">
                <a16:creationId xmlns:a16="http://schemas.microsoft.com/office/drawing/2014/main" id="{246FC334-146A-AB16-582C-77523F2ACE5B}"/>
              </a:ext>
            </a:extLst>
          </p:cNvPr>
          <p:cNvSpPr>
            <a:spLocks noChangeShapeType="1"/>
          </p:cNvSpPr>
          <p:nvPr/>
        </p:nvSpPr>
        <p:spPr bwMode="auto">
          <a:xfrm flipH="1">
            <a:off x="5724525" y="3357563"/>
            <a:ext cx="126047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8" name="Line 116">
            <a:extLst>
              <a:ext uri="{FF2B5EF4-FFF2-40B4-BE49-F238E27FC236}">
                <a16:creationId xmlns:a16="http://schemas.microsoft.com/office/drawing/2014/main" id="{7C7F1155-DDE1-E221-7110-BD08033EF0C5}"/>
              </a:ext>
            </a:extLst>
          </p:cNvPr>
          <p:cNvSpPr>
            <a:spLocks noChangeShapeType="1"/>
          </p:cNvSpPr>
          <p:nvPr/>
        </p:nvSpPr>
        <p:spPr bwMode="auto">
          <a:xfrm flipH="1">
            <a:off x="5688013" y="4005263"/>
            <a:ext cx="140493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D8EE8572-C6B8-BBBE-0D24-7BA42A168AC9}"/>
              </a:ext>
            </a:extLst>
          </p:cNvPr>
          <p:cNvSpPr>
            <a:spLocks noChangeArrowheads="1"/>
          </p:cNvSpPr>
          <p:nvPr/>
        </p:nvSpPr>
        <p:spPr bwMode="auto">
          <a:xfrm>
            <a:off x="647700" y="1276350"/>
            <a:ext cx="7380288" cy="6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800">
                <a:solidFill>
                  <a:schemeClr val="accent2"/>
                </a:solidFill>
                <a:latin typeface="Times New Roman" panose="02020603050405020304" pitchFamily="18" charset="0"/>
              </a:rPr>
              <a:t>7.2 </a:t>
            </a:r>
            <a:r>
              <a:rPr lang="zh-CN" altLang="en-US" sz="3800">
                <a:solidFill>
                  <a:schemeClr val="accent2"/>
                </a:solidFill>
                <a:latin typeface="Times New Roman" panose="02020603050405020304" pitchFamily="18" charset="0"/>
              </a:rPr>
              <a:t>随机存取存储器（</a:t>
            </a:r>
            <a:r>
              <a:rPr lang="en-US" altLang="zh-CN" sz="3800">
                <a:solidFill>
                  <a:schemeClr val="accent2"/>
                </a:solidFill>
                <a:latin typeface="Times New Roman" panose="02020603050405020304" pitchFamily="18" charset="0"/>
              </a:rPr>
              <a:t>RAM</a:t>
            </a:r>
            <a:r>
              <a:rPr lang="zh-CN" altLang="en-US" sz="3800">
                <a:solidFill>
                  <a:schemeClr val="accent2"/>
                </a:solidFill>
                <a:latin typeface="Times New Roman" panose="02020603050405020304" pitchFamily="18" charset="0"/>
              </a:rPr>
              <a:t>）</a:t>
            </a:r>
          </a:p>
        </p:txBody>
      </p:sp>
      <p:sp>
        <p:nvSpPr>
          <p:cNvPr id="28675" name="Rectangle 5">
            <a:extLst>
              <a:ext uri="{FF2B5EF4-FFF2-40B4-BE49-F238E27FC236}">
                <a16:creationId xmlns:a16="http://schemas.microsoft.com/office/drawing/2014/main" id="{313C5AF4-58BE-250E-DF32-269507104B2D}"/>
              </a:ext>
            </a:extLst>
          </p:cNvPr>
          <p:cNvSpPr>
            <a:spLocks noChangeArrowheads="1"/>
          </p:cNvSpPr>
          <p:nvPr/>
        </p:nvSpPr>
        <p:spPr bwMode="auto">
          <a:xfrm>
            <a:off x="611188" y="2308225"/>
            <a:ext cx="74898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400">
                <a:solidFill>
                  <a:srgbClr val="000066"/>
                </a:solidFill>
                <a:latin typeface="Times New Roman" panose="02020603050405020304" pitchFamily="18" charset="0"/>
                <a:hlinkClick r:id="rId2" action="ppaction://hlinksldjump"/>
              </a:rPr>
              <a:t>7.2.1 </a:t>
            </a:r>
            <a:r>
              <a:rPr lang="zh-CN" altLang="en-US" sz="3400">
                <a:solidFill>
                  <a:srgbClr val="000066"/>
                </a:solidFill>
                <a:latin typeface="Times New Roman" panose="02020603050405020304" pitchFamily="18" charset="0"/>
                <a:hlinkClick r:id="rId2" action="ppaction://hlinksldjump"/>
              </a:rPr>
              <a:t>静态随机存取存储器</a:t>
            </a:r>
            <a:r>
              <a:rPr lang="en-US" altLang="zh-CN" sz="3400">
                <a:solidFill>
                  <a:srgbClr val="000066"/>
                </a:solidFill>
                <a:latin typeface="Times New Roman" panose="02020603050405020304" pitchFamily="18" charset="0"/>
                <a:hlinkClick r:id="rId2" action="ppaction://hlinksldjump"/>
              </a:rPr>
              <a:t>(SRAM)</a:t>
            </a:r>
            <a:endParaRPr lang="en-US" altLang="zh-CN" sz="3400">
              <a:solidFill>
                <a:srgbClr val="000066"/>
              </a:solidFill>
              <a:latin typeface="Times New Roman" panose="02020603050405020304" pitchFamily="18" charset="0"/>
            </a:endParaRPr>
          </a:p>
        </p:txBody>
      </p:sp>
      <p:sp>
        <p:nvSpPr>
          <p:cNvPr id="28676" name="Rectangle 6">
            <a:extLst>
              <a:ext uri="{FF2B5EF4-FFF2-40B4-BE49-F238E27FC236}">
                <a16:creationId xmlns:a16="http://schemas.microsoft.com/office/drawing/2014/main" id="{876C947C-F1A0-E3B8-6D4A-99B10DCEF685}"/>
              </a:ext>
            </a:extLst>
          </p:cNvPr>
          <p:cNvSpPr>
            <a:spLocks noChangeArrowheads="1"/>
          </p:cNvSpPr>
          <p:nvPr/>
        </p:nvSpPr>
        <p:spPr bwMode="auto">
          <a:xfrm>
            <a:off x="590550" y="3154363"/>
            <a:ext cx="7905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3" action="ppaction://hlinksldjump"/>
              </a:rPr>
              <a:t>7.2.2  </a:t>
            </a:r>
            <a:r>
              <a:rPr lang="zh-CN" altLang="en-US" sz="3200">
                <a:solidFill>
                  <a:srgbClr val="000066"/>
                </a:solidFill>
                <a:latin typeface="Times New Roman" panose="02020603050405020304" pitchFamily="18" charset="0"/>
                <a:ea typeface="楷体_GB2312" pitchFamily="49" charset="-122"/>
                <a:hlinkClick r:id="rId3" action="ppaction://hlinksldjump"/>
              </a:rPr>
              <a:t>同步静态随机存取存储器（</a:t>
            </a:r>
            <a:r>
              <a:rPr lang="en-US" altLang="zh-CN" sz="3200">
                <a:solidFill>
                  <a:srgbClr val="000066"/>
                </a:solidFill>
                <a:latin typeface="Times New Roman" panose="02020603050405020304" pitchFamily="18" charset="0"/>
                <a:ea typeface="楷体_GB2312" pitchFamily="49" charset="-122"/>
                <a:hlinkClick r:id="rId3" action="ppaction://hlinksldjump"/>
              </a:rPr>
              <a:t>SSRAM</a:t>
            </a:r>
            <a:r>
              <a:rPr lang="zh-CN" altLang="en-US" sz="3200">
                <a:solidFill>
                  <a:srgbClr val="000066"/>
                </a:solidFill>
                <a:latin typeface="Times New Roman" panose="02020603050405020304" pitchFamily="18" charset="0"/>
                <a:ea typeface="楷体_GB2312" pitchFamily="49" charset="-122"/>
                <a:hlinkClick r:id="rId3" action="ppaction://hlinksldjump"/>
              </a:rPr>
              <a:t>）</a:t>
            </a:r>
            <a:endParaRPr lang="zh-CN" altLang="en-US" sz="3200">
              <a:solidFill>
                <a:srgbClr val="000066"/>
              </a:solidFill>
              <a:latin typeface="Times New Roman" panose="02020603050405020304" pitchFamily="18" charset="0"/>
              <a:ea typeface="楷体_GB2312" pitchFamily="49" charset="-122"/>
            </a:endParaRPr>
          </a:p>
        </p:txBody>
      </p:sp>
      <p:sp>
        <p:nvSpPr>
          <p:cNvPr id="28677" name="Rectangle 7">
            <a:extLst>
              <a:ext uri="{FF2B5EF4-FFF2-40B4-BE49-F238E27FC236}">
                <a16:creationId xmlns:a16="http://schemas.microsoft.com/office/drawing/2014/main" id="{E4922829-64D6-6084-06CC-87E7B3AF5B38}"/>
              </a:ext>
            </a:extLst>
          </p:cNvPr>
          <p:cNvSpPr>
            <a:spLocks noChangeArrowheads="1"/>
          </p:cNvSpPr>
          <p:nvPr/>
        </p:nvSpPr>
        <p:spPr bwMode="auto">
          <a:xfrm>
            <a:off x="660400" y="5516563"/>
            <a:ext cx="67564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sym typeface="Symbol" panose="05050102010706020507" pitchFamily="18" charset="2"/>
                <a:hlinkClick r:id="rId4" action="ppaction://hlinksldjump"/>
              </a:rPr>
              <a:t>7.2.5  </a:t>
            </a:r>
            <a:r>
              <a:rPr lang="en-US" altLang="zh-CN" sz="3200">
                <a:solidFill>
                  <a:srgbClr val="000066"/>
                </a:solidFill>
                <a:latin typeface="Times New Roman" panose="02020603050405020304" pitchFamily="18" charset="0"/>
                <a:hlinkClick r:id="rId4" action="ppaction://hlinksldjump"/>
              </a:rPr>
              <a:t>RAM</a:t>
            </a:r>
            <a:r>
              <a:rPr lang="zh-CN" altLang="en-US" sz="3200">
                <a:solidFill>
                  <a:srgbClr val="000066"/>
                </a:solidFill>
                <a:latin typeface="Times New Roman" panose="02020603050405020304" pitchFamily="18" charset="0"/>
                <a:hlinkClick r:id="rId4" action="ppaction://hlinksldjump"/>
              </a:rPr>
              <a:t>应用举例</a:t>
            </a:r>
            <a:endParaRPr lang="zh-CN" altLang="en-US" sz="3200">
              <a:solidFill>
                <a:srgbClr val="000066"/>
              </a:solidFill>
              <a:latin typeface="Times New Roman" panose="02020603050405020304" pitchFamily="18" charset="0"/>
            </a:endParaRPr>
          </a:p>
        </p:txBody>
      </p:sp>
      <p:sp>
        <p:nvSpPr>
          <p:cNvPr id="28678" name="Rectangle 8">
            <a:extLst>
              <a:ext uri="{FF2B5EF4-FFF2-40B4-BE49-F238E27FC236}">
                <a16:creationId xmlns:a16="http://schemas.microsoft.com/office/drawing/2014/main" id="{43E5E0CA-749D-D558-F2B0-A5A7A8ADF169}"/>
              </a:ext>
            </a:extLst>
          </p:cNvPr>
          <p:cNvSpPr>
            <a:spLocks noChangeArrowheads="1"/>
          </p:cNvSpPr>
          <p:nvPr/>
        </p:nvSpPr>
        <p:spPr bwMode="auto">
          <a:xfrm>
            <a:off x="684213" y="3897313"/>
            <a:ext cx="62087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5" action="ppaction://hlinksldjump"/>
              </a:rPr>
              <a:t>7.2.3  </a:t>
            </a:r>
            <a:r>
              <a:rPr lang="zh-CN" altLang="en-US" sz="3200">
                <a:solidFill>
                  <a:srgbClr val="000066"/>
                </a:solidFill>
                <a:latin typeface="Times New Roman" panose="02020603050405020304" pitchFamily="18" charset="0"/>
                <a:ea typeface="楷体_GB2312" pitchFamily="49" charset="-122"/>
                <a:hlinkClick r:id="rId5" action="ppaction://hlinksldjump"/>
              </a:rPr>
              <a:t>动态随机存取存储器</a:t>
            </a:r>
            <a:r>
              <a:rPr lang="en-US" altLang="zh-CN" sz="3200">
                <a:solidFill>
                  <a:srgbClr val="000066"/>
                </a:solidFill>
                <a:latin typeface="Times New Roman" panose="02020603050405020304" pitchFamily="18" charset="0"/>
                <a:ea typeface="楷体_GB2312" pitchFamily="49" charset="-122"/>
                <a:hlinkClick r:id="rId5" action="ppaction://hlinksldjump"/>
              </a:rPr>
              <a:t>(DRAM)</a:t>
            </a:r>
            <a:endParaRPr lang="en-US" altLang="zh-CN" sz="3200">
              <a:solidFill>
                <a:srgbClr val="000066"/>
              </a:solidFill>
              <a:latin typeface="Times New Roman" panose="02020603050405020304" pitchFamily="18" charset="0"/>
              <a:ea typeface="楷体_GB2312" pitchFamily="49" charset="-122"/>
            </a:endParaRPr>
          </a:p>
        </p:txBody>
      </p:sp>
      <p:sp>
        <p:nvSpPr>
          <p:cNvPr id="28679" name="Rectangle 11">
            <a:extLst>
              <a:ext uri="{FF2B5EF4-FFF2-40B4-BE49-F238E27FC236}">
                <a16:creationId xmlns:a16="http://schemas.microsoft.com/office/drawing/2014/main" id="{389597AD-BD4E-6129-8C2F-89C210A12682}"/>
              </a:ext>
            </a:extLst>
          </p:cNvPr>
          <p:cNvSpPr>
            <a:spLocks noChangeArrowheads="1"/>
          </p:cNvSpPr>
          <p:nvPr/>
        </p:nvSpPr>
        <p:spPr bwMode="auto">
          <a:xfrm>
            <a:off x="719138" y="4689475"/>
            <a:ext cx="4267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6" action="ppaction://hlinksldjump"/>
              </a:rPr>
              <a:t>7.2.4  </a:t>
            </a:r>
            <a:r>
              <a:rPr lang="zh-CN" altLang="en-US" sz="3200">
                <a:solidFill>
                  <a:srgbClr val="000066"/>
                </a:solidFill>
                <a:latin typeface="Times New Roman" panose="02020603050405020304" pitchFamily="18" charset="0"/>
                <a:ea typeface="楷体_GB2312" pitchFamily="49" charset="-122"/>
                <a:hlinkClick r:id="rId6" action="ppaction://hlinksldjump"/>
              </a:rPr>
              <a:t>存储器容量的扩展</a:t>
            </a:r>
            <a:endParaRPr lang="zh-CN" altLang="en-US" sz="3200">
              <a:solidFill>
                <a:srgbClr val="000066"/>
              </a:solidFill>
              <a:latin typeface="Times New Roman" panose="02020603050405020304" pitchFamily="18" charset="0"/>
              <a:ea typeface="楷体_GB2312" pitchFamily="49"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0">
            <a:extLst>
              <a:ext uri="{FF2B5EF4-FFF2-40B4-BE49-F238E27FC236}">
                <a16:creationId xmlns:a16="http://schemas.microsoft.com/office/drawing/2014/main" id="{4C0C195B-7302-9000-2C69-84C07C694DE6}"/>
              </a:ext>
            </a:extLst>
          </p:cNvPr>
          <p:cNvSpPr>
            <a:spLocks noChangeArrowheads="1"/>
          </p:cNvSpPr>
          <p:nvPr/>
        </p:nvSpPr>
        <p:spPr bwMode="auto">
          <a:xfrm>
            <a:off x="647700" y="549275"/>
            <a:ext cx="73802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500">
                <a:solidFill>
                  <a:schemeClr val="accent2"/>
                </a:solidFill>
                <a:latin typeface="Times New Roman" panose="02020603050405020304" pitchFamily="18" charset="0"/>
              </a:rPr>
              <a:t>7.2 </a:t>
            </a:r>
            <a:r>
              <a:rPr lang="zh-CN" altLang="en-US" sz="2500">
                <a:solidFill>
                  <a:schemeClr val="accent2"/>
                </a:solidFill>
                <a:latin typeface="Times New Roman" panose="02020603050405020304" pitchFamily="18" charset="0"/>
              </a:rPr>
              <a:t>随机存取存储器（</a:t>
            </a:r>
            <a:r>
              <a:rPr lang="en-US" altLang="zh-CN" sz="2500">
                <a:solidFill>
                  <a:schemeClr val="accent2"/>
                </a:solidFill>
                <a:latin typeface="Times New Roman" panose="02020603050405020304" pitchFamily="18" charset="0"/>
              </a:rPr>
              <a:t>RAM</a:t>
            </a:r>
            <a:r>
              <a:rPr lang="zh-CN" altLang="en-US" sz="2500">
                <a:solidFill>
                  <a:schemeClr val="accent2"/>
                </a:solidFill>
                <a:latin typeface="Times New Roman" panose="02020603050405020304" pitchFamily="18" charset="0"/>
              </a:rPr>
              <a:t>）</a:t>
            </a:r>
          </a:p>
        </p:txBody>
      </p:sp>
      <p:graphicFrame>
        <p:nvGraphicFramePr>
          <p:cNvPr id="29699" name="Object 21">
            <a:extLst>
              <a:ext uri="{FF2B5EF4-FFF2-40B4-BE49-F238E27FC236}">
                <a16:creationId xmlns:a16="http://schemas.microsoft.com/office/drawing/2014/main" id="{BE683D91-0960-DA77-04C8-24AE9E2AB451}"/>
              </a:ext>
            </a:extLst>
          </p:cNvPr>
          <p:cNvGraphicFramePr>
            <a:graphicFrameLocks noChangeAspect="1"/>
          </p:cNvGraphicFramePr>
          <p:nvPr/>
        </p:nvGraphicFramePr>
        <p:xfrm>
          <a:off x="4248150" y="1700213"/>
          <a:ext cx="4048125" cy="4441825"/>
        </p:xfrm>
        <a:graphic>
          <a:graphicData uri="http://schemas.openxmlformats.org/presentationml/2006/ole">
            <mc:AlternateContent xmlns:mc="http://schemas.openxmlformats.org/markup-compatibility/2006">
              <mc:Choice xmlns:v="urn:schemas-microsoft-com:vml" Requires="v">
                <p:oleObj name="图片" r:id="rId3" imgW="3105912" imgH="3429000" progId="Word.Picture.8">
                  <p:embed/>
                </p:oleObj>
              </mc:Choice>
              <mc:Fallback>
                <p:oleObj name="图片" r:id="rId3" imgW="3105912" imgH="3429000" progId="Word.Picture.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8150" y="1700213"/>
                        <a:ext cx="4048125"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0" name="Rectangle 22">
            <a:extLst>
              <a:ext uri="{FF2B5EF4-FFF2-40B4-BE49-F238E27FC236}">
                <a16:creationId xmlns:a16="http://schemas.microsoft.com/office/drawing/2014/main" id="{20AF2D1F-2A13-2EA6-8E67-F922CC6554E1}"/>
              </a:ext>
            </a:extLst>
          </p:cNvPr>
          <p:cNvSpPr>
            <a:spLocks noChangeArrowheads="1"/>
          </p:cNvSpPr>
          <p:nvPr/>
        </p:nvSpPr>
        <p:spPr bwMode="auto">
          <a:xfrm>
            <a:off x="468313" y="1316038"/>
            <a:ext cx="6084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chemeClr val="accent2"/>
                </a:solidFill>
                <a:latin typeface="Times New Roman" panose="02020603050405020304" pitchFamily="18" charset="0"/>
              </a:rPr>
              <a:t>7.2.1 </a:t>
            </a:r>
            <a:r>
              <a:rPr lang="zh-CN" altLang="en-US" sz="2400">
                <a:solidFill>
                  <a:schemeClr val="accent2"/>
                </a:solidFill>
                <a:latin typeface="Times New Roman" panose="02020603050405020304" pitchFamily="18" charset="0"/>
              </a:rPr>
              <a:t>静态随机存取存储器</a:t>
            </a:r>
            <a:r>
              <a:rPr lang="en-US" altLang="zh-CN" sz="2400">
                <a:solidFill>
                  <a:schemeClr val="accent2"/>
                </a:solidFill>
                <a:latin typeface="Times New Roman" panose="02020603050405020304" pitchFamily="18" charset="0"/>
              </a:rPr>
              <a:t>(SRAM)</a:t>
            </a:r>
          </a:p>
        </p:txBody>
      </p:sp>
      <p:sp>
        <p:nvSpPr>
          <p:cNvPr id="29701" name="Rectangle 23">
            <a:extLst>
              <a:ext uri="{FF2B5EF4-FFF2-40B4-BE49-F238E27FC236}">
                <a16:creationId xmlns:a16="http://schemas.microsoft.com/office/drawing/2014/main" id="{579FBC52-DC9D-72A1-433C-2B8635CA167E}"/>
              </a:ext>
            </a:extLst>
          </p:cNvPr>
          <p:cNvSpPr>
            <a:spLocks noChangeArrowheads="1"/>
          </p:cNvSpPr>
          <p:nvPr/>
        </p:nvSpPr>
        <p:spPr bwMode="auto">
          <a:xfrm>
            <a:off x="395288" y="1952625"/>
            <a:ext cx="4176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1. SRAM </a:t>
            </a:r>
            <a:r>
              <a:rPr lang="zh-CN" altLang="en-US" sz="2400">
                <a:solidFill>
                  <a:srgbClr val="000066"/>
                </a:solidFill>
                <a:latin typeface="Times New Roman" panose="02020603050405020304" pitchFamily="18" charset="0"/>
              </a:rPr>
              <a:t>的基本结构及输出</a:t>
            </a:r>
          </a:p>
        </p:txBody>
      </p:sp>
      <p:sp>
        <p:nvSpPr>
          <p:cNvPr id="385048" name="Rectangle 24">
            <a:extLst>
              <a:ext uri="{FF2B5EF4-FFF2-40B4-BE49-F238E27FC236}">
                <a16:creationId xmlns:a16="http://schemas.microsoft.com/office/drawing/2014/main" id="{AC7486B7-F8DF-A225-81EA-02102DE751BE}"/>
              </a:ext>
            </a:extLst>
          </p:cNvPr>
          <p:cNvSpPr>
            <a:spLocks noChangeArrowheads="1"/>
          </p:cNvSpPr>
          <p:nvPr/>
        </p:nvSpPr>
        <p:spPr bwMode="auto">
          <a:xfrm>
            <a:off x="6011863" y="2636838"/>
            <a:ext cx="2197100" cy="1404937"/>
          </a:xfrm>
          <a:prstGeom prst="rect">
            <a:avLst/>
          </a:prstGeom>
          <a:noFill/>
          <a:ln w="19050">
            <a:solidFill>
              <a:srgbClr val="CC0099"/>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85049" name="Rectangle 25">
            <a:extLst>
              <a:ext uri="{FF2B5EF4-FFF2-40B4-BE49-F238E27FC236}">
                <a16:creationId xmlns:a16="http://schemas.microsoft.com/office/drawing/2014/main" id="{22E8A4B6-4366-8300-9FB0-86BDAAC6091E}"/>
              </a:ext>
            </a:extLst>
          </p:cNvPr>
          <p:cNvSpPr>
            <a:spLocks noChangeArrowheads="1"/>
          </p:cNvSpPr>
          <p:nvPr/>
        </p:nvSpPr>
        <p:spPr bwMode="auto">
          <a:xfrm>
            <a:off x="4284663" y="4184650"/>
            <a:ext cx="4464050" cy="1620838"/>
          </a:xfrm>
          <a:prstGeom prst="rect">
            <a:avLst/>
          </a:prstGeom>
          <a:noFill/>
          <a:ln w="19050">
            <a:solidFill>
              <a:schemeClr val="accent2"/>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385050" name="Group 26">
            <a:extLst>
              <a:ext uri="{FF2B5EF4-FFF2-40B4-BE49-F238E27FC236}">
                <a16:creationId xmlns:a16="http://schemas.microsoft.com/office/drawing/2014/main" id="{930AC261-9FC3-FCA4-A772-E853F6FCBD20}"/>
              </a:ext>
            </a:extLst>
          </p:cNvPr>
          <p:cNvGrpSpPr>
            <a:grpSpLocks/>
          </p:cNvGrpSpPr>
          <p:nvPr/>
        </p:nvGrpSpPr>
        <p:grpSpPr bwMode="auto">
          <a:xfrm>
            <a:off x="4968875" y="1917700"/>
            <a:ext cx="3132138" cy="2087563"/>
            <a:chOff x="2971" y="1412"/>
            <a:chExt cx="1973" cy="1315"/>
          </a:xfrm>
        </p:grpSpPr>
        <p:sp>
          <p:nvSpPr>
            <p:cNvPr id="29753" name="Line 27">
              <a:extLst>
                <a:ext uri="{FF2B5EF4-FFF2-40B4-BE49-F238E27FC236}">
                  <a16:creationId xmlns:a16="http://schemas.microsoft.com/office/drawing/2014/main" id="{FA66CF30-1292-98EB-D985-3F49A39239C6}"/>
                </a:ext>
              </a:extLst>
            </p:cNvPr>
            <p:cNvSpPr>
              <a:spLocks noChangeShapeType="1"/>
            </p:cNvSpPr>
            <p:nvPr/>
          </p:nvSpPr>
          <p:spPr bwMode="auto">
            <a:xfrm>
              <a:off x="2971" y="1430"/>
              <a:ext cx="1973" cy="0"/>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4" name="Line 28">
              <a:extLst>
                <a:ext uri="{FF2B5EF4-FFF2-40B4-BE49-F238E27FC236}">
                  <a16:creationId xmlns:a16="http://schemas.microsoft.com/office/drawing/2014/main" id="{882C4011-5FB0-EA93-54C2-28EAD443B21C}"/>
                </a:ext>
              </a:extLst>
            </p:cNvPr>
            <p:cNvSpPr>
              <a:spLocks noChangeShapeType="1"/>
            </p:cNvSpPr>
            <p:nvPr/>
          </p:nvSpPr>
          <p:spPr bwMode="auto">
            <a:xfrm>
              <a:off x="3600" y="1838"/>
              <a:ext cx="1276" cy="0"/>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5" name="Line 29">
              <a:extLst>
                <a:ext uri="{FF2B5EF4-FFF2-40B4-BE49-F238E27FC236}">
                  <a16:creationId xmlns:a16="http://schemas.microsoft.com/office/drawing/2014/main" id="{45CBD28D-48A6-EA77-B114-E9F940BCD7DC}"/>
                </a:ext>
              </a:extLst>
            </p:cNvPr>
            <p:cNvSpPr>
              <a:spLocks noChangeShapeType="1"/>
            </p:cNvSpPr>
            <p:nvPr/>
          </p:nvSpPr>
          <p:spPr bwMode="auto">
            <a:xfrm>
              <a:off x="2971" y="1412"/>
              <a:ext cx="0" cy="1296"/>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6" name="Line 30">
              <a:extLst>
                <a:ext uri="{FF2B5EF4-FFF2-40B4-BE49-F238E27FC236}">
                  <a16:creationId xmlns:a16="http://schemas.microsoft.com/office/drawing/2014/main" id="{7033D091-042E-BB30-775B-569BE07155A4}"/>
                </a:ext>
              </a:extLst>
            </p:cNvPr>
            <p:cNvSpPr>
              <a:spLocks noChangeShapeType="1"/>
            </p:cNvSpPr>
            <p:nvPr/>
          </p:nvSpPr>
          <p:spPr bwMode="auto">
            <a:xfrm>
              <a:off x="2971" y="2727"/>
              <a:ext cx="606" cy="0"/>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7" name="Line 31">
              <a:extLst>
                <a:ext uri="{FF2B5EF4-FFF2-40B4-BE49-F238E27FC236}">
                  <a16:creationId xmlns:a16="http://schemas.microsoft.com/office/drawing/2014/main" id="{2E7CF6FD-C1F1-75C5-2B50-B0E0F1BF7CFC}"/>
                </a:ext>
              </a:extLst>
            </p:cNvPr>
            <p:cNvSpPr>
              <a:spLocks noChangeShapeType="1"/>
            </p:cNvSpPr>
            <p:nvPr/>
          </p:nvSpPr>
          <p:spPr bwMode="auto">
            <a:xfrm>
              <a:off x="3588" y="1856"/>
              <a:ext cx="0" cy="852"/>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8" name="Line 32">
              <a:extLst>
                <a:ext uri="{FF2B5EF4-FFF2-40B4-BE49-F238E27FC236}">
                  <a16:creationId xmlns:a16="http://schemas.microsoft.com/office/drawing/2014/main" id="{D7056733-BD51-C2BB-9931-1FE3365307A3}"/>
                </a:ext>
              </a:extLst>
            </p:cNvPr>
            <p:cNvSpPr>
              <a:spLocks noChangeShapeType="1"/>
            </p:cNvSpPr>
            <p:nvPr/>
          </p:nvSpPr>
          <p:spPr bwMode="auto">
            <a:xfrm>
              <a:off x="4921" y="1412"/>
              <a:ext cx="0" cy="426"/>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5058" name="Group 34">
            <a:extLst>
              <a:ext uri="{FF2B5EF4-FFF2-40B4-BE49-F238E27FC236}">
                <a16:creationId xmlns:a16="http://schemas.microsoft.com/office/drawing/2014/main" id="{2F620988-ECB2-CEE8-AC53-6491BF22694E}"/>
              </a:ext>
            </a:extLst>
          </p:cNvPr>
          <p:cNvGrpSpPr>
            <a:grpSpLocks/>
          </p:cNvGrpSpPr>
          <p:nvPr/>
        </p:nvGrpSpPr>
        <p:grpSpPr bwMode="auto">
          <a:xfrm>
            <a:off x="992188" y="2663825"/>
            <a:ext cx="2643187" cy="481013"/>
            <a:chOff x="204" y="1842"/>
            <a:chExt cx="1665" cy="303"/>
          </a:xfrm>
        </p:grpSpPr>
        <p:grpSp>
          <p:nvGrpSpPr>
            <p:cNvPr id="29743" name="Group 35">
              <a:extLst>
                <a:ext uri="{FF2B5EF4-FFF2-40B4-BE49-F238E27FC236}">
                  <a16:creationId xmlns:a16="http://schemas.microsoft.com/office/drawing/2014/main" id="{922F8730-85F6-E23F-64EB-C003CB68BE82}"/>
                </a:ext>
              </a:extLst>
            </p:cNvPr>
            <p:cNvGrpSpPr>
              <a:grpSpLocks/>
            </p:cNvGrpSpPr>
            <p:nvPr/>
          </p:nvGrpSpPr>
          <p:grpSpPr bwMode="auto">
            <a:xfrm>
              <a:off x="204" y="1842"/>
              <a:ext cx="1134" cy="303"/>
              <a:chOff x="567" y="1827"/>
              <a:chExt cx="1134" cy="303"/>
            </a:xfrm>
          </p:grpSpPr>
          <p:grpSp>
            <p:nvGrpSpPr>
              <p:cNvPr id="29745" name="Group 36">
                <a:extLst>
                  <a:ext uri="{FF2B5EF4-FFF2-40B4-BE49-F238E27FC236}">
                    <a16:creationId xmlns:a16="http://schemas.microsoft.com/office/drawing/2014/main" id="{1538368A-8584-451A-3800-AB16A1CC59AA}"/>
                  </a:ext>
                </a:extLst>
              </p:cNvPr>
              <p:cNvGrpSpPr>
                <a:grpSpLocks/>
              </p:cNvGrpSpPr>
              <p:nvPr/>
            </p:nvGrpSpPr>
            <p:grpSpPr bwMode="auto">
              <a:xfrm>
                <a:off x="567" y="1827"/>
                <a:ext cx="420" cy="288"/>
                <a:chOff x="825" y="2201"/>
                <a:chExt cx="420" cy="288"/>
              </a:xfrm>
            </p:grpSpPr>
            <p:sp>
              <p:nvSpPr>
                <p:cNvPr id="29751" name="Rectangle 37">
                  <a:extLst>
                    <a:ext uri="{FF2B5EF4-FFF2-40B4-BE49-F238E27FC236}">
                      <a16:creationId xmlns:a16="http://schemas.microsoft.com/office/drawing/2014/main" id="{35F584D7-7F71-18CB-8575-CF92D8E42802}"/>
                    </a:ext>
                  </a:extLst>
                </p:cNvPr>
                <p:cNvSpPr>
                  <a:spLocks noChangeArrowheads="1"/>
                </p:cNvSpPr>
                <p:nvPr/>
              </p:nvSpPr>
              <p:spPr bwMode="auto">
                <a:xfrm>
                  <a:off x="825" y="2201"/>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CE</a:t>
                  </a:r>
                  <a:r>
                    <a:rPr lang="en-US" altLang="zh-CN" sz="2400" i="1">
                      <a:solidFill>
                        <a:srgbClr val="FF3300"/>
                      </a:solidFill>
                      <a:latin typeface="Times New Roman" panose="02020603050405020304" pitchFamily="18" charset="0"/>
                      <a:ea typeface="楷体_GB2312" pitchFamily="49" charset="-122"/>
                    </a:rPr>
                    <a:t> </a:t>
                  </a:r>
                </a:p>
              </p:txBody>
            </p:sp>
            <p:sp>
              <p:nvSpPr>
                <p:cNvPr id="29752" name="Line 38">
                  <a:extLst>
                    <a:ext uri="{FF2B5EF4-FFF2-40B4-BE49-F238E27FC236}">
                      <a16:creationId xmlns:a16="http://schemas.microsoft.com/office/drawing/2014/main" id="{80E1AE78-E123-A5F3-70C1-F0DA49342B89}"/>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46" name="Group 39">
                <a:extLst>
                  <a:ext uri="{FF2B5EF4-FFF2-40B4-BE49-F238E27FC236}">
                    <a16:creationId xmlns:a16="http://schemas.microsoft.com/office/drawing/2014/main" id="{82FA0420-7C4B-CB49-15BD-E813852A16AA}"/>
                  </a:ext>
                </a:extLst>
              </p:cNvPr>
              <p:cNvGrpSpPr>
                <a:grpSpLocks/>
              </p:cNvGrpSpPr>
              <p:nvPr/>
            </p:nvGrpSpPr>
            <p:grpSpPr bwMode="auto">
              <a:xfrm>
                <a:off x="1270" y="1827"/>
                <a:ext cx="431" cy="288"/>
                <a:chOff x="825" y="2201"/>
                <a:chExt cx="431" cy="288"/>
              </a:xfrm>
            </p:grpSpPr>
            <p:sp>
              <p:nvSpPr>
                <p:cNvPr id="29749" name="Rectangle 40">
                  <a:extLst>
                    <a:ext uri="{FF2B5EF4-FFF2-40B4-BE49-F238E27FC236}">
                      <a16:creationId xmlns:a16="http://schemas.microsoft.com/office/drawing/2014/main" id="{17F63842-EFDE-3A90-3D66-CCBD26AB5063}"/>
                    </a:ext>
                  </a:extLst>
                </p:cNvPr>
                <p:cNvSpPr>
                  <a:spLocks noChangeArrowheads="1"/>
                </p:cNvSpPr>
                <p:nvPr/>
              </p:nvSpPr>
              <p:spPr bwMode="auto">
                <a:xfrm>
                  <a:off x="825" y="2201"/>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OE</a:t>
                  </a:r>
                  <a:r>
                    <a:rPr lang="en-US" altLang="zh-CN" sz="2400">
                      <a:solidFill>
                        <a:srgbClr val="FF3300"/>
                      </a:solidFill>
                      <a:latin typeface="Times New Roman" panose="02020603050405020304" pitchFamily="18" charset="0"/>
                      <a:ea typeface="楷体_GB2312" pitchFamily="49" charset="-122"/>
                    </a:rPr>
                    <a:t> </a:t>
                  </a:r>
                </a:p>
              </p:txBody>
            </p:sp>
            <p:sp>
              <p:nvSpPr>
                <p:cNvPr id="29750" name="Line 41">
                  <a:extLst>
                    <a:ext uri="{FF2B5EF4-FFF2-40B4-BE49-F238E27FC236}">
                      <a16:creationId xmlns:a16="http://schemas.microsoft.com/office/drawing/2014/main" id="{CB60AF03-99EC-0AA8-E9E2-17DCD2AC0EF5}"/>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47" name="Rectangle 42">
                <a:extLst>
                  <a:ext uri="{FF2B5EF4-FFF2-40B4-BE49-F238E27FC236}">
                    <a16:creationId xmlns:a16="http://schemas.microsoft.com/office/drawing/2014/main" id="{011C1E73-B017-F860-CF4C-95513FC3B048}"/>
                  </a:ext>
                </a:extLst>
              </p:cNvPr>
              <p:cNvSpPr>
                <a:spLocks noChangeArrowheads="1"/>
              </p:cNvSpPr>
              <p:nvPr/>
            </p:nvSpPr>
            <p:spPr bwMode="auto">
              <a:xfrm>
                <a:off x="907" y="184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folHlink"/>
                    </a:solidFill>
                    <a:latin typeface="Times New Roman" panose="02020603050405020304" pitchFamily="18" charset="0"/>
                    <a:ea typeface="楷体_GB2312" pitchFamily="49" charset="-122"/>
                  </a:rPr>
                  <a:t>WE</a:t>
                </a:r>
                <a:r>
                  <a:rPr lang="en-US" altLang="zh-CN" sz="2400">
                    <a:solidFill>
                      <a:schemeClr val="folHlink"/>
                    </a:solidFill>
                    <a:latin typeface="Times New Roman" panose="02020603050405020304" pitchFamily="18" charset="0"/>
                    <a:ea typeface="楷体_GB2312" pitchFamily="49" charset="-122"/>
                  </a:rPr>
                  <a:t> </a:t>
                </a:r>
              </a:p>
            </p:txBody>
          </p:sp>
          <p:sp>
            <p:nvSpPr>
              <p:cNvPr id="29748" name="Line 43">
                <a:extLst>
                  <a:ext uri="{FF2B5EF4-FFF2-40B4-BE49-F238E27FC236}">
                    <a16:creationId xmlns:a16="http://schemas.microsoft.com/office/drawing/2014/main" id="{225A17EB-95CC-21A9-B884-2E5EEA946D99}"/>
                  </a:ext>
                </a:extLst>
              </p:cNvPr>
              <p:cNvSpPr>
                <a:spLocks noChangeShapeType="1"/>
              </p:cNvSpPr>
              <p:nvPr/>
            </p:nvSpPr>
            <p:spPr bwMode="auto">
              <a:xfrm>
                <a:off x="984" y="1865"/>
                <a:ext cx="263"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44" name="Rectangle 44">
              <a:extLst>
                <a:ext uri="{FF2B5EF4-FFF2-40B4-BE49-F238E27FC236}">
                  <a16:creationId xmlns:a16="http://schemas.microsoft.com/office/drawing/2014/main" id="{49F27CC6-E676-3537-A27F-E504ADC531F3}"/>
                </a:ext>
              </a:extLst>
            </p:cNvPr>
            <p:cNvSpPr>
              <a:spLocks noChangeArrowheads="1"/>
            </p:cNvSpPr>
            <p:nvPr/>
          </p:nvSpPr>
          <p:spPr bwMode="auto">
            <a:xfrm>
              <a:off x="1270" y="1847"/>
              <a:ext cx="5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=1XX</a:t>
              </a:r>
            </a:p>
          </p:txBody>
        </p:sp>
      </p:grpSp>
      <p:sp>
        <p:nvSpPr>
          <p:cNvPr id="385069" name="Rectangle 45">
            <a:extLst>
              <a:ext uri="{FF2B5EF4-FFF2-40B4-BE49-F238E27FC236}">
                <a16:creationId xmlns:a16="http://schemas.microsoft.com/office/drawing/2014/main" id="{3ECC0FAD-9875-1DD1-4544-F6CCBBBA87F6}"/>
              </a:ext>
            </a:extLst>
          </p:cNvPr>
          <p:cNvSpPr>
            <a:spLocks noChangeArrowheads="1"/>
          </p:cNvSpPr>
          <p:nvPr/>
        </p:nvSpPr>
        <p:spPr bwMode="auto">
          <a:xfrm>
            <a:off x="1927225" y="3059113"/>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chemeClr val="folHlink"/>
                </a:solidFill>
                <a:latin typeface="Times New Roman" panose="02020603050405020304" pitchFamily="18" charset="0"/>
                <a:ea typeface="楷体_GB2312" pitchFamily="49" charset="-122"/>
              </a:rPr>
              <a:t>高阻</a:t>
            </a:r>
          </a:p>
        </p:txBody>
      </p:sp>
      <p:grpSp>
        <p:nvGrpSpPr>
          <p:cNvPr id="385070" name="Group 46">
            <a:extLst>
              <a:ext uri="{FF2B5EF4-FFF2-40B4-BE49-F238E27FC236}">
                <a16:creationId xmlns:a16="http://schemas.microsoft.com/office/drawing/2014/main" id="{7C60AF74-6F9F-814F-C9EB-B1BD39824630}"/>
              </a:ext>
            </a:extLst>
          </p:cNvPr>
          <p:cNvGrpSpPr>
            <a:grpSpLocks/>
          </p:cNvGrpSpPr>
          <p:nvPr/>
        </p:nvGrpSpPr>
        <p:grpSpPr bwMode="auto">
          <a:xfrm>
            <a:off x="935038" y="4787900"/>
            <a:ext cx="2574925" cy="481013"/>
            <a:chOff x="181" y="2500"/>
            <a:chExt cx="1622" cy="303"/>
          </a:xfrm>
        </p:grpSpPr>
        <p:grpSp>
          <p:nvGrpSpPr>
            <p:cNvPr id="29733" name="Group 47">
              <a:extLst>
                <a:ext uri="{FF2B5EF4-FFF2-40B4-BE49-F238E27FC236}">
                  <a16:creationId xmlns:a16="http://schemas.microsoft.com/office/drawing/2014/main" id="{0047CA69-70A6-12FB-C2C3-B895E4740541}"/>
                </a:ext>
              </a:extLst>
            </p:cNvPr>
            <p:cNvGrpSpPr>
              <a:grpSpLocks/>
            </p:cNvGrpSpPr>
            <p:nvPr/>
          </p:nvGrpSpPr>
          <p:grpSpPr bwMode="auto">
            <a:xfrm>
              <a:off x="181" y="2500"/>
              <a:ext cx="1134" cy="303"/>
              <a:chOff x="567" y="1827"/>
              <a:chExt cx="1134" cy="303"/>
            </a:xfrm>
          </p:grpSpPr>
          <p:grpSp>
            <p:nvGrpSpPr>
              <p:cNvPr id="29735" name="Group 48">
                <a:extLst>
                  <a:ext uri="{FF2B5EF4-FFF2-40B4-BE49-F238E27FC236}">
                    <a16:creationId xmlns:a16="http://schemas.microsoft.com/office/drawing/2014/main" id="{35C31EFA-AA5D-D4B4-FB58-DCB7DF240187}"/>
                  </a:ext>
                </a:extLst>
              </p:cNvPr>
              <p:cNvGrpSpPr>
                <a:grpSpLocks/>
              </p:cNvGrpSpPr>
              <p:nvPr/>
            </p:nvGrpSpPr>
            <p:grpSpPr bwMode="auto">
              <a:xfrm>
                <a:off x="567" y="1827"/>
                <a:ext cx="420" cy="288"/>
                <a:chOff x="825" y="2201"/>
                <a:chExt cx="420" cy="288"/>
              </a:xfrm>
            </p:grpSpPr>
            <p:sp>
              <p:nvSpPr>
                <p:cNvPr id="29741" name="Rectangle 49">
                  <a:extLst>
                    <a:ext uri="{FF2B5EF4-FFF2-40B4-BE49-F238E27FC236}">
                      <a16:creationId xmlns:a16="http://schemas.microsoft.com/office/drawing/2014/main" id="{6388B6AF-1535-44D5-3827-1D545A463B79}"/>
                    </a:ext>
                  </a:extLst>
                </p:cNvPr>
                <p:cNvSpPr>
                  <a:spLocks noChangeArrowheads="1"/>
                </p:cNvSpPr>
                <p:nvPr/>
              </p:nvSpPr>
              <p:spPr bwMode="auto">
                <a:xfrm>
                  <a:off x="825" y="2201"/>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CE</a:t>
                  </a:r>
                  <a:r>
                    <a:rPr lang="en-US" altLang="zh-CN" sz="2400">
                      <a:solidFill>
                        <a:srgbClr val="FF3300"/>
                      </a:solidFill>
                      <a:latin typeface="Times New Roman" panose="02020603050405020304" pitchFamily="18" charset="0"/>
                      <a:ea typeface="楷体_GB2312" pitchFamily="49" charset="-122"/>
                    </a:rPr>
                    <a:t> </a:t>
                  </a:r>
                </a:p>
              </p:txBody>
            </p:sp>
            <p:sp>
              <p:nvSpPr>
                <p:cNvPr id="29742" name="Line 50">
                  <a:extLst>
                    <a:ext uri="{FF2B5EF4-FFF2-40B4-BE49-F238E27FC236}">
                      <a16:creationId xmlns:a16="http://schemas.microsoft.com/office/drawing/2014/main" id="{57608B95-FD38-C90C-314C-990A66139396}"/>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36" name="Group 51">
                <a:extLst>
                  <a:ext uri="{FF2B5EF4-FFF2-40B4-BE49-F238E27FC236}">
                    <a16:creationId xmlns:a16="http://schemas.microsoft.com/office/drawing/2014/main" id="{D8310296-A947-8249-8ADB-2CEA372A0CA4}"/>
                  </a:ext>
                </a:extLst>
              </p:cNvPr>
              <p:cNvGrpSpPr>
                <a:grpSpLocks/>
              </p:cNvGrpSpPr>
              <p:nvPr/>
            </p:nvGrpSpPr>
            <p:grpSpPr bwMode="auto">
              <a:xfrm>
                <a:off x="1270" y="1827"/>
                <a:ext cx="431" cy="288"/>
                <a:chOff x="825" y="2201"/>
                <a:chExt cx="431" cy="288"/>
              </a:xfrm>
            </p:grpSpPr>
            <p:sp>
              <p:nvSpPr>
                <p:cNvPr id="29739" name="Rectangle 52">
                  <a:extLst>
                    <a:ext uri="{FF2B5EF4-FFF2-40B4-BE49-F238E27FC236}">
                      <a16:creationId xmlns:a16="http://schemas.microsoft.com/office/drawing/2014/main" id="{098F732B-0909-5D64-46BF-6DAE58CCA547}"/>
                    </a:ext>
                  </a:extLst>
                </p:cNvPr>
                <p:cNvSpPr>
                  <a:spLocks noChangeArrowheads="1"/>
                </p:cNvSpPr>
                <p:nvPr/>
              </p:nvSpPr>
              <p:spPr bwMode="auto">
                <a:xfrm>
                  <a:off x="825" y="2201"/>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OE</a:t>
                  </a:r>
                  <a:r>
                    <a:rPr lang="en-US" altLang="zh-CN" sz="2400">
                      <a:solidFill>
                        <a:srgbClr val="FF3300"/>
                      </a:solidFill>
                      <a:latin typeface="Times New Roman" panose="02020603050405020304" pitchFamily="18" charset="0"/>
                      <a:ea typeface="楷体_GB2312" pitchFamily="49" charset="-122"/>
                    </a:rPr>
                    <a:t> </a:t>
                  </a:r>
                </a:p>
              </p:txBody>
            </p:sp>
            <p:sp>
              <p:nvSpPr>
                <p:cNvPr id="29740" name="Line 53">
                  <a:extLst>
                    <a:ext uri="{FF2B5EF4-FFF2-40B4-BE49-F238E27FC236}">
                      <a16:creationId xmlns:a16="http://schemas.microsoft.com/office/drawing/2014/main" id="{F61E80DD-5844-0B46-461E-EDF4F8086BE7}"/>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37" name="Rectangle 54">
                <a:extLst>
                  <a:ext uri="{FF2B5EF4-FFF2-40B4-BE49-F238E27FC236}">
                    <a16:creationId xmlns:a16="http://schemas.microsoft.com/office/drawing/2014/main" id="{EFD31C7E-C2C2-4C2F-769B-E9FC1C3F8AFB}"/>
                  </a:ext>
                </a:extLst>
              </p:cNvPr>
              <p:cNvSpPr>
                <a:spLocks noChangeArrowheads="1"/>
              </p:cNvSpPr>
              <p:nvPr/>
            </p:nvSpPr>
            <p:spPr bwMode="auto">
              <a:xfrm>
                <a:off x="907" y="184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WE</a:t>
                </a:r>
                <a:r>
                  <a:rPr lang="en-US" altLang="zh-CN" sz="2400">
                    <a:solidFill>
                      <a:srgbClr val="FF3300"/>
                    </a:solidFill>
                    <a:latin typeface="Times New Roman" panose="02020603050405020304" pitchFamily="18" charset="0"/>
                    <a:ea typeface="楷体_GB2312" pitchFamily="49" charset="-122"/>
                  </a:rPr>
                  <a:t> </a:t>
                </a:r>
              </a:p>
            </p:txBody>
          </p:sp>
          <p:sp>
            <p:nvSpPr>
              <p:cNvPr id="29738" name="Line 55">
                <a:extLst>
                  <a:ext uri="{FF2B5EF4-FFF2-40B4-BE49-F238E27FC236}">
                    <a16:creationId xmlns:a16="http://schemas.microsoft.com/office/drawing/2014/main" id="{53CA11EB-B174-62F2-3919-9E326CB6C1EB}"/>
                  </a:ext>
                </a:extLst>
              </p:cNvPr>
              <p:cNvSpPr>
                <a:spLocks noChangeShapeType="1"/>
              </p:cNvSpPr>
              <p:nvPr/>
            </p:nvSpPr>
            <p:spPr bwMode="auto">
              <a:xfrm>
                <a:off x="984" y="1865"/>
                <a:ext cx="263"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34" name="Rectangle 56">
              <a:extLst>
                <a:ext uri="{FF2B5EF4-FFF2-40B4-BE49-F238E27FC236}">
                  <a16:creationId xmlns:a16="http://schemas.microsoft.com/office/drawing/2014/main" id="{F54F2903-B540-0709-D6A3-0863F4D9770B}"/>
                </a:ext>
              </a:extLst>
            </p:cNvPr>
            <p:cNvSpPr>
              <a:spLocks noChangeArrowheads="1"/>
            </p:cNvSpPr>
            <p:nvPr/>
          </p:nvSpPr>
          <p:spPr bwMode="auto">
            <a:xfrm>
              <a:off x="1247" y="2505"/>
              <a:ext cx="5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chemeClr val="tx2"/>
                  </a:solidFill>
                  <a:latin typeface="Times New Roman" panose="02020603050405020304" pitchFamily="18" charset="0"/>
                </a:rPr>
                <a:t>=</a:t>
              </a:r>
              <a:r>
                <a:rPr lang="en-US" altLang="zh-CN" sz="2400">
                  <a:solidFill>
                    <a:srgbClr val="000066"/>
                  </a:solidFill>
                  <a:latin typeface="Times New Roman" panose="02020603050405020304" pitchFamily="18" charset="0"/>
                </a:rPr>
                <a:t>00X</a:t>
              </a:r>
            </a:p>
          </p:txBody>
        </p:sp>
      </p:grpSp>
      <p:sp>
        <p:nvSpPr>
          <p:cNvPr id="385081" name="Rectangle 57">
            <a:extLst>
              <a:ext uri="{FF2B5EF4-FFF2-40B4-BE49-F238E27FC236}">
                <a16:creationId xmlns:a16="http://schemas.microsoft.com/office/drawing/2014/main" id="{3C7F3AE0-4BC4-9530-93D6-246650A99A2C}"/>
              </a:ext>
            </a:extLst>
          </p:cNvPr>
          <p:cNvSpPr>
            <a:spLocks noChangeArrowheads="1"/>
          </p:cNvSpPr>
          <p:nvPr/>
        </p:nvSpPr>
        <p:spPr bwMode="auto">
          <a:xfrm>
            <a:off x="1958975" y="52562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输入</a:t>
            </a:r>
          </a:p>
        </p:txBody>
      </p:sp>
      <p:grpSp>
        <p:nvGrpSpPr>
          <p:cNvPr id="385082" name="Group 58">
            <a:extLst>
              <a:ext uri="{FF2B5EF4-FFF2-40B4-BE49-F238E27FC236}">
                <a16:creationId xmlns:a16="http://schemas.microsoft.com/office/drawing/2014/main" id="{3B8A8005-79CE-1FB4-E254-22AA5B298321}"/>
              </a:ext>
            </a:extLst>
          </p:cNvPr>
          <p:cNvGrpSpPr>
            <a:grpSpLocks/>
          </p:cNvGrpSpPr>
          <p:nvPr/>
        </p:nvGrpSpPr>
        <p:grpSpPr bwMode="auto">
          <a:xfrm>
            <a:off x="919163" y="3598863"/>
            <a:ext cx="2506662" cy="481012"/>
            <a:chOff x="181" y="3113"/>
            <a:chExt cx="1579" cy="303"/>
          </a:xfrm>
        </p:grpSpPr>
        <p:grpSp>
          <p:nvGrpSpPr>
            <p:cNvPr id="29723" name="Group 59">
              <a:extLst>
                <a:ext uri="{FF2B5EF4-FFF2-40B4-BE49-F238E27FC236}">
                  <a16:creationId xmlns:a16="http://schemas.microsoft.com/office/drawing/2014/main" id="{839A59F1-12A2-6B9C-F79A-A7627C201C59}"/>
                </a:ext>
              </a:extLst>
            </p:cNvPr>
            <p:cNvGrpSpPr>
              <a:grpSpLocks/>
            </p:cNvGrpSpPr>
            <p:nvPr/>
          </p:nvGrpSpPr>
          <p:grpSpPr bwMode="auto">
            <a:xfrm>
              <a:off x="181" y="3113"/>
              <a:ext cx="1134" cy="303"/>
              <a:chOff x="567" y="1827"/>
              <a:chExt cx="1134" cy="303"/>
            </a:xfrm>
          </p:grpSpPr>
          <p:grpSp>
            <p:nvGrpSpPr>
              <p:cNvPr id="29725" name="Group 60">
                <a:extLst>
                  <a:ext uri="{FF2B5EF4-FFF2-40B4-BE49-F238E27FC236}">
                    <a16:creationId xmlns:a16="http://schemas.microsoft.com/office/drawing/2014/main" id="{DBF995E7-BD95-5829-3AC7-B3A4B71CCFCF}"/>
                  </a:ext>
                </a:extLst>
              </p:cNvPr>
              <p:cNvGrpSpPr>
                <a:grpSpLocks/>
              </p:cNvGrpSpPr>
              <p:nvPr/>
            </p:nvGrpSpPr>
            <p:grpSpPr bwMode="auto">
              <a:xfrm>
                <a:off x="567" y="1827"/>
                <a:ext cx="420" cy="288"/>
                <a:chOff x="825" y="2201"/>
                <a:chExt cx="420" cy="288"/>
              </a:xfrm>
            </p:grpSpPr>
            <p:sp>
              <p:nvSpPr>
                <p:cNvPr id="29731" name="Rectangle 61">
                  <a:extLst>
                    <a:ext uri="{FF2B5EF4-FFF2-40B4-BE49-F238E27FC236}">
                      <a16:creationId xmlns:a16="http://schemas.microsoft.com/office/drawing/2014/main" id="{4D4ADEE4-4715-6590-BEEB-96BC9A452E41}"/>
                    </a:ext>
                  </a:extLst>
                </p:cNvPr>
                <p:cNvSpPr>
                  <a:spLocks noChangeArrowheads="1"/>
                </p:cNvSpPr>
                <p:nvPr/>
              </p:nvSpPr>
              <p:spPr bwMode="auto">
                <a:xfrm>
                  <a:off x="825" y="2201"/>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CE</a:t>
                  </a:r>
                  <a:r>
                    <a:rPr lang="en-US" altLang="zh-CN" sz="2400">
                      <a:solidFill>
                        <a:srgbClr val="FF3300"/>
                      </a:solidFill>
                      <a:latin typeface="Times New Roman" panose="02020603050405020304" pitchFamily="18" charset="0"/>
                      <a:ea typeface="楷体_GB2312" pitchFamily="49" charset="-122"/>
                    </a:rPr>
                    <a:t> </a:t>
                  </a:r>
                </a:p>
              </p:txBody>
            </p:sp>
            <p:sp>
              <p:nvSpPr>
                <p:cNvPr id="29732" name="Line 62">
                  <a:extLst>
                    <a:ext uri="{FF2B5EF4-FFF2-40B4-BE49-F238E27FC236}">
                      <a16:creationId xmlns:a16="http://schemas.microsoft.com/office/drawing/2014/main" id="{E3DEE325-910F-47F2-EF37-D97B8233257F}"/>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26" name="Group 63">
                <a:extLst>
                  <a:ext uri="{FF2B5EF4-FFF2-40B4-BE49-F238E27FC236}">
                    <a16:creationId xmlns:a16="http://schemas.microsoft.com/office/drawing/2014/main" id="{39349025-E5C9-4F48-6CCF-19DB0EAA5512}"/>
                  </a:ext>
                </a:extLst>
              </p:cNvPr>
              <p:cNvGrpSpPr>
                <a:grpSpLocks/>
              </p:cNvGrpSpPr>
              <p:nvPr/>
            </p:nvGrpSpPr>
            <p:grpSpPr bwMode="auto">
              <a:xfrm>
                <a:off x="1270" y="1827"/>
                <a:ext cx="431" cy="288"/>
                <a:chOff x="825" y="2201"/>
                <a:chExt cx="431" cy="288"/>
              </a:xfrm>
            </p:grpSpPr>
            <p:sp>
              <p:nvSpPr>
                <p:cNvPr id="29729" name="Rectangle 64">
                  <a:extLst>
                    <a:ext uri="{FF2B5EF4-FFF2-40B4-BE49-F238E27FC236}">
                      <a16:creationId xmlns:a16="http://schemas.microsoft.com/office/drawing/2014/main" id="{E494926A-10C1-538F-178A-E855224E5CED}"/>
                    </a:ext>
                  </a:extLst>
                </p:cNvPr>
                <p:cNvSpPr>
                  <a:spLocks noChangeArrowheads="1"/>
                </p:cNvSpPr>
                <p:nvPr/>
              </p:nvSpPr>
              <p:spPr bwMode="auto">
                <a:xfrm>
                  <a:off x="825" y="2201"/>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OE</a:t>
                  </a:r>
                  <a:r>
                    <a:rPr lang="en-US" altLang="zh-CN" sz="2400">
                      <a:solidFill>
                        <a:srgbClr val="FF3300"/>
                      </a:solidFill>
                      <a:latin typeface="Times New Roman" panose="02020603050405020304" pitchFamily="18" charset="0"/>
                      <a:ea typeface="楷体_GB2312" pitchFamily="49" charset="-122"/>
                    </a:rPr>
                    <a:t> </a:t>
                  </a:r>
                </a:p>
              </p:txBody>
            </p:sp>
            <p:sp>
              <p:nvSpPr>
                <p:cNvPr id="29730" name="Line 65">
                  <a:extLst>
                    <a:ext uri="{FF2B5EF4-FFF2-40B4-BE49-F238E27FC236}">
                      <a16:creationId xmlns:a16="http://schemas.microsoft.com/office/drawing/2014/main" id="{902C64A4-7FFD-2EBE-DE79-36C2EFEB7B99}"/>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27" name="Rectangle 66">
                <a:extLst>
                  <a:ext uri="{FF2B5EF4-FFF2-40B4-BE49-F238E27FC236}">
                    <a16:creationId xmlns:a16="http://schemas.microsoft.com/office/drawing/2014/main" id="{3F1C6540-AD47-6728-ED58-39F04A888A46}"/>
                  </a:ext>
                </a:extLst>
              </p:cNvPr>
              <p:cNvSpPr>
                <a:spLocks noChangeArrowheads="1"/>
              </p:cNvSpPr>
              <p:nvPr/>
            </p:nvSpPr>
            <p:spPr bwMode="auto">
              <a:xfrm>
                <a:off x="907" y="184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WE</a:t>
                </a:r>
                <a:r>
                  <a:rPr lang="en-US" altLang="zh-CN" sz="2400">
                    <a:solidFill>
                      <a:srgbClr val="FF3300"/>
                    </a:solidFill>
                    <a:latin typeface="Times New Roman" panose="02020603050405020304" pitchFamily="18" charset="0"/>
                    <a:ea typeface="楷体_GB2312" pitchFamily="49" charset="-122"/>
                  </a:rPr>
                  <a:t> </a:t>
                </a:r>
              </a:p>
            </p:txBody>
          </p:sp>
          <p:sp>
            <p:nvSpPr>
              <p:cNvPr id="29728" name="Line 67">
                <a:extLst>
                  <a:ext uri="{FF2B5EF4-FFF2-40B4-BE49-F238E27FC236}">
                    <a16:creationId xmlns:a16="http://schemas.microsoft.com/office/drawing/2014/main" id="{30EB9525-92B3-0371-68D0-D4524A98EF80}"/>
                  </a:ext>
                </a:extLst>
              </p:cNvPr>
              <p:cNvSpPr>
                <a:spLocks noChangeShapeType="1"/>
              </p:cNvSpPr>
              <p:nvPr/>
            </p:nvSpPr>
            <p:spPr bwMode="auto">
              <a:xfrm>
                <a:off x="984" y="1865"/>
                <a:ext cx="263"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24" name="Rectangle 68">
              <a:extLst>
                <a:ext uri="{FF2B5EF4-FFF2-40B4-BE49-F238E27FC236}">
                  <a16:creationId xmlns:a16="http://schemas.microsoft.com/office/drawing/2014/main" id="{D95CA2DD-5257-739A-6611-22EB23E3CA98}"/>
                </a:ext>
              </a:extLst>
            </p:cNvPr>
            <p:cNvSpPr>
              <a:spLocks noChangeArrowheads="1"/>
            </p:cNvSpPr>
            <p:nvPr/>
          </p:nvSpPr>
          <p:spPr bwMode="auto">
            <a:xfrm>
              <a:off x="1247" y="3118"/>
              <a:ext cx="5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=010</a:t>
              </a:r>
            </a:p>
          </p:txBody>
        </p:sp>
      </p:grpSp>
      <p:sp>
        <p:nvSpPr>
          <p:cNvPr id="385093" name="Rectangle 69">
            <a:extLst>
              <a:ext uri="{FF2B5EF4-FFF2-40B4-BE49-F238E27FC236}">
                <a16:creationId xmlns:a16="http://schemas.microsoft.com/office/drawing/2014/main" id="{03E05E92-E679-0ABC-C748-E0AE26BAC48D}"/>
              </a:ext>
            </a:extLst>
          </p:cNvPr>
          <p:cNvSpPr>
            <a:spLocks noChangeArrowheads="1"/>
          </p:cNvSpPr>
          <p:nvPr/>
        </p:nvSpPr>
        <p:spPr bwMode="auto">
          <a:xfrm>
            <a:off x="1963738" y="41402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chemeClr val="folHlink"/>
                </a:solidFill>
                <a:latin typeface="Times New Roman" panose="02020603050405020304" pitchFamily="18" charset="0"/>
                <a:ea typeface="楷体_GB2312" pitchFamily="49" charset="-122"/>
              </a:rPr>
              <a:t>输出</a:t>
            </a:r>
          </a:p>
        </p:txBody>
      </p:sp>
      <p:grpSp>
        <p:nvGrpSpPr>
          <p:cNvPr id="385094" name="Group 70">
            <a:extLst>
              <a:ext uri="{FF2B5EF4-FFF2-40B4-BE49-F238E27FC236}">
                <a16:creationId xmlns:a16="http://schemas.microsoft.com/office/drawing/2014/main" id="{D63DFE54-7DF4-7669-F587-5D882FDA444D}"/>
              </a:ext>
            </a:extLst>
          </p:cNvPr>
          <p:cNvGrpSpPr>
            <a:grpSpLocks/>
          </p:cNvGrpSpPr>
          <p:nvPr/>
        </p:nvGrpSpPr>
        <p:grpSpPr bwMode="auto">
          <a:xfrm>
            <a:off x="992188" y="5724525"/>
            <a:ext cx="2506662" cy="481013"/>
            <a:chOff x="204" y="3694"/>
            <a:chExt cx="1579" cy="303"/>
          </a:xfrm>
        </p:grpSpPr>
        <p:grpSp>
          <p:nvGrpSpPr>
            <p:cNvPr id="29713" name="Group 71">
              <a:extLst>
                <a:ext uri="{FF2B5EF4-FFF2-40B4-BE49-F238E27FC236}">
                  <a16:creationId xmlns:a16="http://schemas.microsoft.com/office/drawing/2014/main" id="{B16457DA-DC31-D923-3BA4-9AF23D713A23}"/>
                </a:ext>
              </a:extLst>
            </p:cNvPr>
            <p:cNvGrpSpPr>
              <a:grpSpLocks/>
            </p:cNvGrpSpPr>
            <p:nvPr/>
          </p:nvGrpSpPr>
          <p:grpSpPr bwMode="auto">
            <a:xfrm>
              <a:off x="204" y="3694"/>
              <a:ext cx="1134" cy="303"/>
              <a:chOff x="567" y="1827"/>
              <a:chExt cx="1134" cy="303"/>
            </a:xfrm>
          </p:grpSpPr>
          <p:grpSp>
            <p:nvGrpSpPr>
              <p:cNvPr id="29715" name="Group 72">
                <a:extLst>
                  <a:ext uri="{FF2B5EF4-FFF2-40B4-BE49-F238E27FC236}">
                    <a16:creationId xmlns:a16="http://schemas.microsoft.com/office/drawing/2014/main" id="{C65BFCF1-8684-3E02-01AD-EFF73C17DEB7}"/>
                  </a:ext>
                </a:extLst>
              </p:cNvPr>
              <p:cNvGrpSpPr>
                <a:grpSpLocks/>
              </p:cNvGrpSpPr>
              <p:nvPr/>
            </p:nvGrpSpPr>
            <p:grpSpPr bwMode="auto">
              <a:xfrm>
                <a:off x="567" y="1827"/>
                <a:ext cx="420" cy="288"/>
                <a:chOff x="825" y="2201"/>
                <a:chExt cx="420" cy="288"/>
              </a:xfrm>
            </p:grpSpPr>
            <p:sp>
              <p:nvSpPr>
                <p:cNvPr id="29721" name="Rectangle 73">
                  <a:extLst>
                    <a:ext uri="{FF2B5EF4-FFF2-40B4-BE49-F238E27FC236}">
                      <a16:creationId xmlns:a16="http://schemas.microsoft.com/office/drawing/2014/main" id="{9F3AD4C7-B93C-21E3-9505-086EE32C4223}"/>
                    </a:ext>
                  </a:extLst>
                </p:cNvPr>
                <p:cNvSpPr>
                  <a:spLocks noChangeArrowheads="1"/>
                </p:cNvSpPr>
                <p:nvPr/>
              </p:nvSpPr>
              <p:spPr bwMode="auto">
                <a:xfrm>
                  <a:off x="825" y="2201"/>
                  <a:ext cx="4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CE</a:t>
                  </a:r>
                  <a:r>
                    <a:rPr lang="en-US" altLang="zh-CN" sz="2400">
                      <a:solidFill>
                        <a:srgbClr val="FF3300"/>
                      </a:solidFill>
                      <a:latin typeface="Times New Roman" panose="02020603050405020304" pitchFamily="18" charset="0"/>
                      <a:ea typeface="楷体_GB2312" pitchFamily="49" charset="-122"/>
                    </a:rPr>
                    <a:t> </a:t>
                  </a:r>
                </a:p>
              </p:txBody>
            </p:sp>
            <p:sp>
              <p:nvSpPr>
                <p:cNvPr id="29722" name="Line 74">
                  <a:extLst>
                    <a:ext uri="{FF2B5EF4-FFF2-40B4-BE49-F238E27FC236}">
                      <a16:creationId xmlns:a16="http://schemas.microsoft.com/office/drawing/2014/main" id="{8279779C-637F-DB65-D0BE-8F0CC6E17109}"/>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9716" name="Group 75">
                <a:extLst>
                  <a:ext uri="{FF2B5EF4-FFF2-40B4-BE49-F238E27FC236}">
                    <a16:creationId xmlns:a16="http://schemas.microsoft.com/office/drawing/2014/main" id="{E4E47037-C70D-7D79-4AA3-375AB432F9B5}"/>
                  </a:ext>
                </a:extLst>
              </p:cNvPr>
              <p:cNvGrpSpPr>
                <a:grpSpLocks/>
              </p:cNvGrpSpPr>
              <p:nvPr/>
            </p:nvGrpSpPr>
            <p:grpSpPr bwMode="auto">
              <a:xfrm>
                <a:off x="1270" y="1827"/>
                <a:ext cx="431" cy="288"/>
                <a:chOff x="825" y="2201"/>
                <a:chExt cx="431" cy="288"/>
              </a:xfrm>
            </p:grpSpPr>
            <p:sp>
              <p:nvSpPr>
                <p:cNvPr id="29719" name="Rectangle 76">
                  <a:extLst>
                    <a:ext uri="{FF2B5EF4-FFF2-40B4-BE49-F238E27FC236}">
                      <a16:creationId xmlns:a16="http://schemas.microsoft.com/office/drawing/2014/main" id="{1E065159-8549-2897-85CD-10EA6545C1BC}"/>
                    </a:ext>
                  </a:extLst>
                </p:cNvPr>
                <p:cNvSpPr>
                  <a:spLocks noChangeArrowheads="1"/>
                </p:cNvSpPr>
                <p:nvPr/>
              </p:nvSpPr>
              <p:spPr bwMode="auto">
                <a:xfrm>
                  <a:off x="825" y="2201"/>
                  <a:ext cx="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OE</a:t>
                  </a:r>
                  <a:r>
                    <a:rPr lang="en-US" altLang="zh-CN" sz="2400">
                      <a:solidFill>
                        <a:srgbClr val="FF3300"/>
                      </a:solidFill>
                      <a:latin typeface="Times New Roman" panose="02020603050405020304" pitchFamily="18" charset="0"/>
                      <a:ea typeface="楷体_GB2312" pitchFamily="49" charset="-122"/>
                    </a:rPr>
                    <a:t> </a:t>
                  </a:r>
                </a:p>
              </p:txBody>
            </p:sp>
            <p:sp>
              <p:nvSpPr>
                <p:cNvPr id="29720" name="Line 77">
                  <a:extLst>
                    <a:ext uri="{FF2B5EF4-FFF2-40B4-BE49-F238E27FC236}">
                      <a16:creationId xmlns:a16="http://schemas.microsoft.com/office/drawing/2014/main" id="{A7D1EC81-DE78-4853-AA4C-86CD3A0AD6D1}"/>
                    </a:ext>
                  </a:extLst>
                </p:cNvPr>
                <p:cNvSpPr>
                  <a:spLocks noChangeShapeType="1"/>
                </p:cNvSpPr>
                <p:nvPr/>
              </p:nvSpPr>
              <p:spPr bwMode="auto">
                <a:xfrm>
                  <a:off x="907" y="2228"/>
                  <a:ext cx="204"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17" name="Rectangle 78">
                <a:extLst>
                  <a:ext uri="{FF2B5EF4-FFF2-40B4-BE49-F238E27FC236}">
                    <a16:creationId xmlns:a16="http://schemas.microsoft.com/office/drawing/2014/main" id="{BA73483B-8A76-5672-BCAF-C538015474AC}"/>
                  </a:ext>
                </a:extLst>
              </p:cNvPr>
              <p:cNvSpPr>
                <a:spLocks noChangeArrowheads="1"/>
              </p:cNvSpPr>
              <p:nvPr/>
            </p:nvSpPr>
            <p:spPr bwMode="auto">
              <a:xfrm>
                <a:off x="907" y="1842"/>
                <a:ext cx="4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tx2"/>
                    </a:solidFill>
                    <a:latin typeface="Times New Roman" panose="02020603050405020304" pitchFamily="18" charset="0"/>
                    <a:ea typeface="楷体_GB2312" pitchFamily="49" charset="-122"/>
                  </a:rPr>
                  <a:t>WE</a:t>
                </a:r>
                <a:r>
                  <a:rPr lang="en-US" altLang="zh-CN" sz="2400" i="1">
                    <a:solidFill>
                      <a:srgbClr val="FF3300"/>
                    </a:solidFill>
                    <a:latin typeface="Times New Roman" panose="02020603050405020304" pitchFamily="18" charset="0"/>
                    <a:ea typeface="楷体_GB2312" pitchFamily="49" charset="-122"/>
                  </a:rPr>
                  <a:t> </a:t>
                </a:r>
              </a:p>
            </p:txBody>
          </p:sp>
          <p:sp>
            <p:nvSpPr>
              <p:cNvPr id="29718" name="Line 79">
                <a:extLst>
                  <a:ext uri="{FF2B5EF4-FFF2-40B4-BE49-F238E27FC236}">
                    <a16:creationId xmlns:a16="http://schemas.microsoft.com/office/drawing/2014/main" id="{19FA1D84-64A4-8153-F95E-960B467D27D4}"/>
                  </a:ext>
                </a:extLst>
              </p:cNvPr>
              <p:cNvSpPr>
                <a:spLocks noChangeShapeType="1"/>
              </p:cNvSpPr>
              <p:nvPr/>
            </p:nvSpPr>
            <p:spPr bwMode="auto">
              <a:xfrm>
                <a:off x="984" y="1865"/>
                <a:ext cx="263" cy="0"/>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714" name="Rectangle 80">
              <a:extLst>
                <a:ext uri="{FF2B5EF4-FFF2-40B4-BE49-F238E27FC236}">
                  <a16:creationId xmlns:a16="http://schemas.microsoft.com/office/drawing/2014/main" id="{C56F9A90-D48C-9988-E5C5-E24EC98DBEDF}"/>
                </a:ext>
              </a:extLst>
            </p:cNvPr>
            <p:cNvSpPr>
              <a:spLocks noChangeArrowheads="1"/>
            </p:cNvSpPr>
            <p:nvPr/>
          </p:nvSpPr>
          <p:spPr bwMode="auto">
            <a:xfrm>
              <a:off x="1270" y="3699"/>
              <a:ext cx="5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rPr>
                <a:t>=011</a:t>
              </a:r>
            </a:p>
          </p:txBody>
        </p:sp>
      </p:grpSp>
      <p:sp>
        <p:nvSpPr>
          <p:cNvPr id="385105" name="Rectangle 81">
            <a:extLst>
              <a:ext uri="{FF2B5EF4-FFF2-40B4-BE49-F238E27FC236}">
                <a16:creationId xmlns:a16="http://schemas.microsoft.com/office/drawing/2014/main" id="{D85C6B43-820D-7339-1A8E-C47F44786861}"/>
              </a:ext>
            </a:extLst>
          </p:cNvPr>
          <p:cNvSpPr>
            <a:spLocks noChangeArrowheads="1"/>
          </p:cNvSpPr>
          <p:nvPr/>
        </p:nvSpPr>
        <p:spPr bwMode="auto">
          <a:xfrm>
            <a:off x="1676400" y="62484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高阻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5050"/>
                                        </p:tgtEl>
                                        <p:attrNameLst>
                                          <p:attrName>style.visibility</p:attrName>
                                        </p:attrNameLst>
                                      </p:cBhvr>
                                      <p:to>
                                        <p:strVal val="visible"/>
                                      </p:to>
                                    </p:set>
                                    <p:animEffect transition="in" filter="box(in)">
                                      <p:cBhvr>
                                        <p:cTn id="7" dur="500"/>
                                        <p:tgtEl>
                                          <p:spTgt spid="385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85048"/>
                                        </p:tgtEl>
                                        <p:attrNameLst>
                                          <p:attrName>style.visibility</p:attrName>
                                        </p:attrNameLst>
                                      </p:cBhvr>
                                      <p:to>
                                        <p:strVal val="visible"/>
                                      </p:to>
                                    </p:set>
                                    <p:animEffect transition="in" filter="box(in)">
                                      <p:cBhvr>
                                        <p:cTn id="12" dur="500"/>
                                        <p:tgtEl>
                                          <p:spTgt spid="3850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5049"/>
                                        </p:tgtEl>
                                        <p:attrNameLst>
                                          <p:attrName>style.visibility</p:attrName>
                                        </p:attrNameLst>
                                      </p:cBhvr>
                                      <p:to>
                                        <p:strVal val="visible"/>
                                      </p:to>
                                    </p:set>
                                    <p:animEffect transition="in" filter="box(in)">
                                      <p:cBhvr>
                                        <p:cTn id="17" dur="500"/>
                                        <p:tgtEl>
                                          <p:spTgt spid="3850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85058"/>
                                        </p:tgtEl>
                                        <p:attrNameLst>
                                          <p:attrName>style.visibility</p:attrName>
                                        </p:attrNameLst>
                                      </p:cBhvr>
                                      <p:to>
                                        <p:strVal val="visible"/>
                                      </p:to>
                                    </p:set>
                                    <p:animEffect transition="in" filter="strips(downRight)">
                                      <p:cBhvr>
                                        <p:cTn id="22" dur="500"/>
                                        <p:tgtEl>
                                          <p:spTgt spid="3850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506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385082"/>
                                        </p:tgtEl>
                                        <p:attrNameLst>
                                          <p:attrName>style.visibility</p:attrName>
                                        </p:attrNameLst>
                                      </p:cBhvr>
                                      <p:to>
                                        <p:strVal val="visible"/>
                                      </p:to>
                                    </p:set>
                                    <p:animEffect transition="in" filter="strips(downRight)">
                                      <p:cBhvr>
                                        <p:cTn id="31" dur="500"/>
                                        <p:tgtEl>
                                          <p:spTgt spid="38508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385093"/>
                                        </p:tgtEl>
                                        <p:attrNameLst>
                                          <p:attrName>style.visibility</p:attrName>
                                        </p:attrNameLst>
                                      </p:cBhvr>
                                      <p:to>
                                        <p:strVal val="visible"/>
                                      </p:to>
                                    </p:set>
                                    <p:animEffect transition="in" filter="box(out)">
                                      <p:cBhvr>
                                        <p:cTn id="36" dur="500"/>
                                        <p:tgtEl>
                                          <p:spTgt spid="38509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nodeType="clickEffect">
                                  <p:stCondLst>
                                    <p:cond delay="0"/>
                                  </p:stCondLst>
                                  <p:childTnLst>
                                    <p:set>
                                      <p:cBhvr>
                                        <p:cTn id="40" dur="1" fill="hold">
                                          <p:stCondLst>
                                            <p:cond delay="0"/>
                                          </p:stCondLst>
                                        </p:cTn>
                                        <p:tgtEl>
                                          <p:spTgt spid="385070"/>
                                        </p:tgtEl>
                                        <p:attrNameLst>
                                          <p:attrName>style.visibility</p:attrName>
                                        </p:attrNameLst>
                                      </p:cBhvr>
                                      <p:to>
                                        <p:strVal val="visible"/>
                                      </p:to>
                                    </p:set>
                                    <p:animEffect transition="in" filter="strips(downRight)">
                                      <p:cBhvr>
                                        <p:cTn id="41" dur="500"/>
                                        <p:tgtEl>
                                          <p:spTgt spid="38507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85081"/>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385094"/>
                                        </p:tgtEl>
                                        <p:attrNameLst>
                                          <p:attrName>style.visibility</p:attrName>
                                        </p:attrNameLst>
                                      </p:cBhvr>
                                      <p:to>
                                        <p:strVal val="visible"/>
                                      </p:to>
                                    </p:set>
                                    <p:animEffect transition="in" filter="strips(downRight)">
                                      <p:cBhvr>
                                        <p:cTn id="50" dur="500"/>
                                        <p:tgtEl>
                                          <p:spTgt spid="38509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6" fill="hold" grpId="0" nodeType="clickEffect">
                                  <p:stCondLst>
                                    <p:cond delay="0"/>
                                  </p:stCondLst>
                                  <p:childTnLst>
                                    <p:set>
                                      <p:cBhvr>
                                        <p:cTn id="54" dur="1" fill="hold">
                                          <p:stCondLst>
                                            <p:cond delay="0"/>
                                          </p:stCondLst>
                                        </p:cTn>
                                        <p:tgtEl>
                                          <p:spTgt spid="385105"/>
                                        </p:tgtEl>
                                        <p:attrNameLst>
                                          <p:attrName>style.visibility</p:attrName>
                                        </p:attrNameLst>
                                      </p:cBhvr>
                                      <p:to>
                                        <p:strVal val="visible"/>
                                      </p:to>
                                    </p:set>
                                    <p:animEffect transition="in" filter="strips(downRight)">
                                      <p:cBhvr>
                                        <p:cTn id="55" dur="500"/>
                                        <p:tgtEl>
                                          <p:spTgt spid="385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48" grpId="0" animBg="1"/>
      <p:bldP spid="385049" grpId="0" animBg="1"/>
      <p:bldP spid="385069" grpId="0"/>
      <p:bldP spid="385081" grpId="0"/>
      <p:bldP spid="385093" grpId="0"/>
      <p:bldP spid="38510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1">
            <a:extLst>
              <a:ext uri="{FF2B5EF4-FFF2-40B4-BE49-F238E27FC236}">
                <a16:creationId xmlns:a16="http://schemas.microsoft.com/office/drawing/2014/main" id="{DF097510-96F4-32E1-2310-7F5CB6436C81}"/>
              </a:ext>
            </a:extLst>
          </p:cNvPr>
          <p:cNvSpPr>
            <a:spLocks noChangeArrowheads="1"/>
          </p:cNvSpPr>
          <p:nvPr/>
        </p:nvSpPr>
        <p:spPr bwMode="auto">
          <a:xfrm>
            <a:off x="2700338" y="1557338"/>
            <a:ext cx="2506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SRAM </a:t>
            </a:r>
            <a:r>
              <a:rPr lang="zh-CN" altLang="en-US" sz="2400">
                <a:solidFill>
                  <a:srgbClr val="000066"/>
                </a:solidFill>
                <a:latin typeface="Times New Roman" panose="02020603050405020304" pitchFamily="18" charset="0"/>
                <a:ea typeface="楷体_GB2312" pitchFamily="49" charset="-122"/>
              </a:rPr>
              <a:t>的工作模式</a:t>
            </a:r>
          </a:p>
        </p:txBody>
      </p:sp>
      <p:grpSp>
        <p:nvGrpSpPr>
          <p:cNvPr id="31747" name="Group 32">
            <a:extLst>
              <a:ext uri="{FF2B5EF4-FFF2-40B4-BE49-F238E27FC236}">
                <a16:creationId xmlns:a16="http://schemas.microsoft.com/office/drawing/2014/main" id="{578B5C11-A894-A00D-2EC0-BF42A6A928DC}"/>
              </a:ext>
            </a:extLst>
          </p:cNvPr>
          <p:cNvGrpSpPr>
            <a:grpSpLocks/>
          </p:cNvGrpSpPr>
          <p:nvPr/>
        </p:nvGrpSpPr>
        <p:grpSpPr bwMode="auto">
          <a:xfrm>
            <a:off x="395288" y="1773238"/>
            <a:ext cx="7885112" cy="2698750"/>
            <a:chOff x="340" y="1622"/>
            <a:chExt cx="4967" cy="1700"/>
          </a:xfrm>
        </p:grpSpPr>
        <p:sp>
          <p:nvSpPr>
            <p:cNvPr id="31748" name="Rectangle 33">
              <a:extLst>
                <a:ext uri="{FF2B5EF4-FFF2-40B4-BE49-F238E27FC236}">
                  <a16:creationId xmlns:a16="http://schemas.microsoft.com/office/drawing/2014/main" id="{184CAE7A-383A-725A-5AF7-DFCB1ECC63A9}"/>
                </a:ext>
              </a:extLst>
            </p:cNvPr>
            <p:cNvSpPr>
              <a:spLocks noChangeArrowheads="1"/>
            </p:cNvSpPr>
            <p:nvPr/>
          </p:nvSpPr>
          <p:spPr bwMode="auto">
            <a:xfrm>
              <a:off x="3675" y="162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749" name="Rectangle 34">
              <a:extLst>
                <a:ext uri="{FF2B5EF4-FFF2-40B4-BE49-F238E27FC236}">
                  <a16:creationId xmlns:a16="http://schemas.microsoft.com/office/drawing/2014/main" id="{AA69A205-EA9C-3EFD-C19B-5A8B6FCA5C64}"/>
                </a:ext>
              </a:extLst>
            </p:cNvPr>
            <p:cNvSpPr>
              <a:spLocks noChangeArrowheads="1"/>
            </p:cNvSpPr>
            <p:nvPr/>
          </p:nvSpPr>
          <p:spPr bwMode="auto">
            <a:xfrm>
              <a:off x="781" y="2048"/>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工作模式</a:t>
              </a:r>
            </a:p>
          </p:txBody>
        </p:sp>
        <p:sp>
          <p:nvSpPr>
            <p:cNvPr id="31750" name="Rectangle 35">
              <a:extLst>
                <a:ext uri="{FF2B5EF4-FFF2-40B4-BE49-F238E27FC236}">
                  <a16:creationId xmlns:a16="http://schemas.microsoft.com/office/drawing/2014/main" id="{AC0B5A5E-BF42-A313-DE7F-37D7771B8367}"/>
                </a:ext>
              </a:extLst>
            </p:cNvPr>
            <p:cNvSpPr>
              <a:spLocks noChangeArrowheads="1"/>
            </p:cNvSpPr>
            <p:nvPr/>
          </p:nvSpPr>
          <p:spPr bwMode="auto">
            <a:xfrm>
              <a:off x="1606" y="204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grpSp>
          <p:nvGrpSpPr>
            <p:cNvPr id="31751" name="Group 36">
              <a:extLst>
                <a:ext uri="{FF2B5EF4-FFF2-40B4-BE49-F238E27FC236}">
                  <a16:creationId xmlns:a16="http://schemas.microsoft.com/office/drawing/2014/main" id="{AC1C33EE-522A-6D61-F959-948639FAE0E2}"/>
                </a:ext>
              </a:extLst>
            </p:cNvPr>
            <p:cNvGrpSpPr>
              <a:grpSpLocks/>
            </p:cNvGrpSpPr>
            <p:nvPr/>
          </p:nvGrpSpPr>
          <p:grpSpPr bwMode="auto">
            <a:xfrm>
              <a:off x="2189" y="2045"/>
              <a:ext cx="292" cy="230"/>
              <a:chOff x="873" y="2136"/>
              <a:chExt cx="138" cy="148"/>
            </a:xfrm>
          </p:grpSpPr>
          <p:sp>
            <p:nvSpPr>
              <p:cNvPr id="31906" name="Line 37">
                <a:extLst>
                  <a:ext uri="{FF2B5EF4-FFF2-40B4-BE49-F238E27FC236}">
                    <a16:creationId xmlns:a16="http://schemas.microsoft.com/office/drawing/2014/main" id="{C10C8972-B214-56AB-15E0-EF985FD97669}"/>
                  </a:ext>
                </a:extLst>
              </p:cNvPr>
              <p:cNvSpPr>
                <a:spLocks noChangeShapeType="1"/>
              </p:cNvSpPr>
              <p:nvPr/>
            </p:nvSpPr>
            <p:spPr bwMode="auto">
              <a:xfrm>
                <a:off x="882" y="2136"/>
                <a:ext cx="12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07" name="Rectangle 38">
                <a:extLst>
                  <a:ext uri="{FF2B5EF4-FFF2-40B4-BE49-F238E27FC236}">
                    <a16:creationId xmlns:a16="http://schemas.microsoft.com/office/drawing/2014/main" id="{AF555441-75A9-CBF5-81FB-61D75034DCB6}"/>
                  </a:ext>
                </a:extLst>
              </p:cNvPr>
              <p:cNvSpPr>
                <a:spLocks noChangeArrowheads="1"/>
              </p:cNvSpPr>
              <p:nvPr/>
            </p:nvSpPr>
            <p:spPr bwMode="auto">
              <a:xfrm>
                <a:off x="873" y="2136"/>
                <a:ext cx="12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CE</a:t>
                </a:r>
                <a:endParaRPr lang="en-US" altLang="zh-CN" sz="2400">
                  <a:solidFill>
                    <a:srgbClr val="000066"/>
                  </a:solidFill>
                  <a:latin typeface="Times New Roman" panose="02020603050405020304" pitchFamily="18" charset="0"/>
                  <a:ea typeface="楷体_GB2312" pitchFamily="49" charset="-122"/>
                </a:endParaRPr>
              </a:p>
            </p:txBody>
          </p:sp>
        </p:grpSp>
        <p:sp>
          <p:nvSpPr>
            <p:cNvPr id="31752" name="Rectangle 39">
              <a:extLst>
                <a:ext uri="{FF2B5EF4-FFF2-40B4-BE49-F238E27FC236}">
                  <a16:creationId xmlns:a16="http://schemas.microsoft.com/office/drawing/2014/main" id="{B7914088-F0CA-85DE-28C5-57745DC7CEC0}"/>
                </a:ext>
              </a:extLst>
            </p:cNvPr>
            <p:cNvSpPr>
              <a:spLocks noChangeArrowheads="1"/>
            </p:cNvSpPr>
            <p:nvPr/>
          </p:nvSpPr>
          <p:spPr bwMode="auto">
            <a:xfrm>
              <a:off x="2527" y="205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grpSp>
          <p:nvGrpSpPr>
            <p:cNvPr id="31753" name="Group 40">
              <a:extLst>
                <a:ext uri="{FF2B5EF4-FFF2-40B4-BE49-F238E27FC236}">
                  <a16:creationId xmlns:a16="http://schemas.microsoft.com/office/drawing/2014/main" id="{81FD1A00-50A5-4A83-6E47-8E1F154A6F72}"/>
                </a:ext>
              </a:extLst>
            </p:cNvPr>
            <p:cNvGrpSpPr>
              <a:grpSpLocks/>
            </p:cNvGrpSpPr>
            <p:nvPr/>
          </p:nvGrpSpPr>
          <p:grpSpPr bwMode="auto">
            <a:xfrm>
              <a:off x="2790" y="2043"/>
              <a:ext cx="330" cy="239"/>
              <a:chOff x="1159" y="2134"/>
              <a:chExt cx="157" cy="156"/>
            </a:xfrm>
          </p:grpSpPr>
          <p:sp>
            <p:nvSpPr>
              <p:cNvPr id="31904" name="Line 41">
                <a:extLst>
                  <a:ext uri="{FF2B5EF4-FFF2-40B4-BE49-F238E27FC236}">
                    <a16:creationId xmlns:a16="http://schemas.microsoft.com/office/drawing/2014/main" id="{142D4CC0-7B28-3EE0-B356-A8AE8E1F2262}"/>
                  </a:ext>
                </a:extLst>
              </p:cNvPr>
              <p:cNvSpPr>
                <a:spLocks noChangeShapeType="1"/>
              </p:cNvSpPr>
              <p:nvPr/>
            </p:nvSpPr>
            <p:spPr bwMode="auto">
              <a:xfrm>
                <a:off x="1171" y="2134"/>
                <a:ext cx="14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05" name="Rectangle 42">
                <a:extLst>
                  <a:ext uri="{FF2B5EF4-FFF2-40B4-BE49-F238E27FC236}">
                    <a16:creationId xmlns:a16="http://schemas.microsoft.com/office/drawing/2014/main" id="{38D9477C-6A6E-1453-2806-E8AFEC60EA29}"/>
                  </a:ext>
                </a:extLst>
              </p:cNvPr>
              <p:cNvSpPr>
                <a:spLocks noChangeArrowheads="1"/>
              </p:cNvSpPr>
              <p:nvPr/>
            </p:nvSpPr>
            <p:spPr bwMode="auto">
              <a:xfrm>
                <a:off x="1159" y="2140"/>
                <a:ext cx="14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WE</a:t>
                </a:r>
                <a:endParaRPr lang="en-US" altLang="zh-CN" sz="2400">
                  <a:solidFill>
                    <a:srgbClr val="000066"/>
                  </a:solidFill>
                  <a:latin typeface="Times New Roman" panose="02020603050405020304" pitchFamily="18" charset="0"/>
                  <a:ea typeface="楷体_GB2312" pitchFamily="49" charset="-122"/>
                </a:endParaRPr>
              </a:p>
            </p:txBody>
          </p:sp>
        </p:grpSp>
        <p:sp>
          <p:nvSpPr>
            <p:cNvPr id="31754" name="Rectangle 43">
              <a:extLst>
                <a:ext uri="{FF2B5EF4-FFF2-40B4-BE49-F238E27FC236}">
                  <a16:creationId xmlns:a16="http://schemas.microsoft.com/office/drawing/2014/main" id="{414DCDA8-C981-802F-F90C-CE26445EE3C0}"/>
                </a:ext>
              </a:extLst>
            </p:cNvPr>
            <p:cNvSpPr>
              <a:spLocks noChangeArrowheads="1"/>
            </p:cNvSpPr>
            <p:nvPr/>
          </p:nvSpPr>
          <p:spPr bwMode="auto">
            <a:xfrm>
              <a:off x="3165" y="205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grpSp>
          <p:nvGrpSpPr>
            <p:cNvPr id="31755" name="Group 44">
              <a:extLst>
                <a:ext uri="{FF2B5EF4-FFF2-40B4-BE49-F238E27FC236}">
                  <a16:creationId xmlns:a16="http://schemas.microsoft.com/office/drawing/2014/main" id="{B500C4DA-4DB7-DCE8-A2C1-AA52BDF586AB}"/>
                </a:ext>
              </a:extLst>
            </p:cNvPr>
            <p:cNvGrpSpPr>
              <a:grpSpLocks/>
            </p:cNvGrpSpPr>
            <p:nvPr/>
          </p:nvGrpSpPr>
          <p:grpSpPr bwMode="auto">
            <a:xfrm>
              <a:off x="3438" y="2048"/>
              <a:ext cx="305" cy="230"/>
              <a:chOff x="1468" y="2137"/>
              <a:chExt cx="145" cy="149"/>
            </a:xfrm>
          </p:grpSpPr>
          <p:sp>
            <p:nvSpPr>
              <p:cNvPr id="31902" name="Line 45">
                <a:extLst>
                  <a:ext uri="{FF2B5EF4-FFF2-40B4-BE49-F238E27FC236}">
                    <a16:creationId xmlns:a16="http://schemas.microsoft.com/office/drawing/2014/main" id="{4E70AF99-1200-785B-2A2F-404D91CB71FE}"/>
                  </a:ext>
                </a:extLst>
              </p:cNvPr>
              <p:cNvSpPr>
                <a:spLocks noChangeShapeType="1"/>
              </p:cNvSpPr>
              <p:nvPr/>
            </p:nvSpPr>
            <p:spPr bwMode="auto">
              <a:xfrm>
                <a:off x="1475" y="2137"/>
                <a:ext cx="138"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03" name="Rectangle 46">
                <a:extLst>
                  <a:ext uri="{FF2B5EF4-FFF2-40B4-BE49-F238E27FC236}">
                    <a16:creationId xmlns:a16="http://schemas.microsoft.com/office/drawing/2014/main" id="{6F92743A-80B9-D11A-BAA6-2EFF1DD6D2A6}"/>
                  </a:ext>
                </a:extLst>
              </p:cNvPr>
              <p:cNvSpPr>
                <a:spLocks noChangeArrowheads="1"/>
              </p:cNvSpPr>
              <p:nvPr/>
            </p:nvSpPr>
            <p:spPr bwMode="auto">
              <a:xfrm>
                <a:off x="1468" y="2137"/>
                <a:ext cx="127"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OE</a:t>
                </a:r>
                <a:endParaRPr lang="en-US" altLang="zh-CN" sz="2400">
                  <a:solidFill>
                    <a:srgbClr val="000066"/>
                  </a:solidFill>
                  <a:latin typeface="Times New Roman" panose="02020603050405020304" pitchFamily="18" charset="0"/>
                  <a:ea typeface="楷体_GB2312" pitchFamily="49" charset="-122"/>
                </a:endParaRPr>
              </a:p>
            </p:txBody>
          </p:sp>
        </p:grpSp>
        <p:sp>
          <p:nvSpPr>
            <p:cNvPr id="31756" name="Rectangle 47">
              <a:extLst>
                <a:ext uri="{FF2B5EF4-FFF2-40B4-BE49-F238E27FC236}">
                  <a16:creationId xmlns:a16="http://schemas.microsoft.com/office/drawing/2014/main" id="{76202453-5697-9129-FF40-159F1078956F}"/>
                </a:ext>
              </a:extLst>
            </p:cNvPr>
            <p:cNvSpPr>
              <a:spLocks noChangeArrowheads="1"/>
            </p:cNvSpPr>
            <p:nvPr/>
          </p:nvSpPr>
          <p:spPr bwMode="auto">
            <a:xfrm>
              <a:off x="3800" y="205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757" name="Rectangle 48">
              <a:extLst>
                <a:ext uri="{FF2B5EF4-FFF2-40B4-BE49-F238E27FC236}">
                  <a16:creationId xmlns:a16="http://schemas.microsoft.com/office/drawing/2014/main" id="{4C69C178-DB37-B7DA-7CC3-18945D995308}"/>
                </a:ext>
              </a:extLst>
            </p:cNvPr>
            <p:cNvSpPr>
              <a:spLocks noChangeArrowheads="1"/>
            </p:cNvSpPr>
            <p:nvPr/>
          </p:nvSpPr>
          <p:spPr bwMode="auto">
            <a:xfrm>
              <a:off x="4049" y="2042"/>
              <a:ext cx="1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I </a:t>
              </a:r>
              <a:endParaRPr lang="en-US" altLang="zh-CN" sz="2400">
                <a:solidFill>
                  <a:srgbClr val="000066"/>
                </a:solidFill>
                <a:latin typeface="Times New Roman" panose="02020603050405020304" pitchFamily="18" charset="0"/>
                <a:ea typeface="楷体_GB2312" pitchFamily="49" charset="-122"/>
              </a:endParaRPr>
            </a:p>
          </p:txBody>
        </p:sp>
        <p:sp>
          <p:nvSpPr>
            <p:cNvPr id="31758" name="Rectangle 49">
              <a:extLst>
                <a:ext uri="{FF2B5EF4-FFF2-40B4-BE49-F238E27FC236}">
                  <a16:creationId xmlns:a16="http://schemas.microsoft.com/office/drawing/2014/main" id="{084B23AF-9196-31D9-537E-3F5559B1C007}"/>
                </a:ext>
              </a:extLst>
            </p:cNvPr>
            <p:cNvSpPr>
              <a:spLocks noChangeArrowheads="1"/>
            </p:cNvSpPr>
            <p:nvPr/>
          </p:nvSpPr>
          <p:spPr bwMode="auto">
            <a:xfrm>
              <a:off x="4170" y="2042"/>
              <a:ext cx="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p>
          </p:txBody>
        </p:sp>
        <p:sp>
          <p:nvSpPr>
            <p:cNvPr id="31759" name="Rectangle 50">
              <a:extLst>
                <a:ext uri="{FF2B5EF4-FFF2-40B4-BE49-F238E27FC236}">
                  <a16:creationId xmlns:a16="http://schemas.microsoft.com/office/drawing/2014/main" id="{5D450F7C-E95B-EA62-6F78-53B024335121}"/>
                </a:ext>
              </a:extLst>
            </p:cNvPr>
            <p:cNvSpPr>
              <a:spLocks noChangeArrowheads="1"/>
            </p:cNvSpPr>
            <p:nvPr/>
          </p:nvSpPr>
          <p:spPr bwMode="auto">
            <a:xfrm>
              <a:off x="4227" y="2042"/>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O</a:t>
              </a:r>
              <a:endParaRPr lang="en-US" altLang="zh-CN" sz="2400">
                <a:solidFill>
                  <a:srgbClr val="000066"/>
                </a:solidFill>
                <a:latin typeface="Times New Roman" panose="02020603050405020304" pitchFamily="18" charset="0"/>
                <a:ea typeface="楷体_GB2312" pitchFamily="49" charset="-122"/>
              </a:endParaRPr>
            </a:p>
          </p:txBody>
        </p:sp>
        <p:sp>
          <p:nvSpPr>
            <p:cNvPr id="31760" name="Rectangle 51">
              <a:extLst>
                <a:ext uri="{FF2B5EF4-FFF2-40B4-BE49-F238E27FC236}">
                  <a16:creationId xmlns:a16="http://schemas.microsoft.com/office/drawing/2014/main" id="{BEE9D4F2-77EF-183A-4CC4-4D90324E15EE}"/>
                </a:ext>
              </a:extLst>
            </p:cNvPr>
            <p:cNvSpPr>
              <a:spLocks noChangeArrowheads="1"/>
            </p:cNvSpPr>
            <p:nvPr/>
          </p:nvSpPr>
          <p:spPr bwMode="auto">
            <a:xfrm>
              <a:off x="4376" y="2111"/>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0 </a:t>
              </a:r>
            </a:p>
          </p:txBody>
        </p:sp>
        <p:sp>
          <p:nvSpPr>
            <p:cNvPr id="31761" name="Rectangle 52">
              <a:extLst>
                <a:ext uri="{FF2B5EF4-FFF2-40B4-BE49-F238E27FC236}">
                  <a16:creationId xmlns:a16="http://schemas.microsoft.com/office/drawing/2014/main" id="{D989952C-DDCD-3237-2DA6-8E636CCC6F25}"/>
                </a:ext>
              </a:extLst>
            </p:cNvPr>
            <p:cNvSpPr>
              <a:spLocks noChangeArrowheads="1"/>
            </p:cNvSpPr>
            <p:nvPr/>
          </p:nvSpPr>
          <p:spPr bwMode="auto">
            <a:xfrm>
              <a:off x="4481" y="2042"/>
              <a:ext cx="1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762" name="Rectangle 53">
              <a:extLst>
                <a:ext uri="{FF2B5EF4-FFF2-40B4-BE49-F238E27FC236}">
                  <a16:creationId xmlns:a16="http://schemas.microsoft.com/office/drawing/2014/main" id="{063A0772-779D-1196-BC5F-C47B606BFDAF}"/>
                </a:ext>
              </a:extLst>
            </p:cNvPr>
            <p:cNvSpPr>
              <a:spLocks noChangeArrowheads="1"/>
            </p:cNvSpPr>
            <p:nvPr/>
          </p:nvSpPr>
          <p:spPr bwMode="auto">
            <a:xfrm>
              <a:off x="4647" y="2042"/>
              <a:ext cx="12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I </a:t>
              </a:r>
              <a:endParaRPr lang="en-US" altLang="zh-CN" sz="2400">
                <a:solidFill>
                  <a:srgbClr val="000066"/>
                </a:solidFill>
                <a:latin typeface="Times New Roman" panose="02020603050405020304" pitchFamily="18" charset="0"/>
                <a:ea typeface="楷体_GB2312" pitchFamily="49" charset="-122"/>
              </a:endParaRPr>
            </a:p>
          </p:txBody>
        </p:sp>
        <p:sp>
          <p:nvSpPr>
            <p:cNvPr id="31763" name="Rectangle 54">
              <a:extLst>
                <a:ext uri="{FF2B5EF4-FFF2-40B4-BE49-F238E27FC236}">
                  <a16:creationId xmlns:a16="http://schemas.microsoft.com/office/drawing/2014/main" id="{D86BF420-CA18-82BC-3D40-A3E6B623F138}"/>
                </a:ext>
              </a:extLst>
            </p:cNvPr>
            <p:cNvSpPr>
              <a:spLocks noChangeArrowheads="1"/>
            </p:cNvSpPr>
            <p:nvPr/>
          </p:nvSpPr>
          <p:spPr bwMode="auto">
            <a:xfrm>
              <a:off x="4766" y="2042"/>
              <a:ext cx="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p>
          </p:txBody>
        </p:sp>
        <p:sp>
          <p:nvSpPr>
            <p:cNvPr id="31764" name="Rectangle 55">
              <a:extLst>
                <a:ext uri="{FF2B5EF4-FFF2-40B4-BE49-F238E27FC236}">
                  <a16:creationId xmlns:a16="http://schemas.microsoft.com/office/drawing/2014/main" id="{F48818B8-1D17-19EE-B330-A2FFFF669B3F}"/>
                </a:ext>
              </a:extLst>
            </p:cNvPr>
            <p:cNvSpPr>
              <a:spLocks noChangeArrowheads="1"/>
            </p:cNvSpPr>
            <p:nvPr/>
          </p:nvSpPr>
          <p:spPr bwMode="auto">
            <a:xfrm>
              <a:off x="4825" y="2042"/>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O</a:t>
              </a:r>
              <a:endParaRPr lang="en-US" altLang="zh-CN" sz="2400">
                <a:solidFill>
                  <a:srgbClr val="000066"/>
                </a:solidFill>
                <a:latin typeface="Times New Roman" panose="02020603050405020304" pitchFamily="18" charset="0"/>
                <a:ea typeface="楷体_GB2312" pitchFamily="49" charset="-122"/>
              </a:endParaRPr>
            </a:p>
          </p:txBody>
        </p:sp>
        <p:sp>
          <p:nvSpPr>
            <p:cNvPr id="31765" name="Rectangle 56">
              <a:extLst>
                <a:ext uri="{FF2B5EF4-FFF2-40B4-BE49-F238E27FC236}">
                  <a16:creationId xmlns:a16="http://schemas.microsoft.com/office/drawing/2014/main" id="{42EEE05A-6115-76C7-09E3-F8AD9701D83A}"/>
                </a:ext>
              </a:extLst>
            </p:cNvPr>
            <p:cNvSpPr>
              <a:spLocks noChangeArrowheads="1"/>
            </p:cNvSpPr>
            <p:nvPr/>
          </p:nvSpPr>
          <p:spPr bwMode="auto">
            <a:xfrm>
              <a:off x="4972" y="2111"/>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m</a:t>
              </a:r>
            </a:p>
          </p:txBody>
        </p:sp>
        <p:sp>
          <p:nvSpPr>
            <p:cNvPr id="31766" name="Rectangle 57">
              <a:extLst>
                <a:ext uri="{FF2B5EF4-FFF2-40B4-BE49-F238E27FC236}">
                  <a16:creationId xmlns:a16="http://schemas.microsoft.com/office/drawing/2014/main" id="{1A01E154-4A8E-FCFB-2DB1-C573A98125C9}"/>
                </a:ext>
              </a:extLst>
            </p:cNvPr>
            <p:cNvSpPr>
              <a:spLocks noChangeArrowheads="1"/>
            </p:cNvSpPr>
            <p:nvPr/>
          </p:nvSpPr>
          <p:spPr bwMode="auto">
            <a:xfrm>
              <a:off x="5075" y="211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p>
          </p:txBody>
        </p:sp>
        <p:sp>
          <p:nvSpPr>
            <p:cNvPr id="31767" name="Rectangle 58">
              <a:extLst>
                <a:ext uri="{FF2B5EF4-FFF2-40B4-BE49-F238E27FC236}">
                  <a16:creationId xmlns:a16="http://schemas.microsoft.com/office/drawing/2014/main" id="{B394E38A-2941-93C7-A37E-2E5E19F614B2}"/>
                </a:ext>
              </a:extLst>
            </p:cNvPr>
            <p:cNvSpPr>
              <a:spLocks noChangeArrowheads="1"/>
            </p:cNvSpPr>
            <p:nvPr/>
          </p:nvSpPr>
          <p:spPr bwMode="auto">
            <a:xfrm>
              <a:off x="5122" y="211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p>
          </p:txBody>
        </p:sp>
        <p:sp>
          <p:nvSpPr>
            <p:cNvPr id="31768" name="Rectangle 59">
              <a:extLst>
                <a:ext uri="{FF2B5EF4-FFF2-40B4-BE49-F238E27FC236}">
                  <a16:creationId xmlns:a16="http://schemas.microsoft.com/office/drawing/2014/main" id="{7A79D75F-9041-7333-0D3D-0E6CF11A8638}"/>
                </a:ext>
              </a:extLst>
            </p:cNvPr>
            <p:cNvSpPr>
              <a:spLocks noChangeArrowheads="1"/>
            </p:cNvSpPr>
            <p:nvPr/>
          </p:nvSpPr>
          <p:spPr bwMode="auto">
            <a:xfrm>
              <a:off x="5191" y="2042"/>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769" name="Rectangle 60">
              <a:extLst>
                <a:ext uri="{FF2B5EF4-FFF2-40B4-BE49-F238E27FC236}">
                  <a16:creationId xmlns:a16="http://schemas.microsoft.com/office/drawing/2014/main" id="{F293DB9B-B515-F409-0DDB-1039BCE77398}"/>
                </a:ext>
              </a:extLst>
            </p:cNvPr>
            <p:cNvSpPr>
              <a:spLocks noChangeArrowheads="1"/>
            </p:cNvSpPr>
            <p:nvPr/>
          </p:nvSpPr>
          <p:spPr bwMode="auto">
            <a:xfrm>
              <a:off x="340" y="1978"/>
              <a:ext cx="1688"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770" name="Line 61">
              <a:extLst>
                <a:ext uri="{FF2B5EF4-FFF2-40B4-BE49-F238E27FC236}">
                  <a16:creationId xmlns:a16="http://schemas.microsoft.com/office/drawing/2014/main" id="{CB630383-4F70-EED4-DB87-883B5D7EA9DC}"/>
                </a:ext>
              </a:extLst>
            </p:cNvPr>
            <p:cNvSpPr>
              <a:spLocks noChangeShapeType="1"/>
            </p:cNvSpPr>
            <p:nvPr/>
          </p:nvSpPr>
          <p:spPr bwMode="auto">
            <a:xfrm>
              <a:off x="340" y="1978"/>
              <a:ext cx="168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62">
              <a:extLst>
                <a:ext uri="{FF2B5EF4-FFF2-40B4-BE49-F238E27FC236}">
                  <a16:creationId xmlns:a16="http://schemas.microsoft.com/office/drawing/2014/main" id="{B670D1AD-3B13-49D4-26D1-49AD6C08207A}"/>
                </a:ext>
              </a:extLst>
            </p:cNvPr>
            <p:cNvSpPr>
              <a:spLocks noChangeShapeType="1"/>
            </p:cNvSpPr>
            <p:nvPr/>
          </p:nvSpPr>
          <p:spPr bwMode="auto">
            <a:xfrm>
              <a:off x="2050" y="1995"/>
              <a:ext cx="58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Line 63">
              <a:extLst>
                <a:ext uri="{FF2B5EF4-FFF2-40B4-BE49-F238E27FC236}">
                  <a16:creationId xmlns:a16="http://schemas.microsoft.com/office/drawing/2014/main" id="{104C792E-4705-C50B-25B1-F8111FCA3C1D}"/>
                </a:ext>
              </a:extLst>
            </p:cNvPr>
            <p:cNvSpPr>
              <a:spLocks noChangeShapeType="1"/>
            </p:cNvSpPr>
            <p:nvPr/>
          </p:nvSpPr>
          <p:spPr bwMode="auto">
            <a:xfrm>
              <a:off x="2662" y="1995"/>
              <a:ext cx="61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3" name="Rectangle 64">
              <a:extLst>
                <a:ext uri="{FF2B5EF4-FFF2-40B4-BE49-F238E27FC236}">
                  <a16:creationId xmlns:a16="http://schemas.microsoft.com/office/drawing/2014/main" id="{0A091B74-C7A5-98F2-D6F0-322CF4FCF0E4}"/>
                </a:ext>
              </a:extLst>
            </p:cNvPr>
            <p:cNvSpPr>
              <a:spLocks noChangeArrowheads="1"/>
            </p:cNvSpPr>
            <p:nvPr/>
          </p:nvSpPr>
          <p:spPr bwMode="auto">
            <a:xfrm>
              <a:off x="3299" y="2009"/>
              <a:ext cx="6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774" name="Line 65">
              <a:extLst>
                <a:ext uri="{FF2B5EF4-FFF2-40B4-BE49-F238E27FC236}">
                  <a16:creationId xmlns:a16="http://schemas.microsoft.com/office/drawing/2014/main" id="{7A2E6FE4-1C35-1D01-9B80-7DCDFE5B6B79}"/>
                </a:ext>
              </a:extLst>
            </p:cNvPr>
            <p:cNvSpPr>
              <a:spLocks noChangeShapeType="1"/>
            </p:cNvSpPr>
            <p:nvPr/>
          </p:nvSpPr>
          <p:spPr bwMode="auto">
            <a:xfrm>
              <a:off x="3299" y="2000"/>
              <a:ext cx="61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5" name="Rectangle 66">
              <a:extLst>
                <a:ext uri="{FF2B5EF4-FFF2-40B4-BE49-F238E27FC236}">
                  <a16:creationId xmlns:a16="http://schemas.microsoft.com/office/drawing/2014/main" id="{D9226F21-469C-D282-A90B-15815BB9994F}"/>
                </a:ext>
              </a:extLst>
            </p:cNvPr>
            <p:cNvSpPr>
              <a:spLocks noChangeArrowheads="1"/>
            </p:cNvSpPr>
            <p:nvPr/>
          </p:nvSpPr>
          <p:spPr bwMode="auto">
            <a:xfrm>
              <a:off x="3937" y="2001"/>
              <a:ext cx="1370"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776" name="Line 67">
              <a:extLst>
                <a:ext uri="{FF2B5EF4-FFF2-40B4-BE49-F238E27FC236}">
                  <a16:creationId xmlns:a16="http://schemas.microsoft.com/office/drawing/2014/main" id="{38B06DD8-CC44-08BB-900E-3202B130F7AE}"/>
                </a:ext>
              </a:extLst>
            </p:cNvPr>
            <p:cNvSpPr>
              <a:spLocks noChangeShapeType="1"/>
            </p:cNvSpPr>
            <p:nvPr/>
          </p:nvSpPr>
          <p:spPr bwMode="auto">
            <a:xfrm>
              <a:off x="3937" y="2001"/>
              <a:ext cx="1370"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7" name="Rectangle 68">
              <a:extLst>
                <a:ext uri="{FF2B5EF4-FFF2-40B4-BE49-F238E27FC236}">
                  <a16:creationId xmlns:a16="http://schemas.microsoft.com/office/drawing/2014/main" id="{DFA2AD33-E81E-2A8C-CF77-141E9B27DD7B}"/>
                </a:ext>
              </a:extLst>
            </p:cNvPr>
            <p:cNvSpPr>
              <a:spLocks noChangeArrowheads="1"/>
            </p:cNvSpPr>
            <p:nvPr/>
          </p:nvSpPr>
          <p:spPr bwMode="auto">
            <a:xfrm>
              <a:off x="2028" y="1993"/>
              <a:ext cx="22"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778" name="Line 69">
              <a:extLst>
                <a:ext uri="{FF2B5EF4-FFF2-40B4-BE49-F238E27FC236}">
                  <a16:creationId xmlns:a16="http://schemas.microsoft.com/office/drawing/2014/main" id="{7F8F9DDF-0B9B-EBFB-D7A2-D8CC4DACDEE8}"/>
                </a:ext>
              </a:extLst>
            </p:cNvPr>
            <p:cNvSpPr>
              <a:spLocks noChangeShapeType="1"/>
            </p:cNvSpPr>
            <p:nvPr/>
          </p:nvSpPr>
          <p:spPr bwMode="auto">
            <a:xfrm>
              <a:off x="2028" y="1993"/>
              <a:ext cx="2"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9" name="Rectangle 70">
              <a:extLst>
                <a:ext uri="{FF2B5EF4-FFF2-40B4-BE49-F238E27FC236}">
                  <a16:creationId xmlns:a16="http://schemas.microsoft.com/office/drawing/2014/main" id="{F8F5AE9D-046A-47E4-7959-470B1728E918}"/>
                </a:ext>
              </a:extLst>
            </p:cNvPr>
            <p:cNvSpPr>
              <a:spLocks noChangeArrowheads="1"/>
            </p:cNvSpPr>
            <p:nvPr/>
          </p:nvSpPr>
          <p:spPr bwMode="auto">
            <a:xfrm>
              <a:off x="2638" y="1993"/>
              <a:ext cx="24"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780" name="Line 71">
              <a:extLst>
                <a:ext uri="{FF2B5EF4-FFF2-40B4-BE49-F238E27FC236}">
                  <a16:creationId xmlns:a16="http://schemas.microsoft.com/office/drawing/2014/main" id="{D38DFA48-8036-09D0-A7B4-6B9865E208CF}"/>
                </a:ext>
              </a:extLst>
            </p:cNvPr>
            <p:cNvSpPr>
              <a:spLocks noChangeShapeType="1"/>
            </p:cNvSpPr>
            <p:nvPr/>
          </p:nvSpPr>
          <p:spPr bwMode="auto">
            <a:xfrm>
              <a:off x="2638" y="1993"/>
              <a:ext cx="3"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Rectangle 72">
              <a:extLst>
                <a:ext uri="{FF2B5EF4-FFF2-40B4-BE49-F238E27FC236}">
                  <a16:creationId xmlns:a16="http://schemas.microsoft.com/office/drawing/2014/main" id="{AB12D348-8BAF-7103-B275-9685BE3E78EC}"/>
                </a:ext>
              </a:extLst>
            </p:cNvPr>
            <p:cNvSpPr>
              <a:spLocks noChangeArrowheads="1"/>
            </p:cNvSpPr>
            <p:nvPr/>
          </p:nvSpPr>
          <p:spPr bwMode="auto">
            <a:xfrm>
              <a:off x="3277" y="1993"/>
              <a:ext cx="22"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782" name="Line 73">
              <a:extLst>
                <a:ext uri="{FF2B5EF4-FFF2-40B4-BE49-F238E27FC236}">
                  <a16:creationId xmlns:a16="http://schemas.microsoft.com/office/drawing/2014/main" id="{B0F4623E-9286-8854-CA11-CBBE7123D26E}"/>
                </a:ext>
              </a:extLst>
            </p:cNvPr>
            <p:cNvSpPr>
              <a:spLocks noChangeShapeType="1"/>
            </p:cNvSpPr>
            <p:nvPr/>
          </p:nvSpPr>
          <p:spPr bwMode="auto">
            <a:xfrm>
              <a:off x="3277" y="1993"/>
              <a:ext cx="2"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3" name="Rectangle 74">
              <a:extLst>
                <a:ext uri="{FF2B5EF4-FFF2-40B4-BE49-F238E27FC236}">
                  <a16:creationId xmlns:a16="http://schemas.microsoft.com/office/drawing/2014/main" id="{9A93CE7C-2103-6616-3660-862B81B07A38}"/>
                </a:ext>
              </a:extLst>
            </p:cNvPr>
            <p:cNvSpPr>
              <a:spLocks noChangeArrowheads="1"/>
            </p:cNvSpPr>
            <p:nvPr/>
          </p:nvSpPr>
          <p:spPr bwMode="auto">
            <a:xfrm>
              <a:off x="3915" y="1993"/>
              <a:ext cx="22" cy="25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784" name="Line 75">
              <a:extLst>
                <a:ext uri="{FF2B5EF4-FFF2-40B4-BE49-F238E27FC236}">
                  <a16:creationId xmlns:a16="http://schemas.microsoft.com/office/drawing/2014/main" id="{1C92E2FC-144F-4E40-70BD-50B2B6693F40}"/>
                </a:ext>
              </a:extLst>
            </p:cNvPr>
            <p:cNvSpPr>
              <a:spLocks noChangeShapeType="1"/>
            </p:cNvSpPr>
            <p:nvPr/>
          </p:nvSpPr>
          <p:spPr bwMode="auto">
            <a:xfrm>
              <a:off x="3915" y="1993"/>
              <a:ext cx="1" cy="25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5" name="Rectangle 76">
              <a:extLst>
                <a:ext uri="{FF2B5EF4-FFF2-40B4-BE49-F238E27FC236}">
                  <a16:creationId xmlns:a16="http://schemas.microsoft.com/office/drawing/2014/main" id="{9AF241E6-7C63-7DA0-4752-FC35FBE35B87}"/>
                </a:ext>
              </a:extLst>
            </p:cNvPr>
            <p:cNvSpPr>
              <a:spLocks noChangeArrowheads="1"/>
            </p:cNvSpPr>
            <p:nvPr/>
          </p:nvSpPr>
          <p:spPr bwMode="auto">
            <a:xfrm>
              <a:off x="473" y="2320"/>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保持</a:t>
              </a:r>
            </a:p>
          </p:txBody>
        </p:sp>
        <p:sp>
          <p:nvSpPr>
            <p:cNvPr id="31786" name="Rectangle 77">
              <a:extLst>
                <a:ext uri="{FF2B5EF4-FFF2-40B4-BE49-F238E27FC236}">
                  <a16:creationId xmlns:a16="http://schemas.microsoft.com/office/drawing/2014/main" id="{32A2A2BD-FED3-C9CD-2D54-318440E72B21}"/>
                </a:ext>
              </a:extLst>
            </p:cNvPr>
            <p:cNvSpPr>
              <a:spLocks noChangeArrowheads="1"/>
            </p:cNvSpPr>
            <p:nvPr/>
          </p:nvSpPr>
          <p:spPr bwMode="auto">
            <a:xfrm>
              <a:off x="974" y="2312"/>
              <a:ext cx="109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微功耗</a:t>
              </a:r>
              <a:r>
                <a:rPr lang="en-US" altLang="zh-CN" sz="2400">
                  <a:solidFill>
                    <a:srgbClr val="000066"/>
                  </a:solidFill>
                  <a:latin typeface="Times New Roman" panose="02020603050405020304" pitchFamily="18" charset="0"/>
                  <a:ea typeface="楷体_GB2312" pitchFamily="49" charset="-122"/>
                </a:rPr>
                <a:t>)</a:t>
              </a:r>
            </a:p>
          </p:txBody>
        </p:sp>
        <p:sp>
          <p:nvSpPr>
            <p:cNvPr id="31787" name="Rectangle 78">
              <a:extLst>
                <a:ext uri="{FF2B5EF4-FFF2-40B4-BE49-F238E27FC236}">
                  <a16:creationId xmlns:a16="http://schemas.microsoft.com/office/drawing/2014/main" id="{82C09DA9-5AF7-AF33-B2F9-755ADAC16B97}"/>
                </a:ext>
              </a:extLst>
            </p:cNvPr>
            <p:cNvSpPr>
              <a:spLocks noChangeArrowheads="1"/>
            </p:cNvSpPr>
            <p:nvPr/>
          </p:nvSpPr>
          <p:spPr bwMode="auto">
            <a:xfrm>
              <a:off x="1916" y="231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788" name="Rectangle 79">
              <a:extLst>
                <a:ext uri="{FF2B5EF4-FFF2-40B4-BE49-F238E27FC236}">
                  <a16:creationId xmlns:a16="http://schemas.microsoft.com/office/drawing/2014/main" id="{22FF558D-C0F5-6577-9AD5-C2A8068ED50C}"/>
                </a:ext>
              </a:extLst>
            </p:cNvPr>
            <p:cNvSpPr>
              <a:spLocks noChangeArrowheads="1"/>
            </p:cNvSpPr>
            <p:nvPr/>
          </p:nvSpPr>
          <p:spPr bwMode="auto">
            <a:xfrm>
              <a:off x="2292" y="23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p>
          </p:txBody>
        </p:sp>
        <p:sp>
          <p:nvSpPr>
            <p:cNvPr id="31789" name="Rectangle 80">
              <a:extLst>
                <a:ext uri="{FF2B5EF4-FFF2-40B4-BE49-F238E27FC236}">
                  <a16:creationId xmlns:a16="http://schemas.microsoft.com/office/drawing/2014/main" id="{645F8A44-F3D5-110D-074E-C1D5AC917C7A}"/>
                </a:ext>
              </a:extLst>
            </p:cNvPr>
            <p:cNvSpPr>
              <a:spLocks noChangeArrowheads="1"/>
            </p:cNvSpPr>
            <p:nvPr/>
          </p:nvSpPr>
          <p:spPr bwMode="auto">
            <a:xfrm>
              <a:off x="2398" y="231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790" name="Rectangle 81">
              <a:extLst>
                <a:ext uri="{FF2B5EF4-FFF2-40B4-BE49-F238E27FC236}">
                  <a16:creationId xmlns:a16="http://schemas.microsoft.com/office/drawing/2014/main" id="{15D3F4EC-9B86-D59D-2E67-FC8102B78A16}"/>
                </a:ext>
              </a:extLst>
            </p:cNvPr>
            <p:cNvSpPr>
              <a:spLocks noChangeArrowheads="1"/>
            </p:cNvSpPr>
            <p:nvPr/>
          </p:nvSpPr>
          <p:spPr bwMode="auto">
            <a:xfrm>
              <a:off x="2892" y="2314"/>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X</a:t>
              </a:r>
            </a:p>
          </p:txBody>
        </p:sp>
        <p:sp>
          <p:nvSpPr>
            <p:cNvPr id="31791" name="Rectangle 82">
              <a:extLst>
                <a:ext uri="{FF2B5EF4-FFF2-40B4-BE49-F238E27FC236}">
                  <a16:creationId xmlns:a16="http://schemas.microsoft.com/office/drawing/2014/main" id="{41CCE414-7632-F190-108E-900C1CB45FC3}"/>
                </a:ext>
              </a:extLst>
            </p:cNvPr>
            <p:cNvSpPr>
              <a:spLocks noChangeArrowheads="1"/>
            </p:cNvSpPr>
            <p:nvPr/>
          </p:nvSpPr>
          <p:spPr bwMode="auto">
            <a:xfrm>
              <a:off x="3044" y="231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792" name="Rectangle 83">
              <a:extLst>
                <a:ext uri="{FF2B5EF4-FFF2-40B4-BE49-F238E27FC236}">
                  <a16:creationId xmlns:a16="http://schemas.microsoft.com/office/drawing/2014/main" id="{F99D0BA9-C56A-6637-DF78-45257B6D1290}"/>
                </a:ext>
              </a:extLst>
            </p:cNvPr>
            <p:cNvSpPr>
              <a:spLocks noChangeArrowheads="1"/>
            </p:cNvSpPr>
            <p:nvPr/>
          </p:nvSpPr>
          <p:spPr bwMode="auto">
            <a:xfrm>
              <a:off x="3531" y="2314"/>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X</a:t>
              </a:r>
            </a:p>
          </p:txBody>
        </p:sp>
        <p:sp>
          <p:nvSpPr>
            <p:cNvPr id="31793" name="Rectangle 84">
              <a:extLst>
                <a:ext uri="{FF2B5EF4-FFF2-40B4-BE49-F238E27FC236}">
                  <a16:creationId xmlns:a16="http://schemas.microsoft.com/office/drawing/2014/main" id="{8524E651-312E-4EF0-C335-366F451563B9}"/>
                </a:ext>
              </a:extLst>
            </p:cNvPr>
            <p:cNvSpPr>
              <a:spLocks noChangeArrowheads="1"/>
            </p:cNvSpPr>
            <p:nvPr/>
          </p:nvSpPr>
          <p:spPr bwMode="auto">
            <a:xfrm>
              <a:off x="3681" y="231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794" name="Rectangle 85">
              <a:extLst>
                <a:ext uri="{FF2B5EF4-FFF2-40B4-BE49-F238E27FC236}">
                  <a16:creationId xmlns:a16="http://schemas.microsoft.com/office/drawing/2014/main" id="{CDF29616-435E-73E0-B55B-AB0EDB42F294}"/>
                </a:ext>
              </a:extLst>
            </p:cNvPr>
            <p:cNvSpPr>
              <a:spLocks noChangeArrowheads="1"/>
            </p:cNvSpPr>
            <p:nvPr/>
          </p:nvSpPr>
          <p:spPr bwMode="auto">
            <a:xfrm>
              <a:off x="4412" y="2320"/>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高阻</a:t>
              </a:r>
            </a:p>
          </p:txBody>
        </p:sp>
        <p:sp>
          <p:nvSpPr>
            <p:cNvPr id="31795" name="Rectangle 86">
              <a:extLst>
                <a:ext uri="{FF2B5EF4-FFF2-40B4-BE49-F238E27FC236}">
                  <a16:creationId xmlns:a16="http://schemas.microsoft.com/office/drawing/2014/main" id="{D4A9FFF6-8852-F6D0-EB9B-C5F091B44377}"/>
                </a:ext>
              </a:extLst>
            </p:cNvPr>
            <p:cNvSpPr>
              <a:spLocks noChangeArrowheads="1"/>
            </p:cNvSpPr>
            <p:nvPr/>
          </p:nvSpPr>
          <p:spPr bwMode="auto">
            <a:xfrm>
              <a:off x="4825" y="231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796" name="Rectangle 87">
              <a:extLst>
                <a:ext uri="{FF2B5EF4-FFF2-40B4-BE49-F238E27FC236}">
                  <a16:creationId xmlns:a16="http://schemas.microsoft.com/office/drawing/2014/main" id="{6C13BC55-17FD-C44C-B77E-62297F77EFF4}"/>
                </a:ext>
              </a:extLst>
            </p:cNvPr>
            <p:cNvSpPr>
              <a:spLocks noChangeArrowheads="1"/>
            </p:cNvSpPr>
            <p:nvPr/>
          </p:nvSpPr>
          <p:spPr bwMode="auto">
            <a:xfrm>
              <a:off x="340" y="2296"/>
              <a:ext cx="168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797" name="Line 88">
              <a:extLst>
                <a:ext uri="{FF2B5EF4-FFF2-40B4-BE49-F238E27FC236}">
                  <a16:creationId xmlns:a16="http://schemas.microsoft.com/office/drawing/2014/main" id="{FC6B75A9-B68F-98AD-420F-1D1B8EE5941F}"/>
                </a:ext>
              </a:extLst>
            </p:cNvPr>
            <p:cNvSpPr>
              <a:spLocks noChangeShapeType="1"/>
            </p:cNvSpPr>
            <p:nvPr/>
          </p:nvSpPr>
          <p:spPr bwMode="auto">
            <a:xfrm>
              <a:off x="340" y="2296"/>
              <a:ext cx="168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8" name="Rectangle 89">
              <a:extLst>
                <a:ext uri="{FF2B5EF4-FFF2-40B4-BE49-F238E27FC236}">
                  <a16:creationId xmlns:a16="http://schemas.microsoft.com/office/drawing/2014/main" id="{AF41DCBB-1ADC-0354-EDF3-4312B84086AF}"/>
                </a:ext>
              </a:extLst>
            </p:cNvPr>
            <p:cNvSpPr>
              <a:spLocks noChangeArrowheads="1"/>
            </p:cNvSpPr>
            <p:nvPr/>
          </p:nvSpPr>
          <p:spPr bwMode="auto">
            <a:xfrm>
              <a:off x="2028" y="2296"/>
              <a:ext cx="2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799" name="Line 90">
              <a:extLst>
                <a:ext uri="{FF2B5EF4-FFF2-40B4-BE49-F238E27FC236}">
                  <a16:creationId xmlns:a16="http://schemas.microsoft.com/office/drawing/2014/main" id="{B61FA063-5944-F6CE-FEB6-D2B22122C098}"/>
                </a:ext>
              </a:extLst>
            </p:cNvPr>
            <p:cNvSpPr>
              <a:spLocks noChangeShapeType="1"/>
            </p:cNvSpPr>
            <p:nvPr/>
          </p:nvSpPr>
          <p:spPr bwMode="auto">
            <a:xfrm>
              <a:off x="2028" y="2296"/>
              <a:ext cx="2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0" name="Line 91">
              <a:extLst>
                <a:ext uri="{FF2B5EF4-FFF2-40B4-BE49-F238E27FC236}">
                  <a16:creationId xmlns:a16="http://schemas.microsoft.com/office/drawing/2014/main" id="{55B57BD4-B8F5-CA6A-A464-149861CF2491}"/>
                </a:ext>
              </a:extLst>
            </p:cNvPr>
            <p:cNvSpPr>
              <a:spLocks noChangeShapeType="1"/>
            </p:cNvSpPr>
            <p:nvPr/>
          </p:nvSpPr>
          <p:spPr bwMode="auto">
            <a:xfrm>
              <a:off x="2028" y="2296"/>
              <a:ext cx="2"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1" name="Rectangle 92">
              <a:extLst>
                <a:ext uri="{FF2B5EF4-FFF2-40B4-BE49-F238E27FC236}">
                  <a16:creationId xmlns:a16="http://schemas.microsoft.com/office/drawing/2014/main" id="{9D5D19DE-CEB4-B908-B7C3-2BC40A86835B}"/>
                </a:ext>
              </a:extLst>
            </p:cNvPr>
            <p:cNvSpPr>
              <a:spLocks noChangeArrowheads="1"/>
            </p:cNvSpPr>
            <p:nvPr/>
          </p:nvSpPr>
          <p:spPr bwMode="auto">
            <a:xfrm>
              <a:off x="2050" y="2296"/>
              <a:ext cx="588"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02" name="Line 93">
              <a:extLst>
                <a:ext uri="{FF2B5EF4-FFF2-40B4-BE49-F238E27FC236}">
                  <a16:creationId xmlns:a16="http://schemas.microsoft.com/office/drawing/2014/main" id="{23956A4F-3932-22D1-E948-960A1957DBC2}"/>
                </a:ext>
              </a:extLst>
            </p:cNvPr>
            <p:cNvSpPr>
              <a:spLocks noChangeShapeType="1"/>
            </p:cNvSpPr>
            <p:nvPr/>
          </p:nvSpPr>
          <p:spPr bwMode="auto">
            <a:xfrm>
              <a:off x="2050" y="2296"/>
              <a:ext cx="588"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3" name="Rectangle 94">
              <a:extLst>
                <a:ext uri="{FF2B5EF4-FFF2-40B4-BE49-F238E27FC236}">
                  <a16:creationId xmlns:a16="http://schemas.microsoft.com/office/drawing/2014/main" id="{A51DBE59-5F80-2129-0FB6-49C7F7DEC947}"/>
                </a:ext>
              </a:extLst>
            </p:cNvPr>
            <p:cNvSpPr>
              <a:spLocks noChangeArrowheads="1"/>
            </p:cNvSpPr>
            <p:nvPr/>
          </p:nvSpPr>
          <p:spPr bwMode="auto">
            <a:xfrm>
              <a:off x="2638" y="2296"/>
              <a:ext cx="2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04" name="Line 95">
              <a:extLst>
                <a:ext uri="{FF2B5EF4-FFF2-40B4-BE49-F238E27FC236}">
                  <a16:creationId xmlns:a16="http://schemas.microsoft.com/office/drawing/2014/main" id="{E8FAB9EA-746F-E41B-435D-A3D1286046B7}"/>
                </a:ext>
              </a:extLst>
            </p:cNvPr>
            <p:cNvSpPr>
              <a:spLocks noChangeShapeType="1"/>
            </p:cNvSpPr>
            <p:nvPr/>
          </p:nvSpPr>
          <p:spPr bwMode="auto">
            <a:xfrm>
              <a:off x="2638" y="2296"/>
              <a:ext cx="24"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5" name="Line 96">
              <a:extLst>
                <a:ext uri="{FF2B5EF4-FFF2-40B4-BE49-F238E27FC236}">
                  <a16:creationId xmlns:a16="http://schemas.microsoft.com/office/drawing/2014/main" id="{AC278193-F3D9-285D-D772-8AD8857D995C}"/>
                </a:ext>
              </a:extLst>
            </p:cNvPr>
            <p:cNvSpPr>
              <a:spLocks noChangeShapeType="1"/>
            </p:cNvSpPr>
            <p:nvPr/>
          </p:nvSpPr>
          <p:spPr bwMode="auto">
            <a:xfrm>
              <a:off x="2638" y="2296"/>
              <a:ext cx="3"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6" name="Rectangle 97">
              <a:extLst>
                <a:ext uri="{FF2B5EF4-FFF2-40B4-BE49-F238E27FC236}">
                  <a16:creationId xmlns:a16="http://schemas.microsoft.com/office/drawing/2014/main" id="{9CFC2F4D-050A-BB2A-0A12-4385D0057169}"/>
                </a:ext>
              </a:extLst>
            </p:cNvPr>
            <p:cNvSpPr>
              <a:spLocks noChangeArrowheads="1"/>
            </p:cNvSpPr>
            <p:nvPr/>
          </p:nvSpPr>
          <p:spPr bwMode="auto">
            <a:xfrm>
              <a:off x="2662" y="2296"/>
              <a:ext cx="6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07" name="Line 98">
              <a:extLst>
                <a:ext uri="{FF2B5EF4-FFF2-40B4-BE49-F238E27FC236}">
                  <a16:creationId xmlns:a16="http://schemas.microsoft.com/office/drawing/2014/main" id="{3CCFDE4A-F2C3-E771-A0A5-9F1CA6842504}"/>
                </a:ext>
              </a:extLst>
            </p:cNvPr>
            <p:cNvSpPr>
              <a:spLocks noChangeShapeType="1"/>
            </p:cNvSpPr>
            <p:nvPr/>
          </p:nvSpPr>
          <p:spPr bwMode="auto">
            <a:xfrm>
              <a:off x="2662" y="2296"/>
              <a:ext cx="615"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8" name="Rectangle 99">
              <a:extLst>
                <a:ext uri="{FF2B5EF4-FFF2-40B4-BE49-F238E27FC236}">
                  <a16:creationId xmlns:a16="http://schemas.microsoft.com/office/drawing/2014/main" id="{83ADB93D-6A83-77C6-1DBE-2D651BF4AF10}"/>
                </a:ext>
              </a:extLst>
            </p:cNvPr>
            <p:cNvSpPr>
              <a:spLocks noChangeArrowheads="1"/>
            </p:cNvSpPr>
            <p:nvPr/>
          </p:nvSpPr>
          <p:spPr bwMode="auto">
            <a:xfrm>
              <a:off x="3277" y="2296"/>
              <a:ext cx="2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09" name="Line 100">
              <a:extLst>
                <a:ext uri="{FF2B5EF4-FFF2-40B4-BE49-F238E27FC236}">
                  <a16:creationId xmlns:a16="http://schemas.microsoft.com/office/drawing/2014/main" id="{1283B75B-256B-2A02-BAD1-9154EEDCEF17}"/>
                </a:ext>
              </a:extLst>
            </p:cNvPr>
            <p:cNvSpPr>
              <a:spLocks noChangeShapeType="1"/>
            </p:cNvSpPr>
            <p:nvPr/>
          </p:nvSpPr>
          <p:spPr bwMode="auto">
            <a:xfrm>
              <a:off x="3277" y="2296"/>
              <a:ext cx="2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0" name="Line 101">
              <a:extLst>
                <a:ext uri="{FF2B5EF4-FFF2-40B4-BE49-F238E27FC236}">
                  <a16:creationId xmlns:a16="http://schemas.microsoft.com/office/drawing/2014/main" id="{70CB7992-5BF3-977B-E95C-7394497397F8}"/>
                </a:ext>
              </a:extLst>
            </p:cNvPr>
            <p:cNvSpPr>
              <a:spLocks noChangeShapeType="1"/>
            </p:cNvSpPr>
            <p:nvPr/>
          </p:nvSpPr>
          <p:spPr bwMode="auto">
            <a:xfrm>
              <a:off x="3277" y="2296"/>
              <a:ext cx="2"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1" name="Rectangle 102">
              <a:extLst>
                <a:ext uri="{FF2B5EF4-FFF2-40B4-BE49-F238E27FC236}">
                  <a16:creationId xmlns:a16="http://schemas.microsoft.com/office/drawing/2014/main" id="{A076E712-D44F-974D-39BC-6ED9756419A0}"/>
                </a:ext>
              </a:extLst>
            </p:cNvPr>
            <p:cNvSpPr>
              <a:spLocks noChangeArrowheads="1"/>
            </p:cNvSpPr>
            <p:nvPr/>
          </p:nvSpPr>
          <p:spPr bwMode="auto">
            <a:xfrm>
              <a:off x="3299" y="2296"/>
              <a:ext cx="61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12" name="Line 103">
              <a:extLst>
                <a:ext uri="{FF2B5EF4-FFF2-40B4-BE49-F238E27FC236}">
                  <a16:creationId xmlns:a16="http://schemas.microsoft.com/office/drawing/2014/main" id="{CBE5796B-8D93-699E-362E-84E76DC365CA}"/>
                </a:ext>
              </a:extLst>
            </p:cNvPr>
            <p:cNvSpPr>
              <a:spLocks noChangeShapeType="1"/>
            </p:cNvSpPr>
            <p:nvPr/>
          </p:nvSpPr>
          <p:spPr bwMode="auto">
            <a:xfrm>
              <a:off x="3299" y="2296"/>
              <a:ext cx="616"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3" name="Rectangle 104">
              <a:extLst>
                <a:ext uri="{FF2B5EF4-FFF2-40B4-BE49-F238E27FC236}">
                  <a16:creationId xmlns:a16="http://schemas.microsoft.com/office/drawing/2014/main" id="{D6660DCE-3998-FA79-B265-7145CD777C26}"/>
                </a:ext>
              </a:extLst>
            </p:cNvPr>
            <p:cNvSpPr>
              <a:spLocks noChangeArrowheads="1"/>
            </p:cNvSpPr>
            <p:nvPr/>
          </p:nvSpPr>
          <p:spPr bwMode="auto">
            <a:xfrm>
              <a:off x="3915" y="2296"/>
              <a:ext cx="2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14" name="Line 105">
              <a:extLst>
                <a:ext uri="{FF2B5EF4-FFF2-40B4-BE49-F238E27FC236}">
                  <a16:creationId xmlns:a16="http://schemas.microsoft.com/office/drawing/2014/main" id="{7B68F848-8399-176E-A61C-4E44D9A2BCFE}"/>
                </a:ext>
              </a:extLst>
            </p:cNvPr>
            <p:cNvSpPr>
              <a:spLocks noChangeShapeType="1"/>
            </p:cNvSpPr>
            <p:nvPr/>
          </p:nvSpPr>
          <p:spPr bwMode="auto">
            <a:xfrm>
              <a:off x="3915" y="2296"/>
              <a:ext cx="22"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5" name="Line 106">
              <a:extLst>
                <a:ext uri="{FF2B5EF4-FFF2-40B4-BE49-F238E27FC236}">
                  <a16:creationId xmlns:a16="http://schemas.microsoft.com/office/drawing/2014/main" id="{CFE803E5-FD1B-4AFF-4E69-188386A3DE89}"/>
                </a:ext>
              </a:extLst>
            </p:cNvPr>
            <p:cNvSpPr>
              <a:spLocks noChangeShapeType="1"/>
            </p:cNvSpPr>
            <p:nvPr/>
          </p:nvSpPr>
          <p:spPr bwMode="auto">
            <a:xfrm>
              <a:off x="3915" y="2296"/>
              <a:ext cx="1" cy="1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6" name="Rectangle 107">
              <a:extLst>
                <a:ext uri="{FF2B5EF4-FFF2-40B4-BE49-F238E27FC236}">
                  <a16:creationId xmlns:a16="http://schemas.microsoft.com/office/drawing/2014/main" id="{87FC9BEB-50DC-44D9-B963-5ADF037CAAFA}"/>
                </a:ext>
              </a:extLst>
            </p:cNvPr>
            <p:cNvSpPr>
              <a:spLocks noChangeArrowheads="1"/>
            </p:cNvSpPr>
            <p:nvPr/>
          </p:nvSpPr>
          <p:spPr bwMode="auto">
            <a:xfrm>
              <a:off x="3937" y="2296"/>
              <a:ext cx="1370"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17" name="Line 108">
              <a:extLst>
                <a:ext uri="{FF2B5EF4-FFF2-40B4-BE49-F238E27FC236}">
                  <a16:creationId xmlns:a16="http://schemas.microsoft.com/office/drawing/2014/main" id="{EBE38E2A-300D-9118-9865-4C9F2E0F321C}"/>
                </a:ext>
              </a:extLst>
            </p:cNvPr>
            <p:cNvSpPr>
              <a:spLocks noChangeShapeType="1"/>
            </p:cNvSpPr>
            <p:nvPr/>
          </p:nvSpPr>
          <p:spPr bwMode="auto">
            <a:xfrm>
              <a:off x="3937" y="2296"/>
              <a:ext cx="1370" cy="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8" name="Rectangle 109">
              <a:extLst>
                <a:ext uri="{FF2B5EF4-FFF2-40B4-BE49-F238E27FC236}">
                  <a16:creationId xmlns:a16="http://schemas.microsoft.com/office/drawing/2014/main" id="{DB2CBBA9-49DB-6C3A-1462-0194847D6E28}"/>
                </a:ext>
              </a:extLst>
            </p:cNvPr>
            <p:cNvSpPr>
              <a:spLocks noChangeArrowheads="1"/>
            </p:cNvSpPr>
            <p:nvPr/>
          </p:nvSpPr>
          <p:spPr bwMode="auto">
            <a:xfrm>
              <a:off x="2028" y="2266"/>
              <a:ext cx="22" cy="2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19" name="Line 110">
              <a:extLst>
                <a:ext uri="{FF2B5EF4-FFF2-40B4-BE49-F238E27FC236}">
                  <a16:creationId xmlns:a16="http://schemas.microsoft.com/office/drawing/2014/main" id="{9BE3141F-8D2D-D2FD-60AE-CBF145B110B3}"/>
                </a:ext>
              </a:extLst>
            </p:cNvPr>
            <p:cNvSpPr>
              <a:spLocks noChangeShapeType="1"/>
            </p:cNvSpPr>
            <p:nvPr/>
          </p:nvSpPr>
          <p:spPr bwMode="auto">
            <a:xfrm>
              <a:off x="2028" y="2266"/>
              <a:ext cx="2" cy="2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0" name="Rectangle 111">
              <a:extLst>
                <a:ext uri="{FF2B5EF4-FFF2-40B4-BE49-F238E27FC236}">
                  <a16:creationId xmlns:a16="http://schemas.microsoft.com/office/drawing/2014/main" id="{E80030F2-4DC1-57F4-B366-3688C19CB701}"/>
                </a:ext>
              </a:extLst>
            </p:cNvPr>
            <p:cNvSpPr>
              <a:spLocks noChangeArrowheads="1"/>
            </p:cNvSpPr>
            <p:nvPr/>
          </p:nvSpPr>
          <p:spPr bwMode="auto">
            <a:xfrm>
              <a:off x="2638" y="2266"/>
              <a:ext cx="24" cy="2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21" name="Line 112">
              <a:extLst>
                <a:ext uri="{FF2B5EF4-FFF2-40B4-BE49-F238E27FC236}">
                  <a16:creationId xmlns:a16="http://schemas.microsoft.com/office/drawing/2014/main" id="{87758A40-C24B-3C81-D9C0-2F0F5183F05F}"/>
                </a:ext>
              </a:extLst>
            </p:cNvPr>
            <p:cNvSpPr>
              <a:spLocks noChangeShapeType="1"/>
            </p:cNvSpPr>
            <p:nvPr/>
          </p:nvSpPr>
          <p:spPr bwMode="auto">
            <a:xfrm>
              <a:off x="2638" y="2266"/>
              <a:ext cx="3" cy="2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2" name="Rectangle 113">
              <a:extLst>
                <a:ext uri="{FF2B5EF4-FFF2-40B4-BE49-F238E27FC236}">
                  <a16:creationId xmlns:a16="http://schemas.microsoft.com/office/drawing/2014/main" id="{348DAD09-5868-ED3C-EF71-16D4AE9936B5}"/>
                </a:ext>
              </a:extLst>
            </p:cNvPr>
            <p:cNvSpPr>
              <a:spLocks noChangeArrowheads="1"/>
            </p:cNvSpPr>
            <p:nvPr/>
          </p:nvSpPr>
          <p:spPr bwMode="auto">
            <a:xfrm>
              <a:off x="3277" y="2266"/>
              <a:ext cx="22" cy="2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23" name="Line 114">
              <a:extLst>
                <a:ext uri="{FF2B5EF4-FFF2-40B4-BE49-F238E27FC236}">
                  <a16:creationId xmlns:a16="http://schemas.microsoft.com/office/drawing/2014/main" id="{3EE386FF-D84D-0C42-350F-D443FC641878}"/>
                </a:ext>
              </a:extLst>
            </p:cNvPr>
            <p:cNvSpPr>
              <a:spLocks noChangeShapeType="1"/>
            </p:cNvSpPr>
            <p:nvPr/>
          </p:nvSpPr>
          <p:spPr bwMode="auto">
            <a:xfrm>
              <a:off x="3277" y="2266"/>
              <a:ext cx="2" cy="2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4" name="Rectangle 115">
              <a:extLst>
                <a:ext uri="{FF2B5EF4-FFF2-40B4-BE49-F238E27FC236}">
                  <a16:creationId xmlns:a16="http://schemas.microsoft.com/office/drawing/2014/main" id="{697E9147-17AA-3196-8958-C0D57716DF54}"/>
                </a:ext>
              </a:extLst>
            </p:cNvPr>
            <p:cNvSpPr>
              <a:spLocks noChangeArrowheads="1"/>
            </p:cNvSpPr>
            <p:nvPr/>
          </p:nvSpPr>
          <p:spPr bwMode="auto">
            <a:xfrm>
              <a:off x="3915" y="2266"/>
              <a:ext cx="22" cy="26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25" name="Line 116">
              <a:extLst>
                <a:ext uri="{FF2B5EF4-FFF2-40B4-BE49-F238E27FC236}">
                  <a16:creationId xmlns:a16="http://schemas.microsoft.com/office/drawing/2014/main" id="{E940BD03-6913-046D-1367-488FE57489C5}"/>
                </a:ext>
              </a:extLst>
            </p:cNvPr>
            <p:cNvSpPr>
              <a:spLocks noChangeShapeType="1"/>
            </p:cNvSpPr>
            <p:nvPr/>
          </p:nvSpPr>
          <p:spPr bwMode="auto">
            <a:xfrm>
              <a:off x="3915" y="2266"/>
              <a:ext cx="1" cy="26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6" name="Rectangle 117">
              <a:extLst>
                <a:ext uri="{FF2B5EF4-FFF2-40B4-BE49-F238E27FC236}">
                  <a16:creationId xmlns:a16="http://schemas.microsoft.com/office/drawing/2014/main" id="{2A7BDFB5-3D74-4EC7-7846-B89FEB3A4C65}"/>
                </a:ext>
              </a:extLst>
            </p:cNvPr>
            <p:cNvSpPr>
              <a:spLocks noChangeArrowheads="1"/>
            </p:cNvSpPr>
            <p:nvPr/>
          </p:nvSpPr>
          <p:spPr bwMode="auto">
            <a:xfrm>
              <a:off x="1092" y="2579"/>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读</a:t>
              </a:r>
            </a:p>
          </p:txBody>
        </p:sp>
        <p:sp>
          <p:nvSpPr>
            <p:cNvPr id="31827" name="Rectangle 118">
              <a:extLst>
                <a:ext uri="{FF2B5EF4-FFF2-40B4-BE49-F238E27FC236}">
                  <a16:creationId xmlns:a16="http://schemas.microsoft.com/office/drawing/2014/main" id="{2BD59509-DC38-4F35-D39B-DA89738FD3A4}"/>
                </a:ext>
              </a:extLst>
            </p:cNvPr>
            <p:cNvSpPr>
              <a:spLocks noChangeArrowheads="1"/>
            </p:cNvSpPr>
            <p:nvPr/>
          </p:nvSpPr>
          <p:spPr bwMode="auto">
            <a:xfrm>
              <a:off x="1297" y="25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28" name="Rectangle 119">
              <a:extLst>
                <a:ext uri="{FF2B5EF4-FFF2-40B4-BE49-F238E27FC236}">
                  <a16:creationId xmlns:a16="http://schemas.microsoft.com/office/drawing/2014/main" id="{BB6D722A-C7F1-C428-14C9-5BA50DE64135}"/>
                </a:ext>
              </a:extLst>
            </p:cNvPr>
            <p:cNvSpPr>
              <a:spLocks noChangeArrowheads="1"/>
            </p:cNvSpPr>
            <p:nvPr/>
          </p:nvSpPr>
          <p:spPr bwMode="auto">
            <a:xfrm>
              <a:off x="2292" y="25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0</a:t>
              </a:r>
            </a:p>
          </p:txBody>
        </p:sp>
        <p:sp>
          <p:nvSpPr>
            <p:cNvPr id="31829" name="Rectangle 120">
              <a:extLst>
                <a:ext uri="{FF2B5EF4-FFF2-40B4-BE49-F238E27FC236}">
                  <a16:creationId xmlns:a16="http://schemas.microsoft.com/office/drawing/2014/main" id="{48AF0AA7-6CBE-367E-F0CA-F21A7FF64D5A}"/>
                </a:ext>
              </a:extLst>
            </p:cNvPr>
            <p:cNvSpPr>
              <a:spLocks noChangeArrowheads="1"/>
            </p:cNvSpPr>
            <p:nvPr/>
          </p:nvSpPr>
          <p:spPr bwMode="auto">
            <a:xfrm>
              <a:off x="2398" y="25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30" name="Rectangle 121">
              <a:extLst>
                <a:ext uri="{FF2B5EF4-FFF2-40B4-BE49-F238E27FC236}">
                  <a16:creationId xmlns:a16="http://schemas.microsoft.com/office/drawing/2014/main" id="{44625F3E-74ED-592B-41B4-99A6ADB3D8EA}"/>
                </a:ext>
              </a:extLst>
            </p:cNvPr>
            <p:cNvSpPr>
              <a:spLocks noChangeArrowheads="1"/>
            </p:cNvSpPr>
            <p:nvPr/>
          </p:nvSpPr>
          <p:spPr bwMode="auto">
            <a:xfrm>
              <a:off x="2918" y="25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p>
          </p:txBody>
        </p:sp>
        <p:sp>
          <p:nvSpPr>
            <p:cNvPr id="31831" name="Rectangle 122">
              <a:extLst>
                <a:ext uri="{FF2B5EF4-FFF2-40B4-BE49-F238E27FC236}">
                  <a16:creationId xmlns:a16="http://schemas.microsoft.com/office/drawing/2014/main" id="{19180BB9-245F-FA60-7B67-6EB2E840A727}"/>
                </a:ext>
              </a:extLst>
            </p:cNvPr>
            <p:cNvSpPr>
              <a:spLocks noChangeArrowheads="1"/>
            </p:cNvSpPr>
            <p:nvPr/>
          </p:nvSpPr>
          <p:spPr bwMode="auto">
            <a:xfrm>
              <a:off x="3020" y="25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32" name="Rectangle 123">
              <a:extLst>
                <a:ext uri="{FF2B5EF4-FFF2-40B4-BE49-F238E27FC236}">
                  <a16:creationId xmlns:a16="http://schemas.microsoft.com/office/drawing/2014/main" id="{C6C6F5B7-0B05-06B5-74AD-3A631E8A5E93}"/>
                </a:ext>
              </a:extLst>
            </p:cNvPr>
            <p:cNvSpPr>
              <a:spLocks noChangeArrowheads="1"/>
            </p:cNvSpPr>
            <p:nvPr/>
          </p:nvSpPr>
          <p:spPr bwMode="auto">
            <a:xfrm>
              <a:off x="3555" y="25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0</a:t>
              </a:r>
            </a:p>
          </p:txBody>
        </p:sp>
        <p:sp>
          <p:nvSpPr>
            <p:cNvPr id="31833" name="Rectangle 124">
              <a:extLst>
                <a:ext uri="{FF2B5EF4-FFF2-40B4-BE49-F238E27FC236}">
                  <a16:creationId xmlns:a16="http://schemas.microsoft.com/office/drawing/2014/main" id="{371C7534-93B9-B70E-007B-662AAD67E080}"/>
                </a:ext>
              </a:extLst>
            </p:cNvPr>
            <p:cNvSpPr>
              <a:spLocks noChangeArrowheads="1"/>
            </p:cNvSpPr>
            <p:nvPr/>
          </p:nvSpPr>
          <p:spPr bwMode="auto">
            <a:xfrm>
              <a:off x="3659" y="25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34" name="Rectangle 125">
              <a:extLst>
                <a:ext uri="{FF2B5EF4-FFF2-40B4-BE49-F238E27FC236}">
                  <a16:creationId xmlns:a16="http://schemas.microsoft.com/office/drawing/2014/main" id="{55A5F58A-4E33-2D1D-F47E-DEC211E7F77B}"/>
                </a:ext>
              </a:extLst>
            </p:cNvPr>
            <p:cNvSpPr>
              <a:spLocks noChangeArrowheads="1"/>
            </p:cNvSpPr>
            <p:nvPr/>
          </p:nvSpPr>
          <p:spPr bwMode="auto">
            <a:xfrm>
              <a:off x="4206" y="2579"/>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数据输出</a:t>
              </a:r>
            </a:p>
          </p:txBody>
        </p:sp>
        <p:sp>
          <p:nvSpPr>
            <p:cNvPr id="31835" name="Rectangle 126">
              <a:extLst>
                <a:ext uri="{FF2B5EF4-FFF2-40B4-BE49-F238E27FC236}">
                  <a16:creationId xmlns:a16="http://schemas.microsoft.com/office/drawing/2014/main" id="{F1F37955-48E6-A8EC-55EC-593744EAD8DF}"/>
                </a:ext>
              </a:extLst>
            </p:cNvPr>
            <p:cNvSpPr>
              <a:spLocks noChangeArrowheads="1"/>
            </p:cNvSpPr>
            <p:nvPr/>
          </p:nvSpPr>
          <p:spPr bwMode="auto">
            <a:xfrm>
              <a:off x="5031" y="25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36" name="Rectangle 127">
              <a:extLst>
                <a:ext uri="{FF2B5EF4-FFF2-40B4-BE49-F238E27FC236}">
                  <a16:creationId xmlns:a16="http://schemas.microsoft.com/office/drawing/2014/main" id="{CC13B610-2180-C3FF-F670-2FBE435FDA61}"/>
                </a:ext>
              </a:extLst>
            </p:cNvPr>
            <p:cNvSpPr>
              <a:spLocks noChangeArrowheads="1"/>
            </p:cNvSpPr>
            <p:nvPr/>
          </p:nvSpPr>
          <p:spPr bwMode="auto">
            <a:xfrm>
              <a:off x="2028" y="2526"/>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37" name="Line 128">
              <a:extLst>
                <a:ext uri="{FF2B5EF4-FFF2-40B4-BE49-F238E27FC236}">
                  <a16:creationId xmlns:a16="http://schemas.microsoft.com/office/drawing/2014/main" id="{08524D37-D6AF-1019-36F9-522E20A8991E}"/>
                </a:ext>
              </a:extLst>
            </p:cNvPr>
            <p:cNvSpPr>
              <a:spLocks noChangeShapeType="1"/>
            </p:cNvSpPr>
            <p:nvPr/>
          </p:nvSpPr>
          <p:spPr bwMode="auto">
            <a:xfrm>
              <a:off x="2028" y="2526"/>
              <a:ext cx="2"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38" name="Rectangle 129">
              <a:extLst>
                <a:ext uri="{FF2B5EF4-FFF2-40B4-BE49-F238E27FC236}">
                  <a16:creationId xmlns:a16="http://schemas.microsoft.com/office/drawing/2014/main" id="{B782D064-2BDE-A4BE-30EE-5667F4870594}"/>
                </a:ext>
              </a:extLst>
            </p:cNvPr>
            <p:cNvSpPr>
              <a:spLocks noChangeArrowheads="1"/>
            </p:cNvSpPr>
            <p:nvPr/>
          </p:nvSpPr>
          <p:spPr bwMode="auto">
            <a:xfrm>
              <a:off x="2638" y="2526"/>
              <a:ext cx="24"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39" name="Line 130">
              <a:extLst>
                <a:ext uri="{FF2B5EF4-FFF2-40B4-BE49-F238E27FC236}">
                  <a16:creationId xmlns:a16="http://schemas.microsoft.com/office/drawing/2014/main" id="{3C319793-3F5C-CC7E-47AB-3FEAE09F03F3}"/>
                </a:ext>
              </a:extLst>
            </p:cNvPr>
            <p:cNvSpPr>
              <a:spLocks noChangeShapeType="1"/>
            </p:cNvSpPr>
            <p:nvPr/>
          </p:nvSpPr>
          <p:spPr bwMode="auto">
            <a:xfrm>
              <a:off x="2638" y="2526"/>
              <a:ext cx="3"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0" name="Rectangle 131">
              <a:extLst>
                <a:ext uri="{FF2B5EF4-FFF2-40B4-BE49-F238E27FC236}">
                  <a16:creationId xmlns:a16="http://schemas.microsoft.com/office/drawing/2014/main" id="{FBE13E99-9626-1B00-3902-6167CF1C82C8}"/>
                </a:ext>
              </a:extLst>
            </p:cNvPr>
            <p:cNvSpPr>
              <a:spLocks noChangeArrowheads="1"/>
            </p:cNvSpPr>
            <p:nvPr/>
          </p:nvSpPr>
          <p:spPr bwMode="auto">
            <a:xfrm>
              <a:off x="3277" y="2526"/>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41" name="Line 132">
              <a:extLst>
                <a:ext uri="{FF2B5EF4-FFF2-40B4-BE49-F238E27FC236}">
                  <a16:creationId xmlns:a16="http://schemas.microsoft.com/office/drawing/2014/main" id="{6D6FADD7-B395-CF2A-E6C6-903AE47567AC}"/>
                </a:ext>
              </a:extLst>
            </p:cNvPr>
            <p:cNvSpPr>
              <a:spLocks noChangeShapeType="1"/>
            </p:cNvSpPr>
            <p:nvPr/>
          </p:nvSpPr>
          <p:spPr bwMode="auto">
            <a:xfrm>
              <a:off x="3277" y="2526"/>
              <a:ext cx="2"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2" name="Rectangle 133">
              <a:extLst>
                <a:ext uri="{FF2B5EF4-FFF2-40B4-BE49-F238E27FC236}">
                  <a16:creationId xmlns:a16="http://schemas.microsoft.com/office/drawing/2014/main" id="{528ACB74-252F-649D-B60B-D24CEEC902BB}"/>
                </a:ext>
              </a:extLst>
            </p:cNvPr>
            <p:cNvSpPr>
              <a:spLocks noChangeArrowheads="1"/>
            </p:cNvSpPr>
            <p:nvPr/>
          </p:nvSpPr>
          <p:spPr bwMode="auto">
            <a:xfrm>
              <a:off x="3915" y="2526"/>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43" name="Line 134">
              <a:extLst>
                <a:ext uri="{FF2B5EF4-FFF2-40B4-BE49-F238E27FC236}">
                  <a16:creationId xmlns:a16="http://schemas.microsoft.com/office/drawing/2014/main" id="{7706AF9F-23EA-E658-0871-B1705D0D44B4}"/>
                </a:ext>
              </a:extLst>
            </p:cNvPr>
            <p:cNvSpPr>
              <a:spLocks noChangeShapeType="1"/>
            </p:cNvSpPr>
            <p:nvPr/>
          </p:nvSpPr>
          <p:spPr bwMode="auto">
            <a:xfrm>
              <a:off x="3915" y="2526"/>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4" name="Rectangle 135">
              <a:extLst>
                <a:ext uri="{FF2B5EF4-FFF2-40B4-BE49-F238E27FC236}">
                  <a16:creationId xmlns:a16="http://schemas.microsoft.com/office/drawing/2014/main" id="{3F19CBE5-68F8-5E5F-C2C0-2B75F9C60475}"/>
                </a:ext>
              </a:extLst>
            </p:cNvPr>
            <p:cNvSpPr>
              <a:spLocks noChangeArrowheads="1"/>
            </p:cNvSpPr>
            <p:nvPr/>
          </p:nvSpPr>
          <p:spPr bwMode="auto">
            <a:xfrm>
              <a:off x="1092" y="2836"/>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写</a:t>
              </a:r>
            </a:p>
          </p:txBody>
        </p:sp>
        <p:sp>
          <p:nvSpPr>
            <p:cNvPr id="31845" name="Rectangle 136">
              <a:extLst>
                <a:ext uri="{FF2B5EF4-FFF2-40B4-BE49-F238E27FC236}">
                  <a16:creationId xmlns:a16="http://schemas.microsoft.com/office/drawing/2014/main" id="{12F72974-A8F0-BF08-67C8-83B01C920B1D}"/>
                </a:ext>
              </a:extLst>
            </p:cNvPr>
            <p:cNvSpPr>
              <a:spLocks noChangeArrowheads="1"/>
            </p:cNvSpPr>
            <p:nvPr/>
          </p:nvSpPr>
          <p:spPr bwMode="auto">
            <a:xfrm>
              <a:off x="1297" y="28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46" name="Rectangle 137">
              <a:extLst>
                <a:ext uri="{FF2B5EF4-FFF2-40B4-BE49-F238E27FC236}">
                  <a16:creationId xmlns:a16="http://schemas.microsoft.com/office/drawing/2014/main" id="{2BC7831A-5DB1-2445-818E-E7D3612C6E13}"/>
                </a:ext>
              </a:extLst>
            </p:cNvPr>
            <p:cNvSpPr>
              <a:spLocks noChangeArrowheads="1"/>
            </p:cNvSpPr>
            <p:nvPr/>
          </p:nvSpPr>
          <p:spPr bwMode="auto">
            <a:xfrm>
              <a:off x="2292" y="28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0</a:t>
              </a:r>
            </a:p>
          </p:txBody>
        </p:sp>
        <p:sp>
          <p:nvSpPr>
            <p:cNvPr id="31847" name="Rectangle 138">
              <a:extLst>
                <a:ext uri="{FF2B5EF4-FFF2-40B4-BE49-F238E27FC236}">
                  <a16:creationId xmlns:a16="http://schemas.microsoft.com/office/drawing/2014/main" id="{489D2D32-A78E-4407-7E41-ACD5B2632681}"/>
                </a:ext>
              </a:extLst>
            </p:cNvPr>
            <p:cNvSpPr>
              <a:spLocks noChangeArrowheads="1"/>
            </p:cNvSpPr>
            <p:nvPr/>
          </p:nvSpPr>
          <p:spPr bwMode="auto">
            <a:xfrm>
              <a:off x="2398" y="28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48" name="Rectangle 139">
              <a:extLst>
                <a:ext uri="{FF2B5EF4-FFF2-40B4-BE49-F238E27FC236}">
                  <a16:creationId xmlns:a16="http://schemas.microsoft.com/office/drawing/2014/main" id="{2ACA4CF9-4F59-B88A-5C45-61CE76799258}"/>
                </a:ext>
              </a:extLst>
            </p:cNvPr>
            <p:cNvSpPr>
              <a:spLocks noChangeArrowheads="1"/>
            </p:cNvSpPr>
            <p:nvPr/>
          </p:nvSpPr>
          <p:spPr bwMode="auto">
            <a:xfrm>
              <a:off x="2918" y="28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0</a:t>
              </a:r>
            </a:p>
          </p:txBody>
        </p:sp>
        <p:sp>
          <p:nvSpPr>
            <p:cNvPr id="31849" name="Rectangle 140">
              <a:extLst>
                <a:ext uri="{FF2B5EF4-FFF2-40B4-BE49-F238E27FC236}">
                  <a16:creationId xmlns:a16="http://schemas.microsoft.com/office/drawing/2014/main" id="{010EE0B7-1C04-0C2C-14BB-8940894D27F2}"/>
                </a:ext>
              </a:extLst>
            </p:cNvPr>
            <p:cNvSpPr>
              <a:spLocks noChangeArrowheads="1"/>
            </p:cNvSpPr>
            <p:nvPr/>
          </p:nvSpPr>
          <p:spPr bwMode="auto">
            <a:xfrm>
              <a:off x="3020" y="28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50" name="Rectangle 141">
              <a:extLst>
                <a:ext uri="{FF2B5EF4-FFF2-40B4-BE49-F238E27FC236}">
                  <a16:creationId xmlns:a16="http://schemas.microsoft.com/office/drawing/2014/main" id="{A2A77A59-1DBC-089E-1BE8-BF4C02F530AD}"/>
                </a:ext>
              </a:extLst>
            </p:cNvPr>
            <p:cNvSpPr>
              <a:spLocks noChangeArrowheads="1"/>
            </p:cNvSpPr>
            <p:nvPr/>
          </p:nvSpPr>
          <p:spPr bwMode="auto">
            <a:xfrm>
              <a:off x="3531" y="2830"/>
              <a:ext cx="13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X</a:t>
              </a:r>
            </a:p>
          </p:txBody>
        </p:sp>
        <p:sp>
          <p:nvSpPr>
            <p:cNvPr id="31851" name="Rectangle 142">
              <a:extLst>
                <a:ext uri="{FF2B5EF4-FFF2-40B4-BE49-F238E27FC236}">
                  <a16:creationId xmlns:a16="http://schemas.microsoft.com/office/drawing/2014/main" id="{CFBF3E59-2CEA-00C1-BC03-C4FC08BB3D75}"/>
                </a:ext>
              </a:extLst>
            </p:cNvPr>
            <p:cNvSpPr>
              <a:spLocks noChangeArrowheads="1"/>
            </p:cNvSpPr>
            <p:nvPr/>
          </p:nvSpPr>
          <p:spPr bwMode="auto">
            <a:xfrm>
              <a:off x="3681" y="28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52" name="Rectangle 143">
              <a:extLst>
                <a:ext uri="{FF2B5EF4-FFF2-40B4-BE49-F238E27FC236}">
                  <a16:creationId xmlns:a16="http://schemas.microsoft.com/office/drawing/2014/main" id="{AF93DAB3-57EA-751E-053D-54D42CD8993D}"/>
                </a:ext>
              </a:extLst>
            </p:cNvPr>
            <p:cNvSpPr>
              <a:spLocks noChangeArrowheads="1"/>
            </p:cNvSpPr>
            <p:nvPr/>
          </p:nvSpPr>
          <p:spPr bwMode="auto">
            <a:xfrm>
              <a:off x="4206" y="2836"/>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数据输入</a:t>
              </a:r>
            </a:p>
          </p:txBody>
        </p:sp>
        <p:sp>
          <p:nvSpPr>
            <p:cNvPr id="31853" name="Rectangle 144">
              <a:extLst>
                <a:ext uri="{FF2B5EF4-FFF2-40B4-BE49-F238E27FC236}">
                  <a16:creationId xmlns:a16="http://schemas.microsoft.com/office/drawing/2014/main" id="{000DD000-9F2E-4C50-56BF-7D1463F0FAA8}"/>
                </a:ext>
              </a:extLst>
            </p:cNvPr>
            <p:cNvSpPr>
              <a:spLocks noChangeArrowheads="1"/>
            </p:cNvSpPr>
            <p:nvPr/>
          </p:nvSpPr>
          <p:spPr bwMode="auto">
            <a:xfrm>
              <a:off x="5031" y="2830"/>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54" name="Rectangle 145">
              <a:extLst>
                <a:ext uri="{FF2B5EF4-FFF2-40B4-BE49-F238E27FC236}">
                  <a16:creationId xmlns:a16="http://schemas.microsoft.com/office/drawing/2014/main" id="{AF9DBD76-D279-6D15-9638-398713BC8AAD}"/>
                </a:ext>
              </a:extLst>
            </p:cNvPr>
            <p:cNvSpPr>
              <a:spLocks noChangeArrowheads="1"/>
            </p:cNvSpPr>
            <p:nvPr/>
          </p:nvSpPr>
          <p:spPr bwMode="auto">
            <a:xfrm>
              <a:off x="2028" y="2783"/>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55" name="Line 146">
              <a:extLst>
                <a:ext uri="{FF2B5EF4-FFF2-40B4-BE49-F238E27FC236}">
                  <a16:creationId xmlns:a16="http://schemas.microsoft.com/office/drawing/2014/main" id="{781252B8-3522-4063-154E-445F83E72155}"/>
                </a:ext>
              </a:extLst>
            </p:cNvPr>
            <p:cNvSpPr>
              <a:spLocks noChangeShapeType="1"/>
            </p:cNvSpPr>
            <p:nvPr/>
          </p:nvSpPr>
          <p:spPr bwMode="auto">
            <a:xfrm>
              <a:off x="2028" y="2783"/>
              <a:ext cx="2"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56" name="Rectangle 147">
              <a:extLst>
                <a:ext uri="{FF2B5EF4-FFF2-40B4-BE49-F238E27FC236}">
                  <a16:creationId xmlns:a16="http://schemas.microsoft.com/office/drawing/2014/main" id="{F8315F06-2E3A-CF58-BD93-879DA4D3C9AC}"/>
                </a:ext>
              </a:extLst>
            </p:cNvPr>
            <p:cNvSpPr>
              <a:spLocks noChangeArrowheads="1"/>
            </p:cNvSpPr>
            <p:nvPr/>
          </p:nvSpPr>
          <p:spPr bwMode="auto">
            <a:xfrm>
              <a:off x="2638" y="2783"/>
              <a:ext cx="24"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57" name="Line 148">
              <a:extLst>
                <a:ext uri="{FF2B5EF4-FFF2-40B4-BE49-F238E27FC236}">
                  <a16:creationId xmlns:a16="http://schemas.microsoft.com/office/drawing/2014/main" id="{7EDFACD8-30A9-A7AC-CC68-40033021F680}"/>
                </a:ext>
              </a:extLst>
            </p:cNvPr>
            <p:cNvSpPr>
              <a:spLocks noChangeShapeType="1"/>
            </p:cNvSpPr>
            <p:nvPr/>
          </p:nvSpPr>
          <p:spPr bwMode="auto">
            <a:xfrm>
              <a:off x="2638" y="2783"/>
              <a:ext cx="3"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58" name="Rectangle 149">
              <a:extLst>
                <a:ext uri="{FF2B5EF4-FFF2-40B4-BE49-F238E27FC236}">
                  <a16:creationId xmlns:a16="http://schemas.microsoft.com/office/drawing/2014/main" id="{E1D98D03-C9D8-02B4-B7B8-8768777C953E}"/>
                </a:ext>
              </a:extLst>
            </p:cNvPr>
            <p:cNvSpPr>
              <a:spLocks noChangeArrowheads="1"/>
            </p:cNvSpPr>
            <p:nvPr/>
          </p:nvSpPr>
          <p:spPr bwMode="auto">
            <a:xfrm>
              <a:off x="3277" y="2783"/>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59" name="Line 150">
              <a:extLst>
                <a:ext uri="{FF2B5EF4-FFF2-40B4-BE49-F238E27FC236}">
                  <a16:creationId xmlns:a16="http://schemas.microsoft.com/office/drawing/2014/main" id="{358A5791-2507-F7B7-70C9-E2FC4E324BCA}"/>
                </a:ext>
              </a:extLst>
            </p:cNvPr>
            <p:cNvSpPr>
              <a:spLocks noChangeShapeType="1"/>
            </p:cNvSpPr>
            <p:nvPr/>
          </p:nvSpPr>
          <p:spPr bwMode="auto">
            <a:xfrm>
              <a:off x="3277" y="2783"/>
              <a:ext cx="2"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0" name="Rectangle 151">
              <a:extLst>
                <a:ext uri="{FF2B5EF4-FFF2-40B4-BE49-F238E27FC236}">
                  <a16:creationId xmlns:a16="http://schemas.microsoft.com/office/drawing/2014/main" id="{85A8D237-8691-AC8D-A0CB-2EEB1BF17B90}"/>
                </a:ext>
              </a:extLst>
            </p:cNvPr>
            <p:cNvSpPr>
              <a:spLocks noChangeArrowheads="1"/>
            </p:cNvSpPr>
            <p:nvPr/>
          </p:nvSpPr>
          <p:spPr bwMode="auto">
            <a:xfrm>
              <a:off x="3915" y="2783"/>
              <a:ext cx="22" cy="2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61" name="Line 152">
              <a:extLst>
                <a:ext uri="{FF2B5EF4-FFF2-40B4-BE49-F238E27FC236}">
                  <a16:creationId xmlns:a16="http://schemas.microsoft.com/office/drawing/2014/main" id="{A95AFCD4-8FE8-50B5-EF2B-51532447A84C}"/>
                </a:ext>
              </a:extLst>
            </p:cNvPr>
            <p:cNvSpPr>
              <a:spLocks noChangeShapeType="1"/>
            </p:cNvSpPr>
            <p:nvPr/>
          </p:nvSpPr>
          <p:spPr bwMode="auto">
            <a:xfrm>
              <a:off x="3915" y="2783"/>
              <a:ext cx="1" cy="25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62" name="Rectangle 153">
              <a:extLst>
                <a:ext uri="{FF2B5EF4-FFF2-40B4-BE49-F238E27FC236}">
                  <a16:creationId xmlns:a16="http://schemas.microsoft.com/office/drawing/2014/main" id="{BE60D43A-0E06-6ECA-3D16-1FF22A46E8DD}"/>
                </a:ext>
              </a:extLst>
            </p:cNvPr>
            <p:cNvSpPr>
              <a:spLocks noChangeArrowheads="1"/>
            </p:cNvSpPr>
            <p:nvPr/>
          </p:nvSpPr>
          <p:spPr bwMode="auto">
            <a:xfrm>
              <a:off x="781" y="3092"/>
              <a:ext cx="77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输出无效</a:t>
              </a:r>
            </a:p>
          </p:txBody>
        </p:sp>
        <p:sp>
          <p:nvSpPr>
            <p:cNvPr id="31863" name="Rectangle 154">
              <a:extLst>
                <a:ext uri="{FF2B5EF4-FFF2-40B4-BE49-F238E27FC236}">
                  <a16:creationId xmlns:a16="http://schemas.microsoft.com/office/drawing/2014/main" id="{16508573-DE46-1165-A147-46B73878DD2B}"/>
                </a:ext>
              </a:extLst>
            </p:cNvPr>
            <p:cNvSpPr>
              <a:spLocks noChangeArrowheads="1"/>
            </p:cNvSpPr>
            <p:nvPr/>
          </p:nvSpPr>
          <p:spPr bwMode="auto">
            <a:xfrm>
              <a:off x="1606" y="30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64" name="Rectangle 155">
              <a:extLst>
                <a:ext uri="{FF2B5EF4-FFF2-40B4-BE49-F238E27FC236}">
                  <a16:creationId xmlns:a16="http://schemas.microsoft.com/office/drawing/2014/main" id="{6712E09E-8781-22A4-1398-0AE569E9890B}"/>
                </a:ext>
              </a:extLst>
            </p:cNvPr>
            <p:cNvSpPr>
              <a:spLocks noChangeArrowheads="1"/>
            </p:cNvSpPr>
            <p:nvPr/>
          </p:nvSpPr>
          <p:spPr bwMode="auto">
            <a:xfrm>
              <a:off x="2292" y="30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0</a:t>
              </a:r>
            </a:p>
          </p:txBody>
        </p:sp>
        <p:sp>
          <p:nvSpPr>
            <p:cNvPr id="31865" name="Rectangle 156">
              <a:extLst>
                <a:ext uri="{FF2B5EF4-FFF2-40B4-BE49-F238E27FC236}">
                  <a16:creationId xmlns:a16="http://schemas.microsoft.com/office/drawing/2014/main" id="{327FA96A-A190-02A7-9097-A4BD74E5FF31}"/>
                </a:ext>
              </a:extLst>
            </p:cNvPr>
            <p:cNvSpPr>
              <a:spLocks noChangeArrowheads="1"/>
            </p:cNvSpPr>
            <p:nvPr/>
          </p:nvSpPr>
          <p:spPr bwMode="auto">
            <a:xfrm>
              <a:off x="2398" y="30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66" name="Rectangle 157">
              <a:extLst>
                <a:ext uri="{FF2B5EF4-FFF2-40B4-BE49-F238E27FC236}">
                  <a16:creationId xmlns:a16="http://schemas.microsoft.com/office/drawing/2014/main" id="{CC0A8E63-B229-0DF3-415C-D92A4A96EEF0}"/>
                </a:ext>
              </a:extLst>
            </p:cNvPr>
            <p:cNvSpPr>
              <a:spLocks noChangeArrowheads="1"/>
            </p:cNvSpPr>
            <p:nvPr/>
          </p:nvSpPr>
          <p:spPr bwMode="auto">
            <a:xfrm>
              <a:off x="2918" y="30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p>
          </p:txBody>
        </p:sp>
        <p:sp>
          <p:nvSpPr>
            <p:cNvPr id="31867" name="Rectangle 158">
              <a:extLst>
                <a:ext uri="{FF2B5EF4-FFF2-40B4-BE49-F238E27FC236}">
                  <a16:creationId xmlns:a16="http://schemas.microsoft.com/office/drawing/2014/main" id="{FFA22127-7BCA-CB2D-1D60-6F7433A23362}"/>
                </a:ext>
              </a:extLst>
            </p:cNvPr>
            <p:cNvSpPr>
              <a:spLocks noChangeArrowheads="1"/>
            </p:cNvSpPr>
            <p:nvPr/>
          </p:nvSpPr>
          <p:spPr bwMode="auto">
            <a:xfrm>
              <a:off x="3020" y="30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68" name="Rectangle 159">
              <a:extLst>
                <a:ext uri="{FF2B5EF4-FFF2-40B4-BE49-F238E27FC236}">
                  <a16:creationId xmlns:a16="http://schemas.microsoft.com/office/drawing/2014/main" id="{4C857DB2-3BA2-1E06-5D86-BD2044F712A4}"/>
                </a:ext>
              </a:extLst>
            </p:cNvPr>
            <p:cNvSpPr>
              <a:spLocks noChangeArrowheads="1"/>
            </p:cNvSpPr>
            <p:nvPr/>
          </p:nvSpPr>
          <p:spPr bwMode="auto">
            <a:xfrm>
              <a:off x="3555" y="30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p>
          </p:txBody>
        </p:sp>
        <p:sp>
          <p:nvSpPr>
            <p:cNvPr id="31869" name="Rectangle 160">
              <a:extLst>
                <a:ext uri="{FF2B5EF4-FFF2-40B4-BE49-F238E27FC236}">
                  <a16:creationId xmlns:a16="http://schemas.microsoft.com/office/drawing/2014/main" id="{E66E6501-983C-DE74-9CE4-AB4FAF1F8AA2}"/>
                </a:ext>
              </a:extLst>
            </p:cNvPr>
            <p:cNvSpPr>
              <a:spLocks noChangeArrowheads="1"/>
            </p:cNvSpPr>
            <p:nvPr/>
          </p:nvSpPr>
          <p:spPr bwMode="auto">
            <a:xfrm>
              <a:off x="3659" y="30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70" name="Rectangle 161">
              <a:extLst>
                <a:ext uri="{FF2B5EF4-FFF2-40B4-BE49-F238E27FC236}">
                  <a16:creationId xmlns:a16="http://schemas.microsoft.com/office/drawing/2014/main" id="{7D23D713-26E7-33FB-14F6-880A01134226}"/>
                </a:ext>
              </a:extLst>
            </p:cNvPr>
            <p:cNvSpPr>
              <a:spLocks noChangeArrowheads="1"/>
            </p:cNvSpPr>
            <p:nvPr/>
          </p:nvSpPr>
          <p:spPr bwMode="auto">
            <a:xfrm>
              <a:off x="4412" y="3092"/>
              <a:ext cx="3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高阻</a:t>
              </a:r>
            </a:p>
          </p:txBody>
        </p:sp>
        <p:sp>
          <p:nvSpPr>
            <p:cNvPr id="31871" name="Rectangle 162">
              <a:extLst>
                <a:ext uri="{FF2B5EF4-FFF2-40B4-BE49-F238E27FC236}">
                  <a16:creationId xmlns:a16="http://schemas.microsoft.com/office/drawing/2014/main" id="{C7ADFAE9-7185-B917-2A85-CD54C2C60E5F}"/>
                </a:ext>
              </a:extLst>
            </p:cNvPr>
            <p:cNvSpPr>
              <a:spLocks noChangeArrowheads="1"/>
            </p:cNvSpPr>
            <p:nvPr/>
          </p:nvSpPr>
          <p:spPr bwMode="auto">
            <a:xfrm>
              <a:off x="4825" y="3086"/>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a:t>
              </a:r>
            </a:p>
          </p:txBody>
        </p:sp>
        <p:sp>
          <p:nvSpPr>
            <p:cNvPr id="31872" name="Rectangle 163">
              <a:extLst>
                <a:ext uri="{FF2B5EF4-FFF2-40B4-BE49-F238E27FC236}">
                  <a16:creationId xmlns:a16="http://schemas.microsoft.com/office/drawing/2014/main" id="{6C2B3E30-9495-2004-7938-FDA01DFC26CB}"/>
                </a:ext>
              </a:extLst>
            </p:cNvPr>
            <p:cNvSpPr>
              <a:spLocks noChangeArrowheads="1"/>
            </p:cNvSpPr>
            <p:nvPr/>
          </p:nvSpPr>
          <p:spPr bwMode="auto">
            <a:xfrm>
              <a:off x="340" y="3295"/>
              <a:ext cx="168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73" name="Line 164">
              <a:extLst>
                <a:ext uri="{FF2B5EF4-FFF2-40B4-BE49-F238E27FC236}">
                  <a16:creationId xmlns:a16="http://schemas.microsoft.com/office/drawing/2014/main" id="{27524802-0A1D-3949-176E-D026BAD22D09}"/>
                </a:ext>
              </a:extLst>
            </p:cNvPr>
            <p:cNvSpPr>
              <a:spLocks noChangeShapeType="1"/>
            </p:cNvSpPr>
            <p:nvPr/>
          </p:nvSpPr>
          <p:spPr bwMode="auto">
            <a:xfrm>
              <a:off x="340" y="3295"/>
              <a:ext cx="1688"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4" name="Rectangle 165">
              <a:extLst>
                <a:ext uri="{FF2B5EF4-FFF2-40B4-BE49-F238E27FC236}">
                  <a16:creationId xmlns:a16="http://schemas.microsoft.com/office/drawing/2014/main" id="{6B9138E8-C45C-064E-4AFC-785C68A39F25}"/>
                </a:ext>
              </a:extLst>
            </p:cNvPr>
            <p:cNvSpPr>
              <a:spLocks noChangeArrowheads="1"/>
            </p:cNvSpPr>
            <p:nvPr/>
          </p:nvSpPr>
          <p:spPr bwMode="auto">
            <a:xfrm>
              <a:off x="2028" y="3040"/>
              <a:ext cx="22"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75" name="Line 166">
              <a:extLst>
                <a:ext uri="{FF2B5EF4-FFF2-40B4-BE49-F238E27FC236}">
                  <a16:creationId xmlns:a16="http://schemas.microsoft.com/office/drawing/2014/main" id="{8D5A89C6-9286-BE42-DCF0-30EF0FF37777}"/>
                </a:ext>
              </a:extLst>
            </p:cNvPr>
            <p:cNvSpPr>
              <a:spLocks noChangeShapeType="1"/>
            </p:cNvSpPr>
            <p:nvPr/>
          </p:nvSpPr>
          <p:spPr bwMode="auto">
            <a:xfrm>
              <a:off x="2028" y="3040"/>
              <a:ext cx="2"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6" name="Rectangle 167">
              <a:extLst>
                <a:ext uri="{FF2B5EF4-FFF2-40B4-BE49-F238E27FC236}">
                  <a16:creationId xmlns:a16="http://schemas.microsoft.com/office/drawing/2014/main" id="{B9800981-8FA9-3A1D-8A99-2A2E15B1AE6D}"/>
                </a:ext>
              </a:extLst>
            </p:cNvPr>
            <p:cNvSpPr>
              <a:spLocks noChangeArrowheads="1"/>
            </p:cNvSpPr>
            <p:nvPr/>
          </p:nvSpPr>
          <p:spPr bwMode="auto">
            <a:xfrm>
              <a:off x="2028" y="3295"/>
              <a:ext cx="22"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77" name="Line 168">
              <a:extLst>
                <a:ext uri="{FF2B5EF4-FFF2-40B4-BE49-F238E27FC236}">
                  <a16:creationId xmlns:a16="http://schemas.microsoft.com/office/drawing/2014/main" id="{32AAD1A8-AEC3-8BE1-7031-FD1841F9CDCE}"/>
                </a:ext>
              </a:extLst>
            </p:cNvPr>
            <p:cNvSpPr>
              <a:spLocks noChangeShapeType="1"/>
            </p:cNvSpPr>
            <p:nvPr/>
          </p:nvSpPr>
          <p:spPr bwMode="auto">
            <a:xfrm>
              <a:off x="2028" y="3295"/>
              <a:ext cx="2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8" name="Line 169">
              <a:extLst>
                <a:ext uri="{FF2B5EF4-FFF2-40B4-BE49-F238E27FC236}">
                  <a16:creationId xmlns:a16="http://schemas.microsoft.com/office/drawing/2014/main" id="{FC3AABC5-B8CA-4CE6-E38E-560B1DCC6DFA}"/>
                </a:ext>
              </a:extLst>
            </p:cNvPr>
            <p:cNvSpPr>
              <a:spLocks noChangeShapeType="1"/>
            </p:cNvSpPr>
            <p:nvPr/>
          </p:nvSpPr>
          <p:spPr bwMode="auto">
            <a:xfrm>
              <a:off x="2028" y="3295"/>
              <a:ext cx="2"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79" name="Rectangle 170">
              <a:extLst>
                <a:ext uri="{FF2B5EF4-FFF2-40B4-BE49-F238E27FC236}">
                  <a16:creationId xmlns:a16="http://schemas.microsoft.com/office/drawing/2014/main" id="{8F911B6F-FF45-E100-3E2D-67F13B749876}"/>
                </a:ext>
              </a:extLst>
            </p:cNvPr>
            <p:cNvSpPr>
              <a:spLocks noChangeArrowheads="1"/>
            </p:cNvSpPr>
            <p:nvPr/>
          </p:nvSpPr>
          <p:spPr bwMode="auto">
            <a:xfrm>
              <a:off x="2050" y="3295"/>
              <a:ext cx="588"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80" name="Line 171">
              <a:extLst>
                <a:ext uri="{FF2B5EF4-FFF2-40B4-BE49-F238E27FC236}">
                  <a16:creationId xmlns:a16="http://schemas.microsoft.com/office/drawing/2014/main" id="{9063342C-0F15-44C5-C9B6-55B1ECD99DEC}"/>
                </a:ext>
              </a:extLst>
            </p:cNvPr>
            <p:cNvSpPr>
              <a:spLocks noChangeShapeType="1"/>
            </p:cNvSpPr>
            <p:nvPr/>
          </p:nvSpPr>
          <p:spPr bwMode="auto">
            <a:xfrm>
              <a:off x="2050" y="3295"/>
              <a:ext cx="588"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81" name="Rectangle 172">
              <a:extLst>
                <a:ext uri="{FF2B5EF4-FFF2-40B4-BE49-F238E27FC236}">
                  <a16:creationId xmlns:a16="http://schemas.microsoft.com/office/drawing/2014/main" id="{CC2C4E84-BC06-022C-A76A-1177F2F23D7B}"/>
                </a:ext>
              </a:extLst>
            </p:cNvPr>
            <p:cNvSpPr>
              <a:spLocks noChangeArrowheads="1"/>
            </p:cNvSpPr>
            <p:nvPr/>
          </p:nvSpPr>
          <p:spPr bwMode="auto">
            <a:xfrm>
              <a:off x="2638" y="3040"/>
              <a:ext cx="24"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82" name="Line 173">
              <a:extLst>
                <a:ext uri="{FF2B5EF4-FFF2-40B4-BE49-F238E27FC236}">
                  <a16:creationId xmlns:a16="http://schemas.microsoft.com/office/drawing/2014/main" id="{17D01578-55FC-C0BE-AE1A-15B44EC3CF16}"/>
                </a:ext>
              </a:extLst>
            </p:cNvPr>
            <p:cNvSpPr>
              <a:spLocks noChangeShapeType="1"/>
            </p:cNvSpPr>
            <p:nvPr/>
          </p:nvSpPr>
          <p:spPr bwMode="auto">
            <a:xfrm>
              <a:off x="2638" y="3040"/>
              <a:ext cx="3"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83" name="Rectangle 174">
              <a:extLst>
                <a:ext uri="{FF2B5EF4-FFF2-40B4-BE49-F238E27FC236}">
                  <a16:creationId xmlns:a16="http://schemas.microsoft.com/office/drawing/2014/main" id="{85EDD862-537D-6AFD-57FE-AF6037D2938F}"/>
                </a:ext>
              </a:extLst>
            </p:cNvPr>
            <p:cNvSpPr>
              <a:spLocks noChangeArrowheads="1"/>
            </p:cNvSpPr>
            <p:nvPr/>
          </p:nvSpPr>
          <p:spPr bwMode="auto">
            <a:xfrm>
              <a:off x="2638" y="3295"/>
              <a:ext cx="24"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84" name="Line 175">
              <a:extLst>
                <a:ext uri="{FF2B5EF4-FFF2-40B4-BE49-F238E27FC236}">
                  <a16:creationId xmlns:a16="http://schemas.microsoft.com/office/drawing/2014/main" id="{217F54CC-DA7E-4DA5-50E6-8760138B3076}"/>
                </a:ext>
              </a:extLst>
            </p:cNvPr>
            <p:cNvSpPr>
              <a:spLocks noChangeShapeType="1"/>
            </p:cNvSpPr>
            <p:nvPr/>
          </p:nvSpPr>
          <p:spPr bwMode="auto">
            <a:xfrm>
              <a:off x="2638" y="3295"/>
              <a:ext cx="24"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85" name="Line 176">
              <a:extLst>
                <a:ext uri="{FF2B5EF4-FFF2-40B4-BE49-F238E27FC236}">
                  <a16:creationId xmlns:a16="http://schemas.microsoft.com/office/drawing/2014/main" id="{2CF81CAD-A285-C685-474C-3023B28B0891}"/>
                </a:ext>
              </a:extLst>
            </p:cNvPr>
            <p:cNvSpPr>
              <a:spLocks noChangeShapeType="1"/>
            </p:cNvSpPr>
            <p:nvPr/>
          </p:nvSpPr>
          <p:spPr bwMode="auto">
            <a:xfrm>
              <a:off x="2638" y="3295"/>
              <a:ext cx="3"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86" name="Rectangle 177">
              <a:extLst>
                <a:ext uri="{FF2B5EF4-FFF2-40B4-BE49-F238E27FC236}">
                  <a16:creationId xmlns:a16="http://schemas.microsoft.com/office/drawing/2014/main" id="{F215384D-AA4B-DAAC-210D-5D7ED3F80D80}"/>
                </a:ext>
              </a:extLst>
            </p:cNvPr>
            <p:cNvSpPr>
              <a:spLocks noChangeArrowheads="1"/>
            </p:cNvSpPr>
            <p:nvPr/>
          </p:nvSpPr>
          <p:spPr bwMode="auto">
            <a:xfrm>
              <a:off x="2662" y="3295"/>
              <a:ext cx="61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87" name="Line 178">
              <a:extLst>
                <a:ext uri="{FF2B5EF4-FFF2-40B4-BE49-F238E27FC236}">
                  <a16:creationId xmlns:a16="http://schemas.microsoft.com/office/drawing/2014/main" id="{2BB2B861-7B52-A7DC-A594-6FC2E38A625B}"/>
                </a:ext>
              </a:extLst>
            </p:cNvPr>
            <p:cNvSpPr>
              <a:spLocks noChangeShapeType="1"/>
            </p:cNvSpPr>
            <p:nvPr/>
          </p:nvSpPr>
          <p:spPr bwMode="auto">
            <a:xfrm>
              <a:off x="2662" y="3295"/>
              <a:ext cx="615"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88" name="Rectangle 179">
              <a:extLst>
                <a:ext uri="{FF2B5EF4-FFF2-40B4-BE49-F238E27FC236}">
                  <a16:creationId xmlns:a16="http://schemas.microsoft.com/office/drawing/2014/main" id="{82FAB5EC-E157-B00F-F20F-2F69B20E3874}"/>
                </a:ext>
              </a:extLst>
            </p:cNvPr>
            <p:cNvSpPr>
              <a:spLocks noChangeArrowheads="1"/>
            </p:cNvSpPr>
            <p:nvPr/>
          </p:nvSpPr>
          <p:spPr bwMode="auto">
            <a:xfrm>
              <a:off x="3277" y="3040"/>
              <a:ext cx="22"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89" name="Line 180">
              <a:extLst>
                <a:ext uri="{FF2B5EF4-FFF2-40B4-BE49-F238E27FC236}">
                  <a16:creationId xmlns:a16="http://schemas.microsoft.com/office/drawing/2014/main" id="{F194E22F-B485-F009-31EA-7619B1EDB5A6}"/>
                </a:ext>
              </a:extLst>
            </p:cNvPr>
            <p:cNvSpPr>
              <a:spLocks noChangeShapeType="1"/>
            </p:cNvSpPr>
            <p:nvPr/>
          </p:nvSpPr>
          <p:spPr bwMode="auto">
            <a:xfrm>
              <a:off x="3277" y="3040"/>
              <a:ext cx="2"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90" name="Rectangle 181">
              <a:extLst>
                <a:ext uri="{FF2B5EF4-FFF2-40B4-BE49-F238E27FC236}">
                  <a16:creationId xmlns:a16="http://schemas.microsoft.com/office/drawing/2014/main" id="{29D719B5-4455-810C-D71E-7853A44CA2B5}"/>
                </a:ext>
              </a:extLst>
            </p:cNvPr>
            <p:cNvSpPr>
              <a:spLocks noChangeArrowheads="1"/>
            </p:cNvSpPr>
            <p:nvPr/>
          </p:nvSpPr>
          <p:spPr bwMode="auto">
            <a:xfrm>
              <a:off x="3277" y="3295"/>
              <a:ext cx="22"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91" name="Line 182">
              <a:extLst>
                <a:ext uri="{FF2B5EF4-FFF2-40B4-BE49-F238E27FC236}">
                  <a16:creationId xmlns:a16="http://schemas.microsoft.com/office/drawing/2014/main" id="{9A9C93A5-F874-935A-4D0B-4CF5CE14B68B}"/>
                </a:ext>
              </a:extLst>
            </p:cNvPr>
            <p:cNvSpPr>
              <a:spLocks noChangeShapeType="1"/>
            </p:cNvSpPr>
            <p:nvPr/>
          </p:nvSpPr>
          <p:spPr bwMode="auto">
            <a:xfrm>
              <a:off x="3277" y="3295"/>
              <a:ext cx="2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92" name="Line 183">
              <a:extLst>
                <a:ext uri="{FF2B5EF4-FFF2-40B4-BE49-F238E27FC236}">
                  <a16:creationId xmlns:a16="http://schemas.microsoft.com/office/drawing/2014/main" id="{4564C3C6-07D2-A42C-AB8F-0F98AE51A5D4}"/>
                </a:ext>
              </a:extLst>
            </p:cNvPr>
            <p:cNvSpPr>
              <a:spLocks noChangeShapeType="1"/>
            </p:cNvSpPr>
            <p:nvPr/>
          </p:nvSpPr>
          <p:spPr bwMode="auto">
            <a:xfrm>
              <a:off x="3277" y="3295"/>
              <a:ext cx="2"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93" name="Rectangle 184">
              <a:extLst>
                <a:ext uri="{FF2B5EF4-FFF2-40B4-BE49-F238E27FC236}">
                  <a16:creationId xmlns:a16="http://schemas.microsoft.com/office/drawing/2014/main" id="{BB45FB88-69A8-46DD-152B-A57CBE26BA96}"/>
                </a:ext>
              </a:extLst>
            </p:cNvPr>
            <p:cNvSpPr>
              <a:spLocks noChangeArrowheads="1"/>
            </p:cNvSpPr>
            <p:nvPr/>
          </p:nvSpPr>
          <p:spPr bwMode="auto">
            <a:xfrm>
              <a:off x="3299" y="3295"/>
              <a:ext cx="616"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94" name="Line 185">
              <a:extLst>
                <a:ext uri="{FF2B5EF4-FFF2-40B4-BE49-F238E27FC236}">
                  <a16:creationId xmlns:a16="http://schemas.microsoft.com/office/drawing/2014/main" id="{56AED7B4-77AB-5ECD-D3BA-C5E9C54FB1F0}"/>
                </a:ext>
              </a:extLst>
            </p:cNvPr>
            <p:cNvSpPr>
              <a:spLocks noChangeShapeType="1"/>
            </p:cNvSpPr>
            <p:nvPr/>
          </p:nvSpPr>
          <p:spPr bwMode="auto">
            <a:xfrm>
              <a:off x="3299" y="3295"/>
              <a:ext cx="616"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95" name="Rectangle 186">
              <a:extLst>
                <a:ext uri="{FF2B5EF4-FFF2-40B4-BE49-F238E27FC236}">
                  <a16:creationId xmlns:a16="http://schemas.microsoft.com/office/drawing/2014/main" id="{C8A11DB1-0DD2-0290-D549-F55F43546B51}"/>
                </a:ext>
              </a:extLst>
            </p:cNvPr>
            <p:cNvSpPr>
              <a:spLocks noChangeArrowheads="1"/>
            </p:cNvSpPr>
            <p:nvPr/>
          </p:nvSpPr>
          <p:spPr bwMode="auto">
            <a:xfrm>
              <a:off x="3915" y="3040"/>
              <a:ext cx="22" cy="2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96" name="Line 187">
              <a:extLst>
                <a:ext uri="{FF2B5EF4-FFF2-40B4-BE49-F238E27FC236}">
                  <a16:creationId xmlns:a16="http://schemas.microsoft.com/office/drawing/2014/main" id="{526D007D-4045-4B3A-ABB3-D97E187832DC}"/>
                </a:ext>
              </a:extLst>
            </p:cNvPr>
            <p:cNvSpPr>
              <a:spLocks noChangeShapeType="1"/>
            </p:cNvSpPr>
            <p:nvPr/>
          </p:nvSpPr>
          <p:spPr bwMode="auto">
            <a:xfrm>
              <a:off x="3915" y="3040"/>
              <a:ext cx="1" cy="25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97" name="Rectangle 188">
              <a:extLst>
                <a:ext uri="{FF2B5EF4-FFF2-40B4-BE49-F238E27FC236}">
                  <a16:creationId xmlns:a16="http://schemas.microsoft.com/office/drawing/2014/main" id="{D923C6C6-6545-3581-68A0-81C79BF84700}"/>
                </a:ext>
              </a:extLst>
            </p:cNvPr>
            <p:cNvSpPr>
              <a:spLocks noChangeArrowheads="1"/>
            </p:cNvSpPr>
            <p:nvPr/>
          </p:nvSpPr>
          <p:spPr bwMode="auto">
            <a:xfrm>
              <a:off x="3915" y="3295"/>
              <a:ext cx="22"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898" name="Line 189">
              <a:extLst>
                <a:ext uri="{FF2B5EF4-FFF2-40B4-BE49-F238E27FC236}">
                  <a16:creationId xmlns:a16="http://schemas.microsoft.com/office/drawing/2014/main" id="{8E1E5330-0612-5168-A82F-77804ADB39FB}"/>
                </a:ext>
              </a:extLst>
            </p:cNvPr>
            <p:cNvSpPr>
              <a:spLocks noChangeShapeType="1"/>
            </p:cNvSpPr>
            <p:nvPr/>
          </p:nvSpPr>
          <p:spPr bwMode="auto">
            <a:xfrm>
              <a:off x="3915" y="3295"/>
              <a:ext cx="22"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99" name="Line 190">
              <a:extLst>
                <a:ext uri="{FF2B5EF4-FFF2-40B4-BE49-F238E27FC236}">
                  <a16:creationId xmlns:a16="http://schemas.microsoft.com/office/drawing/2014/main" id="{1502AF13-51D2-CEEA-C04D-6993C5B8BAC8}"/>
                </a:ext>
              </a:extLst>
            </p:cNvPr>
            <p:cNvSpPr>
              <a:spLocks noChangeShapeType="1"/>
            </p:cNvSpPr>
            <p:nvPr/>
          </p:nvSpPr>
          <p:spPr bwMode="auto">
            <a:xfrm>
              <a:off x="3915" y="3295"/>
              <a:ext cx="1" cy="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00" name="Rectangle 191">
              <a:extLst>
                <a:ext uri="{FF2B5EF4-FFF2-40B4-BE49-F238E27FC236}">
                  <a16:creationId xmlns:a16="http://schemas.microsoft.com/office/drawing/2014/main" id="{08832B24-149C-56CE-E912-A1475362FBF9}"/>
                </a:ext>
              </a:extLst>
            </p:cNvPr>
            <p:cNvSpPr>
              <a:spLocks noChangeArrowheads="1"/>
            </p:cNvSpPr>
            <p:nvPr/>
          </p:nvSpPr>
          <p:spPr bwMode="auto">
            <a:xfrm>
              <a:off x="3937" y="3295"/>
              <a:ext cx="1370"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1901" name="Line 192">
              <a:extLst>
                <a:ext uri="{FF2B5EF4-FFF2-40B4-BE49-F238E27FC236}">
                  <a16:creationId xmlns:a16="http://schemas.microsoft.com/office/drawing/2014/main" id="{5F950ECE-850A-3DF2-2140-D6D831611BBA}"/>
                </a:ext>
              </a:extLst>
            </p:cNvPr>
            <p:cNvSpPr>
              <a:spLocks noChangeShapeType="1"/>
            </p:cNvSpPr>
            <p:nvPr/>
          </p:nvSpPr>
          <p:spPr bwMode="auto">
            <a:xfrm>
              <a:off x="3937" y="3295"/>
              <a:ext cx="1370" cy="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1">
            <a:extLst>
              <a:ext uri="{FF2B5EF4-FFF2-40B4-BE49-F238E27FC236}">
                <a16:creationId xmlns:a16="http://schemas.microsoft.com/office/drawing/2014/main" id="{06C02419-0B3B-F97F-731B-BF0DD0030027}"/>
              </a:ext>
            </a:extLst>
          </p:cNvPr>
          <p:cNvGrpSpPr>
            <a:grpSpLocks/>
          </p:cNvGrpSpPr>
          <p:nvPr/>
        </p:nvGrpSpPr>
        <p:grpSpPr bwMode="auto">
          <a:xfrm>
            <a:off x="1584325" y="1773238"/>
            <a:ext cx="6092825" cy="3968750"/>
            <a:chOff x="605" y="1074"/>
            <a:chExt cx="3979" cy="2684"/>
          </a:xfrm>
        </p:grpSpPr>
        <p:sp>
          <p:nvSpPr>
            <p:cNvPr id="32782" name="AutoShape 22">
              <a:extLst>
                <a:ext uri="{FF2B5EF4-FFF2-40B4-BE49-F238E27FC236}">
                  <a16:creationId xmlns:a16="http://schemas.microsoft.com/office/drawing/2014/main" id="{98E45CEC-B2B0-8C28-D7EC-C4804FC5F504}"/>
                </a:ext>
              </a:extLst>
            </p:cNvPr>
            <p:cNvSpPr>
              <a:spLocks noChangeArrowheads="1"/>
            </p:cNvSpPr>
            <p:nvPr/>
          </p:nvSpPr>
          <p:spPr bwMode="auto">
            <a:xfrm>
              <a:off x="605" y="1074"/>
              <a:ext cx="3979" cy="2684"/>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32783" name="Object 23">
              <a:extLst>
                <a:ext uri="{FF2B5EF4-FFF2-40B4-BE49-F238E27FC236}">
                  <a16:creationId xmlns:a16="http://schemas.microsoft.com/office/drawing/2014/main" id="{0F846E6F-023B-E63F-3AA5-D3BC400F18A4}"/>
                </a:ext>
              </a:extLst>
            </p:cNvPr>
            <p:cNvGraphicFramePr>
              <a:graphicFrameLocks noChangeAspect="1"/>
            </p:cNvGraphicFramePr>
            <p:nvPr/>
          </p:nvGraphicFramePr>
          <p:xfrm>
            <a:off x="650" y="1074"/>
            <a:ext cx="3809" cy="2646"/>
          </p:xfrm>
          <a:graphic>
            <a:graphicData uri="http://schemas.openxmlformats.org/presentationml/2006/ole">
              <mc:AlternateContent xmlns:mc="http://schemas.openxmlformats.org/markup-compatibility/2006">
                <mc:Choice xmlns:v="urn:schemas-microsoft-com:vml" Requires="v">
                  <p:oleObj name="图片" r:id="rId3" imgW="3790188" imgH="2670048" progId="Word.Picture.8">
                    <p:embed/>
                  </p:oleObj>
                </mc:Choice>
                <mc:Fallback>
                  <p:oleObj name="图片" r:id="rId3" imgW="3790188" imgH="2670048" progId="Word.Picture.8">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 y="1074"/>
                          <a:ext cx="3809" cy="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2771" name="Rectangle 24">
            <a:extLst>
              <a:ext uri="{FF2B5EF4-FFF2-40B4-BE49-F238E27FC236}">
                <a16:creationId xmlns:a16="http://schemas.microsoft.com/office/drawing/2014/main" id="{2E938CE8-2980-3846-A69B-D6E90C01D543}"/>
              </a:ext>
            </a:extLst>
          </p:cNvPr>
          <p:cNvSpPr>
            <a:spLocks noChangeArrowheads="1"/>
          </p:cNvSpPr>
          <p:nvPr/>
        </p:nvSpPr>
        <p:spPr bwMode="auto">
          <a:xfrm>
            <a:off x="565150" y="549275"/>
            <a:ext cx="268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rPr>
              <a:t>2.  SRAM</a:t>
            </a:r>
            <a:r>
              <a:rPr lang="zh-CN" altLang="en-US" sz="2400">
                <a:solidFill>
                  <a:srgbClr val="000066"/>
                </a:solidFill>
                <a:latin typeface="Times New Roman" panose="02020603050405020304" pitchFamily="18" charset="0"/>
                <a:ea typeface="楷体_GB2312" pitchFamily="49" charset="-122"/>
              </a:rPr>
              <a:t>存储单元</a:t>
            </a:r>
          </a:p>
        </p:txBody>
      </p:sp>
      <p:sp>
        <p:nvSpPr>
          <p:cNvPr id="388121" name="Rectangle 25">
            <a:extLst>
              <a:ext uri="{FF2B5EF4-FFF2-40B4-BE49-F238E27FC236}">
                <a16:creationId xmlns:a16="http://schemas.microsoft.com/office/drawing/2014/main" id="{77AE3E8D-6CAF-5EE2-03AB-ACABA5EA1D00}"/>
              </a:ext>
            </a:extLst>
          </p:cNvPr>
          <p:cNvSpPr>
            <a:spLocks noChangeArrowheads="1"/>
          </p:cNvSpPr>
          <p:nvPr/>
        </p:nvSpPr>
        <p:spPr bwMode="auto">
          <a:xfrm>
            <a:off x="611188" y="1341438"/>
            <a:ext cx="3630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buFontTx/>
              <a:buChar char="•"/>
            </a:pP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静态</a:t>
            </a:r>
            <a:r>
              <a:rPr lang="en-US" altLang="zh-CN" sz="2400">
                <a:solidFill>
                  <a:srgbClr val="000066"/>
                </a:solidFill>
                <a:latin typeface="Times New Roman" panose="02020603050405020304" pitchFamily="18" charset="0"/>
                <a:ea typeface="楷体_GB2312" pitchFamily="49" charset="-122"/>
              </a:rPr>
              <a:t>SRAM(Static RAM)</a:t>
            </a:r>
          </a:p>
        </p:txBody>
      </p:sp>
      <p:sp>
        <p:nvSpPr>
          <p:cNvPr id="388122" name="AutoShape 26">
            <a:extLst>
              <a:ext uri="{FF2B5EF4-FFF2-40B4-BE49-F238E27FC236}">
                <a16:creationId xmlns:a16="http://schemas.microsoft.com/office/drawing/2014/main" id="{F5367FF9-9DC4-77DD-42F9-AB1CDE4D1C7C}"/>
              </a:ext>
            </a:extLst>
          </p:cNvPr>
          <p:cNvSpPr>
            <a:spLocks noChangeArrowheads="1"/>
          </p:cNvSpPr>
          <p:nvPr/>
        </p:nvSpPr>
        <p:spPr bwMode="auto">
          <a:xfrm>
            <a:off x="3509963" y="4090988"/>
            <a:ext cx="2767012" cy="841375"/>
          </a:xfrm>
          <a:prstGeom prst="wedgeEllipseCallout">
            <a:avLst>
              <a:gd name="adj1" fmla="val -1662"/>
              <a:gd name="adj2" fmla="val -134833"/>
            </a:avLst>
          </a:prstGeom>
          <a:solidFill>
            <a:srgbClr val="FFCCFF"/>
          </a:solidFill>
          <a:ln w="63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pPr>
            <a:r>
              <a:rPr kumimoji="1" lang="zh-CN" altLang="en-US" sz="2000">
                <a:solidFill>
                  <a:srgbClr val="000066"/>
                </a:solidFill>
                <a:latin typeface="Times New Roman" panose="02020603050405020304" pitchFamily="18" charset="0"/>
                <a:ea typeface="楷体_GB2312" pitchFamily="49" charset="-122"/>
              </a:rPr>
              <a:t>双稳态存储单元电路</a:t>
            </a:r>
          </a:p>
        </p:txBody>
      </p:sp>
      <p:grpSp>
        <p:nvGrpSpPr>
          <p:cNvPr id="388123" name="Group 27">
            <a:extLst>
              <a:ext uri="{FF2B5EF4-FFF2-40B4-BE49-F238E27FC236}">
                <a16:creationId xmlns:a16="http://schemas.microsoft.com/office/drawing/2014/main" id="{6B043282-6A4B-60DF-051B-9DB61F5A6D46}"/>
              </a:ext>
            </a:extLst>
          </p:cNvPr>
          <p:cNvGrpSpPr>
            <a:grpSpLocks/>
          </p:cNvGrpSpPr>
          <p:nvPr/>
        </p:nvGrpSpPr>
        <p:grpSpPr bwMode="auto">
          <a:xfrm>
            <a:off x="2339975" y="5265738"/>
            <a:ext cx="5688013" cy="1617662"/>
            <a:chOff x="604" y="3161"/>
            <a:chExt cx="3778" cy="1319"/>
          </a:xfrm>
        </p:grpSpPr>
        <p:sp>
          <p:nvSpPr>
            <p:cNvPr id="32780" name="AutoShape 28">
              <a:extLst>
                <a:ext uri="{FF2B5EF4-FFF2-40B4-BE49-F238E27FC236}">
                  <a16:creationId xmlns:a16="http://schemas.microsoft.com/office/drawing/2014/main" id="{731FB35E-E5BD-1252-7D75-C29971F93C6D}"/>
                </a:ext>
              </a:extLst>
            </p:cNvPr>
            <p:cNvSpPr>
              <a:spLocks noChangeArrowheads="1"/>
            </p:cNvSpPr>
            <p:nvPr/>
          </p:nvSpPr>
          <p:spPr bwMode="auto">
            <a:xfrm>
              <a:off x="604" y="3592"/>
              <a:ext cx="3770" cy="458"/>
            </a:xfrm>
            <a:prstGeom prst="wedgeEllipseCallout">
              <a:avLst>
                <a:gd name="adj1" fmla="val -36472"/>
                <a:gd name="adj2" fmla="val -214889"/>
              </a:avLst>
            </a:prstGeom>
            <a:solidFill>
              <a:srgbClr val="FFCCFF"/>
            </a:solidFill>
            <a:ln w="635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pPr>
              <a:endParaRPr kumimoji="1" lang="en-GB" altLang="zh-CN" sz="2400">
                <a:solidFill>
                  <a:srgbClr val="000066"/>
                </a:solidFill>
                <a:latin typeface="Times New Roman" panose="02020603050405020304" pitchFamily="18" charset="0"/>
                <a:ea typeface="楷体_GB2312" pitchFamily="49" charset="-122"/>
              </a:endParaRPr>
            </a:p>
          </p:txBody>
        </p:sp>
        <p:sp>
          <p:nvSpPr>
            <p:cNvPr id="32781" name="AutoShape 29">
              <a:extLst>
                <a:ext uri="{FF2B5EF4-FFF2-40B4-BE49-F238E27FC236}">
                  <a16:creationId xmlns:a16="http://schemas.microsoft.com/office/drawing/2014/main" id="{8EF19C1D-E1FA-B39D-2C67-2C89C94504A3}"/>
                </a:ext>
              </a:extLst>
            </p:cNvPr>
            <p:cNvSpPr>
              <a:spLocks noChangeArrowheads="1"/>
            </p:cNvSpPr>
            <p:nvPr/>
          </p:nvSpPr>
          <p:spPr bwMode="auto">
            <a:xfrm>
              <a:off x="612" y="3161"/>
              <a:ext cx="3770" cy="1319"/>
            </a:xfrm>
            <a:prstGeom prst="wedgeEllipseCallout">
              <a:avLst>
                <a:gd name="adj1" fmla="val 23741"/>
                <a:gd name="adj2" fmla="val -84278"/>
              </a:avLst>
            </a:prstGeom>
            <a:solidFill>
              <a:srgbClr val="FFCCFF"/>
            </a:solidFill>
            <a:ln w="63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pPr>
              <a:r>
                <a:rPr kumimoji="1" lang="zh-CN" altLang="en-US" sz="2000">
                  <a:solidFill>
                    <a:srgbClr val="000066"/>
                  </a:solidFill>
                  <a:latin typeface="Times New Roman" panose="02020603050405020304" pitchFamily="18" charset="0"/>
                  <a:ea typeface="楷体_GB2312" pitchFamily="49" charset="-122"/>
                </a:rPr>
                <a:t>列存储单元公用的门</a:t>
              </a:r>
            </a:p>
            <a:p>
              <a:pPr algn="ctr" eaLnBrk="1" hangingPunct="1">
                <a:lnSpc>
                  <a:spcPct val="80000"/>
                </a:lnSpc>
                <a:spcBef>
                  <a:spcPct val="50000"/>
                </a:spcBef>
              </a:pPr>
              <a:r>
                <a:rPr kumimoji="1" lang="zh-CN" altLang="en-US" sz="2000">
                  <a:solidFill>
                    <a:srgbClr val="000066"/>
                  </a:solidFill>
                  <a:latin typeface="Times New Roman" panose="02020603050405020304" pitchFamily="18" charset="0"/>
                  <a:ea typeface="楷体_GB2312" pitchFamily="49" charset="-122"/>
                </a:rPr>
                <a:t>控制管，与读写控制电路相接</a:t>
              </a:r>
            </a:p>
            <a:p>
              <a:pPr algn="ctr" eaLnBrk="1" hangingPunct="1">
                <a:lnSpc>
                  <a:spcPct val="80000"/>
                </a:lnSpc>
                <a:spcBef>
                  <a:spcPct val="50000"/>
                </a:spcBef>
              </a:pPr>
              <a:r>
                <a:rPr lang="en-US" altLang="zh-CN" sz="2000">
                  <a:solidFill>
                    <a:srgbClr val="000066"/>
                  </a:solidFill>
                  <a:latin typeface="Times New Roman" panose="02020603050405020304" pitchFamily="18" charset="0"/>
                  <a:ea typeface="楷体_GB2312" pitchFamily="49" charset="-122"/>
                </a:rPr>
                <a:t>Y</a:t>
              </a:r>
              <a:r>
                <a:rPr lang="en-US" altLang="zh-CN" sz="2000" baseline="-25000">
                  <a:solidFill>
                    <a:srgbClr val="000066"/>
                  </a:solidFill>
                  <a:latin typeface="Times New Roman" panose="02020603050405020304" pitchFamily="18" charset="0"/>
                  <a:ea typeface="楷体_GB2312" pitchFamily="49" charset="-122"/>
                </a:rPr>
                <a:t>i </a:t>
              </a:r>
              <a:r>
                <a:rPr lang="zh-CN" altLang="en-US" sz="2000">
                  <a:solidFill>
                    <a:srgbClr val="000066"/>
                  </a:solidFill>
                  <a:latin typeface="Times New Roman" panose="02020603050405020304" pitchFamily="18" charset="0"/>
                  <a:ea typeface="楷体_GB2312" pitchFamily="49" charset="-122"/>
                </a:rPr>
                <a:t>＝</a:t>
              </a:r>
              <a:r>
                <a:rPr lang="en-US" altLang="zh-CN" sz="2000">
                  <a:solidFill>
                    <a:srgbClr val="000066"/>
                  </a:solidFill>
                  <a:latin typeface="Times New Roman" panose="02020603050405020304" pitchFamily="18" charset="0"/>
                  <a:ea typeface="楷体_GB2312" pitchFamily="49" charset="-122"/>
                </a:rPr>
                <a:t>1</a:t>
              </a:r>
              <a:r>
                <a:rPr lang="zh-CN" altLang="en-US" sz="2000">
                  <a:solidFill>
                    <a:srgbClr val="000066"/>
                  </a:solidFill>
                  <a:latin typeface="Times New Roman" panose="02020603050405020304" pitchFamily="18" charset="0"/>
                  <a:ea typeface="楷体_GB2312" pitchFamily="49" charset="-122"/>
                </a:rPr>
                <a:t>时导通</a:t>
              </a:r>
            </a:p>
          </p:txBody>
        </p:sp>
      </p:grpSp>
      <p:grpSp>
        <p:nvGrpSpPr>
          <p:cNvPr id="388142" name="Group 46">
            <a:extLst>
              <a:ext uri="{FF2B5EF4-FFF2-40B4-BE49-F238E27FC236}">
                <a16:creationId xmlns:a16="http://schemas.microsoft.com/office/drawing/2014/main" id="{48BE8019-3C75-C09D-E58E-1515E81EAEA0}"/>
              </a:ext>
            </a:extLst>
          </p:cNvPr>
          <p:cNvGrpSpPr>
            <a:grpSpLocks/>
          </p:cNvGrpSpPr>
          <p:nvPr/>
        </p:nvGrpSpPr>
        <p:grpSpPr bwMode="auto">
          <a:xfrm>
            <a:off x="4117975" y="1377950"/>
            <a:ext cx="3225800" cy="1187450"/>
            <a:chOff x="1805" y="687"/>
            <a:chExt cx="2032" cy="748"/>
          </a:xfrm>
        </p:grpSpPr>
        <p:sp>
          <p:nvSpPr>
            <p:cNvPr id="32778" name="AutoShape 47">
              <a:extLst>
                <a:ext uri="{FF2B5EF4-FFF2-40B4-BE49-F238E27FC236}">
                  <a16:creationId xmlns:a16="http://schemas.microsoft.com/office/drawing/2014/main" id="{32CCADE6-A5AA-D0D2-805A-F27FA50197EB}"/>
                </a:ext>
              </a:extLst>
            </p:cNvPr>
            <p:cNvSpPr>
              <a:spLocks noChangeArrowheads="1"/>
            </p:cNvSpPr>
            <p:nvPr/>
          </p:nvSpPr>
          <p:spPr bwMode="auto">
            <a:xfrm>
              <a:off x="1834" y="833"/>
              <a:ext cx="2003" cy="356"/>
            </a:xfrm>
            <a:prstGeom prst="wedgeEllipseCallout">
              <a:avLst>
                <a:gd name="adj1" fmla="val -74412"/>
                <a:gd name="adj2" fmla="val 254213"/>
              </a:avLst>
            </a:prstGeom>
            <a:solidFill>
              <a:srgbClr val="FFCCFF">
                <a:alpha val="49019"/>
              </a:srgbClr>
            </a:solidFill>
            <a:ln w="63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pPr>
              <a:endParaRPr kumimoji="1" lang="en-GB" altLang="zh-CN" sz="2400">
                <a:solidFill>
                  <a:srgbClr val="000066"/>
                </a:solidFill>
                <a:latin typeface="Times New Roman" panose="02020603050405020304" pitchFamily="18" charset="0"/>
                <a:ea typeface="楷体_GB2312" pitchFamily="49" charset="-122"/>
              </a:endParaRPr>
            </a:p>
          </p:txBody>
        </p:sp>
        <p:sp>
          <p:nvSpPr>
            <p:cNvPr id="32779" name="AutoShape 48">
              <a:extLst>
                <a:ext uri="{FF2B5EF4-FFF2-40B4-BE49-F238E27FC236}">
                  <a16:creationId xmlns:a16="http://schemas.microsoft.com/office/drawing/2014/main" id="{B72D74E8-854E-792A-C391-B3D95FEEAC40}"/>
                </a:ext>
              </a:extLst>
            </p:cNvPr>
            <p:cNvSpPr>
              <a:spLocks noChangeArrowheads="1"/>
            </p:cNvSpPr>
            <p:nvPr/>
          </p:nvSpPr>
          <p:spPr bwMode="auto">
            <a:xfrm>
              <a:off x="1805" y="687"/>
              <a:ext cx="2003" cy="748"/>
            </a:xfrm>
            <a:prstGeom prst="wedgeEllipseCallout">
              <a:avLst>
                <a:gd name="adj1" fmla="val 17648"/>
                <a:gd name="adj2" fmla="val 109625"/>
              </a:avLst>
            </a:prstGeom>
            <a:solidFill>
              <a:srgbClr val="FFCCFF">
                <a:alpha val="49019"/>
              </a:srgbClr>
            </a:solidFill>
            <a:ln w="63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pPr>
              <a:r>
                <a:rPr kumimoji="1" lang="zh-CN" altLang="en-US" sz="2000">
                  <a:solidFill>
                    <a:srgbClr val="000066"/>
                  </a:solidFill>
                  <a:latin typeface="Times New Roman" panose="02020603050405020304" pitchFamily="18" charset="0"/>
                  <a:ea typeface="楷体_GB2312" pitchFamily="49" charset="-122"/>
                </a:rPr>
                <a:t>本单元门控制管</a:t>
              </a:r>
              <a:r>
                <a:rPr kumimoji="1" lang="en-US" altLang="zh-CN" sz="2000">
                  <a:solidFill>
                    <a:srgbClr val="000066"/>
                  </a:solidFill>
                  <a:latin typeface="Times New Roman" panose="02020603050405020304" pitchFamily="18" charset="0"/>
                  <a:ea typeface="楷体_GB2312" pitchFamily="49" charset="-122"/>
                </a:rPr>
                <a:t>:</a:t>
              </a:r>
              <a:r>
                <a:rPr kumimoji="1" lang="zh-CN" altLang="en-US" sz="2000">
                  <a:solidFill>
                    <a:srgbClr val="000066"/>
                  </a:solidFill>
                  <a:latin typeface="Times New Roman" panose="02020603050405020304" pitchFamily="18" charset="0"/>
                  <a:ea typeface="楷体_GB2312" pitchFamily="49" charset="-122"/>
                </a:rPr>
                <a:t>控制触发器与位线的接通。</a:t>
              </a:r>
              <a:r>
                <a:rPr lang="en-US" altLang="zh-CN" sz="2000">
                  <a:solidFill>
                    <a:srgbClr val="000066"/>
                  </a:solidFill>
                  <a:latin typeface="Times New Roman" panose="02020603050405020304" pitchFamily="18" charset="0"/>
                  <a:ea typeface="楷体_GB2312" pitchFamily="49" charset="-122"/>
                </a:rPr>
                <a:t>X</a:t>
              </a:r>
              <a:r>
                <a:rPr lang="en-US" altLang="zh-CN" sz="2000" baseline="-25000">
                  <a:solidFill>
                    <a:srgbClr val="000066"/>
                  </a:solidFill>
                  <a:latin typeface="Times New Roman" panose="02020603050405020304" pitchFamily="18" charset="0"/>
                  <a:ea typeface="楷体_GB2312" pitchFamily="49" charset="-122"/>
                </a:rPr>
                <a:t>i </a:t>
              </a:r>
              <a:r>
                <a:rPr lang="en-US" altLang="zh-CN" sz="2000">
                  <a:solidFill>
                    <a:srgbClr val="000066"/>
                  </a:solidFill>
                  <a:latin typeface="Times New Roman" panose="02020603050405020304" pitchFamily="18" charset="0"/>
                  <a:ea typeface="楷体_GB2312" pitchFamily="49" charset="-122"/>
                </a:rPr>
                <a:t>=1</a:t>
              </a:r>
              <a:r>
                <a:rPr lang="zh-CN" altLang="en-US" sz="2000">
                  <a:solidFill>
                    <a:srgbClr val="000066"/>
                  </a:solidFill>
                  <a:latin typeface="Times New Roman" panose="02020603050405020304" pitchFamily="18" charset="0"/>
                  <a:ea typeface="楷体_GB2312" pitchFamily="49" charset="-122"/>
                </a:rPr>
                <a:t>时导通</a:t>
              </a:r>
            </a:p>
          </p:txBody>
        </p:sp>
      </p:grpSp>
      <p:sp>
        <p:nvSpPr>
          <p:cNvPr id="388145" name="AutoShape 49">
            <a:extLst>
              <a:ext uri="{FF2B5EF4-FFF2-40B4-BE49-F238E27FC236}">
                <a16:creationId xmlns:a16="http://schemas.microsoft.com/office/drawing/2014/main" id="{A19D329B-BDDD-C8E9-9387-7AD0BA3446FC}"/>
              </a:ext>
            </a:extLst>
          </p:cNvPr>
          <p:cNvSpPr>
            <a:spLocks noChangeArrowheads="1"/>
          </p:cNvSpPr>
          <p:nvPr/>
        </p:nvSpPr>
        <p:spPr bwMode="auto">
          <a:xfrm>
            <a:off x="395288" y="5300663"/>
            <a:ext cx="2312987" cy="771525"/>
          </a:xfrm>
          <a:prstGeom prst="wedgeEllipseCallout">
            <a:avLst>
              <a:gd name="adj1" fmla="val 139773"/>
              <a:gd name="adj2" fmla="val -82097"/>
            </a:avLst>
          </a:prstGeom>
          <a:solidFill>
            <a:schemeClr val="bg2">
              <a:alpha val="50195"/>
            </a:schemeClr>
          </a:solidFill>
          <a:ln w="635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pPr>
            <a:r>
              <a:rPr kumimoji="1" lang="zh-CN" altLang="en-US">
                <a:solidFill>
                  <a:srgbClr val="000066"/>
                </a:solidFill>
                <a:latin typeface="Times New Roman" panose="02020603050405020304" pitchFamily="18" charset="0"/>
                <a:ea typeface="楷体_GB2312" pitchFamily="49" charset="-122"/>
              </a:rPr>
              <a:t>来自列地址译码器的输出</a:t>
            </a:r>
          </a:p>
        </p:txBody>
      </p:sp>
      <p:sp>
        <p:nvSpPr>
          <p:cNvPr id="388146" name="AutoShape 50">
            <a:extLst>
              <a:ext uri="{FF2B5EF4-FFF2-40B4-BE49-F238E27FC236}">
                <a16:creationId xmlns:a16="http://schemas.microsoft.com/office/drawing/2014/main" id="{C2C1F8DD-D4DD-55AE-B539-31BFF578D438}"/>
              </a:ext>
            </a:extLst>
          </p:cNvPr>
          <p:cNvSpPr>
            <a:spLocks noChangeArrowheads="1"/>
          </p:cNvSpPr>
          <p:nvPr/>
        </p:nvSpPr>
        <p:spPr bwMode="auto">
          <a:xfrm>
            <a:off x="0" y="2420938"/>
            <a:ext cx="2312988" cy="771525"/>
          </a:xfrm>
          <a:prstGeom prst="wedgeEllipseCallout">
            <a:avLst>
              <a:gd name="adj1" fmla="val 74708"/>
              <a:gd name="adj2" fmla="val -76338"/>
            </a:avLst>
          </a:prstGeom>
          <a:solidFill>
            <a:schemeClr val="bg2">
              <a:alpha val="50195"/>
            </a:schemeClr>
          </a:solidFill>
          <a:ln w="6350">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72000" rIns="0" bIns="7200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pPr>
            <a:r>
              <a:rPr kumimoji="1" lang="zh-CN" altLang="en-US">
                <a:solidFill>
                  <a:srgbClr val="000066"/>
                </a:solidFill>
                <a:latin typeface="Times New Roman" panose="02020603050405020304" pitchFamily="18" charset="0"/>
                <a:ea typeface="楷体_GB2312" pitchFamily="49" charset="-122"/>
              </a:rPr>
              <a:t>来自行地址译码器的输出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88121"/>
                                        </p:tgtEl>
                                        <p:attrNameLst>
                                          <p:attrName>style.visibility</p:attrName>
                                        </p:attrNameLst>
                                      </p:cBhvr>
                                      <p:to>
                                        <p:strVal val="visible"/>
                                      </p:to>
                                    </p:set>
                                    <p:animEffect transition="in" filter="strips(downRight)">
                                      <p:cBhvr>
                                        <p:cTn id="7" dur="500"/>
                                        <p:tgtEl>
                                          <p:spTgt spid="3881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388122"/>
                                        </p:tgtEl>
                                        <p:attrNameLst>
                                          <p:attrName>style.visibility</p:attrName>
                                        </p:attrNameLst>
                                      </p:cBhvr>
                                      <p:to>
                                        <p:strVal val="visible"/>
                                      </p:to>
                                    </p:set>
                                    <p:animEffect transition="in" filter="strips(upRight)">
                                      <p:cBhvr>
                                        <p:cTn id="12" dur="500"/>
                                        <p:tgtEl>
                                          <p:spTgt spid="388122"/>
                                        </p:tgtEl>
                                      </p:cBhvr>
                                    </p:animEffect>
                                  </p:childTnLst>
                                  <p:subTnLst>
                                    <p:set>
                                      <p:cBhvr override="childStyle">
                                        <p:cTn dur="1" fill="hold" display="0" masterRel="nextClick" afterEffect="1"/>
                                        <p:tgtEl>
                                          <p:spTgt spid="388122"/>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88146"/>
                                        </p:tgtEl>
                                        <p:attrNameLst>
                                          <p:attrName>style.visibility</p:attrName>
                                        </p:attrNameLst>
                                      </p:cBhvr>
                                      <p:to>
                                        <p:strVal val="visible"/>
                                      </p:to>
                                    </p:set>
                                    <p:animEffect transition="in" filter="box(in)">
                                      <p:cBhvr>
                                        <p:cTn id="17" dur="500"/>
                                        <p:tgtEl>
                                          <p:spTgt spid="388146"/>
                                        </p:tgtEl>
                                      </p:cBhvr>
                                    </p:animEffect>
                                  </p:childTnLst>
                                  <p:subTnLst>
                                    <p:set>
                                      <p:cBhvr override="childStyle">
                                        <p:cTn dur="1" fill="hold" display="0" masterRel="nextClick" afterEffect="1"/>
                                        <p:tgtEl>
                                          <p:spTgt spid="388146"/>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8145"/>
                                        </p:tgtEl>
                                        <p:attrNameLst>
                                          <p:attrName>style.visibility</p:attrName>
                                        </p:attrNameLst>
                                      </p:cBhvr>
                                      <p:to>
                                        <p:strVal val="visible"/>
                                      </p:to>
                                    </p:set>
                                    <p:animEffect transition="in" filter="box(in)">
                                      <p:cBhvr>
                                        <p:cTn id="22" dur="500"/>
                                        <p:tgtEl>
                                          <p:spTgt spid="388145"/>
                                        </p:tgtEl>
                                      </p:cBhvr>
                                    </p:animEffect>
                                  </p:childTnLst>
                                  <p:subTnLst>
                                    <p:set>
                                      <p:cBhvr override="childStyle">
                                        <p:cTn dur="1" fill="hold" display="0" masterRel="nextClick" afterEffect="1"/>
                                        <p:tgtEl>
                                          <p:spTgt spid="388145"/>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88142"/>
                                        </p:tgtEl>
                                        <p:attrNameLst>
                                          <p:attrName>style.visibility</p:attrName>
                                        </p:attrNameLst>
                                      </p:cBhvr>
                                      <p:to>
                                        <p:strVal val="visible"/>
                                      </p:to>
                                    </p:set>
                                    <p:animEffect transition="in" filter="wipe(up)">
                                      <p:cBhvr>
                                        <p:cTn id="27" dur="500"/>
                                        <p:tgtEl>
                                          <p:spTgt spid="3881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xit" presetSubtype="16" fill="hold" nodeType="clickEffect">
                                  <p:stCondLst>
                                    <p:cond delay="0"/>
                                  </p:stCondLst>
                                  <p:childTnLst>
                                    <p:animEffect transition="out" filter="box(in)">
                                      <p:cBhvr>
                                        <p:cTn id="31" dur="500"/>
                                        <p:tgtEl>
                                          <p:spTgt spid="388142"/>
                                        </p:tgtEl>
                                      </p:cBhvr>
                                    </p:animEffect>
                                    <p:set>
                                      <p:cBhvr>
                                        <p:cTn id="32" dur="1" fill="hold">
                                          <p:stCondLst>
                                            <p:cond delay="499"/>
                                          </p:stCondLst>
                                        </p:cTn>
                                        <p:tgtEl>
                                          <p:spTgt spid="38814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88123"/>
                                        </p:tgtEl>
                                        <p:attrNameLst>
                                          <p:attrName>style.visibility</p:attrName>
                                        </p:attrNameLst>
                                      </p:cBhvr>
                                      <p:to>
                                        <p:strVal val="visible"/>
                                      </p:to>
                                    </p:set>
                                    <p:animEffect transition="in" filter="wipe(up)">
                                      <p:cBhvr>
                                        <p:cTn id="37" dur="500"/>
                                        <p:tgtEl>
                                          <p:spTgt spid="388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21" grpId="0" autoUpdateAnimBg="0"/>
      <p:bldP spid="388122" grpId="0" animBg="1" autoUpdateAnimBg="0"/>
      <p:bldP spid="388145" grpId="0" animBg="1" autoUpdateAnimBg="0"/>
      <p:bldP spid="388146"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83">
            <a:extLst>
              <a:ext uri="{FF2B5EF4-FFF2-40B4-BE49-F238E27FC236}">
                <a16:creationId xmlns:a16="http://schemas.microsoft.com/office/drawing/2014/main" id="{5894476F-56A7-4C7F-4B66-1760C2B65ABB}"/>
              </a:ext>
            </a:extLst>
          </p:cNvPr>
          <p:cNvGrpSpPr>
            <a:grpSpLocks/>
          </p:cNvGrpSpPr>
          <p:nvPr/>
        </p:nvGrpSpPr>
        <p:grpSpPr bwMode="auto">
          <a:xfrm>
            <a:off x="0" y="1989138"/>
            <a:ext cx="6092825" cy="3968750"/>
            <a:chOff x="605" y="1074"/>
            <a:chExt cx="3979" cy="2684"/>
          </a:xfrm>
        </p:grpSpPr>
        <p:sp>
          <p:nvSpPr>
            <p:cNvPr id="33803" name="AutoShape 84">
              <a:extLst>
                <a:ext uri="{FF2B5EF4-FFF2-40B4-BE49-F238E27FC236}">
                  <a16:creationId xmlns:a16="http://schemas.microsoft.com/office/drawing/2014/main" id="{9DCCC987-206B-6B0A-6A3F-5B0420735F31}"/>
                </a:ext>
              </a:extLst>
            </p:cNvPr>
            <p:cNvSpPr>
              <a:spLocks noChangeArrowheads="1"/>
            </p:cNvSpPr>
            <p:nvPr/>
          </p:nvSpPr>
          <p:spPr bwMode="auto">
            <a:xfrm>
              <a:off x="605" y="1074"/>
              <a:ext cx="3979" cy="2684"/>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33804" name="Object 85">
              <a:extLst>
                <a:ext uri="{FF2B5EF4-FFF2-40B4-BE49-F238E27FC236}">
                  <a16:creationId xmlns:a16="http://schemas.microsoft.com/office/drawing/2014/main" id="{D0FBAC3B-690A-BB3E-8663-1D30CBCF26C1}"/>
                </a:ext>
              </a:extLst>
            </p:cNvPr>
            <p:cNvGraphicFramePr>
              <a:graphicFrameLocks noChangeAspect="1"/>
            </p:cNvGraphicFramePr>
            <p:nvPr/>
          </p:nvGraphicFramePr>
          <p:xfrm>
            <a:off x="650" y="1074"/>
            <a:ext cx="3809" cy="2646"/>
          </p:xfrm>
          <a:graphic>
            <a:graphicData uri="http://schemas.openxmlformats.org/presentationml/2006/ole">
              <mc:AlternateContent xmlns:mc="http://schemas.openxmlformats.org/markup-compatibility/2006">
                <mc:Choice xmlns:v="urn:schemas-microsoft-com:vml" Requires="v">
                  <p:oleObj name="图片" r:id="rId2" imgW="3790188" imgH="2670048" progId="Word.Picture.8">
                    <p:embed/>
                  </p:oleObj>
                </mc:Choice>
                <mc:Fallback>
                  <p:oleObj name="图片" r:id="rId2" imgW="3790188" imgH="2670048" progId="Word.Picture.8">
                    <p:embed/>
                    <p:pic>
                      <p:nvPicPr>
                        <p:cNvPr id="0" name="Object 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 y="1074"/>
                          <a:ext cx="3809" cy="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795" name="Rectangle 27">
            <a:extLst>
              <a:ext uri="{FF2B5EF4-FFF2-40B4-BE49-F238E27FC236}">
                <a16:creationId xmlns:a16="http://schemas.microsoft.com/office/drawing/2014/main" id="{522755D2-CE71-AD72-A248-646AF73829B7}"/>
              </a:ext>
            </a:extLst>
          </p:cNvPr>
          <p:cNvSpPr>
            <a:spLocks noChangeArrowheads="1"/>
          </p:cNvSpPr>
          <p:nvPr/>
        </p:nvSpPr>
        <p:spPr bwMode="auto">
          <a:xfrm>
            <a:off x="685800" y="484188"/>
            <a:ext cx="2606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rPr>
              <a:t>2. SRAM</a:t>
            </a:r>
            <a:r>
              <a:rPr lang="zh-CN" altLang="en-US" sz="2400">
                <a:solidFill>
                  <a:srgbClr val="000066"/>
                </a:solidFill>
                <a:latin typeface="Times New Roman" panose="02020603050405020304" pitchFamily="18" charset="0"/>
                <a:ea typeface="楷体_GB2312" pitchFamily="49" charset="-122"/>
              </a:rPr>
              <a:t>存储单元</a:t>
            </a:r>
          </a:p>
        </p:txBody>
      </p:sp>
      <p:sp>
        <p:nvSpPr>
          <p:cNvPr id="33796" name="Rectangle 28">
            <a:extLst>
              <a:ext uri="{FF2B5EF4-FFF2-40B4-BE49-F238E27FC236}">
                <a16:creationId xmlns:a16="http://schemas.microsoft.com/office/drawing/2014/main" id="{67D6AD01-AFBE-36B5-DA7D-AB5458223387}"/>
              </a:ext>
            </a:extLst>
          </p:cNvPr>
          <p:cNvSpPr>
            <a:spLocks noChangeArrowheads="1"/>
          </p:cNvSpPr>
          <p:nvPr/>
        </p:nvSpPr>
        <p:spPr bwMode="auto">
          <a:xfrm>
            <a:off x="684213" y="1268413"/>
            <a:ext cx="3630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buFontTx/>
              <a:buChar char="•"/>
            </a:pP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静态</a:t>
            </a:r>
            <a:r>
              <a:rPr lang="en-US" altLang="zh-CN" sz="2400">
                <a:solidFill>
                  <a:srgbClr val="000066"/>
                </a:solidFill>
                <a:latin typeface="Times New Roman" panose="02020603050405020304" pitchFamily="18" charset="0"/>
                <a:ea typeface="楷体_GB2312" pitchFamily="49" charset="-122"/>
              </a:rPr>
              <a:t>SRAM(Static RAM)</a:t>
            </a:r>
          </a:p>
        </p:txBody>
      </p:sp>
      <p:sp>
        <p:nvSpPr>
          <p:cNvPr id="389149" name="Rectangle 29">
            <a:extLst>
              <a:ext uri="{FF2B5EF4-FFF2-40B4-BE49-F238E27FC236}">
                <a16:creationId xmlns:a16="http://schemas.microsoft.com/office/drawing/2014/main" id="{DC490D29-0A02-E808-8755-54869E7D4F2A}"/>
              </a:ext>
            </a:extLst>
          </p:cNvPr>
          <p:cNvSpPr>
            <a:spLocks noChangeArrowheads="1"/>
          </p:cNvSpPr>
          <p:nvPr/>
        </p:nvSpPr>
        <p:spPr bwMode="auto">
          <a:xfrm>
            <a:off x="6048375" y="2270125"/>
            <a:ext cx="2513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buFontTx/>
              <a:buChar char="•"/>
            </a:pPr>
            <a:r>
              <a:rPr lang="en-US" altLang="zh-CN" sz="2400">
                <a:solidFill>
                  <a:srgbClr val="000066"/>
                </a:solidFill>
                <a:latin typeface="Times New Roman" panose="02020603050405020304" pitchFamily="18" charset="0"/>
                <a:ea typeface="楷体_GB2312" pitchFamily="49" charset="-122"/>
              </a:rPr>
              <a:t>T</a:t>
            </a:r>
            <a:r>
              <a:rPr lang="en-US" altLang="zh-CN" sz="2400" baseline="-25000">
                <a:solidFill>
                  <a:srgbClr val="000066"/>
                </a:solidFill>
                <a:latin typeface="Times New Roman" panose="02020603050405020304" pitchFamily="18" charset="0"/>
                <a:ea typeface="楷体_GB2312" pitchFamily="49" charset="-122"/>
              </a:rPr>
              <a:t>5</a:t>
            </a:r>
            <a:r>
              <a:rPr lang="zh-CN" altLang="en-US" sz="2400">
                <a:solidFill>
                  <a:srgbClr val="000066"/>
                </a:solidFill>
                <a:latin typeface="Times New Roman" panose="02020603050405020304" pitchFamily="18" charset="0"/>
                <a:ea typeface="楷体_GB2312" pitchFamily="49" charset="-122"/>
              </a:rPr>
              <a:t>、</a:t>
            </a:r>
            <a:r>
              <a:rPr lang="en-US" altLang="zh-CN" sz="2400">
                <a:solidFill>
                  <a:srgbClr val="000066"/>
                </a:solidFill>
                <a:latin typeface="Times New Roman" panose="02020603050405020304" pitchFamily="18" charset="0"/>
                <a:ea typeface="楷体_GB2312" pitchFamily="49" charset="-122"/>
              </a:rPr>
              <a:t>T</a:t>
            </a:r>
            <a:r>
              <a:rPr lang="en-US" altLang="zh-CN" sz="2400" baseline="-25000">
                <a:solidFill>
                  <a:srgbClr val="000066"/>
                </a:solidFill>
                <a:latin typeface="Times New Roman" panose="02020603050405020304" pitchFamily="18" charset="0"/>
                <a:ea typeface="楷体_GB2312" pitchFamily="49" charset="-122"/>
              </a:rPr>
              <a:t>6</a:t>
            </a:r>
            <a:r>
              <a:rPr lang="zh-CN" altLang="en-US" sz="2400">
                <a:solidFill>
                  <a:srgbClr val="000066"/>
                </a:solidFill>
                <a:latin typeface="Times New Roman" panose="02020603050405020304" pitchFamily="18" charset="0"/>
                <a:ea typeface="楷体_GB2312" pitchFamily="49" charset="-122"/>
              </a:rPr>
              <a:t>导通</a:t>
            </a:r>
            <a:endParaRPr lang="zh-CN" altLang="en-US" sz="2000">
              <a:solidFill>
                <a:srgbClr val="000066"/>
              </a:solidFill>
              <a:latin typeface="Times New Roman" panose="02020603050405020304" pitchFamily="18" charset="0"/>
              <a:ea typeface="楷体_GB2312" pitchFamily="49" charset="-122"/>
            </a:endParaRPr>
          </a:p>
        </p:txBody>
      </p:sp>
      <p:sp>
        <p:nvSpPr>
          <p:cNvPr id="389150" name="Rectangle 30">
            <a:extLst>
              <a:ext uri="{FF2B5EF4-FFF2-40B4-BE49-F238E27FC236}">
                <a16:creationId xmlns:a16="http://schemas.microsoft.com/office/drawing/2014/main" id="{9979A8E4-7373-D00E-2DD9-FE061C584145}"/>
              </a:ext>
            </a:extLst>
          </p:cNvPr>
          <p:cNvSpPr>
            <a:spLocks noChangeArrowheads="1"/>
          </p:cNvSpPr>
          <p:nvPr/>
        </p:nvSpPr>
        <p:spPr bwMode="auto">
          <a:xfrm>
            <a:off x="6027738" y="4070350"/>
            <a:ext cx="2684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buFontTx/>
              <a:buChar char="•"/>
            </a:pPr>
            <a:r>
              <a:rPr lang="en-US" altLang="zh-CN" sz="2400">
                <a:solidFill>
                  <a:srgbClr val="000066"/>
                </a:solidFill>
                <a:latin typeface="Times New Roman" panose="02020603050405020304" pitchFamily="18" charset="0"/>
                <a:ea typeface="楷体_GB2312" pitchFamily="49" charset="-122"/>
              </a:rPr>
              <a:t>T</a:t>
            </a:r>
            <a:r>
              <a:rPr lang="en-US" altLang="zh-CN" sz="2400" baseline="-25000">
                <a:solidFill>
                  <a:srgbClr val="000066"/>
                </a:solidFill>
                <a:latin typeface="Times New Roman" panose="02020603050405020304" pitchFamily="18" charset="0"/>
                <a:ea typeface="楷体_GB2312" pitchFamily="49" charset="-122"/>
              </a:rPr>
              <a:t>7</a:t>
            </a: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a:t>
            </a:r>
            <a:r>
              <a:rPr lang="en-US" altLang="zh-CN" sz="2400">
                <a:solidFill>
                  <a:srgbClr val="000066"/>
                </a:solidFill>
                <a:latin typeface="Times New Roman" panose="02020603050405020304" pitchFamily="18" charset="0"/>
                <a:ea typeface="楷体_GB2312" pitchFamily="49" charset="-122"/>
              </a:rPr>
              <a:t>T</a:t>
            </a:r>
            <a:r>
              <a:rPr lang="en-US" altLang="zh-CN" sz="2400" baseline="-25000">
                <a:solidFill>
                  <a:srgbClr val="000066"/>
                </a:solidFill>
                <a:latin typeface="Times New Roman" panose="02020603050405020304" pitchFamily="18" charset="0"/>
                <a:ea typeface="楷体_GB2312" pitchFamily="49" charset="-122"/>
              </a:rPr>
              <a:t>8</a:t>
            </a:r>
            <a:r>
              <a:rPr lang="zh-CN" altLang="en-US" sz="2400">
                <a:solidFill>
                  <a:srgbClr val="000066"/>
                </a:solidFill>
                <a:latin typeface="Times New Roman" panose="02020603050405020304" pitchFamily="18" charset="0"/>
                <a:ea typeface="楷体_GB2312" pitchFamily="49" charset="-122"/>
              </a:rPr>
              <a:t>均导通</a:t>
            </a:r>
          </a:p>
        </p:txBody>
      </p:sp>
      <p:sp>
        <p:nvSpPr>
          <p:cNvPr id="389199" name="Rectangle 79">
            <a:extLst>
              <a:ext uri="{FF2B5EF4-FFF2-40B4-BE49-F238E27FC236}">
                <a16:creationId xmlns:a16="http://schemas.microsoft.com/office/drawing/2014/main" id="{DEC5CB6E-28C0-7062-8E8E-72A61D7058AA}"/>
              </a:ext>
            </a:extLst>
          </p:cNvPr>
          <p:cNvSpPr>
            <a:spLocks noChangeArrowheads="1"/>
          </p:cNvSpPr>
          <p:nvPr/>
        </p:nvSpPr>
        <p:spPr bwMode="auto">
          <a:xfrm>
            <a:off x="6335713" y="165735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X</a:t>
            </a:r>
            <a:r>
              <a:rPr lang="en-US" altLang="zh-CN" sz="2400" baseline="-25000">
                <a:solidFill>
                  <a:srgbClr val="000066"/>
                </a:solidFill>
                <a:latin typeface="Times New Roman" panose="02020603050405020304" pitchFamily="18" charset="0"/>
                <a:ea typeface="楷体_GB2312" pitchFamily="49" charset="-122"/>
              </a:rPr>
              <a:t>i </a:t>
            </a:r>
            <a:r>
              <a:rPr lang="en-US" altLang="zh-CN" sz="2400">
                <a:solidFill>
                  <a:srgbClr val="000066"/>
                </a:solidFill>
                <a:latin typeface="Times New Roman" panose="02020603050405020304" pitchFamily="18" charset="0"/>
                <a:ea typeface="楷体_GB2312" pitchFamily="49" charset="-122"/>
              </a:rPr>
              <a:t>=1</a:t>
            </a:r>
          </a:p>
        </p:txBody>
      </p:sp>
      <p:sp>
        <p:nvSpPr>
          <p:cNvPr id="389200" name="Rectangle 80">
            <a:extLst>
              <a:ext uri="{FF2B5EF4-FFF2-40B4-BE49-F238E27FC236}">
                <a16:creationId xmlns:a16="http://schemas.microsoft.com/office/drawing/2014/main" id="{35D3AFE4-0B21-E542-D1D6-F576BF9050C9}"/>
              </a:ext>
            </a:extLst>
          </p:cNvPr>
          <p:cNvSpPr>
            <a:spLocks noChangeArrowheads="1"/>
          </p:cNvSpPr>
          <p:nvPr/>
        </p:nvSpPr>
        <p:spPr bwMode="auto">
          <a:xfrm>
            <a:off x="6300788" y="3494088"/>
            <a:ext cx="874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Y</a:t>
            </a:r>
            <a:r>
              <a:rPr lang="en-US" altLang="zh-CN" sz="2400" baseline="-25000">
                <a:solidFill>
                  <a:srgbClr val="000066"/>
                </a:solidFill>
                <a:latin typeface="Times New Roman" panose="02020603050405020304" pitchFamily="18" charset="0"/>
                <a:ea typeface="楷体_GB2312" pitchFamily="49" charset="-122"/>
              </a:rPr>
              <a:t>j</a:t>
            </a:r>
            <a:r>
              <a:rPr lang="en-US" altLang="zh-CN" sz="2400">
                <a:solidFill>
                  <a:srgbClr val="000066"/>
                </a:solidFill>
                <a:latin typeface="Times New Roman" panose="02020603050405020304" pitchFamily="18" charset="0"/>
                <a:ea typeface="楷体_GB2312" pitchFamily="49" charset="-122"/>
              </a:rPr>
              <a:t> =1</a:t>
            </a:r>
          </a:p>
        </p:txBody>
      </p:sp>
      <p:sp>
        <p:nvSpPr>
          <p:cNvPr id="389201" name="Rectangle 81">
            <a:extLst>
              <a:ext uri="{FF2B5EF4-FFF2-40B4-BE49-F238E27FC236}">
                <a16:creationId xmlns:a16="http://schemas.microsoft.com/office/drawing/2014/main" id="{35245C31-5A3B-C414-F485-EC089B271ECB}"/>
              </a:ext>
            </a:extLst>
          </p:cNvPr>
          <p:cNvSpPr>
            <a:spLocks noChangeArrowheads="1"/>
          </p:cNvSpPr>
          <p:nvPr/>
        </p:nvSpPr>
        <p:spPr bwMode="auto">
          <a:xfrm>
            <a:off x="6048375" y="4581525"/>
            <a:ext cx="3240088"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buFontTx/>
              <a:buChar char="•"/>
            </a:pPr>
            <a:r>
              <a:rPr lang="zh-CN" altLang="en-US" sz="2400">
                <a:solidFill>
                  <a:srgbClr val="000066"/>
                </a:solidFill>
                <a:latin typeface="Times New Roman" panose="02020603050405020304" pitchFamily="18" charset="0"/>
                <a:ea typeface="楷体_GB2312" pitchFamily="49" charset="-122"/>
              </a:rPr>
              <a:t>触发器的输出与数据线接通，该单元通过数据线读取数据。</a:t>
            </a:r>
          </a:p>
        </p:txBody>
      </p:sp>
      <p:sp>
        <p:nvSpPr>
          <p:cNvPr id="389202" name="Rectangle 82">
            <a:extLst>
              <a:ext uri="{FF2B5EF4-FFF2-40B4-BE49-F238E27FC236}">
                <a16:creationId xmlns:a16="http://schemas.microsoft.com/office/drawing/2014/main" id="{2542A739-7EF7-25BE-40B2-9E6FBA131765}"/>
              </a:ext>
            </a:extLst>
          </p:cNvPr>
          <p:cNvSpPr>
            <a:spLocks noChangeArrowheads="1"/>
          </p:cNvSpPr>
          <p:nvPr/>
        </p:nvSpPr>
        <p:spPr bwMode="auto">
          <a:xfrm>
            <a:off x="6076950" y="27384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触发器与位线接通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99"/>
                                        </p:tgtEl>
                                        <p:attrNameLst>
                                          <p:attrName>style.visibility</p:attrName>
                                        </p:attrNameLst>
                                      </p:cBhvr>
                                      <p:to>
                                        <p:strVal val="visible"/>
                                      </p:to>
                                    </p:set>
                                  </p:childTnLst>
                                </p:cTn>
                              </p:par>
                              <p:par>
                                <p:cTn id="7" presetID="22" presetClass="entr" presetSubtype="1" fill="hold" grpId="0" nodeType="withEffect">
                                  <p:stCondLst>
                                    <p:cond delay="0"/>
                                  </p:stCondLst>
                                  <p:childTnLst>
                                    <p:set>
                                      <p:cBhvr>
                                        <p:cTn id="8" dur="1" fill="hold">
                                          <p:stCondLst>
                                            <p:cond delay="0"/>
                                          </p:stCondLst>
                                        </p:cTn>
                                        <p:tgtEl>
                                          <p:spTgt spid="389149"/>
                                        </p:tgtEl>
                                        <p:attrNameLst>
                                          <p:attrName>style.visibility</p:attrName>
                                        </p:attrNameLst>
                                      </p:cBhvr>
                                      <p:to>
                                        <p:strVal val="visible"/>
                                      </p:to>
                                    </p:set>
                                    <p:animEffect transition="in" filter="wipe(up)">
                                      <p:cBhvr>
                                        <p:cTn id="9" dur="500"/>
                                        <p:tgtEl>
                                          <p:spTgt spid="389149"/>
                                        </p:tgtEl>
                                      </p:cBhvr>
                                    </p:animEffect>
                                  </p:childTnLst>
                                </p:cTn>
                              </p:par>
                              <p:par>
                                <p:cTn id="10" presetID="18" presetClass="entr" presetSubtype="6" fill="hold" grpId="0" nodeType="withEffect">
                                  <p:stCondLst>
                                    <p:cond delay="0"/>
                                  </p:stCondLst>
                                  <p:childTnLst>
                                    <p:set>
                                      <p:cBhvr>
                                        <p:cTn id="11" dur="1" fill="hold">
                                          <p:stCondLst>
                                            <p:cond delay="0"/>
                                          </p:stCondLst>
                                        </p:cTn>
                                        <p:tgtEl>
                                          <p:spTgt spid="389202"/>
                                        </p:tgtEl>
                                        <p:attrNameLst>
                                          <p:attrName>style.visibility</p:attrName>
                                        </p:attrNameLst>
                                      </p:cBhvr>
                                      <p:to>
                                        <p:strVal val="visible"/>
                                      </p:to>
                                    </p:set>
                                    <p:animEffect transition="in" filter="strips(downRight)">
                                      <p:cBhvr>
                                        <p:cTn id="12" dur="500"/>
                                        <p:tgtEl>
                                          <p:spTgt spid="389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9200"/>
                                        </p:tgtEl>
                                        <p:attrNameLst>
                                          <p:attrName>style.visibility</p:attrName>
                                        </p:attrNameLst>
                                      </p:cBhvr>
                                      <p:to>
                                        <p:strVal val="visible"/>
                                      </p:to>
                                    </p:set>
                                  </p:childTnLst>
                                </p:cTn>
                              </p:par>
                              <p:par>
                                <p:cTn id="17" presetID="4" presetClass="entr" presetSubtype="16" fill="hold" grpId="0" nodeType="withEffect">
                                  <p:stCondLst>
                                    <p:cond delay="0"/>
                                  </p:stCondLst>
                                  <p:childTnLst>
                                    <p:set>
                                      <p:cBhvr>
                                        <p:cTn id="18" dur="1" fill="hold">
                                          <p:stCondLst>
                                            <p:cond delay="0"/>
                                          </p:stCondLst>
                                        </p:cTn>
                                        <p:tgtEl>
                                          <p:spTgt spid="389150"/>
                                        </p:tgtEl>
                                        <p:attrNameLst>
                                          <p:attrName>style.visibility</p:attrName>
                                        </p:attrNameLst>
                                      </p:cBhvr>
                                      <p:to>
                                        <p:strVal val="visible"/>
                                      </p:to>
                                    </p:set>
                                    <p:animEffect transition="in" filter="box(in)">
                                      <p:cBhvr>
                                        <p:cTn id="19" dur="500"/>
                                        <p:tgtEl>
                                          <p:spTgt spid="38915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89201"/>
                                        </p:tgtEl>
                                        <p:attrNameLst>
                                          <p:attrName>style.visibility</p:attrName>
                                        </p:attrNameLst>
                                      </p:cBhvr>
                                      <p:to>
                                        <p:strVal val="visible"/>
                                      </p:to>
                                    </p:set>
                                    <p:animEffect transition="in" filter="wipe(up)">
                                      <p:cBhvr>
                                        <p:cTn id="22" dur="500"/>
                                        <p:tgtEl>
                                          <p:spTgt spid="389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9" grpId="0" autoUpdateAnimBg="0"/>
      <p:bldP spid="389150" grpId="0" autoUpdateAnimBg="0"/>
      <p:bldP spid="389199" grpId="0"/>
      <p:bldP spid="389200" grpId="0"/>
      <p:bldP spid="389201" grpId="0"/>
      <p:bldP spid="3892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17">
            <a:extLst>
              <a:ext uri="{FF2B5EF4-FFF2-40B4-BE49-F238E27FC236}">
                <a16:creationId xmlns:a16="http://schemas.microsoft.com/office/drawing/2014/main" id="{80AD0501-B31C-40B5-D43C-1369A4F97C17}"/>
              </a:ext>
            </a:extLst>
          </p:cNvPr>
          <p:cNvGraphicFramePr>
            <a:graphicFrameLocks noChangeAspect="1"/>
          </p:cNvGraphicFramePr>
          <p:nvPr/>
        </p:nvGraphicFramePr>
        <p:xfrm>
          <a:off x="941388" y="1709738"/>
          <a:ext cx="7019925" cy="2052637"/>
        </p:xfrm>
        <a:graphic>
          <a:graphicData uri="http://schemas.openxmlformats.org/presentationml/2006/ole">
            <mc:AlternateContent xmlns:mc="http://schemas.openxmlformats.org/markup-compatibility/2006">
              <mc:Choice xmlns:v="urn:schemas-microsoft-com:vml" Requires="v">
                <p:oleObj name="图片" r:id="rId2" imgW="3877056" imgH="1133856" progId="Word.Picture.8">
                  <p:embed/>
                </p:oleObj>
              </mc:Choice>
              <mc:Fallback>
                <p:oleObj name="图片" r:id="rId2" imgW="3877056" imgH="1133856" progId="Word.Picture.8">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388" y="1709738"/>
                        <a:ext cx="7019925" cy="2052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19" name="Object 18">
            <a:extLst>
              <a:ext uri="{FF2B5EF4-FFF2-40B4-BE49-F238E27FC236}">
                <a16:creationId xmlns:a16="http://schemas.microsoft.com/office/drawing/2014/main" id="{0526FA80-1D96-4A3A-E3C8-FCC4E484F4CF}"/>
              </a:ext>
            </a:extLst>
          </p:cNvPr>
          <p:cNvGraphicFramePr>
            <a:graphicFrameLocks noChangeAspect="1"/>
          </p:cNvGraphicFramePr>
          <p:nvPr/>
        </p:nvGraphicFramePr>
        <p:xfrm>
          <a:off x="941388" y="4014788"/>
          <a:ext cx="7231062" cy="2185987"/>
        </p:xfrm>
        <a:graphic>
          <a:graphicData uri="http://schemas.openxmlformats.org/presentationml/2006/ole">
            <mc:AlternateContent xmlns:mc="http://schemas.openxmlformats.org/markup-compatibility/2006">
              <mc:Choice xmlns:v="urn:schemas-microsoft-com:vml" Requires="v">
                <p:oleObj name="图片" r:id="rId4" imgW="3991356" imgH="1219200" progId="Word.Picture.8">
                  <p:embed/>
                </p:oleObj>
              </mc:Choice>
              <mc:Fallback>
                <p:oleObj name="图片" r:id="rId4" imgW="3991356" imgH="1219200" progId="Word.Picture.8">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388" y="4014788"/>
                        <a:ext cx="7231062" cy="21859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Rectangle 20">
            <a:extLst>
              <a:ext uri="{FF2B5EF4-FFF2-40B4-BE49-F238E27FC236}">
                <a16:creationId xmlns:a16="http://schemas.microsoft.com/office/drawing/2014/main" id="{B7734BE2-3295-7860-4032-18125CE100D8}"/>
              </a:ext>
            </a:extLst>
          </p:cNvPr>
          <p:cNvSpPr>
            <a:spLocks noChangeArrowheads="1"/>
          </p:cNvSpPr>
          <p:nvPr/>
        </p:nvSpPr>
        <p:spPr bwMode="auto">
          <a:xfrm>
            <a:off x="2484438" y="3651250"/>
            <a:ext cx="35274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2700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latin typeface="Times New Roman" panose="02020603050405020304" pitchFamily="18" charset="0"/>
                <a:ea typeface="宋体" panose="02010600030101010101" pitchFamily="2" charset="-122"/>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a:latin typeface="Times New Roman" panose="02020603050405020304" pitchFamily="18" charset="0"/>
                <a:ea typeface="宋体" panose="02010600030101010101" pitchFamily="2" charset="-122"/>
              </a:rPr>
              <a:t>）地址控制的读操作</a:t>
            </a:r>
          </a:p>
          <a:p>
            <a:pPr>
              <a:spcBef>
                <a:spcPct val="0"/>
              </a:spcBef>
              <a:buClrTx/>
              <a:buFontTx/>
              <a:buNone/>
            </a:pPr>
            <a:endParaRPr lang="en-US" altLang="zh-CN" sz="2400">
              <a:latin typeface="Times New Roman" panose="02020603050405020304" pitchFamily="18" charset="0"/>
              <a:ea typeface="宋体" panose="02010600030101010101" pitchFamily="2" charset="-122"/>
            </a:endParaRPr>
          </a:p>
        </p:txBody>
      </p:sp>
      <p:sp>
        <p:nvSpPr>
          <p:cNvPr id="34821" name="Rectangle 21">
            <a:extLst>
              <a:ext uri="{FF2B5EF4-FFF2-40B4-BE49-F238E27FC236}">
                <a16:creationId xmlns:a16="http://schemas.microsoft.com/office/drawing/2014/main" id="{D38D5257-4427-518B-BF90-65AC49AF90B3}"/>
              </a:ext>
            </a:extLst>
          </p:cNvPr>
          <p:cNvSpPr>
            <a:spLocks noChangeArrowheads="1"/>
          </p:cNvSpPr>
          <p:nvPr/>
        </p:nvSpPr>
        <p:spPr bwMode="auto">
          <a:xfrm>
            <a:off x="2700338" y="6210300"/>
            <a:ext cx="3522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latin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b</a:t>
            </a:r>
            <a:r>
              <a:rPr lang="zh-CN" altLang="en-US" sz="2400">
                <a:latin typeface="Times New Roman" panose="02020603050405020304" pitchFamily="18" charset="0"/>
              </a:rPr>
              <a:t>）片选控制的读操作</a:t>
            </a:r>
            <a:r>
              <a:rPr lang="zh-CN" altLang="en-US" sz="2400">
                <a:latin typeface="Verdana" panose="020B0604030504040204" pitchFamily="34" charset="0"/>
              </a:rPr>
              <a:t> </a:t>
            </a:r>
            <a:endParaRPr lang="zh-CN" altLang="en-US" sz="2400">
              <a:latin typeface="Arial" panose="020B0604020202020204" pitchFamily="34" charset="0"/>
            </a:endParaRPr>
          </a:p>
        </p:txBody>
      </p:sp>
      <p:sp>
        <p:nvSpPr>
          <p:cNvPr id="34822" name="Rectangle 22">
            <a:extLst>
              <a:ext uri="{FF2B5EF4-FFF2-40B4-BE49-F238E27FC236}">
                <a16:creationId xmlns:a16="http://schemas.microsoft.com/office/drawing/2014/main" id="{5F2B4C72-398E-053D-31BE-969FDD849F33}"/>
              </a:ext>
            </a:extLst>
          </p:cNvPr>
          <p:cNvSpPr>
            <a:spLocks noChangeArrowheads="1"/>
          </p:cNvSpPr>
          <p:nvPr/>
        </p:nvSpPr>
        <p:spPr bwMode="auto">
          <a:xfrm>
            <a:off x="971550" y="441325"/>
            <a:ext cx="420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chemeClr val="tx2"/>
                </a:solidFill>
                <a:latin typeface="Times New Roman" panose="02020603050405020304" pitchFamily="18" charset="0"/>
                <a:ea typeface="楷体_GB2312" pitchFamily="49" charset="-122"/>
              </a:rPr>
              <a:t>3.  SRAM</a:t>
            </a:r>
            <a:r>
              <a:rPr lang="zh-CN" altLang="en-US" sz="2400">
                <a:solidFill>
                  <a:schemeClr val="tx2"/>
                </a:solidFill>
                <a:latin typeface="Times New Roman" panose="02020603050405020304" pitchFamily="18" charset="0"/>
                <a:ea typeface="楷体_GB2312" pitchFamily="49" charset="-122"/>
              </a:rPr>
              <a:t>的读写操作及定时图</a:t>
            </a:r>
          </a:p>
        </p:txBody>
      </p:sp>
      <p:sp>
        <p:nvSpPr>
          <p:cNvPr id="34823" name="Rectangle 23">
            <a:extLst>
              <a:ext uri="{FF2B5EF4-FFF2-40B4-BE49-F238E27FC236}">
                <a16:creationId xmlns:a16="http://schemas.microsoft.com/office/drawing/2014/main" id="{5B9425C5-9B6B-D1B0-4D42-B474D3646E75}"/>
              </a:ext>
            </a:extLst>
          </p:cNvPr>
          <p:cNvSpPr>
            <a:spLocks noChangeArrowheads="1"/>
          </p:cNvSpPr>
          <p:nvPr/>
        </p:nvSpPr>
        <p:spPr bwMode="auto">
          <a:xfrm>
            <a:off x="1368425" y="1125538"/>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chemeClr val="tx2"/>
                </a:solidFill>
                <a:latin typeface="Times New Roman" panose="02020603050405020304" pitchFamily="18" charset="0"/>
                <a:ea typeface="楷体_GB2312" pitchFamily="49" charset="-122"/>
              </a:rPr>
              <a:t>读操作定时图</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9FFB5225-F0F0-2966-762C-1073138D5517}"/>
              </a:ext>
            </a:extLst>
          </p:cNvPr>
          <p:cNvSpPr>
            <a:spLocks noChangeArrowheads="1"/>
          </p:cNvSpPr>
          <p:nvPr/>
        </p:nvSpPr>
        <p:spPr bwMode="auto">
          <a:xfrm>
            <a:off x="900113" y="441325"/>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chemeClr val="tx2"/>
                </a:solidFill>
                <a:latin typeface="Times New Roman" panose="02020603050405020304" pitchFamily="18" charset="0"/>
                <a:ea typeface="楷体_GB2312" pitchFamily="49" charset="-122"/>
              </a:rPr>
              <a:t>写操作定时图</a:t>
            </a:r>
          </a:p>
        </p:txBody>
      </p:sp>
      <p:graphicFrame>
        <p:nvGraphicFramePr>
          <p:cNvPr id="35843" name="Object 8">
            <a:extLst>
              <a:ext uri="{FF2B5EF4-FFF2-40B4-BE49-F238E27FC236}">
                <a16:creationId xmlns:a16="http://schemas.microsoft.com/office/drawing/2014/main" id="{F7CF5338-7A36-82CA-BC54-6699BC9EBDF8}"/>
              </a:ext>
            </a:extLst>
          </p:cNvPr>
          <p:cNvGraphicFramePr>
            <a:graphicFrameLocks noChangeAspect="1"/>
          </p:cNvGraphicFramePr>
          <p:nvPr/>
        </p:nvGraphicFramePr>
        <p:xfrm>
          <a:off x="1692275" y="1052513"/>
          <a:ext cx="5832475" cy="2657475"/>
        </p:xfrm>
        <a:graphic>
          <a:graphicData uri="http://schemas.openxmlformats.org/presentationml/2006/ole">
            <mc:AlternateContent xmlns:mc="http://schemas.openxmlformats.org/markup-compatibility/2006">
              <mc:Choice xmlns:v="urn:schemas-microsoft-com:vml" Requires="v">
                <p:oleObj name="图片" r:id="rId2" imgW="4180332" imgH="1891284" progId="Word.Picture.8">
                  <p:embed/>
                </p:oleObj>
              </mc:Choice>
              <mc:Fallback>
                <p:oleObj name="图片" r:id="rId2" imgW="4180332" imgH="1891284"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052513"/>
                        <a:ext cx="5832475" cy="2657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4" name="Object 9">
            <a:extLst>
              <a:ext uri="{FF2B5EF4-FFF2-40B4-BE49-F238E27FC236}">
                <a16:creationId xmlns:a16="http://schemas.microsoft.com/office/drawing/2014/main" id="{2AA05F37-7AE3-56F8-09C0-5E230FA1E746}"/>
              </a:ext>
            </a:extLst>
          </p:cNvPr>
          <p:cNvGraphicFramePr>
            <a:graphicFrameLocks noChangeAspect="1"/>
          </p:cNvGraphicFramePr>
          <p:nvPr/>
        </p:nvGraphicFramePr>
        <p:xfrm>
          <a:off x="1547813" y="3933825"/>
          <a:ext cx="6119812" cy="2506663"/>
        </p:xfrm>
        <a:graphic>
          <a:graphicData uri="http://schemas.openxmlformats.org/presentationml/2006/ole">
            <mc:AlternateContent xmlns:mc="http://schemas.openxmlformats.org/markup-compatibility/2006">
              <mc:Choice xmlns:v="urn:schemas-microsoft-com:vml" Requires="v">
                <p:oleObj name="图片" r:id="rId4" imgW="4180332" imgH="1853184" progId="Word.Picture.8">
                  <p:embed/>
                </p:oleObj>
              </mc:Choice>
              <mc:Fallback>
                <p:oleObj name="图片" r:id="rId4" imgW="4180332" imgH="1853184"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3933825"/>
                        <a:ext cx="6119812" cy="25066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5268" name="Object 4">
            <a:extLst>
              <a:ext uri="{FF2B5EF4-FFF2-40B4-BE49-F238E27FC236}">
                <a16:creationId xmlns:a16="http://schemas.microsoft.com/office/drawing/2014/main" id="{BBF7F092-8BE2-426A-55C5-0EAE68696408}"/>
              </a:ext>
            </a:extLst>
          </p:cNvPr>
          <p:cNvGraphicFramePr>
            <a:graphicFrameLocks noChangeAspect="1"/>
          </p:cNvGraphicFramePr>
          <p:nvPr/>
        </p:nvGraphicFramePr>
        <p:xfrm>
          <a:off x="1511300" y="2027238"/>
          <a:ext cx="6624638" cy="4376737"/>
        </p:xfrm>
        <a:graphic>
          <a:graphicData uri="http://schemas.openxmlformats.org/presentationml/2006/ole">
            <mc:AlternateContent xmlns:mc="http://schemas.openxmlformats.org/markup-compatibility/2006">
              <mc:Choice xmlns:v="urn:schemas-microsoft-com:vml" Requires="v">
                <p:oleObj name="图片" r:id="rId2" imgW="5855208" imgH="3560064" progId="Word.Picture.8">
                  <p:embed/>
                </p:oleObj>
              </mc:Choice>
              <mc:Fallback>
                <p:oleObj name="图片" r:id="rId2" imgW="5855208" imgH="3560064"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300" y="2027238"/>
                        <a:ext cx="6624638" cy="43767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7" name="Rectangle 5">
            <a:extLst>
              <a:ext uri="{FF2B5EF4-FFF2-40B4-BE49-F238E27FC236}">
                <a16:creationId xmlns:a16="http://schemas.microsoft.com/office/drawing/2014/main" id="{91FD569E-FC76-116B-7F24-6F12E1426385}"/>
              </a:ext>
            </a:extLst>
          </p:cNvPr>
          <p:cNvSpPr>
            <a:spLocks noChangeArrowheads="1"/>
          </p:cNvSpPr>
          <p:nvPr/>
        </p:nvSpPr>
        <p:spPr bwMode="auto">
          <a:xfrm>
            <a:off x="755650" y="476250"/>
            <a:ext cx="6962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chemeClr val="accent2"/>
                </a:solidFill>
                <a:latin typeface="Times New Roman" panose="02020603050405020304" pitchFamily="18" charset="0"/>
                <a:ea typeface="楷体_GB2312" pitchFamily="49" charset="-122"/>
              </a:rPr>
              <a:t>7.2.2  </a:t>
            </a:r>
            <a:r>
              <a:rPr lang="zh-CN" altLang="en-US" sz="2800">
                <a:solidFill>
                  <a:schemeClr val="accent2"/>
                </a:solidFill>
                <a:latin typeface="Times New Roman" panose="02020603050405020304" pitchFamily="18" charset="0"/>
                <a:ea typeface="楷体_GB2312" pitchFamily="49" charset="-122"/>
              </a:rPr>
              <a:t>同步静态随机存取存储器</a:t>
            </a:r>
            <a:r>
              <a:rPr lang="zh-CN" altLang="en-US" sz="2800">
                <a:solidFill>
                  <a:schemeClr val="accent2"/>
                </a:solidFill>
                <a:latin typeface="Tahoma" panose="020B0604030504040204" pitchFamily="34" charset="0"/>
              </a:rPr>
              <a:t>（</a:t>
            </a:r>
            <a:r>
              <a:rPr lang="en-US" altLang="zh-CN" sz="2800">
                <a:solidFill>
                  <a:schemeClr val="accent2"/>
                </a:solidFill>
                <a:latin typeface="Times New Roman" panose="02020603050405020304" pitchFamily="18" charset="0"/>
              </a:rPr>
              <a:t>SSRAM</a:t>
            </a:r>
            <a:r>
              <a:rPr lang="zh-CN" altLang="en-US" sz="2800">
                <a:solidFill>
                  <a:schemeClr val="accent2"/>
                </a:solidFill>
                <a:latin typeface="Tahoma" panose="020B0604030504040204" pitchFamily="34" charset="0"/>
              </a:rPr>
              <a:t>）</a:t>
            </a:r>
          </a:p>
        </p:txBody>
      </p:sp>
      <p:sp>
        <p:nvSpPr>
          <p:cNvPr id="36868" name="Rectangle 6">
            <a:extLst>
              <a:ext uri="{FF2B5EF4-FFF2-40B4-BE49-F238E27FC236}">
                <a16:creationId xmlns:a16="http://schemas.microsoft.com/office/drawing/2014/main" id="{1BD396DA-2051-19AD-10C9-9C14C7FD804A}"/>
              </a:ext>
            </a:extLst>
          </p:cNvPr>
          <p:cNvSpPr>
            <a:spLocks noChangeArrowheads="1"/>
          </p:cNvSpPr>
          <p:nvPr/>
        </p:nvSpPr>
        <p:spPr bwMode="auto">
          <a:xfrm>
            <a:off x="503238" y="1211263"/>
            <a:ext cx="7885112" cy="82232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是一种高速</a:t>
            </a:r>
            <a:r>
              <a:rPr lang="en-US" altLang="zh-CN" sz="2400">
                <a:solidFill>
                  <a:srgbClr val="000066"/>
                </a:solidFill>
                <a:latin typeface="Times New Roman" panose="02020603050405020304" pitchFamily="18" charset="0"/>
                <a:ea typeface="楷体_GB2312" pitchFamily="49" charset="-122"/>
              </a:rPr>
              <a:t>RAM</a:t>
            </a:r>
            <a:r>
              <a:rPr lang="zh-CN" altLang="en-US" sz="2400">
                <a:solidFill>
                  <a:srgbClr val="000066"/>
                </a:solidFill>
                <a:latin typeface="Times New Roman" panose="02020603050405020304" pitchFamily="18" charset="0"/>
                <a:ea typeface="楷体_GB2312" pitchFamily="49" charset="-122"/>
              </a:rPr>
              <a:t>。与</a:t>
            </a:r>
            <a:r>
              <a:rPr lang="en-US" altLang="zh-CN" sz="2400">
                <a:solidFill>
                  <a:srgbClr val="000066"/>
                </a:solidFill>
                <a:latin typeface="Times New Roman" panose="02020603050405020304" pitchFamily="18" charset="0"/>
                <a:ea typeface="楷体_GB2312" pitchFamily="49" charset="-122"/>
              </a:rPr>
              <a:t>SRAM</a:t>
            </a:r>
            <a:r>
              <a:rPr lang="zh-CN" altLang="en-US" sz="2400">
                <a:solidFill>
                  <a:srgbClr val="000066"/>
                </a:solidFill>
                <a:latin typeface="Times New Roman" panose="02020603050405020304" pitchFamily="18" charset="0"/>
                <a:ea typeface="楷体_GB2312" pitchFamily="49" charset="-122"/>
              </a:rPr>
              <a:t>不同</a:t>
            </a:r>
            <a:r>
              <a:rPr lang="en-US" altLang="zh-CN" sz="2400">
                <a:solidFill>
                  <a:srgbClr val="000066"/>
                </a:solidFill>
                <a:latin typeface="Times New Roman" panose="02020603050405020304" pitchFamily="18" charset="0"/>
                <a:ea typeface="楷体_GB2312" pitchFamily="49" charset="-122"/>
              </a:rPr>
              <a:t>, SSRAM</a:t>
            </a:r>
            <a:r>
              <a:rPr lang="zh-CN" altLang="en-US" sz="2400">
                <a:solidFill>
                  <a:srgbClr val="000066"/>
                </a:solidFill>
                <a:latin typeface="Times New Roman" panose="02020603050405020304" pitchFamily="18" charset="0"/>
                <a:ea typeface="楷体_GB2312" pitchFamily="49" charset="-122"/>
              </a:rPr>
              <a:t>的读写操作是在时钟脉冲节拍控制下完成的。</a:t>
            </a:r>
          </a:p>
        </p:txBody>
      </p:sp>
      <p:sp>
        <p:nvSpPr>
          <p:cNvPr id="395271" name="Rectangle 7">
            <a:extLst>
              <a:ext uri="{FF2B5EF4-FFF2-40B4-BE49-F238E27FC236}">
                <a16:creationId xmlns:a16="http://schemas.microsoft.com/office/drawing/2014/main" id="{B274999D-8139-251B-C042-CDC91EF3BF05}"/>
              </a:ext>
            </a:extLst>
          </p:cNvPr>
          <p:cNvSpPr>
            <a:spLocks noChangeArrowheads="1"/>
          </p:cNvSpPr>
          <p:nvPr/>
        </p:nvSpPr>
        <p:spPr bwMode="auto">
          <a:xfrm>
            <a:off x="5327650" y="3048000"/>
            <a:ext cx="2016125" cy="1511300"/>
          </a:xfrm>
          <a:prstGeom prst="rect">
            <a:avLst/>
          </a:prstGeom>
          <a:noFill/>
          <a:ln w="38100">
            <a:solidFill>
              <a:srgbClr val="CC0099"/>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5268"/>
                                        </p:tgtEl>
                                        <p:attrNameLst>
                                          <p:attrName>style.visibility</p:attrName>
                                        </p:attrNameLst>
                                      </p:cBhvr>
                                      <p:to>
                                        <p:strVal val="visible"/>
                                      </p:to>
                                    </p:set>
                                    <p:animEffect transition="in" filter="wipe(left)">
                                      <p:cBhvr>
                                        <p:cTn id="7" dur="500"/>
                                        <p:tgtEl>
                                          <p:spTgt spid="395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5271"/>
                                        </p:tgtEl>
                                        <p:attrNameLst>
                                          <p:attrName>style.visibility</p:attrName>
                                        </p:attrNameLst>
                                      </p:cBhvr>
                                      <p:to>
                                        <p:strVal val="visible"/>
                                      </p:to>
                                    </p:set>
                                    <p:animEffect transition="in" filter="box(out)">
                                      <p:cBhvr>
                                        <p:cTn id="12" dur="500"/>
                                        <p:tgtEl>
                                          <p:spTgt spid="3952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6" presetClass="emph" presetSubtype="0" fill="hold" grpId="1" nodeType="clickEffect">
                                  <p:stCondLst>
                                    <p:cond delay="0"/>
                                  </p:stCondLst>
                                  <p:childTnLst>
                                    <p:animEffect transition="out" filter="fade">
                                      <p:cBhvr>
                                        <p:cTn id="16" dur="500" tmFilter="0, 0; .2, .5; .8, .5; 1, 0"/>
                                        <p:tgtEl>
                                          <p:spTgt spid="395271"/>
                                        </p:tgtEl>
                                      </p:cBhvr>
                                    </p:animEffect>
                                    <p:animScale>
                                      <p:cBhvr>
                                        <p:cTn id="17" dur="250" autoRev="1" fill="hold"/>
                                        <p:tgtEl>
                                          <p:spTgt spid="39527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71" grpId="0" animBg="1"/>
      <p:bldP spid="395271"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4">
            <a:extLst>
              <a:ext uri="{FF2B5EF4-FFF2-40B4-BE49-F238E27FC236}">
                <a16:creationId xmlns:a16="http://schemas.microsoft.com/office/drawing/2014/main" id="{383C128F-00C8-FCAB-EF39-85C12954D4B8}"/>
              </a:ext>
            </a:extLst>
          </p:cNvPr>
          <p:cNvSpPr txBox="1">
            <a:spLocks noChangeArrowheads="1"/>
          </p:cNvSpPr>
          <p:nvPr/>
        </p:nvSpPr>
        <p:spPr bwMode="auto">
          <a:xfrm>
            <a:off x="1187450" y="476250"/>
            <a:ext cx="31273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3200">
                <a:solidFill>
                  <a:schemeClr val="accent2"/>
                </a:solidFill>
                <a:latin typeface="楷体_GB2312" pitchFamily="49" charset="-122"/>
                <a:ea typeface="楷体_GB2312" pitchFamily="49" charset="-122"/>
              </a:rPr>
              <a:t>概        述</a:t>
            </a:r>
          </a:p>
        </p:txBody>
      </p:sp>
      <p:sp>
        <p:nvSpPr>
          <p:cNvPr id="6147" name="Text Box 55">
            <a:extLst>
              <a:ext uri="{FF2B5EF4-FFF2-40B4-BE49-F238E27FC236}">
                <a16:creationId xmlns:a16="http://schemas.microsoft.com/office/drawing/2014/main" id="{7A73BD4B-5DCA-3AF7-E4B6-D529325C2B90}"/>
              </a:ext>
            </a:extLst>
          </p:cNvPr>
          <p:cNvSpPr txBox="1">
            <a:spLocks noChangeArrowheads="1"/>
          </p:cNvSpPr>
          <p:nvPr/>
        </p:nvSpPr>
        <p:spPr bwMode="auto">
          <a:xfrm>
            <a:off x="935038" y="1484313"/>
            <a:ext cx="7319962"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spcBef>
                <a:spcPct val="50000"/>
              </a:spcBef>
            </a:pPr>
            <a:r>
              <a:rPr kumimoji="1" lang="zh-CN" altLang="en-US" sz="2400">
                <a:solidFill>
                  <a:srgbClr val="000066"/>
                </a:solidFill>
                <a:latin typeface="楷体_GB2312" pitchFamily="49" charset="-122"/>
                <a:ea typeface="楷体_GB2312" pitchFamily="49" charset="-122"/>
              </a:rPr>
              <a:t>半导体存贮器</a:t>
            </a:r>
            <a:r>
              <a:rPr lang="zh-CN" altLang="en-US" sz="2400">
                <a:solidFill>
                  <a:srgbClr val="000066"/>
                </a:solidFill>
                <a:latin typeface="楷体_GB2312" pitchFamily="49" charset="-122"/>
                <a:ea typeface="楷体_GB2312" pitchFamily="49" charset="-122"/>
              </a:rPr>
              <a:t>能存放大量二值信息的半导体器件。</a:t>
            </a:r>
          </a:p>
        </p:txBody>
      </p:sp>
      <p:sp>
        <p:nvSpPr>
          <p:cNvPr id="6148" name="Rectangle 57">
            <a:extLst>
              <a:ext uri="{FF2B5EF4-FFF2-40B4-BE49-F238E27FC236}">
                <a16:creationId xmlns:a16="http://schemas.microsoft.com/office/drawing/2014/main" id="{CFA02921-FB0C-E71F-46D2-80568D0265FA}"/>
              </a:ext>
            </a:extLst>
          </p:cNvPr>
          <p:cNvSpPr>
            <a:spLocks noChangeArrowheads="1"/>
          </p:cNvSpPr>
          <p:nvPr/>
        </p:nvSpPr>
        <p:spPr bwMode="auto">
          <a:xfrm>
            <a:off x="971550" y="2241550"/>
            <a:ext cx="363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存储器的主要性能指标</a:t>
            </a:r>
          </a:p>
        </p:txBody>
      </p:sp>
      <p:sp>
        <p:nvSpPr>
          <p:cNvPr id="6149" name="Rectangle 58">
            <a:extLst>
              <a:ext uri="{FF2B5EF4-FFF2-40B4-BE49-F238E27FC236}">
                <a16:creationId xmlns:a16="http://schemas.microsoft.com/office/drawing/2014/main" id="{DA3D668F-562D-BC4A-84C8-3D3BA189D835}"/>
              </a:ext>
            </a:extLst>
          </p:cNvPr>
          <p:cNvSpPr>
            <a:spLocks noChangeArrowheads="1"/>
          </p:cNvSpPr>
          <p:nvPr/>
        </p:nvSpPr>
        <p:spPr bwMode="auto">
          <a:xfrm>
            <a:off x="971550" y="3403600"/>
            <a:ext cx="4337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取快速度</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存储时间短</a:t>
            </a:r>
          </a:p>
        </p:txBody>
      </p:sp>
      <p:sp>
        <p:nvSpPr>
          <p:cNvPr id="6150" name="Rectangle 59">
            <a:extLst>
              <a:ext uri="{FF2B5EF4-FFF2-40B4-BE49-F238E27FC236}">
                <a16:creationId xmlns:a16="http://schemas.microsoft.com/office/drawing/2014/main" id="{9E9F451D-0FF2-7440-B581-5596511909C0}"/>
              </a:ext>
            </a:extLst>
          </p:cNvPr>
          <p:cNvSpPr>
            <a:spLocks noChangeArrowheads="1"/>
          </p:cNvSpPr>
          <p:nvPr/>
        </p:nvSpPr>
        <p:spPr bwMode="auto">
          <a:xfrm>
            <a:off x="935038" y="2817813"/>
            <a:ext cx="416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存储数据量大</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存储容量大</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4">
            <a:extLst>
              <a:ext uri="{FF2B5EF4-FFF2-40B4-BE49-F238E27FC236}">
                <a16:creationId xmlns:a16="http://schemas.microsoft.com/office/drawing/2014/main" id="{92034CB7-92B0-0BC7-4B43-EA0F74FF8A7E}"/>
              </a:ext>
            </a:extLst>
          </p:cNvPr>
          <p:cNvGraphicFramePr>
            <a:graphicFrameLocks noChangeAspect="1"/>
          </p:cNvGraphicFramePr>
          <p:nvPr/>
        </p:nvGraphicFramePr>
        <p:xfrm>
          <a:off x="2441575" y="1520825"/>
          <a:ext cx="6202363" cy="4044950"/>
        </p:xfrm>
        <a:graphic>
          <a:graphicData uri="http://schemas.openxmlformats.org/presentationml/2006/ole">
            <mc:AlternateContent xmlns:mc="http://schemas.openxmlformats.org/markup-compatibility/2006">
              <mc:Choice xmlns:v="urn:schemas-microsoft-com:vml" Requires="v">
                <p:oleObj name="图片" r:id="rId2" imgW="5554980" imgH="3163824" progId="Word.Picture.8">
                  <p:embed/>
                </p:oleObj>
              </mc:Choice>
              <mc:Fallback>
                <p:oleObj name="图片" r:id="rId2" imgW="5554980" imgH="3163824"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1520825"/>
                        <a:ext cx="6202363" cy="4044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6293" name="AutoShape 5">
            <a:extLst>
              <a:ext uri="{FF2B5EF4-FFF2-40B4-BE49-F238E27FC236}">
                <a16:creationId xmlns:a16="http://schemas.microsoft.com/office/drawing/2014/main" id="{2E8F3161-B29B-2818-E802-CC460B387803}"/>
              </a:ext>
            </a:extLst>
          </p:cNvPr>
          <p:cNvSpPr>
            <a:spLocks noChangeArrowheads="1"/>
          </p:cNvSpPr>
          <p:nvPr/>
        </p:nvSpPr>
        <p:spPr bwMode="auto">
          <a:xfrm>
            <a:off x="576263" y="476250"/>
            <a:ext cx="2884487" cy="430213"/>
          </a:xfrm>
          <a:prstGeom prst="wedgeRoundRectCallout">
            <a:avLst>
              <a:gd name="adj1" fmla="val 66565"/>
              <a:gd name="adj2" fmla="val 201662"/>
              <a:gd name="adj3" fmla="val 16667"/>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楷体_GB2312" pitchFamily="49" charset="-122"/>
                <a:ea typeface="楷体_GB2312" pitchFamily="49" charset="-122"/>
                <a:cs typeface="宋体" panose="02010600030101010101" pitchFamily="2" charset="-122"/>
              </a:rPr>
              <a:t>寄存地址线上的地址</a:t>
            </a:r>
          </a:p>
        </p:txBody>
      </p:sp>
      <p:sp>
        <p:nvSpPr>
          <p:cNvPr id="396294" name="AutoShape 6">
            <a:extLst>
              <a:ext uri="{FF2B5EF4-FFF2-40B4-BE49-F238E27FC236}">
                <a16:creationId xmlns:a16="http://schemas.microsoft.com/office/drawing/2014/main" id="{A0D5E457-6679-6B45-4FD0-3E1A789F7DC9}"/>
              </a:ext>
            </a:extLst>
          </p:cNvPr>
          <p:cNvSpPr>
            <a:spLocks noChangeArrowheads="1"/>
          </p:cNvSpPr>
          <p:nvPr/>
        </p:nvSpPr>
        <p:spPr bwMode="auto">
          <a:xfrm>
            <a:off x="6877050" y="5265738"/>
            <a:ext cx="1871663" cy="758825"/>
          </a:xfrm>
          <a:prstGeom prst="wedgeRoundRectCallout">
            <a:avLst>
              <a:gd name="adj1" fmla="val -55852"/>
              <a:gd name="adj2" fmla="val -172176"/>
              <a:gd name="adj3" fmla="val 16667"/>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楷体_GB2312" pitchFamily="49" charset="-122"/>
                <a:ea typeface="楷体_GB2312" pitchFamily="49" charset="-122"/>
                <a:cs typeface="宋体" panose="02010600030101010101" pitchFamily="2" charset="-122"/>
              </a:rPr>
              <a:t>寄存要写入的数据</a:t>
            </a:r>
          </a:p>
        </p:txBody>
      </p:sp>
      <p:sp>
        <p:nvSpPr>
          <p:cNvPr id="396295" name="Rectangle 7">
            <a:extLst>
              <a:ext uri="{FF2B5EF4-FFF2-40B4-BE49-F238E27FC236}">
                <a16:creationId xmlns:a16="http://schemas.microsoft.com/office/drawing/2014/main" id="{6C55C0F0-247F-C269-C274-45C682EEDB05}"/>
              </a:ext>
            </a:extLst>
          </p:cNvPr>
          <p:cNvSpPr>
            <a:spLocks noChangeArrowheads="1"/>
          </p:cNvSpPr>
          <p:nvPr/>
        </p:nvSpPr>
        <p:spPr bwMode="auto">
          <a:xfrm>
            <a:off x="66675" y="1881188"/>
            <a:ext cx="2597150" cy="70167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rPr>
              <a:t>ADV</a:t>
            </a:r>
            <a:r>
              <a:rPr lang="en-US" altLang="zh-CN" sz="2000">
                <a:solidFill>
                  <a:srgbClr val="000066"/>
                </a:solidFill>
                <a:latin typeface="Times New Roman" panose="02020603050405020304" pitchFamily="18" charset="0"/>
                <a:ea typeface="楷体_GB2312" pitchFamily="49" charset="-122"/>
                <a:cs typeface="宋体" panose="02010600030101010101" pitchFamily="2" charset="-122"/>
              </a:rPr>
              <a:t>=0:</a:t>
            </a:r>
            <a:r>
              <a:rPr lang="zh-CN" altLang="en-US" sz="2000">
                <a:solidFill>
                  <a:srgbClr val="000066"/>
                </a:solidFill>
                <a:latin typeface="Times New Roman" panose="02020603050405020304" pitchFamily="18" charset="0"/>
                <a:ea typeface="楷体_GB2312" pitchFamily="49" charset="-122"/>
                <a:cs typeface="宋体" panose="02010600030101010101" pitchFamily="2" charset="-122"/>
              </a:rPr>
              <a:t>普通模式读写</a:t>
            </a:r>
          </a:p>
          <a:p>
            <a:pPr eaLnBrk="1" hangingPunct="1"/>
            <a:r>
              <a:rPr lang="en-US" altLang="zh-CN" sz="2000" i="1">
                <a:solidFill>
                  <a:srgbClr val="000066"/>
                </a:solidFill>
                <a:latin typeface="Times New Roman" panose="02020603050405020304" pitchFamily="18" charset="0"/>
                <a:ea typeface="楷体_GB2312" pitchFamily="49" charset="-122"/>
                <a:cs typeface="Times New Roman" panose="02020603050405020304" pitchFamily="18" charset="0"/>
              </a:rPr>
              <a:t>ADV</a:t>
            </a:r>
            <a:r>
              <a:rPr lang="en-US" altLang="zh-CN" sz="2000">
                <a:solidFill>
                  <a:srgbClr val="000066"/>
                </a:solidFill>
                <a:latin typeface="Times New Roman" panose="02020603050405020304" pitchFamily="18" charset="0"/>
                <a:ea typeface="楷体_GB2312" pitchFamily="49" charset="-122"/>
                <a:cs typeface="宋体" panose="02010600030101010101" pitchFamily="2" charset="-122"/>
              </a:rPr>
              <a:t>=1:</a:t>
            </a:r>
            <a:r>
              <a:rPr lang="zh-CN" altLang="en-US" sz="2000">
                <a:solidFill>
                  <a:srgbClr val="000066"/>
                </a:solidFill>
                <a:latin typeface="Times New Roman" panose="02020603050405020304" pitchFamily="18" charset="0"/>
                <a:ea typeface="楷体_GB2312" pitchFamily="49" charset="-122"/>
                <a:cs typeface="宋体" panose="02010600030101010101" pitchFamily="2" charset="-122"/>
              </a:rPr>
              <a:t>丛发模式读写</a:t>
            </a:r>
          </a:p>
        </p:txBody>
      </p:sp>
      <p:grpSp>
        <p:nvGrpSpPr>
          <p:cNvPr id="396296" name="Group 8">
            <a:extLst>
              <a:ext uri="{FF2B5EF4-FFF2-40B4-BE49-F238E27FC236}">
                <a16:creationId xmlns:a16="http://schemas.microsoft.com/office/drawing/2014/main" id="{29DF7FF9-8255-0F43-2F82-BE8D174CEEDC}"/>
              </a:ext>
            </a:extLst>
          </p:cNvPr>
          <p:cNvGrpSpPr>
            <a:grpSpLocks/>
          </p:cNvGrpSpPr>
          <p:nvPr/>
        </p:nvGrpSpPr>
        <p:grpSpPr bwMode="auto">
          <a:xfrm>
            <a:off x="263525" y="2746375"/>
            <a:ext cx="1824038" cy="817563"/>
            <a:chOff x="90" y="3210"/>
            <a:chExt cx="1133" cy="515"/>
          </a:xfrm>
        </p:grpSpPr>
        <p:grpSp>
          <p:nvGrpSpPr>
            <p:cNvPr id="37897" name="Group 9">
              <a:extLst>
                <a:ext uri="{FF2B5EF4-FFF2-40B4-BE49-F238E27FC236}">
                  <a16:creationId xmlns:a16="http://schemas.microsoft.com/office/drawing/2014/main" id="{8E59E3ED-5C76-CFE2-CC6A-C74C84417715}"/>
                </a:ext>
              </a:extLst>
            </p:cNvPr>
            <p:cNvGrpSpPr>
              <a:grpSpLocks/>
            </p:cNvGrpSpPr>
            <p:nvPr/>
          </p:nvGrpSpPr>
          <p:grpSpPr bwMode="auto">
            <a:xfrm>
              <a:off x="90" y="3210"/>
              <a:ext cx="1062" cy="288"/>
              <a:chOff x="113" y="2121"/>
              <a:chExt cx="1062" cy="288"/>
            </a:xfrm>
          </p:grpSpPr>
          <p:graphicFrame>
            <p:nvGraphicFramePr>
              <p:cNvPr id="37901" name="Object 10">
                <a:extLst>
                  <a:ext uri="{FF2B5EF4-FFF2-40B4-BE49-F238E27FC236}">
                    <a16:creationId xmlns:a16="http://schemas.microsoft.com/office/drawing/2014/main" id="{9E11C473-3C60-57B4-DD54-51EDADBC203E}"/>
                  </a:ext>
                </a:extLst>
              </p:cNvPr>
              <p:cNvGraphicFramePr>
                <a:graphicFrameLocks noChangeAspect="1"/>
              </p:cNvGraphicFramePr>
              <p:nvPr/>
            </p:nvGraphicFramePr>
            <p:xfrm>
              <a:off x="113" y="2183"/>
              <a:ext cx="272" cy="183"/>
            </p:xfrm>
            <a:graphic>
              <a:graphicData uri="http://schemas.openxmlformats.org/presentationml/2006/ole">
                <mc:AlternateContent xmlns:mc="http://schemas.openxmlformats.org/markup-compatibility/2006">
                  <mc:Choice xmlns:v="urn:schemas-microsoft-com:vml" Requires="v">
                    <p:oleObj name="公式" r:id="rId4" imgW="431613" imgH="291973" progId="Equation.3">
                      <p:embed/>
                    </p:oleObj>
                  </mc:Choice>
                  <mc:Fallback>
                    <p:oleObj name="公式" r:id="rId4" imgW="431613" imgH="291973"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 y="2183"/>
                            <a:ext cx="2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2" name="Rectangle 11">
                <a:extLst>
                  <a:ext uri="{FF2B5EF4-FFF2-40B4-BE49-F238E27FC236}">
                    <a16:creationId xmlns:a16="http://schemas.microsoft.com/office/drawing/2014/main" id="{318FEDB2-36AD-1A73-79CE-A3391A758AEC}"/>
                  </a:ext>
                </a:extLst>
              </p:cNvPr>
              <p:cNvSpPr>
                <a:spLocks noChangeArrowheads="1"/>
              </p:cNvSpPr>
              <p:nvPr/>
            </p:nvSpPr>
            <p:spPr bwMode="auto">
              <a:xfrm>
                <a:off x="272" y="2121"/>
                <a:ext cx="9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 =0:</a:t>
                </a:r>
                <a:r>
                  <a:rPr lang="zh-CN" altLang="en-US" sz="2000">
                    <a:solidFill>
                      <a:srgbClr val="000066"/>
                    </a:solidFill>
                    <a:latin typeface="Times New Roman" panose="02020603050405020304" pitchFamily="18" charset="0"/>
                    <a:ea typeface="楷体_GB2312" pitchFamily="49" charset="-122"/>
                    <a:cs typeface="宋体" panose="02010600030101010101" pitchFamily="2" charset="-122"/>
                  </a:rPr>
                  <a:t>写操作</a:t>
                </a:r>
              </a:p>
            </p:txBody>
          </p:sp>
        </p:grpSp>
        <p:grpSp>
          <p:nvGrpSpPr>
            <p:cNvPr id="37898" name="Group 12">
              <a:extLst>
                <a:ext uri="{FF2B5EF4-FFF2-40B4-BE49-F238E27FC236}">
                  <a16:creationId xmlns:a16="http://schemas.microsoft.com/office/drawing/2014/main" id="{4DBED13C-0054-EF4D-14B5-50C9D0CB9AF0}"/>
                </a:ext>
              </a:extLst>
            </p:cNvPr>
            <p:cNvGrpSpPr>
              <a:grpSpLocks/>
            </p:cNvGrpSpPr>
            <p:nvPr/>
          </p:nvGrpSpPr>
          <p:grpSpPr bwMode="auto">
            <a:xfrm>
              <a:off x="90" y="3437"/>
              <a:ext cx="1133" cy="288"/>
              <a:chOff x="113" y="2319"/>
              <a:chExt cx="1133" cy="288"/>
            </a:xfrm>
          </p:grpSpPr>
          <p:sp>
            <p:nvSpPr>
              <p:cNvPr id="37899" name="Rectangle 13">
                <a:extLst>
                  <a:ext uri="{FF2B5EF4-FFF2-40B4-BE49-F238E27FC236}">
                    <a16:creationId xmlns:a16="http://schemas.microsoft.com/office/drawing/2014/main" id="{66B0F241-0EE6-1F46-26D1-54E2594BE27B}"/>
                  </a:ext>
                </a:extLst>
              </p:cNvPr>
              <p:cNvSpPr>
                <a:spLocks noChangeArrowheads="1"/>
              </p:cNvSpPr>
              <p:nvPr/>
            </p:nvSpPr>
            <p:spPr bwMode="auto">
              <a:xfrm>
                <a:off x="295" y="2319"/>
                <a:ext cx="9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 =1:</a:t>
                </a:r>
                <a:r>
                  <a:rPr lang="zh-CN" altLang="en-US" sz="2000">
                    <a:solidFill>
                      <a:srgbClr val="000066"/>
                    </a:solidFill>
                    <a:latin typeface="Times New Roman" panose="02020603050405020304" pitchFamily="18" charset="0"/>
                    <a:ea typeface="楷体_GB2312" pitchFamily="49" charset="-122"/>
                    <a:cs typeface="宋体" panose="02010600030101010101" pitchFamily="2" charset="-122"/>
                  </a:rPr>
                  <a:t>读操作</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 </a:t>
                </a:r>
              </a:p>
            </p:txBody>
          </p:sp>
          <p:graphicFrame>
            <p:nvGraphicFramePr>
              <p:cNvPr id="37900" name="Object 14">
                <a:extLst>
                  <a:ext uri="{FF2B5EF4-FFF2-40B4-BE49-F238E27FC236}">
                    <a16:creationId xmlns:a16="http://schemas.microsoft.com/office/drawing/2014/main" id="{9819B507-C0D8-4F55-9570-3E89058856C5}"/>
                  </a:ext>
                </a:extLst>
              </p:cNvPr>
              <p:cNvGraphicFramePr>
                <a:graphicFrameLocks noChangeAspect="1"/>
              </p:cNvGraphicFramePr>
              <p:nvPr/>
            </p:nvGraphicFramePr>
            <p:xfrm>
              <a:off x="113" y="2387"/>
              <a:ext cx="272" cy="183"/>
            </p:xfrm>
            <a:graphic>
              <a:graphicData uri="http://schemas.openxmlformats.org/presentationml/2006/ole">
                <mc:AlternateContent xmlns:mc="http://schemas.openxmlformats.org/markup-compatibility/2006">
                  <mc:Choice xmlns:v="urn:schemas-microsoft-com:vml" Requires="v">
                    <p:oleObj name="公式" r:id="rId6" imgW="431613" imgH="291973" progId="Equation.3">
                      <p:embed/>
                    </p:oleObj>
                  </mc:Choice>
                  <mc:Fallback>
                    <p:oleObj name="公式" r:id="rId6" imgW="431613" imgH="291973"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 y="2387"/>
                            <a:ext cx="2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396303" name="AutoShape 15">
            <a:extLst>
              <a:ext uri="{FF2B5EF4-FFF2-40B4-BE49-F238E27FC236}">
                <a16:creationId xmlns:a16="http://schemas.microsoft.com/office/drawing/2014/main" id="{870586A7-6414-D835-A2BB-A9F87364F2EC}"/>
              </a:ext>
            </a:extLst>
          </p:cNvPr>
          <p:cNvSpPr>
            <a:spLocks noChangeArrowheads="1"/>
          </p:cNvSpPr>
          <p:nvPr/>
        </p:nvSpPr>
        <p:spPr bwMode="auto">
          <a:xfrm>
            <a:off x="-107950" y="4940300"/>
            <a:ext cx="4564063" cy="758825"/>
          </a:xfrm>
          <a:prstGeom prst="wedgeRoundRectCallout">
            <a:avLst>
              <a:gd name="adj1" fmla="val 51602"/>
              <a:gd name="adj2" fmla="val -155023"/>
              <a:gd name="adj3" fmla="val 16667"/>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ahoma" panose="020B0604030504040204" pitchFamily="34" charset="0"/>
                <a:ea typeface="楷体_GB2312" pitchFamily="49" charset="-122"/>
              </a:rPr>
              <a:t>寄存各种使能控制信号，生成最终的内部读写控制信号；</a:t>
            </a:r>
          </a:p>
        </p:txBody>
      </p:sp>
      <p:sp>
        <p:nvSpPr>
          <p:cNvPr id="396304" name="AutoShape 16">
            <a:extLst>
              <a:ext uri="{FF2B5EF4-FFF2-40B4-BE49-F238E27FC236}">
                <a16:creationId xmlns:a16="http://schemas.microsoft.com/office/drawing/2014/main" id="{881C2827-2AB3-0597-72A7-EF0114A1C6E8}"/>
              </a:ext>
            </a:extLst>
          </p:cNvPr>
          <p:cNvSpPr>
            <a:spLocks noChangeArrowheads="1"/>
          </p:cNvSpPr>
          <p:nvPr/>
        </p:nvSpPr>
        <p:spPr bwMode="auto">
          <a:xfrm>
            <a:off x="5976938" y="512763"/>
            <a:ext cx="2227262" cy="758825"/>
          </a:xfrm>
          <a:prstGeom prst="wedgeRoundRectCallout">
            <a:avLst>
              <a:gd name="adj1" fmla="val -100963"/>
              <a:gd name="adj2" fmla="val 170292"/>
              <a:gd name="adj3" fmla="val 16667"/>
            </a:avLst>
          </a:prstGeom>
          <a:solidFill>
            <a:srgbClr val="FFFFFF"/>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楷体_GB2312" pitchFamily="49" charset="-122"/>
                <a:ea typeface="楷体_GB2312" pitchFamily="49" charset="-122"/>
                <a:cs typeface="宋体" panose="02010600030101010101" pitchFamily="2" charset="-122"/>
              </a:rPr>
              <a:t>2</a:t>
            </a:r>
            <a:r>
              <a:rPr lang="zh-CN" altLang="en-US" sz="2000">
                <a:solidFill>
                  <a:srgbClr val="000066"/>
                </a:solidFill>
                <a:latin typeface="楷体_GB2312" pitchFamily="49" charset="-122"/>
                <a:ea typeface="楷体_GB2312" pitchFamily="49" charset="-122"/>
                <a:cs typeface="宋体" panose="02010600030101010101" pitchFamily="2" charset="-122"/>
              </a:rPr>
              <a:t>位二进制计数器</a:t>
            </a:r>
            <a:r>
              <a:rPr lang="en-US" altLang="zh-CN" sz="2000">
                <a:solidFill>
                  <a:srgbClr val="000066"/>
                </a:solidFill>
                <a:latin typeface="楷体_GB2312" pitchFamily="49" charset="-122"/>
                <a:ea typeface="楷体_GB2312" pitchFamily="49" charset="-122"/>
                <a:cs typeface="宋体" panose="02010600030101010101" pitchFamily="2" charset="-122"/>
              </a:rPr>
              <a:t>, </a:t>
            </a:r>
            <a:r>
              <a:rPr lang="zh-CN" altLang="en-US" sz="2000">
                <a:solidFill>
                  <a:srgbClr val="000066"/>
                </a:solidFill>
                <a:latin typeface="楷体_GB2312" pitchFamily="49" charset="-122"/>
                <a:ea typeface="楷体_GB2312" pitchFamily="49" charset="-122"/>
                <a:cs typeface="宋体" panose="02010600030101010101" pitchFamily="2" charset="-122"/>
              </a:rPr>
              <a:t>处理</a:t>
            </a:r>
            <a:r>
              <a:rPr lang="en-US" altLang="zh-CN" sz="2000">
                <a:solidFill>
                  <a:srgbClr val="000066"/>
                </a:solidFill>
                <a:latin typeface="Times New Roman" panose="02020603050405020304" pitchFamily="18" charset="0"/>
                <a:ea typeface="楷体_GB2312" pitchFamily="49" charset="-122"/>
                <a:cs typeface="宋体" panose="02010600030101010101" pitchFamily="2" charset="-122"/>
              </a:rPr>
              <a:t>A</a:t>
            </a:r>
            <a:r>
              <a:rPr lang="en-US" altLang="zh-CN" sz="2000" baseline="-25000">
                <a:solidFill>
                  <a:srgbClr val="000066"/>
                </a:solidFill>
                <a:latin typeface="Times New Roman" panose="02020603050405020304" pitchFamily="18" charset="0"/>
                <a:ea typeface="楷体_GB2312" pitchFamily="49" charset="-122"/>
                <a:cs typeface="宋体" panose="02010600030101010101" pitchFamily="2" charset="-122"/>
              </a:rPr>
              <a:t>1</a:t>
            </a:r>
            <a:r>
              <a:rPr lang="en-US" altLang="zh-CN" sz="2000">
                <a:solidFill>
                  <a:srgbClr val="000066"/>
                </a:solidFill>
                <a:latin typeface="Times New Roman" panose="02020603050405020304" pitchFamily="18" charset="0"/>
                <a:ea typeface="楷体_GB2312" pitchFamily="49" charset="-122"/>
                <a:cs typeface="宋体" panose="02010600030101010101" pitchFamily="2" charset="-122"/>
              </a:rPr>
              <a:t>A</a:t>
            </a:r>
            <a:r>
              <a:rPr lang="en-US" altLang="zh-CN" sz="2000" baseline="-25000">
                <a:solidFill>
                  <a:srgbClr val="000066"/>
                </a:solidFill>
                <a:latin typeface="Times New Roman" panose="02020603050405020304" pitchFamily="18" charset="0"/>
                <a:ea typeface="楷体_GB2312" pitchFamily="49" charset="-122"/>
                <a:cs typeface="宋体" panose="02010600030101010101" pitchFamily="2" charset="-122"/>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6293"/>
                                        </p:tgtEl>
                                        <p:attrNameLst>
                                          <p:attrName>style.visibility</p:attrName>
                                        </p:attrNameLst>
                                      </p:cBhvr>
                                      <p:to>
                                        <p:strVal val="visible"/>
                                      </p:to>
                                    </p:set>
                                    <p:animEffect transition="in" filter="wipe(up)">
                                      <p:cBhvr>
                                        <p:cTn id="7" dur="500"/>
                                        <p:tgtEl>
                                          <p:spTgt spid="396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6304"/>
                                        </p:tgtEl>
                                        <p:attrNameLst>
                                          <p:attrName>style.visibility</p:attrName>
                                        </p:attrNameLst>
                                      </p:cBhvr>
                                      <p:to>
                                        <p:strVal val="visible"/>
                                      </p:to>
                                    </p:set>
                                    <p:animEffect transition="in" filter="wipe(up)">
                                      <p:cBhvr>
                                        <p:cTn id="12" dur="500"/>
                                        <p:tgtEl>
                                          <p:spTgt spid="3963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6294"/>
                                        </p:tgtEl>
                                        <p:attrNameLst>
                                          <p:attrName>style.visibility</p:attrName>
                                        </p:attrNameLst>
                                      </p:cBhvr>
                                      <p:to>
                                        <p:strVal val="visible"/>
                                      </p:to>
                                    </p:set>
                                    <p:animEffect transition="in" filter="wipe(down)">
                                      <p:cBhvr>
                                        <p:cTn id="17" dur="500"/>
                                        <p:tgtEl>
                                          <p:spTgt spid="3962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6303"/>
                                        </p:tgtEl>
                                        <p:attrNameLst>
                                          <p:attrName>style.visibility</p:attrName>
                                        </p:attrNameLst>
                                      </p:cBhvr>
                                      <p:to>
                                        <p:strVal val="visible"/>
                                      </p:to>
                                    </p:set>
                                    <p:animEffect transition="in" filter="wipe(up)">
                                      <p:cBhvr>
                                        <p:cTn id="22" dur="500"/>
                                        <p:tgtEl>
                                          <p:spTgt spid="3963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6295"/>
                                        </p:tgtEl>
                                        <p:attrNameLst>
                                          <p:attrName>style.visibility</p:attrName>
                                        </p:attrNameLst>
                                      </p:cBhvr>
                                      <p:to>
                                        <p:strVal val="visible"/>
                                      </p:to>
                                    </p:set>
                                    <p:animEffect transition="in" filter="wipe(up)">
                                      <p:cBhvr>
                                        <p:cTn id="27" dur="500"/>
                                        <p:tgtEl>
                                          <p:spTgt spid="3962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396296"/>
                                        </p:tgtEl>
                                        <p:attrNameLst>
                                          <p:attrName>style.visibility</p:attrName>
                                        </p:attrNameLst>
                                      </p:cBhvr>
                                      <p:to>
                                        <p:strVal val="visible"/>
                                      </p:to>
                                    </p:set>
                                    <p:animEffect transition="in" filter="strips(downRight)">
                                      <p:cBhvr>
                                        <p:cTn id="32" dur="500"/>
                                        <p:tgtEl>
                                          <p:spTgt spid="396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3" grpId="0" animBg="1"/>
      <p:bldP spid="396294" grpId="0" animBg="1"/>
      <p:bldP spid="396295" grpId="0" animBg="1"/>
      <p:bldP spid="396303" grpId="0" animBg="1"/>
      <p:bldP spid="39630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283621C7-00B5-6D47-7952-FD1C21EC1FFD}"/>
              </a:ext>
            </a:extLst>
          </p:cNvPr>
          <p:cNvSpPr>
            <a:spLocks noChangeArrowheads="1"/>
          </p:cNvSpPr>
          <p:nvPr/>
        </p:nvSpPr>
        <p:spPr bwMode="auto">
          <a:xfrm>
            <a:off x="719138" y="404813"/>
            <a:ext cx="3421062" cy="466725"/>
          </a:xfrm>
          <a:prstGeom prst="rect">
            <a:avLst/>
          </a:prstGeom>
          <a:solidFill>
            <a:srgbClr val="FFFFFF">
              <a:alpha val="0"/>
            </a:srgbClr>
          </a:solidFill>
          <a:ln w="9525">
            <a:solidFill>
              <a:srgbClr val="70B8D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FF0000"/>
                </a:solidFill>
                <a:latin typeface="Times New Roman" panose="02020603050405020304" pitchFamily="18" charset="0"/>
                <a:ea typeface="楷体_GB2312" pitchFamily="49" charset="-122"/>
                <a:cs typeface="Times New Roman" panose="02020603050405020304" pitchFamily="18" charset="0"/>
              </a:rPr>
              <a:t>ADV</a:t>
            </a:r>
            <a:r>
              <a:rPr lang="en-US" altLang="zh-CN" sz="2400">
                <a:solidFill>
                  <a:srgbClr val="FF0000"/>
                </a:solidFill>
                <a:latin typeface="Times New Roman" panose="02020603050405020304" pitchFamily="18" charset="0"/>
                <a:ea typeface="楷体_GB2312" pitchFamily="49" charset="-122"/>
                <a:cs typeface="宋体" panose="02010600030101010101" pitchFamily="2" charset="-122"/>
              </a:rPr>
              <a:t>=0:</a:t>
            </a:r>
            <a:r>
              <a:rPr lang="zh-CN" altLang="en-US" sz="2400">
                <a:solidFill>
                  <a:srgbClr val="FF0000"/>
                </a:solidFill>
                <a:latin typeface="Times New Roman" panose="02020603050405020304" pitchFamily="18" charset="0"/>
                <a:ea typeface="楷体_GB2312" pitchFamily="49" charset="-122"/>
                <a:cs typeface="宋体" panose="02010600030101010101" pitchFamily="2" charset="-122"/>
              </a:rPr>
              <a:t>普通模式读写</a:t>
            </a:r>
          </a:p>
        </p:txBody>
      </p:sp>
      <p:grpSp>
        <p:nvGrpSpPr>
          <p:cNvPr id="38915" name="Group 7">
            <a:extLst>
              <a:ext uri="{FF2B5EF4-FFF2-40B4-BE49-F238E27FC236}">
                <a16:creationId xmlns:a16="http://schemas.microsoft.com/office/drawing/2014/main" id="{81973B09-387F-7D18-4DDF-D4BA2D34F229}"/>
              </a:ext>
            </a:extLst>
          </p:cNvPr>
          <p:cNvGrpSpPr>
            <a:grpSpLocks/>
          </p:cNvGrpSpPr>
          <p:nvPr/>
        </p:nvGrpSpPr>
        <p:grpSpPr bwMode="auto">
          <a:xfrm>
            <a:off x="1331913" y="1566863"/>
            <a:ext cx="2409825" cy="457200"/>
            <a:chOff x="3175" y="534"/>
            <a:chExt cx="1518" cy="288"/>
          </a:xfrm>
        </p:grpSpPr>
        <p:sp>
          <p:nvSpPr>
            <p:cNvPr id="38925" name="Rectangle 8">
              <a:extLst>
                <a:ext uri="{FF2B5EF4-FFF2-40B4-BE49-F238E27FC236}">
                  <a16:creationId xmlns:a16="http://schemas.microsoft.com/office/drawing/2014/main" id="{3276223D-C156-B7C0-2F43-74F6E9D1A097}"/>
                </a:ext>
              </a:extLst>
            </p:cNvPr>
            <p:cNvSpPr>
              <a:spLocks noChangeArrowheads="1"/>
            </p:cNvSpPr>
            <p:nvPr/>
          </p:nvSpPr>
          <p:spPr bwMode="auto">
            <a:xfrm>
              <a:off x="3447" y="534"/>
              <a:ext cx="1246" cy="288"/>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=0:</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写操作</a:t>
              </a:r>
            </a:p>
          </p:txBody>
        </p:sp>
        <p:grpSp>
          <p:nvGrpSpPr>
            <p:cNvPr id="38926" name="Group 9">
              <a:extLst>
                <a:ext uri="{FF2B5EF4-FFF2-40B4-BE49-F238E27FC236}">
                  <a16:creationId xmlns:a16="http://schemas.microsoft.com/office/drawing/2014/main" id="{644BFF22-B95E-E3D3-6FA9-4BEA1CE57BAF}"/>
                </a:ext>
              </a:extLst>
            </p:cNvPr>
            <p:cNvGrpSpPr>
              <a:grpSpLocks/>
            </p:cNvGrpSpPr>
            <p:nvPr/>
          </p:nvGrpSpPr>
          <p:grpSpPr bwMode="auto">
            <a:xfrm>
              <a:off x="3175" y="559"/>
              <a:ext cx="453" cy="238"/>
              <a:chOff x="3175" y="559"/>
              <a:chExt cx="453" cy="238"/>
            </a:xfrm>
          </p:grpSpPr>
          <p:sp>
            <p:nvSpPr>
              <p:cNvPr id="38927" name="AutoShape 10">
                <a:extLst>
                  <a:ext uri="{FF2B5EF4-FFF2-40B4-BE49-F238E27FC236}">
                    <a16:creationId xmlns:a16="http://schemas.microsoft.com/office/drawing/2014/main" id="{7CA32E58-6FA8-F7C9-39A6-7A0EE113A77E}"/>
                  </a:ext>
                </a:extLst>
              </p:cNvPr>
              <p:cNvSpPr>
                <a:spLocks noChangeAspect="1" noChangeArrowheads="1" noTextEdit="1"/>
              </p:cNvSpPr>
              <p:nvPr/>
            </p:nvSpPr>
            <p:spPr bwMode="auto">
              <a:xfrm>
                <a:off x="3175" y="559"/>
                <a:ext cx="453" cy="236"/>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28" name="Line 11">
                <a:extLst>
                  <a:ext uri="{FF2B5EF4-FFF2-40B4-BE49-F238E27FC236}">
                    <a16:creationId xmlns:a16="http://schemas.microsoft.com/office/drawing/2014/main" id="{D0087B98-9198-9BFE-14CA-4078D8E8D0D9}"/>
                  </a:ext>
                </a:extLst>
              </p:cNvPr>
              <p:cNvSpPr>
                <a:spLocks noChangeShapeType="1"/>
              </p:cNvSpPr>
              <p:nvPr/>
            </p:nvSpPr>
            <p:spPr bwMode="auto">
              <a:xfrm>
                <a:off x="3202" y="584"/>
                <a:ext cx="22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Rectangle 12">
                <a:extLst>
                  <a:ext uri="{FF2B5EF4-FFF2-40B4-BE49-F238E27FC236}">
                    <a16:creationId xmlns:a16="http://schemas.microsoft.com/office/drawing/2014/main" id="{D1429B91-1798-4C69-E55C-7E2E01180B42}"/>
                  </a:ext>
                </a:extLst>
              </p:cNvPr>
              <p:cNvSpPr>
                <a:spLocks noChangeArrowheads="1"/>
              </p:cNvSpPr>
              <p:nvPr/>
            </p:nvSpPr>
            <p:spPr bwMode="auto">
              <a:xfrm>
                <a:off x="3175" y="595"/>
                <a:ext cx="262" cy="202"/>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100" i="1">
                    <a:solidFill>
                      <a:srgbClr val="000000"/>
                    </a:solidFill>
                    <a:latin typeface="Times New Roman" panose="02020603050405020304" pitchFamily="18" charset="0"/>
                  </a:rPr>
                  <a:t>WE</a:t>
                </a:r>
                <a:endParaRPr lang="en-US" altLang="zh-CN" sz="2400" b="0">
                  <a:latin typeface="Tahoma" panose="020B0604030504040204" pitchFamily="34" charset="0"/>
                </a:endParaRPr>
              </a:p>
            </p:txBody>
          </p:sp>
        </p:grpSp>
      </p:grpSp>
      <p:grpSp>
        <p:nvGrpSpPr>
          <p:cNvPr id="38916" name="Group 13">
            <a:extLst>
              <a:ext uri="{FF2B5EF4-FFF2-40B4-BE49-F238E27FC236}">
                <a16:creationId xmlns:a16="http://schemas.microsoft.com/office/drawing/2014/main" id="{8EF79ED9-1F7C-DE42-AF66-074772088993}"/>
              </a:ext>
            </a:extLst>
          </p:cNvPr>
          <p:cNvGrpSpPr>
            <a:grpSpLocks/>
          </p:cNvGrpSpPr>
          <p:nvPr/>
        </p:nvGrpSpPr>
        <p:grpSpPr bwMode="auto">
          <a:xfrm>
            <a:off x="3563938" y="1566863"/>
            <a:ext cx="2409825" cy="457200"/>
            <a:chOff x="3175" y="534"/>
            <a:chExt cx="1518" cy="288"/>
          </a:xfrm>
        </p:grpSpPr>
        <p:sp>
          <p:nvSpPr>
            <p:cNvPr id="38920" name="Rectangle 14">
              <a:extLst>
                <a:ext uri="{FF2B5EF4-FFF2-40B4-BE49-F238E27FC236}">
                  <a16:creationId xmlns:a16="http://schemas.microsoft.com/office/drawing/2014/main" id="{781FC47F-CCEA-8AD8-2007-40C07D2ACFD6}"/>
                </a:ext>
              </a:extLst>
            </p:cNvPr>
            <p:cNvSpPr>
              <a:spLocks noChangeArrowheads="1"/>
            </p:cNvSpPr>
            <p:nvPr/>
          </p:nvSpPr>
          <p:spPr bwMode="auto">
            <a:xfrm>
              <a:off x="3447" y="534"/>
              <a:ext cx="1246" cy="288"/>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=1:</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读操作</a:t>
              </a:r>
            </a:p>
          </p:txBody>
        </p:sp>
        <p:grpSp>
          <p:nvGrpSpPr>
            <p:cNvPr id="38921" name="Group 15">
              <a:extLst>
                <a:ext uri="{FF2B5EF4-FFF2-40B4-BE49-F238E27FC236}">
                  <a16:creationId xmlns:a16="http://schemas.microsoft.com/office/drawing/2014/main" id="{70C0AB91-2F5B-ECBE-8EC3-D5B0C90EF943}"/>
                </a:ext>
              </a:extLst>
            </p:cNvPr>
            <p:cNvGrpSpPr>
              <a:grpSpLocks/>
            </p:cNvGrpSpPr>
            <p:nvPr/>
          </p:nvGrpSpPr>
          <p:grpSpPr bwMode="auto">
            <a:xfrm>
              <a:off x="3175" y="559"/>
              <a:ext cx="453" cy="238"/>
              <a:chOff x="3175" y="559"/>
              <a:chExt cx="453" cy="238"/>
            </a:xfrm>
          </p:grpSpPr>
          <p:sp>
            <p:nvSpPr>
              <p:cNvPr id="38922" name="AutoShape 16">
                <a:extLst>
                  <a:ext uri="{FF2B5EF4-FFF2-40B4-BE49-F238E27FC236}">
                    <a16:creationId xmlns:a16="http://schemas.microsoft.com/office/drawing/2014/main" id="{76C74E9B-4623-E519-D3C7-412C8DCEE94D}"/>
                  </a:ext>
                </a:extLst>
              </p:cNvPr>
              <p:cNvSpPr>
                <a:spLocks noChangeAspect="1" noChangeArrowheads="1" noTextEdit="1"/>
              </p:cNvSpPr>
              <p:nvPr/>
            </p:nvSpPr>
            <p:spPr bwMode="auto">
              <a:xfrm>
                <a:off x="3175" y="559"/>
                <a:ext cx="453" cy="236"/>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23" name="Line 17">
                <a:extLst>
                  <a:ext uri="{FF2B5EF4-FFF2-40B4-BE49-F238E27FC236}">
                    <a16:creationId xmlns:a16="http://schemas.microsoft.com/office/drawing/2014/main" id="{C2C0CE5A-28C9-DF6A-BBB0-0E5E20D4B426}"/>
                  </a:ext>
                </a:extLst>
              </p:cNvPr>
              <p:cNvSpPr>
                <a:spLocks noChangeShapeType="1"/>
              </p:cNvSpPr>
              <p:nvPr/>
            </p:nvSpPr>
            <p:spPr bwMode="auto">
              <a:xfrm>
                <a:off x="3202" y="584"/>
                <a:ext cx="222"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Rectangle 18">
                <a:extLst>
                  <a:ext uri="{FF2B5EF4-FFF2-40B4-BE49-F238E27FC236}">
                    <a16:creationId xmlns:a16="http://schemas.microsoft.com/office/drawing/2014/main" id="{1846A436-6669-50B7-1269-5AD6FB276A29}"/>
                  </a:ext>
                </a:extLst>
              </p:cNvPr>
              <p:cNvSpPr>
                <a:spLocks noChangeArrowheads="1"/>
              </p:cNvSpPr>
              <p:nvPr/>
            </p:nvSpPr>
            <p:spPr bwMode="auto">
              <a:xfrm>
                <a:off x="3175" y="595"/>
                <a:ext cx="262" cy="202"/>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100" i="1">
                    <a:solidFill>
                      <a:srgbClr val="000000"/>
                    </a:solidFill>
                    <a:latin typeface="Times New Roman" panose="02020603050405020304" pitchFamily="18" charset="0"/>
                  </a:rPr>
                  <a:t>WE</a:t>
                </a:r>
                <a:endParaRPr lang="en-US" altLang="zh-CN" sz="2400" b="0">
                  <a:latin typeface="Tahoma" panose="020B0604030504040204" pitchFamily="34" charset="0"/>
                </a:endParaRPr>
              </a:p>
            </p:txBody>
          </p:sp>
        </p:grpSp>
      </p:grpSp>
      <p:sp>
        <p:nvSpPr>
          <p:cNvPr id="397331" name="Rectangle 19">
            <a:extLst>
              <a:ext uri="{FF2B5EF4-FFF2-40B4-BE49-F238E27FC236}">
                <a16:creationId xmlns:a16="http://schemas.microsoft.com/office/drawing/2014/main" id="{C6ECF01C-00BE-00F4-F6D6-E46233650AE7}"/>
              </a:ext>
            </a:extLst>
          </p:cNvPr>
          <p:cNvSpPr>
            <a:spLocks noChangeArrowheads="1"/>
          </p:cNvSpPr>
          <p:nvPr/>
        </p:nvSpPr>
        <p:spPr bwMode="auto">
          <a:xfrm>
            <a:off x="755650" y="2163763"/>
            <a:ext cx="7956550" cy="83185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普通模式读写：地址直接送到地址译码器，不受丛发控制逻辑电路影响，按外部给定地址进行读</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写</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操作。</a:t>
            </a:r>
          </a:p>
        </p:txBody>
      </p:sp>
      <p:sp>
        <p:nvSpPr>
          <p:cNvPr id="397352" name="Rectangle 40">
            <a:extLst>
              <a:ext uri="{FF2B5EF4-FFF2-40B4-BE49-F238E27FC236}">
                <a16:creationId xmlns:a16="http://schemas.microsoft.com/office/drawing/2014/main" id="{BC6F932C-0BD3-C3FD-10B1-6F3BBE49A02D}"/>
              </a:ext>
            </a:extLst>
          </p:cNvPr>
          <p:cNvSpPr>
            <a:spLocks noChangeArrowheads="1"/>
          </p:cNvSpPr>
          <p:nvPr/>
        </p:nvSpPr>
        <p:spPr bwMode="auto">
          <a:xfrm>
            <a:off x="684213" y="3465513"/>
            <a:ext cx="3671887" cy="466725"/>
          </a:xfrm>
          <a:prstGeom prst="rect">
            <a:avLst/>
          </a:prstGeom>
          <a:solidFill>
            <a:srgbClr val="FFFFFF">
              <a:alpha val="0"/>
            </a:srgbClr>
          </a:solidFill>
          <a:ln w="9525">
            <a:solidFill>
              <a:srgbClr val="DE06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 </a:t>
            </a:r>
            <a:r>
              <a:rPr lang="en-US" altLang="zh-CN" sz="2400" i="1">
                <a:solidFill>
                  <a:srgbClr val="FF0000"/>
                </a:solidFill>
                <a:latin typeface="Times New Roman" panose="02020603050405020304" pitchFamily="18" charset="0"/>
                <a:ea typeface="楷体_GB2312" pitchFamily="49" charset="-122"/>
                <a:cs typeface="Times New Roman" panose="02020603050405020304" pitchFamily="18" charset="0"/>
              </a:rPr>
              <a:t>ADV</a:t>
            </a:r>
            <a:r>
              <a:rPr lang="en-US" altLang="zh-CN" sz="2400">
                <a:solidFill>
                  <a:srgbClr val="FF0000"/>
                </a:solidFill>
                <a:latin typeface="Times New Roman" panose="02020603050405020304" pitchFamily="18" charset="0"/>
                <a:ea typeface="楷体_GB2312" pitchFamily="49" charset="-122"/>
                <a:cs typeface="宋体" panose="02010600030101010101" pitchFamily="2" charset="-122"/>
              </a:rPr>
              <a:t>=1:</a:t>
            </a:r>
            <a:r>
              <a:rPr lang="zh-CN" altLang="en-US" sz="2400">
                <a:solidFill>
                  <a:srgbClr val="FF0000"/>
                </a:solidFill>
                <a:latin typeface="Times New Roman" panose="02020603050405020304" pitchFamily="18" charset="0"/>
                <a:ea typeface="楷体_GB2312" pitchFamily="49" charset="-122"/>
                <a:cs typeface="宋体" panose="02010600030101010101" pitchFamily="2" charset="-122"/>
              </a:rPr>
              <a:t>丛发模式读写</a:t>
            </a:r>
          </a:p>
        </p:txBody>
      </p:sp>
      <p:sp>
        <p:nvSpPr>
          <p:cNvPr id="397353" name="Rectangle 41">
            <a:extLst>
              <a:ext uri="{FF2B5EF4-FFF2-40B4-BE49-F238E27FC236}">
                <a16:creationId xmlns:a16="http://schemas.microsoft.com/office/drawing/2014/main" id="{B961BF52-D6B7-B143-3E12-1014154001DA}"/>
              </a:ext>
            </a:extLst>
          </p:cNvPr>
          <p:cNvSpPr>
            <a:spLocks noChangeArrowheads="1"/>
          </p:cNvSpPr>
          <p:nvPr/>
        </p:nvSpPr>
        <p:spPr bwMode="auto">
          <a:xfrm>
            <a:off x="684213" y="4005263"/>
            <a:ext cx="8064500" cy="213677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40000"/>
              </a:lnSpc>
            </a:pP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丛发模式读写：地址寄存器不接受外部新地址，在其原有的地址上，由丛发计数器加</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1</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产生新地址。因此，可产生</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4</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个不同的地址。若超过</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4</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个</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CP</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后，</a:t>
            </a:r>
            <a:r>
              <a:rPr lang="en-US" altLang="zh-CN" sz="2400" i="1">
                <a:solidFill>
                  <a:srgbClr val="FF0000"/>
                </a:solidFill>
                <a:latin typeface="Times New Roman" panose="02020603050405020304" pitchFamily="18" charset="0"/>
                <a:ea typeface="楷体_GB2312" pitchFamily="49" charset="-122"/>
                <a:cs typeface="宋体" panose="02010600030101010101" pitchFamily="2" charset="-122"/>
              </a:rPr>
              <a:t>ADV</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仍为</a:t>
            </a:r>
            <a:r>
              <a:rPr lang="en-US" altLang="zh-CN" sz="2400">
                <a:solidFill>
                  <a:srgbClr val="000066"/>
                </a:solidFill>
                <a:latin typeface="Times New Roman" panose="02020603050405020304" pitchFamily="18" charset="0"/>
                <a:ea typeface="楷体_GB2312" pitchFamily="49" charset="-122"/>
                <a:cs typeface="宋体" panose="02010600030101010101" pitchFamily="2" charset="-122"/>
              </a:rPr>
              <a:t>1</a:t>
            </a:r>
            <a:r>
              <a:rPr lang="zh-CN" altLang="en-US" sz="2400">
                <a:solidFill>
                  <a:srgbClr val="000066"/>
                </a:solidFill>
                <a:latin typeface="Times New Roman" panose="02020603050405020304" pitchFamily="18" charset="0"/>
                <a:ea typeface="楷体_GB2312" pitchFamily="49" charset="-122"/>
                <a:cs typeface="宋体" panose="02010600030101010101" pitchFamily="2" charset="-122"/>
              </a:rPr>
              <a:t>，则丛发计数器循环计数。地址总线让出。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7331"/>
                                        </p:tgtEl>
                                        <p:attrNameLst>
                                          <p:attrName>style.visibility</p:attrName>
                                        </p:attrNameLst>
                                      </p:cBhvr>
                                      <p:to>
                                        <p:strVal val="visible"/>
                                      </p:to>
                                    </p:set>
                                    <p:animEffect transition="in" filter="wipe(up)">
                                      <p:cBhvr>
                                        <p:cTn id="7" dur="500"/>
                                        <p:tgtEl>
                                          <p:spTgt spid="397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7352"/>
                                        </p:tgtEl>
                                        <p:attrNameLst>
                                          <p:attrName>style.visibility</p:attrName>
                                        </p:attrNameLst>
                                      </p:cBhvr>
                                      <p:to>
                                        <p:strVal val="visible"/>
                                      </p:to>
                                    </p:set>
                                    <p:animEffect transition="in" filter="wipe(left)">
                                      <p:cBhvr>
                                        <p:cTn id="12" dur="500"/>
                                        <p:tgtEl>
                                          <p:spTgt spid="397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7353"/>
                                        </p:tgtEl>
                                        <p:attrNameLst>
                                          <p:attrName>style.visibility</p:attrName>
                                        </p:attrNameLst>
                                      </p:cBhvr>
                                      <p:to>
                                        <p:strVal val="visible"/>
                                      </p:to>
                                    </p:set>
                                    <p:animEffect transition="in" filter="wipe(up)">
                                      <p:cBhvr>
                                        <p:cTn id="17" dur="500"/>
                                        <p:tgtEl>
                                          <p:spTgt spid="397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31" grpId="0" animBg="1"/>
      <p:bldP spid="397352" grpId="0" animBg="1"/>
      <p:bldP spid="3973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C1A0A1E3-B399-1650-6DE2-192867C845F8}"/>
              </a:ext>
            </a:extLst>
          </p:cNvPr>
          <p:cNvSpPr>
            <a:spLocks noChangeArrowheads="1"/>
          </p:cNvSpPr>
          <p:nvPr/>
        </p:nvSpPr>
        <p:spPr bwMode="auto">
          <a:xfrm>
            <a:off x="827088" y="1700213"/>
            <a:ext cx="7812087"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lang="zh-CN" altLang="en-US" sz="2400">
                <a:solidFill>
                  <a:srgbClr val="000066"/>
                </a:solidFill>
                <a:latin typeface="Times New Roman" panose="02020603050405020304" pitchFamily="18" charset="0"/>
                <a:ea typeface="楷体_GB2312" pitchFamily="49" charset="-122"/>
              </a:rPr>
              <a:t>在由</a:t>
            </a:r>
            <a:r>
              <a:rPr lang="en-US" altLang="zh-CN" sz="2400">
                <a:solidFill>
                  <a:srgbClr val="000066"/>
                </a:solidFill>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构成的计算机系统中，由于在时钟有效沿到来时，地址、数据、控制等信号被锁存到</a:t>
            </a:r>
            <a:r>
              <a:rPr lang="en-US" altLang="zh-CN" sz="2400">
                <a:solidFill>
                  <a:srgbClr val="000066"/>
                </a:solidFill>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内部的寄存器中，因此读写过程的延时等待均在时钟作用下，由</a:t>
            </a:r>
            <a:r>
              <a:rPr lang="en-US" altLang="zh-CN" sz="2400">
                <a:solidFill>
                  <a:srgbClr val="000066"/>
                </a:solidFill>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内部控制完成。此时，系统中的微处理器在读写</a:t>
            </a:r>
            <a:r>
              <a:rPr lang="en-US" altLang="zh-CN" sz="2400">
                <a:solidFill>
                  <a:srgbClr val="000066"/>
                </a:solidFill>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的同时，可以处理其他任务，从而提高了整个系统的工作速度。</a:t>
            </a:r>
            <a:r>
              <a:rPr lang="zh-CN" altLang="en-US" sz="2400" b="0">
                <a:solidFill>
                  <a:srgbClr val="000066"/>
                </a:solidFill>
                <a:latin typeface="Times New Roman" panose="02020603050405020304" pitchFamily="18" charset="0"/>
                <a:ea typeface="楷体_GB2312" pitchFamily="49" charset="-122"/>
              </a:rPr>
              <a:t> </a:t>
            </a:r>
          </a:p>
        </p:txBody>
      </p:sp>
      <p:sp>
        <p:nvSpPr>
          <p:cNvPr id="39939" name="Rectangle 5">
            <a:extLst>
              <a:ext uri="{FF2B5EF4-FFF2-40B4-BE49-F238E27FC236}">
                <a16:creationId xmlns:a16="http://schemas.microsoft.com/office/drawing/2014/main" id="{FCBA7A1C-0B75-C8E0-FB94-A840F08FFA9C}"/>
              </a:ext>
            </a:extLst>
          </p:cNvPr>
          <p:cNvSpPr>
            <a:spLocks noChangeArrowheads="1"/>
          </p:cNvSpPr>
          <p:nvPr/>
        </p:nvSpPr>
        <p:spPr bwMode="auto">
          <a:xfrm>
            <a:off x="935038" y="584200"/>
            <a:ext cx="2471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楷体_GB2312" pitchFamily="49" charset="-122"/>
              </a:rPr>
              <a:t>SSRAM</a:t>
            </a:r>
            <a:r>
              <a:rPr lang="zh-CN" altLang="en-US" sz="2400">
                <a:solidFill>
                  <a:srgbClr val="000066"/>
                </a:solidFill>
                <a:latin typeface="Times New Roman" panose="02020603050405020304" pitchFamily="18" charset="0"/>
                <a:ea typeface="楷体_GB2312" pitchFamily="49" charset="-122"/>
              </a:rPr>
              <a:t>的特点：</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a:extLst>
              <a:ext uri="{FF2B5EF4-FFF2-40B4-BE49-F238E27FC236}">
                <a16:creationId xmlns:a16="http://schemas.microsoft.com/office/drawing/2014/main" id="{CC55BFFF-83FB-44E9-EA81-585DCFF1353B}"/>
              </a:ext>
            </a:extLst>
          </p:cNvPr>
          <p:cNvSpPr>
            <a:spLocks noChangeArrowheads="1"/>
          </p:cNvSpPr>
          <p:nvPr/>
        </p:nvSpPr>
        <p:spPr bwMode="auto">
          <a:xfrm>
            <a:off x="1889125" y="2276475"/>
            <a:ext cx="63500" cy="381000"/>
          </a:xfrm>
          <a:prstGeom prst="rect">
            <a:avLst/>
          </a:prstGeom>
          <a:noFill/>
          <a:ln>
            <a:noFill/>
          </a:ln>
          <a:extLst>
            <a:ext uri="{909E8E84-426E-40DD-AFC4-6F175D3DCCD1}">
              <a14:hiddenFill xmlns:a14="http://schemas.microsoft.com/office/drawing/2010/main">
                <a:solidFill>
                  <a:srgbClr val="FFFFFF">
                    <a:alpha val="0"/>
                  </a:srgbClr>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5000"/>
              </a:lnSpc>
            </a:pPr>
            <a:r>
              <a:rPr lang="en-US" altLang="zh-CN" sz="2000">
                <a:solidFill>
                  <a:srgbClr val="000066"/>
                </a:solidFill>
                <a:latin typeface="Times New Roman" panose="02020603050405020304" pitchFamily="18" charset="0"/>
                <a:ea typeface="楷体_GB2312" pitchFamily="49" charset="-122"/>
              </a:rPr>
              <a:t> </a:t>
            </a:r>
          </a:p>
        </p:txBody>
      </p:sp>
      <p:sp>
        <p:nvSpPr>
          <p:cNvPr id="40963" name="Rectangle 5">
            <a:extLst>
              <a:ext uri="{FF2B5EF4-FFF2-40B4-BE49-F238E27FC236}">
                <a16:creationId xmlns:a16="http://schemas.microsoft.com/office/drawing/2014/main" id="{A4F832B5-9D70-AB92-F3F0-A4A27A71ED1C}"/>
              </a:ext>
            </a:extLst>
          </p:cNvPr>
          <p:cNvSpPr>
            <a:spLocks noChangeArrowheads="1"/>
          </p:cNvSpPr>
          <p:nvPr/>
        </p:nvSpPr>
        <p:spPr bwMode="auto">
          <a:xfrm>
            <a:off x="611188" y="1192213"/>
            <a:ext cx="2625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a:t>
            </a:r>
            <a:r>
              <a:rPr lang="en-US" altLang="zh-CN" sz="2400">
                <a:solidFill>
                  <a:srgbClr val="000066"/>
                </a:solidFill>
                <a:latin typeface="Times New Roman" panose="02020603050405020304" pitchFamily="18" charset="0"/>
                <a:ea typeface="楷体_GB2312" pitchFamily="49" charset="-122"/>
              </a:rPr>
              <a:t>DRAM</a:t>
            </a:r>
            <a:r>
              <a:rPr lang="zh-CN" altLang="en-US" sz="2400">
                <a:solidFill>
                  <a:srgbClr val="000066"/>
                </a:solidFill>
                <a:latin typeface="Times New Roman" panose="02020603050405020304" pitchFamily="18" charset="0"/>
                <a:ea typeface="楷体_GB2312" pitchFamily="49" charset="-122"/>
              </a:rPr>
              <a:t>存储单元</a:t>
            </a:r>
          </a:p>
        </p:txBody>
      </p:sp>
      <p:sp>
        <p:nvSpPr>
          <p:cNvPr id="40964" name="Rectangle 6">
            <a:extLst>
              <a:ext uri="{FF2B5EF4-FFF2-40B4-BE49-F238E27FC236}">
                <a16:creationId xmlns:a16="http://schemas.microsoft.com/office/drawing/2014/main" id="{666FFBD3-466D-E486-5E33-85E09973BAD8}"/>
              </a:ext>
            </a:extLst>
          </p:cNvPr>
          <p:cNvSpPr>
            <a:spLocks noChangeArrowheads="1"/>
          </p:cNvSpPr>
          <p:nvPr/>
        </p:nvSpPr>
        <p:spPr bwMode="auto">
          <a:xfrm>
            <a:off x="2924175" y="2614613"/>
            <a:ext cx="63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5000"/>
              </a:lnSpc>
            </a:pPr>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965" name="Line 7">
            <a:extLst>
              <a:ext uri="{FF2B5EF4-FFF2-40B4-BE49-F238E27FC236}">
                <a16:creationId xmlns:a16="http://schemas.microsoft.com/office/drawing/2014/main" id="{C094D424-098A-801F-1353-C0E60252778E}"/>
              </a:ext>
            </a:extLst>
          </p:cNvPr>
          <p:cNvSpPr>
            <a:spLocks noChangeShapeType="1"/>
          </p:cNvSpPr>
          <p:nvPr/>
        </p:nvSpPr>
        <p:spPr bwMode="auto">
          <a:xfrm>
            <a:off x="5634038" y="4992688"/>
            <a:ext cx="3175" cy="636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6" name="Line 8">
            <a:extLst>
              <a:ext uri="{FF2B5EF4-FFF2-40B4-BE49-F238E27FC236}">
                <a16:creationId xmlns:a16="http://schemas.microsoft.com/office/drawing/2014/main" id="{8A29FE18-F26E-9368-CC1B-7563112508D0}"/>
              </a:ext>
            </a:extLst>
          </p:cNvPr>
          <p:cNvSpPr>
            <a:spLocks noChangeShapeType="1"/>
          </p:cNvSpPr>
          <p:nvPr/>
        </p:nvSpPr>
        <p:spPr bwMode="auto">
          <a:xfrm>
            <a:off x="4003675" y="5649913"/>
            <a:ext cx="2120900"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7" name="Line 10">
            <a:extLst>
              <a:ext uri="{FF2B5EF4-FFF2-40B4-BE49-F238E27FC236}">
                <a16:creationId xmlns:a16="http://schemas.microsoft.com/office/drawing/2014/main" id="{1F940A8E-A0DF-86CA-8C44-892EFB5B4B62}"/>
              </a:ext>
            </a:extLst>
          </p:cNvPr>
          <p:cNvSpPr>
            <a:spLocks noChangeShapeType="1"/>
          </p:cNvSpPr>
          <p:nvPr/>
        </p:nvSpPr>
        <p:spPr bwMode="auto">
          <a:xfrm flipH="1">
            <a:off x="3794125" y="3511550"/>
            <a:ext cx="526732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68" name="Oval 11">
            <a:extLst>
              <a:ext uri="{FF2B5EF4-FFF2-40B4-BE49-F238E27FC236}">
                <a16:creationId xmlns:a16="http://schemas.microsoft.com/office/drawing/2014/main" id="{4AC0333D-20C5-3115-098C-BC86CD17A203}"/>
              </a:ext>
            </a:extLst>
          </p:cNvPr>
          <p:cNvSpPr>
            <a:spLocks noChangeArrowheads="1"/>
          </p:cNvSpPr>
          <p:nvPr/>
        </p:nvSpPr>
        <p:spPr bwMode="auto">
          <a:xfrm>
            <a:off x="6869113" y="2976563"/>
            <a:ext cx="101600" cy="74612"/>
          </a:xfrm>
          <a:prstGeom prst="ellipse">
            <a:avLst/>
          </a:prstGeom>
          <a:solidFill>
            <a:srgbClr val="000000"/>
          </a:solidFill>
          <a:ln w="111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69" name="Line 12">
            <a:extLst>
              <a:ext uri="{FF2B5EF4-FFF2-40B4-BE49-F238E27FC236}">
                <a16:creationId xmlns:a16="http://schemas.microsoft.com/office/drawing/2014/main" id="{D3B60263-4B84-6CBD-C052-C706BFF72D03}"/>
              </a:ext>
            </a:extLst>
          </p:cNvPr>
          <p:cNvSpPr>
            <a:spLocks noChangeShapeType="1"/>
          </p:cNvSpPr>
          <p:nvPr/>
        </p:nvSpPr>
        <p:spPr bwMode="auto">
          <a:xfrm flipV="1">
            <a:off x="3821113" y="2733675"/>
            <a:ext cx="180816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0" name="Line 13">
            <a:extLst>
              <a:ext uri="{FF2B5EF4-FFF2-40B4-BE49-F238E27FC236}">
                <a16:creationId xmlns:a16="http://schemas.microsoft.com/office/drawing/2014/main" id="{08E58DF6-55D4-E881-3791-54CE2856B82A}"/>
              </a:ext>
            </a:extLst>
          </p:cNvPr>
          <p:cNvSpPr>
            <a:spLocks noChangeShapeType="1"/>
          </p:cNvSpPr>
          <p:nvPr/>
        </p:nvSpPr>
        <p:spPr bwMode="auto">
          <a:xfrm>
            <a:off x="6927850" y="2608263"/>
            <a:ext cx="4763" cy="36830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Line 14">
            <a:extLst>
              <a:ext uri="{FF2B5EF4-FFF2-40B4-BE49-F238E27FC236}">
                <a16:creationId xmlns:a16="http://schemas.microsoft.com/office/drawing/2014/main" id="{ED919C12-9197-C76D-711A-89AD097EEBEE}"/>
              </a:ext>
            </a:extLst>
          </p:cNvPr>
          <p:cNvSpPr>
            <a:spLocks noChangeShapeType="1"/>
          </p:cNvSpPr>
          <p:nvPr/>
        </p:nvSpPr>
        <p:spPr bwMode="auto">
          <a:xfrm>
            <a:off x="4822825" y="3017838"/>
            <a:ext cx="3175" cy="19399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2" name="Line 15">
            <a:extLst>
              <a:ext uri="{FF2B5EF4-FFF2-40B4-BE49-F238E27FC236}">
                <a16:creationId xmlns:a16="http://schemas.microsoft.com/office/drawing/2014/main" id="{D1CB03C0-AD2E-575B-B423-CFB12F4771DC}"/>
              </a:ext>
            </a:extLst>
          </p:cNvPr>
          <p:cNvSpPr>
            <a:spLocks noChangeShapeType="1"/>
          </p:cNvSpPr>
          <p:nvPr/>
        </p:nvSpPr>
        <p:spPr bwMode="auto">
          <a:xfrm flipH="1">
            <a:off x="4822825" y="3017838"/>
            <a:ext cx="209391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Line 16">
            <a:extLst>
              <a:ext uri="{FF2B5EF4-FFF2-40B4-BE49-F238E27FC236}">
                <a16:creationId xmlns:a16="http://schemas.microsoft.com/office/drawing/2014/main" id="{E770AA1D-FAB0-5BFD-CB07-C4BF1932B5C9}"/>
              </a:ext>
            </a:extLst>
          </p:cNvPr>
          <p:cNvSpPr>
            <a:spLocks noChangeShapeType="1"/>
          </p:cNvSpPr>
          <p:nvPr/>
        </p:nvSpPr>
        <p:spPr bwMode="auto">
          <a:xfrm flipH="1">
            <a:off x="4035425" y="4957763"/>
            <a:ext cx="20859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4" name="Oval 17">
            <a:extLst>
              <a:ext uri="{FF2B5EF4-FFF2-40B4-BE49-F238E27FC236}">
                <a16:creationId xmlns:a16="http://schemas.microsoft.com/office/drawing/2014/main" id="{74D7299B-B3BE-5D50-6FDF-A68B212973B7}"/>
              </a:ext>
            </a:extLst>
          </p:cNvPr>
          <p:cNvSpPr>
            <a:spLocks noChangeArrowheads="1"/>
          </p:cNvSpPr>
          <p:nvPr/>
        </p:nvSpPr>
        <p:spPr bwMode="auto">
          <a:xfrm>
            <a:off x="4772025" y="4927600"/>
            <a:ext cx="104775" cy="77788"/>
          </a:xfrm>
          <a:prstGeom prst="ellipse">
            <a:avLst/>
          </a:prstGeom>
          <a:solidFill>
            <a:srgbClr val="000000"/>
          </a:solidFill>
          <a:ln w="111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5" name="Rectangle 18">
            <a:extLst>
              <a:ext uri="{FF2B5EF4-FFF2-40B4-BE49-F238E27FC236}">
                <a16:creationId xmlns:a16="http://schemas.microsoft.com/office/drawing/2014/main" id="{8793378C-D823-BF68-5B06-0098EB9041D5}"/>
              </a:ext>
            </a:extLst>
          </p:cNvPr>
          <p:cNvSpPr>
            <a:spLocks noChangeArrowheads="1"/>
          </p:cNvSpPr>
          <p:nvPr/>
        </p:nvSpPr>
        <p:spPr bwMode="auto">
          <a:xfrm>
            <a:off x="8445500" y="4265613"/>
            <a:ext cx="4905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6" name="Rectangle 19">
            <a:extLst>
              <a:ext uri="{FF2B5EF4-FFF2-40B4-BE49-F238E27FC236}">
                <a16:creationId xmlns:a16="http://schemas.microsoft.com/office/drawing/2014/main" id="{5EDF9417-D981-B8E0-4B9B-4460370DE116}"/>
              </a:ext>
            </a:extLst>
          </p:cNvPr>
          <p:cNvSpPr>
            <a:spLocks noChangeArrowheads="1"/>
          </p:cNvSpPr>
          <p:nvPr/>
        </p:nvSpPr>
        <p:spPr bwMode="auto">
          <a:xfrm>
            <a:off x="7275513" y="4221163"/>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7" name="Rectangle 20">
            <a:extLst>
              <a:ext uri="{FF2B5EF4-FFF2-40B4-BE49-F238E27FC236}">
                <a16:creationId xmlns:a16="http://schemas.microsoft.com/office/drawing/2014/main" id="{F487A558-C3BB-F151-29DD-185B57EAA52E}"/>
              </a:ext>
            </a:extLst>
          </p:cNvPr>
          <p:cNvSpPr>
            <a:spLocks noChangeArrowheads="1"/>
          </p:cNvSpPr>
          <p:nvPr/>
        </p:nvSpPr>
        <p:spPr bwMode="auto">
          <a:xfrm>
            <a:off x="7485063" y="4286250"/>
            <a:ext cx="1571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T</a:t>
            </a:r>
            <a:endParaRPr lang="en-US" altLang="zh-CN" sz="2000" b="0">
              <a:latin typeface="Times New Roman" panose="02020603050405020304" pitchFamily="18" charset="0"/>
              <a:ea typeface="楷体_GB2312" pitchFamily="49" charset="-122"/>
            </a:endParaRPr>
          </a:p>
        </p:txBody>
      </p:sp>
      <p:grpSp>
        <p:nvGrpSpPr>
          <p:cNvPr id="40978" name="Group 21">
            <a:extLst>
              <a:ext uri="{FF2B5EF4-FFF2-40B4-BE49-F238E27FC236}">
                <a16:creationId xmlns:a16="http://schemas.microsoft.com/office/drawing/2014/main" id="{ECDE5032-D445-43A5-7A69-E8887C24B086}"/>
              </a:ext>
            </a:extLst>
          </p:cNvPr>
          <p:cNvGrpSpPr>
            <a:grpSpLocks/>
          </p:cNvGrpSpPr>
          <p:nvPr/>
        </p:nvGrpSpPr>
        <p:grpSpPr bwMode="auto">
          <a:xfrm>
            <a:off x="7165975" y="3716338"/>
            <a:ext cx="1871663" cy="1436687"/>
            <a:chOff x="2813" y="2750"/>
            <a:chExt cx="480" cy="484"/>
          </a:xfrm>
        </p:grpSpPr>
        <p:sp>
          <p:nvSpPr>
            <p:cNvPr id="41051" name="Freeform 22">
              <a:extLst>
                <a:ext uri="{FF2B5EF4-FFF2-40B4-BE49-F238E27FC236}">
                  <a16:creationId xmlns:a16="http://schemas.microsoft.com/office/drawing/2014/main" id="{DB9FE86C-5E6D-25AF-05C4-535B3DA887BC}"/>
                </a:ext>
              </a:extLst>
            </p:cNvPr>
            <p:cNvSpPr>
              <a:spLocks/>
            </p:cNvSpPr>
            <p:nvPr/>
          </p:nvSpPr>
          <p:spPr bwMode="auto">
            <a:xfrm>
              <a:off x="3284" y="2750"/>
              <a:ext cx="9" cy="24"/>
            </a:xfrm>
            <a:custGeom>
              <a:avLst/>
              <a:gdLst>
                <a:gd name="T0" fmla="*/ 0 w 20"/>
                <a:gd name="T1" fmla="*/ 0 h 49"/>
                <a:gd name="T2" fmla="*/ 0 w 20"/>
                <a:gd name="T3" fmla="*/ 0 h 49"/>
                <a:gd name="T4" fmla="*/ 0 w 20"/>
                <a:gd name="T5" fmla="*/ 0 h 49"/>
                <a:gd name="T6" fmla="*/ 0 w 20"/>
                <a:gd name="T7" fmla="*/ 0 h 49"/>
                <a:gd name="T8" fmla="*/ 0 w 20"/>
                <a:gd name="T9" fmla="*/ 0 h 49"/>
                <a:gd name="T10" fmla="*/ 0 w 20"/>
                <a:gd name="T11" fmla="*/ 0 h 49"/>
                <a:gd name="T12" fmla="*/ 0 w 20"/>
                <a:gd name="T13" fmla="*/ 0 h 49"/>
                <a:gd name="T14" fmla="*/ 0 w 20"/>
                <a:gd name="T15" fmla="*/ 0 h 49"/>
                <a:gd name="T16" fmla="*/ 0 w 20"/>
                <a:gd name="T17" fmla="*/ 1 h 49"/>
                <a:gd name="T18" fmla="*/ 0 w 20"/>
                <a:gd name="T19" fmla="*/ 1 h 49"/>
                <a:gd name="T20" fmla="*/ 0 w 20"/>
                <a:gd name="T21" fmla="*/ 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49">
                  <a:moveTo>
                    <a:pt x="20" y="6"/>
                  </a:moveTo>
                  <a:lnTo>
                    <a:pt x="20" y="0"/>
                  </a:lnTo>
                  <a:lnTo>
                    <a:pt x="15" y="0"/>
                  </a:lnTo>
                  <a:lnTo>
                    <a:pt x="0" y="0"/>
                  </a:lnTo>
                  <a:lnTo>
                    <a:pt x="0" y="11"/>
                  </a:lnTo>
                  <a:lnTo>
                    <a:pt x="15" y="11"/>
                  </a:lnTo>
                  <a:lnTo>
                    <a:pt x="15" y="6"/>
                  </a:lnTo>
                  <a:lnTo>
                    <a:pt x="9" y="6"/>
                  </a:lnTo>
                  <a:lnTo>
                    <a:pt x="9" y="49"/>
                  </a:lnTo>
                  <a:lnTo>
                    <a:pt x="20" y="49"/>
                  </a:lnTo>
                  <a:lnTo>
                    <a:pt x="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2" name="Rectangle 23">
              <a:extLst>
                <a:ext uri="{FF2B5EF4-FFF2-40B4-BE49-F238E27FC236}">
                  <a16:creationId xmlns:a16="http://schemas.microsoft.com/office/drawing/2014/main" id="{46DCD8BC-0544-575E-2357-595F60F0607D}"/>
                </a:ext>
              </a:extLst>
            </p:cNvPr>
            <p:cNvSpPr>
              <a:spLocks noChangeArrowheads="1"/>
            </p:cNvSpPr>
            <p:nvPr/>
          </p:nvSpPr>
          <p:spPr bwMode="auto">
            <a:xfrm>
              <a:off x="3288" y="279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53" name="Rectangle 24">
              <a:extLst>
                <a:ext uri="{FF2B5EF4-FFF2-40B4-BE49-F238E27FC236}">
                  <a16:creationId xmlns:a16="http://schemas.microsoft.com/office/drawing/2014/main" id="{D33D5901-EE69-A0C4-426C-52B0E16DC218}"/>
                </a:ext>
              </a:extLst>
            </p:cNvPr>
            <p:cNvSpPr>
              <a:spLocks noChangeArrowheads="1"/>
            </p:cNvSpPr>
            <p:nvPr/>
          </p:nvSpPr>
          <p:spPr bwMode="auto">
            <a:xfrm>
              <a:off x="3288" y="282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54" name="Rectangle 25">
              <a:extLst>
                <a:ext uri="{FF2B5EF4-FFF2-40B4-BE49-F238E27FC236}">
                  <a16:creationId xmlns:a16="http://schemas.microsoft.com/office/drawing/2014/main" id="{F3551BDA-CCFF-DE01-0CAC-EF28D26E1436}"/>
                </a:ext>
              </a:extLst>
            </p:cNvPr>
            <p:cNvSpPr>
              <a:spLocks noChangeArrowheads="1"/>
            </p:cNvSpPr>
            <p:nvPr/>
          </p:nvSpPr>
          <p:spPr bwMode="auto">
            <a:xfrm>
              <a:off x="3288" y="286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55" name="Rectangle 26">
              <a:extLst>
                <a:ext uri="{FF2B5EF4-FFF2-40B4-BE49-F238E27FC236}">
                  <a16:creationId xmlns:a16="http://schemas.microsoft.com/office/drawing/2014/main" id="{3CABE75C-2CED-4452-56C8-699D87E0867A}"/>
                </a:ext>
              </a:extLst>
            </p:cNvPr>
            <p:cNvSpPr>
              <a:spLocks noChangeArrowheads="1"/>
            </p:cNvSpPr>
            <p:nvPr/>
          </p:nvSpPr>
          <p:spPr bwMode="auto">
            <a:xfrm>
              <a:off x="3288" y="290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56" name="Rectangle 27">
              <a:extLst>
                <a:ext uri="{FF2B5EF4-FFF2-40B4-BE49-F238E27FC236}">
                  <a16:creationId xmlns:a16="http://schemas.microsoft.com/office/drawing/2014/main" id="{DD04A2F2-6FDE-9623-4F1A-13891AA1CC88}"/>
                </a:ext>
              </a:extLst>
            </p:cNvPr>
            <p:cNvSpPr>
              <a:spLocks noChangeArrowheads="1"/>
            </p:cNvSpPr>
            <p:nvPr/>
          </p:nvSpPr>
          <p:spPr bwMode="auto">
            <a:xfrm>
              <a:off x="3288" y="294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57" name="Rectangle 28">
              <a:extLst>
                <a:ext uri="{FF2B5EF4-FFF2-40B4-BE49-F238E27FC236}">
                  <a16:creationId xmlns:a16="http://schemas.microsoft.com/office/drawing/2014/main" id="{319D7506-1316-9FB8-5E50-7FACD27B0F1B}"/>
                </a:ext>
              </a:extLst>
            </p:cNvPr>
            <p:cNvSpPr>
              <a:spLocks noChangeArrowheads="1"/>
            </p:cNvSpPr>
            <p:nvPr/>
          </p:nvSpPr>
          <p:spPr bwMode="auto">
            <a:xfrm>
              <a:off x="3288" y="297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58" name="Rectangle 29">
              <a:extLst>
                <a:ext uri="{FF2B5EF4-FFF2-40B4-BE49-F238E27FC236}">
                  <a16:creationId xmlns:a16="http://schemas.microsoft.com/office/drawing/2014/main" id="{F4FC4385-8BC9-D927-F96E-543E765AA855}"/>
                </a:ext>
              </a:extLst>
            </p:cNvPr>
            <p:cNvSpPr>
              <a:spLocks noChangeArrowheads="1"/>
            </p:cNvSpPr>
            <p:nvPr/>
          </p:nvSpPr>
          <p:spPr bwMode="auto">
            <a:xfrm>
              <a:off x="3288" y="301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59" name="Rectangle 30">
              <a:extLst>
                <a:ext uri="{FF2B5EF4-FFF2-40B4-BE49-F238E27FC236}">
                  <a16:creationId xmlns:a16="http://schemas.microsoft.com/office/drawing/2014/main" id="{CA626411-F362-45BA-E2CD-4C5C4F11A335}"/>
                </a:ext>
              </a:extLst>
            </p:cNvPr>
            <p:cNvSpPr>
              <a:spLocks noChangeArrowheads="1"/>
            </p:cNvSpPr>
            <p:nvPr/>
          </p:nvSpPr>
          <p:spPr bwMode="auto">
            <a:xfrm>
              <a:off x="3288" y="305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60" name="Rectangle 31">
              <a:extLst>
                <a:ext uri="{FF2B5EF4-FFF2-40B4-BE49-F238E27FC236}">
                  <a16:creationId xmlns:a16="http://schemas.microsoft.com/office/drawing/2014/main" id="{85011301-B616-F754-28F5-721A9299B040}"/>
                </a:ext>
              </a:extLst>
            </p:cNvPr>
            <p:cNvSpPr>
              <a:spLocks noChangeArrowheads="1"/>
            </p:cNvSpPr>
            <p:nvPr/>
          </p:nvSpPr>
          <p:spPr bwMode="auto">
            <a:xfrm>
              <a:off x="3288" y="309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61" name="Rectangle 32">
              <a:extLst>
                <a:ext uri="{FF2B5EF4-FFF2-40B4-BE49-F238E27FC236}">
                  <a16:creationId xmlns:a16="http://schemas.microsoft.com/office/drawing/2014/main" id="{545E423F-5A06-4704-D663-9030ADD3372B}"/>
                </a:ext>
              </a:extLst>
            </p:cNvPr>
            <p:cNvSpPr>
              <a:spLocks noChangeArrowheads="1"/>
            </p:cNvSpPr>
            <p:nvPr/>
          </p:nvSpPr>
          <p:spPr bwMode="auto">
            <a:xfrm>
              <a:off x="3288" y="312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62" name="Rectangle 33">
              <a:extLst>
                <a:ext uri="{FF2B5EF4-FFF2-40B4-BE49-F238E27FC236}">
                  <a16:creationId xmlns:a16="http://schemas.microsoft.com/office/drawing/2014/main" id="{E47FDA23-6886-E3D6-4F53-D8EF56B60D36}"/>
                </a:ext>
              </a:extLst>
            </p:cNvPr>
            <p:cNvSpPr>
              <a:spLocks noChangeArrowheads="1"/>
            </p:cNvSpPr>
            <p:nvPr/>
          </p:nvSpPr>
          <p:spPr bwMode="auto">
            <a:xfrm>
              <a:off x="3288" y="316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63" name="Rectangle 34">
              <a:extLst>
                <a:ext uri="{FF2B5EF4-FFF2-40B4-BE49-F238E27FC236}">
                  <a16:creationId xmlns:a16="http://schemas.microsoft.com/office/drawing/2014/main" id="{5EE472B9-DCBC-B62A-889F-361A1FCE106E}"/>
                </a:ext>
              </a:extLst>
            </p:cNvPr>
            <p:cNvSpPr>
              <a:spLocks noChangeArrowheads="1"/>
            </p:cNvSpPr>
            <p:nvPr/>
          </p:nvSpPr>
          <p:spPr bwMode="auto">
            <a:xfrm>
              <a:off x="3288" y="320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64" name="Rectangle 35">
              <a:extLst>
                <a:ext uri="{FF2B5EF4-FFF2-40B4-BE49-F238E27FC236}">
                  <a16:creationId xmlns:a16="http://schemas.microsoft.com/office/drawing/2014/main" id="{5BA63D02-384C-E6C8-C709-3EDABC1FEC38}"/>
                </a:ext>
              </a:extLst>
            </p:cNvPr>
            <p:cNvSpPr>
              <a:spLocks noChangeArrowheads="1"/>
            </p:cNvSpPr>
            <p:nvPr/>
          </p:nvSpPr>
          <p:spPr bwMode="auto">
            <a:xfrm>
              <a:off x="3261"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65" name="Rectangle 36">
              <a:extLst>
                <a:ext uri="{FF2B5EF4-FFF2-40B4-BE49-F238E27FC236}">
                  <a16:creationId xmlns:a16="http://schemas.microsoft.com/office/drawing/2014/main" id="{1E31FC59-7C5D-2765-F586-4E6304E4E5E3}"/>
                </a:ext>
              </a:extLst>
            </p:cNvPr>
            <p:cNvSpPr>
              <a:spLocks noChangeArrowheads="1"/>
            </p:cNvSpPr>
            <p:nvPr/>
          </p:nvSpPr>
          <p:spPr bwMode="auto">
            <a:xfrm>
              <a:off x="3224"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66" name="Rectangle 37">
              <a:extLst>
                <a:ext uri="{FF2B5EF4-FFF2-40B4-BE49-F238E27FC236}">
                  <a16:creationId xmlns:a16="http://schemas.microsoft.com/office/drawing/2014/main" id="{C25343F4-6C7F-AD6A-0E9A-14798D45389B}"/>
                </a:ext>
              </a:extLst>
            </p:cNvPr>
            <p:cNvSpPr>
              <a:spLocks noChangeArrowheads="1"/>
            </p:cNvSpPr>
            <p:nvPr/>
          </p:nvSpPr>
          <p:spPr bwMode="auto">
            <a:xfrm>
              <a:off x="3187"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67" name="Rectangle 38">
              <a:extLst>
                <a:ext uri="{FF2B5EF4-FFF2-40B4-BE49-F238E27FC236}">
                  <a16:creationId xmlns:a16="http://schemas.microsoft.com/office/drawing/2014/main" id="{7BC1D8E3-E7AE-6700-F0D8-7F6F3FEE1B15}"/>
                </a:ext>
              </a:extLst>
            </p:cNvPr>
            <p:cNvSpPr>
              <a:spLocks noChangeArrowheads="1"/>
            </p:cNvSpPr>
            <p:nvPr/>
          </p:nvSpPr>
          <p:spPr bwMode="auto">
            <a:xfrm>
              <a:off x="3150"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68" name="Rectangle 39">
              <a:extLst>
                <a:ext uri="{FF2B5EF4-FFF2-40B4-BE49-F238E27FC236}">
                  <a16:creationId xmlns:a16="http://schemas.microsoft.com/office/drawing/2014/main" id="{FEB6EACF-F72A-FA4B-94C4-B1DDB0BB5EA5}"/>
                </a:ext>
              </a:extLst>
            </p:cNvPr>
            <p:cNvSpPr>
              <a:spLocks noChangeArrowheads="1"/>
            </p:cNvSpPr>
            <p:nvPr/>
          </p:nvSpPr>
          <p:spPr bwMode="auto">
            <a:xfrm>
              <a:off x="3113"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69" name="Rectangle 40">
              <a:extLst>
                <a:ext uri="{FF2B5EF4-FFF2-40B4-BE49-F238E27FC236}">
                  <a16:creationId xmlns:a16="http://schemas.microsoft.com/office/drawing/2014/main" id="{EC162FB3-3BD8-1044-D48F-9D0BA6CB0E30}"/>
                </a:ext>
              </a:extLst>
            </p:cNvPr>
            <p:cNvSpPr>
              <a:spLocks noChangeArrowheads="1"/>
            </p:cNvSpPr>
            <p:nvPr/>
          </p:nvSpPr>
          <p:spPr bwMode="auto">
            <a:xfrm>
              <a:off x="3076"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70" name="Rectangle 41">
              <a:extLst>
                <a:ext uri="{FF2B5EF4-FFF2-40B4-BE49-F238E27FC236}">
                  <a16:creationId xmlns:a16="http://schemas.microsoft.com/office/drawing/2014/main" id="{BD694C9D-70BE-FCD7-CE25-B5E49437C9F4}"/>
                </a:ext>
              </a:extLst>
            </p:cNvPr>
            <p:cNvSpPr>
              <a:spLocks noChangeArrowheads="1"/>
            </p:cNvSpPr>
            <p:nvPr/>
          </p:nvSpPr>
          <p:spPr bwMode="auto">
            <a:xfrm>
              <a:off x="3039"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71" name="Rectangle 42">
              <a:extLst>
                <a:ext uri="{FF2B5EF4-FFF2-40B4-BE49-F238E27FC236}">
                  <a16:creationId xmlns:a16="http://schemas.microsoft.com/office/drawing/2014/main" id="{59C80E0A-B6C4-3D9E-EDF9-C28A0CC60FFA}"/>
                </a:ext>
              </a:extLst>
            </p:cNvPr>
            <p:cNvSpPr>
              <a:spLocks noChangeArrowheads="1"/>
            </p:cNvSpPr>
            <p:nvPr/>
          </p:nvSpPr>
          <p:spPr bwMode="auto">
            <a:xfrm>
              <a:off x="3002"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72" name="Rectangle 43">
              <a:extLst>
                <a:ext uri="{FF2B5EF4-FFF2-40B4-BE49-F238E27FC236}">
                  <a16:creationId xmlns:a16="http://schemas.microsoft.com/office/drawing/2014/main" id="{6AAF301E-90E3-9043-8C2C-BDE8F3C06A08}"/>
                </a:ext>
              </a:extLst>
            </p:cNvPr>
            <p:cNvSpPr>
              <a:spLocks noChangeArrowheads="1"/>
            </p:cNvSpPr>
            <p:nvPr/>
          </p:nvSpPr>
          <p:spPr bwMode="auto">
            <a:xfrm>
              <a:off x="2965"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73" name="Rectangle 44">
              <a:extLst>
                <a:ext uri="{FF2B5EF4-FFF2-40B4-BE49-F238E27FC236}">
                  <a16:creationId xmlns:a16="http://schemas.microsoft.com/office/drawing/2014/main" id="{A4E39374-3B19-0FAA-54E4-3D5D6937C7F7}"/>
                </a:ext>
              </a:extLst>
            </p:cNvPr>
            <p:cNvSpPr>
              <a:spLocks noChangeArrowheads="1"/>
            </p:cNvSpPr>
            <p:nvPr/>
          </p:nvSpPr>
          <p:spPr bwMode="auto">
            <a:xfrm>
              <a:off x="2928"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74" name="Rectangle 45">
              <a:extLst>
                <a:ext uri="{FF2B5EF4-FFF2-40B4-BE49-F238E27FC236}">
                  <a16:creationId xmlns:a16="http://schemas.microsoft.com/office/drawing/2014/main" id="{BCAFB472-7D1A-A617-B74F-7DDCF9386E33}"/>
                </a:ext>
              </a:extLst>
            </p:cNvPr>
            <p:cNvSpPr>
              <a:spLocks noChangeArrowheads="1"/>
            </p:cNvSpPr>
            <p:nvPr/>
          </p:nvSpPr>
          <p:spPr bwMode="auto">
            <a:xfrm>
              <a:off x="2890"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75" name="Rectangle 46">
              <a:extLst>
                <a:ext uri="{FF2B5EF4-FFF2-40B4-BE49-F238E27FC236}">
                  <a16:creationId xmlns:a16="http://schemas.microsoft.com/office/drawing/2014/main" id="{60F705D4-BDBA-9009-B7B9-DA1A45956837}"/>
                </a:ext>
              </a:extLst>
            </p:cNvPr>
            <p:cNvSpPr>
              <a:spLocks noChangeArrowheads="1"/>
            </p:cNvSpPr>
            <p:nvPr/>
          </p:nvSpPr>
          <p:spPr bwMode="auto">
            <a:xfrm>
              <a:off x="2853"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76" name="Rectangle 47">
              <a:extLst>
                <a:ext uri="{FF2B5EF4-FFF2-40B4-BE49-F238E27FC236}">
                  <a16:creationId xmlns:a16="http://schemas.microsoft.com/office/drawing/2014/main" id="{AC156642-0827-E316-9F08-0E3B000A43A4}"/>
                </a:ext>
              </a:extLst>
            </p:cNvPr>
            <p:cNvSpPr>
              <a:spLocks noChangeArrowheads="1"/>
            </p:cNvSpPr>
            <p:nvPr/>
          </p:nvSpPr>
          <p:spPr bwMode="auto">
            <a:xfrm>
              <a:off x="2816"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77" name="Rectangle 48">
              <a:extLst>
                <a:ext uri="{FF2B5EF4-FFF2-40B4-BE49-F238E27FC236}">
                  <a16:creationId xmlns:a16="http://schemas.microsoft.com/office/drawing/2014/main" id="{03C13AD7-FA9B-3546-C2AB-252B8BB6CE29}"/>
                </a:ext>
              </a:extLst>
            </p:cNvPr>
            <p:cNvSpPr>
              <a:spLocks noChangeArrowheads="1"/>
            </p:cNvSpPr>
            <p:nvPr/>
          </p:nvSpPr>
          <p:spPr bwMode="auto">
            <a:xfrm>
              <a:off x="2813" y="319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78" name="Rectangle 49">
              <a:extLst>
                <a:ext uri="{FF2B5EF4-FFF2-40B4-BE49-F238E27FC236}">
                  <a16:creationId xmlns:a16="http://schemas.microsoft.com/office/drawing/2014/main" id="{643F20BF-9EF1-55E1-3C0A-38DA1DB0667D}"/>
                </a:ext>
              </a:extLst>
            </p:cNvPr>
            <p:cNvSpPr>
              <a:spLocks noChangeArrowheads="1"/>
            </p:cNvSpPr>
            <p:nvPr/>
          </p:nvSpPr>
          <p:spPr bwMode="auto">
            <a:xfrm>
              <a:off x="2813" y="315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79" name="Rectangle 50">
              <a:extLst>
                <a:ext uri="{FF2B5EF4-FFF2-40B4-BE49-F238E27FC236}">
                  <a16:creationId xmlns:a16="http://schemas.microsoft.com/office/drawing/2014/main" id="{BD1CD605-C564-8830-691E-96C52B1E71B1}"/>
                </a:ext>
              </a:extLst>
            </p:cNvPr>
            <p:cNvSpPr>
              <a:spLocks noChangeArrowheads="1"/>
            </p:cNvSpPr>
            <p:nvPr/>
          </p:nvSpPr>
          <p:spPr bwMode="auto">
            <a:xfrm>
              <a:off x="2813" y="311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80" name="Rectangle 51">
              <a:extLst>
                <a:ext uri="{FF2B5EF4-FFF2-40B4-BE49-F238E27FC236}">
                  <a16:creationId xmlns:a16="http://schemas.microsoft.com/office/drawing/2014/main" id="{3A89A24F-0B6B-D6D5-0FBC-E373AF6A9A30}"/>
                </a:ext>
              </a:extLst>
            </p:cNvPr>
            <p:cNvSpPr>
              <a:spLocks noChangeArrowheads="1"/>
            </p:cNvSpPr>
            <p:nvPr/>
          </p:nvSpPr>
          <p:spPr bwMode="auto">
            <a:xfrm>
              <a:off x="2813" y="308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81" name="Rectangle 52">
              <a:extLst>
                <a:ext uri="{FF2B5EF4-FFF2-40B4-BE49-F238E27FC236}">
                  <a16:creationId xmlns:a16="http://schemas.microsoft.com/office/drawing/2014/main" id="{06A3D44A-F70A-3E1B-8445-016131DCF07B}"/>
                </a:ext>
              </a:extLst>
            </p:cNvPr>
            <p:cNvSpPr>
              <a:spLocks noChangeArrowheads="1"/>
            </p:cNvSpPr>
            <p:nvPr/>
          </p:nvSpPr>
          <p:spPr bwMode="auto">
            <a:xfrm>
              <a:off x="2813" y="304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82" name="Rectangle 53">
              <a:extLst>
                <a:ext uri="{FF2B5EF4-FFF2-40B4-BE49-F238E27FC236}">
                  <a16:creationId xmlns:a16="http://schemas.microsoft.com/office/drawing/2014/main" id="{91BB6D7E-C055-B94D-6C38-70E124DD326B}"/>
                </a:ext>
              </a:extLst>
            </p:cNvPr>
            <p:cNvSpPr>
              <a:spLocks noChangeArrowheads="1"/>
            </p:cNvSpPr>
            <p:nvPr/>
          </p:nvSpPr>
          <p:spPr bwMode="auto">
            <a:xfrm>
              <a:off x="2813" y="300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83" name="Rectangle 54">
              <a:extLst>
                <a:ext uri="{FF2B5EF4-FFF2-40B4-BE49-F238E27FC236}">
                  <a16:creationId xmlns:a16="http://schemas.microsoft.com/office/drawing/2014/main" id="{FE32F643-FF87-0E6A-D614-98F9BF6CD6FF}"/>
                </a:ext>
              </a:extLst>
            </p:cNvPr>
            <p:cNvSpPr>
              <a:spLocks noChangeArrowheads="1"/>
            </p:cNvSpPr>
            <p:nvPr/>
          </p:nvSpPr>
          <p:spPr bwMode="auto">
            <a:xfrm>
              <a:off x="2813" y="296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84" name="Rectangle 55">
              <a:extLst>
                <a:ext uri="{FF2B5EF4-FFF2-40B4-BE49-F238E27FC236}">
                  <a16:creationId xmlns:a16="http://schemas.microsoft.com/office/drawing/2014/main" id="{A62EA56A-A5FD-D3FF-AED1-690BD63E8347}"/>
                </a:ext>
              </a:extLst>
            </p:cNvPr>
            <p:cNvSpPr>
              <a:spLocks noChangeArrowheads="1"/>
            </p:cNvSpPr>
            <p:nvPr/>
          </p:nvSpPr>
          <p:spPr bwMode="auto">
            <a:xfrm>
              <a:off x="2813" y="293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85" name="Rectangle 56">
              <a:extLst>
                <a:ext uri="{FF2B5EF4-FFF2-40B4-BE49-F238E27FC236}">
                  <a16:creationId xmlns:a16="http://schemas.microsoft.com/office/drawing/2014/main" id="{166DF8E3-CCA9-FD22-3754-30954A6200D4}"/>
                </a:ext>
              </a:extLst>
            </p:cNvPr>
            <p:cNvSpPr>
              <a:spLocks noChangeArrowheads="1"/>
            </p:cNvSpPr>
            <p:nvPr/>
          </p:nvSpPr>
          <p:spPr bwMode="auto">
            <a:xfrm>
              <a:off x="2813" y="289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86" name="Rectangle 57">
              <a:extLst>
                <a:ext uri="{FF2B5EF4-FFF2-40B4-BE49-F238E27FC236}">
                  <a16:creationId xmlns:a16="http://schemas.microsoft.com/office/drawing/2014/main" id="{53B164E8-745C-57BE-6B72-BE5E0389B814}"/>
                </a:ext>
              </a:extLst>
            </p:cNvPr>
            <p:cNvSpPr>
              <a:spLocks noChangeArrowheads="1"/>
            </p:cNvSpPr>
            <p:nvPr/>
          </p:nvSpPr>
          <p:spPr bwMode="auto">
            <a:xfrm>
              <a:off x="2813" y="285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87" name="Rectangle 58">
              <a:extLst>
                <a:ext uri="{FF2B5EF4-FFF2-40B4-BE49-F238E27FC236}">
                  <a16:creationId xmlns:a16="http://schemas.microsoft.com/office/drawing/2014/main" id="{B1E26B77-CF41-F7F8-F740-190114C21FD5}"/>
                </a:ext>
              </a:extLst>
            </p:cNvPr>
            <p:cNvSpPr>
              <a:spLocks noChangeArrowheads="1"/>
            </p:cNvSpPr>
            <p:nvPr/>
          </p:nvSpPr>
          <p:spPr bwMode="auto">
            <a:xfrm>
              <a:off x="2813" y="281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88" name="Rectangle 59">
              <a:extLst>
                <a:ext uri="{FF2B5EF4-FFF2-40B4-BE49-F238E27FC236}">
                  <a16:creationId xmlns:a16="http://schemas.microsoft.com/office/drawing/2014/main" id="{994BD4EF-EE69-8C7F-6DD3-257C16AEB581}"/>
                </a:ext>
              </a:extLst>
            </p:cNvPr>
            <p:cNvSpPr>
              <a:spLocks noChangeArrowheads="1"/>
            </p:cNvSpPr>
            <p:nvPr/>
          </p:nvSpPr>
          <p:spPr bwMode="auto">
            <a:xfrm>
              <a:off x="2813" y="278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89" name="Freeform 60">
              <a:extLst>
                <a:ext uri="{FF2B5EF4-FFF2-40B4-BE49-F238E27FC236}">
                  <a16:creationId xmlns:a16="http://schemas.microsoft.com/office/drawing/2014/main" id="{1D22D79D-9983-BF80-6537-44B1AFEFDC60}"/>
                </a:ext>
              </a:extLst>
            </p:cNvPr>
            <p:cNvSpPr>
              <a:spLocks/>
            </p:cNvSpPr>
            <p:nvPr/>
          </p:nvSpPr>
          <p:spPr bwMode="auto">
            <a:xfrm>
              <a:off x="2813" y="2750"/>
              <a:ext cx="10" cy="16"/>
            </a:xfrm>
            <a:custGeom>
              <a:avLst/>
              <a:gdLst>
                <a:gd name="T0" fmla="*/ 0 w 21"/>
                <a:gd name="T1" fmla="*/ 1 h 32"/>
                <a:gd name="T2" fmla="*/ 0 w 21"/>
                <a:gd name="T3" fmla="*/ 1 h 32"/>
                <a:gd name="T4" fmla="*/ 0 w 21"/>
                <a:gd name="T5" fmla="*/ 1 h 32"/>
                <a:gd name="T6" fmla="*/ 0 w 21"/>
                <a:gd name="T7" fmla="*/ 1 h 32"/>
                <a:gd name="T8" fmla="*/ 0 w 21"/>
                <a:gd name="T9" fmla="*/ 1 h 32"/>
                <a:gd name="T10" fmla="*/ 0 w 21"/>
                <a:gd name="T11" fmla="*/ 1 h 32"/>
                <a:gd name="T12" fmla="*/ 0 w 21"/>
                <a:gd name="T13" fmla="*/ 0 h 32"/>
                <a:gd name="T14" fmla="*/ 0 w 21"/>
                <a:gd name="T15" fmla="*/ 0 h 32"/>
                <a:gd name="T16" fmla="*/ 0 w 21"/>
                <a:gd name="T17" fmla="*/ 0 h 32"/>
                <a:gd name="T18" fmla="*/ 0 w 21"/>
                <a:gd name="T19" fmla="*/ 1 h 32"/>
                <a:gd name="T20" fmla="*/ 0 w 21"/>
                <a:gd name="T21" fmla="*/ 1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 h="32">
                  <a:moveTo>
                    <a:pt x="0" y="32"/>
                  </a:moveTo>
                  <a:lnTo>
                    <a:pt x="10" y="32"/>
                  </a:lnTo>
                  <a:lnTo>
                    <a:pt x="10" y="6"/>
                  </a:lnTo>
                  <a:lnTo>
                    <a:pt x="5" y="6"/>
                  </a:lnTo>
                  <a:lnTo>
                    <a:pt x="5" y="11"/>
                  </a:lnTo>
                  <a:lnTo>
                    <a:pt x="21" y="11"/>
                  </a:lnTo>
                  <a:lnTo>
                    <a:pt x="21" y="0"/>
                  </a:lnTo>
                  <a:lnTo>
                    <a:pt x="5" y="0"/>
                  </a:lnTo>
                  <a:lnTo>
                    <a:pt x="0" y="0"/>
                  </a:lnTo>
                  <a:lnTo>
                    <a:pt x="0" y="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90" name="Rectangle 61">
              <a:extLst>
                <a:ext uri="{FF2B5EF4-FFF2-40B4-BE49-F238E27FC236}">
                  <a16:creationId xmlns:a16="http://schemas.microsoft.com/office/drawing/2014/main" id="{4AA59088-E908-1205-41F1-A2A46159F062}"/>
                </a:ext>
              </a:extLst>
            </p:cNvPr>
            <p:cNvSpPr>
              <a:spLocks noChangeArrowheads="1"/>
            </p:cNvSpPr>
            <p:nvPr/>
          </p:nvSpPr>
          <p:spPr bwMode="auto">
            <a:xfrm>
              <a:off x="2839"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91" name="Rectangle 62">
              <a:extLst>
                <a:ext uri="{FF2B5EF4-FFF2-40B4-BE49-F238E27FC236}">
                  <a16:creationId xmlns:a16="http://schemas.microsoft.com/office/drawing/2014/main" id="{2BB0FFA3-CFB2-60A9-CB76-7D5B08A794F0}"/>
                </a:ext>
              </a:extLst>
            </p:cNvPr>
            <p:cNvSpPr>
              <a:spLocks noChangeArrowheads="1"/>
            </p:cNvSpPr>
            <p:nvPr/>
          </p:nvSpPr>
          <p:spPr bwMode="auto">
            <a:xfrm>
              <a:off x="2876"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92" name="Rectangle 63">
              <a:extLst>
                <a:ext uri="{FF2B5EF4-FFF2-40B4-BE49-F238E27FC236}">
                  <a16:creationId xmlns:a16="http://schemas.microsoft.com/office/drawing/2014/main" id="{987BA916-B546-3B5D-7E9A-54D090CF0A14}"/>
                </a:ext>
              </a:extLst>
            </p:cNvPr>
            <p:cNvSpPr>
              <a:spLocks noChangeArrowheads="1"/>
            </p:cNvSpPr>
            <p:nvPr/>
          </p:nvSpPr>
          <p:spPr bwMode="auto">
            <a:xfrm>
              <a:off x="2913"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93" name="Rectangle 64">
              <a:extLst>
                <a:ext uri="{FF2B5EF4-FFF2-40B4-BE49-F238E27FC236}">
                  <a16:creationId xmlns:a16="http://schemas.microsoft.com/office/drawing/2014/main" id="{A34EAA92-92E6-476F-F969-0F1FD8A0A2FC}"/>
                </a:ext>
              </a:extLst>
            </p:cNvPr>
            <p:cNvSpPr>
              <a:spLocks noChangeArrowheads="1"/>
            </p:cNvSpPr>
            <p:nvPr/>
          </p:nvSpPr>
          <p:spPr bwMode="auto">
            <a:xfrm>
              <a:off x="2950"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94" name="Rectangle 65">
              <a:extLst>
                <a:ext uri="{FF2B5EF4-FFF2-40B4-BE49-F238E27FC236}">
                  <a16:creationId xmlns:a16="http://schemas.microsoft.com/office/drawing/2014/main" id="{F849FB47-A177-BE5A-3065-54B343FDCFAF}"/>
                </a:ext>
              </a:extLst>
            </p:cNvPr>
            <p:cNvSpPr>
              <a:spLocks noChangeArrowheads="1"/>
            </p:cNvSpPr>
            <p:nvPr/>
          </p:nvSpPr>
          <p:spPr bwMode="auto">
            <a:xfrm>
              <a:off x="2987"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95" name="Rectangle 66">
              <a:extLst>
                <a:ext uri="{FF2B5EF4-FFF2-40B4-BE49-F238E27FC236}">
                  <a16:creationId xmlns:a16="http://schemas.microsoft.com/office/drawing/2014/main" id="{783CC61E-7897-D2A5-FADF-E0E2A0BACF50}"/>
                </a:ext>
              </a:extLst>
            </p:cNvPr>
            <p:cNvSpPr>
              <a:spLocks noChangeArrowheads="1"/>
            </p:cNvSpPr>
            <p:nvPr/>
          </p:nvSpPr>
          <p:spPr bwMode="auto">
            <a:xfrm>
              <a:off x="3025"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96" name="Rectangle 67">
              <a:extLst>
                <a:ext uri="{FF2B5EF4-FFF2-40B4-BE49-F238E27FC236}">
                  <a16:creationId xmlns:a16="http://schemas.microsoft.com/office/drawing/2014/main" id="{EC18B453-14F4-FA34-8C79-DF2506ED45CB}"/>
                </a:ext>
              </a:extLst>
            </p:cNvPr>
            <p:cNvSpPr>
              <a:spLocks noChangeArrowheads="1"/>
            </p:cNvSpPr>
            <p:nvPr/>
          </p:nvSpPr>
          <p:spPr bwMode="auto">
            <a:xfrm>
              <a:off x="3062"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97" name="Rectangle 68">
              <a:extLst>
                <a:ext uri="{FF2B5EF4-FFF2-40B4-BE49-F238E27FC236}">
                  <a16:creationId xmlns:a16="http://schemas.microsoft.com/office/drawing/2014/main" id="{A6E82B4F-2CC2-1A71-CA63-39BC72754BAE}"/>
                </a:ext>
              </a:extLst>
            </p:cNvPr>
            <p:cNvSpPr>
              <a:spLocks noChangeArrowheads="1"/>
            </p:cNvSpPr>
            <p:nvPr/>
          </p:nvSpPr>
          <p:spPr bwMode="auto">
            <a:xfrm>
              <a:off x="3099"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98" name="Rectangle 69">
              <a:extLst>
                <a:ext uri="{FF2B5EF4-FFF2-40B4-BE49-F238E27FC236}">
                  <a16:creationId xmlns:a16="http://schemas.microsoft.com/office/drawing/2014/main" id="{AE4C55EF-7FD7-3A2F-A8DC-7B6E4B6A42D0}"/>
                </a:ext>
              </a:extLst>
            </p:cNvPr>
            <p:cNvSpPr>
              <a:spLocks noChangeArrowheads="1"/>
            </p:cNvSpPr>
            <p:nvPr/>
          </p:nvSpPr>
          <p:spPr bwMode="auto">
            <a:xfrm>
              <a:off x="3136"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99" name="Rectangle 70">
              <a:extLst>
                <a:ext uri="{FF2B5EF4-FFF2-40B4-BE49-F238E27FC236}">
                  <a16:creationId xmlns:a16="http://schemas.microsoft.com/office/drawing/2014/main" id="{AF974500-4B18-3BEB-E83A-EB3BBFCFD451}"/>
                </a:ext>
              </a:extLst>
            </p:cNvPr>
            <p:cNvSpPr>
              <a:spLocks noChangeArrowheads="1"/>
            </p:cNvSpPr>
            <p:nvPr/>
          </p:nvSpPr>
          <p:spPr bwMode="auto">
            <a:xfrm>
              <a:off x="3173"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100" name="Rectangle 71">
              <a:extLst>
                <a:ext uri="{FF2B5EF4-FFF2-40B4-BE49-F238E27FC236}">
                  <a16:creationId xmlns:a16="http://schemas.microsoft.com/office/drawing/2014/main" id="{26856909-64C2-7FA5-C4FA-13AD0B2112EB}"/>
                </a:ext>
              </a:extLst>
            </p:cNvPr>
            <p:cNvSpPr>
              <a:spLocks noChangeArrowheads="1"/>
            </p:cNvSpPr>
            <p:nvPr/>
          </p:nvSpPr>
          <p:spPr bwMode="auto">
            <a:xfrm>
              <a:off x="3210"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101" name="Rectangle 72">
              <a:extLst>
                <a:ext uri="{FF2B5EF4-FFF2-40B4-BE49-F238E27FC236}">
                  <a16:creationId xmlns:a16="http://schemas.microsoft.com/office/drawing/2014/main" id="{C69F119D-0F04-1093-D7D6-B441E5A107B4}"/>
                </a:ext>
              </a:extLst>
            </p:cNvPr>
            <p:cNvSpPr>
              <a:spLocks noChangeArrowheads="1"/>
            </p:cNvSpPr>
            <p:nvPr/>
          </p:nvSpPr>
          <p:spPr bwMode="auto">
            <a:xfrm>
              <a:off x="3247"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0979" name="Oval 73">
            <a:extLst>
              <a:ext uri="{FF2B5EF4-FFF2-40B4-BE49-F238E27FC236}">
                <a16:creationId xmlns:a16="http://schemas.microsoft.com/office/drawing/2014/main" id="{CC967394-275B-E9D3-56B3-221E2607CCB6}"/>
              </a:ext>
            </a:extLst>
          </p:cNvPr>
          <p:cNvSpPr>
            <a:spLocks noChangeArrowheads="1"/>
          </p:cNvSpPr>
          <p:nvPr/>
        </p:nvSpPr>
        <p:spPr bwMode="auto">
          <a:xfrm>
            <a:off x="7570788" y="3470275"/>
            <a:ext cx="101600" cy="76200"/>
          </a:xfrm>
          <a:prstGeom prst="ellipse">
            <a:avLst/>
          </a:prstGeom>
          <a:solidFill>
            <a:srgbClr val="000000"/>
          </a:solidFill>
          <a:ln w="111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80" name="Line 74">
            <a:extLst>
              <a:ext uri="{FF2B5EF4-FFF2-40B4-BE49-F238E27FC236}">
                <a16:creationId xmlns:a16="http://schemas.microsoft.com/office/drawing/2014/main" id="{52B6876F-BE9F-4364-64C0-68BA276381EC}"/>
              </a:ext>
            </a:extLst>
          </p:cNvPr>
          <p:cNvSpPr>
            <a:spLocks noChangeShapeType="1"/>
          </p:cNvSpPr>
          <p:nvPr/>
        </p:nvSpPr>
        <p:spPr bwMode="auto">
          <a:xfrm>
            <a:off x="7613650" y="3502025"/>
            <a:ext cx="4763" cy="3651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Line 75">
            <a:extLst>
              <a:ext uri="{FF2B5EF4-FFF2-40B4-BE49-F238E27FC236}">
                <a16:creationId xmlns:a16="http://schemas.microsoft.com/office/drawing/2014/main" id="{800A80BA-D0D2-F0F4-843A-61528109D25A}"/>
              </a:ext>
            </a:extLst>
          </p:cNvPr>
          <p:cNvSpPr>
            <a:spLocks noChangeShapeType="1"/>
          </p:cNvSpPr>
          <p:nvPr/>
        </p:nvSpPr>
        <p:spPr bwMode="auto">
          <a:xfrm>
            <a:off x="7775575" y="4187825"/>
            <a:ext cx="61912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2" name="Line 76">
            <a:extLst>
              <a:ext uri="{FF2B5EF4-FFF2-40B4-BE49-F238E27FC236}">
                <a16:creationId xmlns:a16="http://schemas.microsoft.com/office/drawing/2014/main" id="{106409A6-80CD-538C-FB8F-DE283AEAE7E3}"/>
              </a:ext>
            </a:extLst>
          </p:cNvPr>
          <p:cNvSpPr>
            <a:spLocks noChangeShapeType="1"/>
          </p:cNvSpPr>
          <p:nvPr/>
        </p:nvSpPr>
        <p:spPr bwMode="auto">
          <a:xfrm>
            <a:off x="8394700" y="4187825"/>
            <a:ext cx="3175" cy="3397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77">
            <a:extLst>
              <a:ext uri="{FF2B5EF4-FFF2-40B4-BE49-F238E27FC236}">
                <a16:creationId xmlns:a16="http://schemas.microsoft.com/office/drawing/2014/main" id="{DFFC79A4-B720-C139-38FD-BB0F8C4B5DBE}"/>
              </a:ext>
            </a:extLst>
          </p:cNvPr>
          <p:cNvSpPr>
            <a:spLocks noChangeShapeType="1"/>
          </p:cNvSpPr>
          <p:nvPr/>
        </p:nvSpPr>
        <p:spPr bwMode="auto">
          <a:xfrm>
            <a:off x="6985000" y="4187825"/>
            <a:ext cx="4984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4" name="Line 78">
            <a:extLst>
              <a:ext uri="{FF2B5EF4-FFF2-40B4-BE49-F238E27FC236}">
                <a16:creationId xmlns:a16="http://schemas.microsoft.com/office/drawing/2014/main" id="{031D1E0E-F1A6-D2A4-CC32-1E39A4B18B81}"/>
              </a:ext>
            </a:extLst>
          </p:cNvPr>
          <p:cNvSpPr>
            <a:spLocks noChangeShapeType="1"/>
          </p:cNvSpPr>
          <p:nvPr/>
        </p:nvSpPr>
        <p:spPr bwMode="auto">
          <a:xfrm>
            <a:off x="8394700" y="4619625"/>
            <a:ext cx="3175" cy="3524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5" name="Rectangle 79">
            <a:extLst>
              <a:ext uri="{FF2B5EF4-FFF2-40B4-BE49-F238E27FC236}">
                <a16:creationId xmlns:a16="http://schemas.microsoft.com/office/drawing/2014/main" id="{94643747-608C-2C5D-90EC-1870C2CF7039}"/>
              </a:ext>
            </a:extLst>
          </p:cNvPr>
          <p:cNvSpPr>
            <a:spLocks noChangeArrowheads="1"/>
          </p:cNvSpPr>
          <p:nvPr/>
        </p:nvSpPr>
        <p:spPr bwMode="auto">
          <a:xfrm>
            <a:off x="8223250" y="4954588"/>
            <a:ext cx="350838"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86" name="Oval 81">
            <a:extLst>
              <a:ext uri="{FF2B5EF4-FFF2-40B4-BE49-F238E27FC236}">
                <a16:creationId xmlns:a16="http://schemas.microsoft.com/office/drawing/2014/main" id="{769DFA6B-E022-C4B3-32EF-CA858B7E7426}"/>
              </a:ext>
            </a:extLst>
          </p:cNvPr>
          <p:cNvSpPr>
            <a:spLocks noChangeArrowheads="1"/>
          </p:cNvSpPr>
          <p:nvPr/>
        </p:nvSpPr>
        <p:spPr bwMode="auto">
          <a:xfrm>
            <a:off x="6881813" y="4156075"/>
            <a:ext cx="96837" cy="76200"/>
          </a:xfrm>
          <a:prstGeom prst="ellipse">
            <a:avLst/>
          </a:prstGeom>
          <a:solidFill>
            <a:srgbClr val="000000"/>
          </a:solidFill>
          <a:ln w="111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87" name="Rectangle 82">
            <a:extLst>
              <a:ext uri="{FF2B5EF4-FFF2-40B4-BE49-F238E27FC236}">
                <a16:creationId xmlns:a16="http://schemas.microsoft.com/office/drawing/2014/main" id="{DBA01FF3-6957-9723-B52A-37CC7829AC92}"/>
              </a:ext>
            </a:extLst>
          </p:cNvPr>
          <p:cNvSpPr>
            <a:spLocks noChangeArrowheads="1"/>
          </p:cNvSpPr>
          <p:nvPr/>
        </p:nvSpPr>
        <p:spPr bwMode="auto">
          <a:xfrm>
            <a:off x="7451725" y="3933825"/>
            <a:ext cx="341313" cy="428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88" name="Line 83">
            <a:extLst>
              <a:ext uri="{FF2B5EF4-FFF2-40B4-BE49-F238E27FC236}">
                <a16:creationId xmlns:a16="http://schemas.microsoft.com/office/drawing/2014/main" id="{1EEA5BB3-D92B-BA80-D7BF-3A670C76CD7C}"/>
              </a:ext>
            </a:extLst>
          </p:cNvPr>
          <p:cNvSpPr>
            <a:spLocks noChangeShapeType="1"/>
          </p:cNvSpPr>
          <p:nvPr/>
        </p:nvSpPr>
        <p:spPr bwMode="auto">
          <a:xfrm>
            <a:off x="7439025" y="3867150"/>
            <a:ext cx="366713"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9" name="Line 84">
            <a:extLst>
              <a:ext uri="{FF2B5EF4-FFF2-40B4-BE49-F238E27FC236}">
                <a16:creationId xmlns:a16="http://schemas.microsoft.com/office/drawing/2014/main" id="{2D0CF1B6-3040-259A-F296-3AB33FC59947}"/>
              </a:ext>
            </a:extLst>
          </p:cNvPr>
          <p:cNvSpPr>
            <a:spLocks noChangeShapeType="1"/>
          </p:cNvSpPr>
          <p:nvPr/>
        </p:nvSpPr>
        <p:spPr bwMode="auto">
          <a:xfrm flipV="1">
            <a:off x="7451725" y="3968750"/>
            <a:ext cx="3175" cy="2206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89">
            <a:extLst>
              <a:ext uri="{FF2B5EF4-FFF2-40B4-BE49-F238E27FC236}">
                <a16:creationId xmlns:a16="http://schemas.microsoft.com/office/drawing/2014/main" id="{32F630EE-60C7-3B33-CE8F-B36557DDFC99}"/>
              </a:ext>
            </a:extLst>
          </p:cNvPr>
          <p:cNvSpPr>
            <a:spLocks noChangeShapeType="1"/>
          </p:cNvSpPr>
          <p:nvPr/>
        </p:nvSpPr>
        <p:spPr bwMode="auto">
          <a:xfrm flipV="1">
            <a:off x="7775575" y="3933825"/>
            <a:ext cx="3175" cy="2508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1" name="Rectangle 92">
            <a:extLst>
              <a:ext uri="{FF2B5EF4-FFF2-40B4-BE49-F238E27FC236}">
                <a16:creationId xmlns:a16="http://schemas.microsoft.com/office/drawing/2014/main" id="{28612103-DE78-3DFC-FB26-46E69A7FEEBD}"/>
              </a:ext>
            </a:extLst>
          </p:cNvPr>
          <p:cNvSpPr>
            <a:spLocks noChangeArrowheads="1"/>
          </p:cNvSpPr>
          <p:nvPr/>
        </p:nvSpPr>
        <p:spPr bwMode="auto">
          <a:xfrm>
            <a:off x="7851775" y="4214813"/>
            <a:ext cx="5778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92" name="Rectangle 93">
            <a:extLst>
              <a:ext uri="{FF2B5EF4-FFF2-40B4-BE49-F238E27FC236}">
                <a16:creationId xmlns:a16="http://schemas.microsoft.com/office/drawing/2014/main" id="{DBA49C2C-B233-4E08-1FB2-3BD281F7B0F7}"/>
              </a:ext>
            </a:extLst>
          </p:cNvPr>
          <p:cNvSpPr>
            <a:spLocks noChangeArrowheads="1"/>
          </p:cNvSpPr>
          <p:nvPr/>
        </p:nvSpPr>
        <p:spPr bwMode="auto">
          <a:xfrm>
            <a:off x="8210550" y="4279900"/>
            <a:ext cx="635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0993" name="Line 94">
            <a:extLst>
              <a:ext uri="{FF2B5EF4-FFF2-40B4-BE49-F238E27FC236}">
                <a16:creationId xmlns:a16="http://schemas.microsoft.com/office/drawing/2014/main" id="{2E250FD2-8306-5A0C-83D4-2854DDFD8873}"/>
              </a:ext>
            </a:extLst>
          </p:cNvPr>
          <p:cNvSpPr>
            <a:spLocks noChangeShapeType="1"/>
          </p:cNvSpPr>
          <p:nvPr/>
        </p:nvSpPr>
        <p:spPr bwMode="auto">
          <a:xfrm>
            <a:off x="5621338" y="2738438"/>
            <a:ext cx="4762" cy="3095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994" name="Group 95">
            <a:extLst>
              <a:ext uri="{FF2B5EF4-FFF2-40B4-BE49-F238E27FC236}">
                <a16:creationId xmlns:a16="http://schemas.microsoft.com/office/drawing/2014/main" id="{5A615E26-F818-63F9-698F-FC1365C1DAA8}"/>
              </a:ext>
            </a:extLst>
          </p:cNvPr>
          <p:cNvGrpSpPr>
            <a:grpSpLocks/>
          </p:cNvGrpSpPr>
          <p:nvPr/>
        </p:nvGrpSpPr>
        <p:grpSpPr bwMode="auto">
          <a:xfrm>
            <a:off x="5399088" y="2803525"/>
            <a:ext cx="468312" cy="419100"/>
            <a:chOff x="2360" y="2443"/>
            <a:chExt cx="120" cy="141"/>
          </a:xfrm>
        </p:grpSpPr>
        <p:sp>
          <p:nvSpPr>
            <p:cNvPr id="41049" name="Freeform 96">
              <a:extLst>
                <a:ext uri="{FF2B5EF4-FFF2-40B4-BE49-F238E27FC236}">
                  <a16:creationId xmlns:a16="http://schemas.microsoft.com/office/drawing/2014/main" id="{91F60521-DACE-2FED-15FE-B58B0A7AFDBC}"/>
                </a:ext>
              </a:extLst>
            </p:cNvPr>
            <p:cNvSpPr>
              <a:spLocks/>
            </p:cNvSpPr>
            <p:nvPr/>
          </p:nvSpPr>
          <p:spPr bwMode="auto">
            <a:xfrm>
              <a:off x="2365" y="2452"/>
              <a:ext cx="105" cy="123"/>
            </a:xfrm>
            <a:custGeom>
              <a:avLst/>
              <a:gdLst>
                <a:gd name="T0" fmla="*/ 7 w 210"/>
                <a:gd name="T1" fmla="*/ 4 h 244"/>
                <a:gd name="T2" fmla="*/ 0 w 210"/>
                <a:gd name="T3" fmla="*/ 8 h 244"/>
                <a:gd name="T4" fmla="*/ 0 w 210"/>
                <a:gd name="T5" fmla="*/ 0 h 244"/>
                <a:gd name="T6" fmla="*/ 7 w 210"/>
                <a:gd name="T7" fmla="*/ 4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44">
                  <a:moveTo>
                    <a:pt x="210" y="121"/>
                  </a:moveTo>
                  <a:lnTo>
                    <a:pt x="0" y="244"/>
                  </a:lnTo>
                  <a:lnTo>
                    <a:pt x="0" y="0"/>
                  </a:lnTo>
                  <a:lnTo>
                    <a:pt x="210"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50" name="Freeform 97">
              <a:extLst>
                <a:ext uri="{FF2B5EF4-FFF2-40B4-BE49-F238E27FC236}">
                  <a16:creationId xmlns:a16="http://schemas.microsoft.com/office/drawing/2014/main" id="{E4106EC0-2CB5-F71D-D187-C1D6D719B654}"/>
                </a:ext>
              </a:extLst>
            </p:cNvPr>
            <p:cNvSpPr>
              <a:spLocks noEditPoints="1"/>
            </p:cNvSpPr>
            <p:nvPr/>
          </p:nvSpPr>
          <p:spPr bwMode="auto">
            <a:xfrm>
              <a:off x="2360" y="2443"/>
              <a:ext cx="120" cy="141"/>
            </a:xfrm>
            <a:custGeom>
              <a:avLst/>
              <a:gdLst>
                <a:gd name="T0" fmla="*/ 0 w 242"/>
                <a:gd name="T1" fmla="*/ 8 h 280"/>
                <a:gd name="T2" fmla="*/ 0 w 242"/>
                <a:gd name="T3" fmla="*/ 9 h 280"/>
                <a:gd name="T4" fmla="*/ 0 w 242"/>
                <a:gd name="T5" fmla="*/ 9 h 280"/>
                <a:gd name="T6" fmla="*/ 0 w 242"/>
                <a:gd name="T7" fmla="*/ 1 h 280"/>
                <a:gd name="T8" fmla="*/ 0 w 242"/>
                <a:gd name="T9" fmla="*/ 1 h 280"/>
                <a:gd name="T10" fmla="*/ 0 w 242"/>
                <a:gd name="T11" fmla="*/ 1 h 280"/>
                <a:gd name="T12" fmla="*/ 6 w 242"/>
                <a:gd name="T13" fmla="*/ 5 h 280"/>
                <a:gd name="T14" fmla="*/ 6 w 242"/>
                <a:gd name="T15" fmla="*/ 5 h 280"/>
                <a:gd name="T16" fmla="*/ 6 w 242"/>
                <a:gd name="T17" fmla="*/ 5 h 280"/>
                <a:gd name="T18" fmla="*/ 0 w 242"/>
                <a:gd name="T19" fmla="*/ 8 h 280"/>
                <a:gd name="T20" fmla="*/ 7 w 242"/>
                <a:gd name="T21" fmla="*/ 5 h 280"/>
                <a:gd name="T22" fmla="*/ 7 w 242"/>
                <a:gd name="T23" fmla="*/ 5 h 280"/>
                <a:gd name="T24" fmla="*/ 7 w 242"/>
                <a:gd name="T25" fmla="*/ 5 h 280"/>
                <a:gd name="T26" fmla="*/ 0 w 242"/>
                <a:gd name="T27" fmla="*/ 1 h 280"/>
                <a:gd name="T28" fmla="*/ 0 w 242"/>
                <a:gd name="T29" fmla="*/ 0 h 280"/>
                <a:gd name="T30" fmla="*/ 0 w 242"/>
                <a:gd name="T31" fmla="*/ 1 h 280"/>
                <a:gd name="T32" fmla="*/ 0 w 242"/>
                <a:gd name="T33" fmla="*/ 9 h 280"/>
                <a:gd name="T34" fmla="*/ 0 w 242"/>
                <a:gd name="T35" fmla="*/ 9 h 280"/>
                <a:gd name="T36" fmla="*/ 0 w 242"/>
                <a:gd name="T37" fmla="*/ 9 h 280"/>
                <a:gd name="T38" fmla="*/ 7 w 242"/>
                <a:gd name="T39" fmla="*/ 5 h 2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280">
                  <a:moveTo>
                    <a:pt x="6" y="253"/>
                  </a:moveTo>
                  <a:lnTo>
                    <a:pt x="11" y="262"/>
                  </a:lnTo>
                  <a:lnTo>
                    <a:pt x="21" y="262"/>
                  </a:lnTo>
                  <a:lnTo>
                    <a:pt x="21" y="18"/>
                  </a:lnTo>
                  <a:lnTo>
                    <a:pt x="11" y="18"/>
                  </a:lnTo>
                  <a:lnTo>
                    <a:pt x="6" y="27"/>
                  </a:lnTo>
                  <a:lnTo>
                    <a:pt x="215" y="148"/>
                  </a:lnTo>
                  <a:lnTo>
                    <a:pt x="221" y="139"/>
                  </a:lnTo>
                  <a:lnTo>
                    <a:pt x="215" y="130"/>
                  </a:lnTo>
                  <a:lnTo>
                    <a:pt x="6" y="253"/>
                  </a:lnTo>
                  <a:close/>
                  <a:moveTo>
                    <a:pt x="226" y="148"/>
                  </a:moveTo>
                  <a:lnTo>
                    <a:pt x="242" y="139"/>
                  </a:lnTo>
                  <a:lnTo>
                    <a:pt x="226" y="130"/>
                  </a:lnTo>
                  <a:lnTo>
                    <a:pt x="16" y="9"/>
                  </a:lnTo>
                  <a:lnTo>
                    <a:pt x="0" y="0"/>
                  </a:lnTo>
                  <a:lnTo>
                    <a:pt x="0" y="18"/>
                  </a:lnTo>
                  <a:lnTo>
                    <a:pt x="0" y="262"/>
                  </a:lnTo>
                  <a:lnTo>
                    <a:pt x="0" y="280"/>
                  </a:lnTo>
                  <a:lnTo>
                    <a:pt x="16" y="271"/>
                  </a:lnTo>
                  <a:lnTo>
                    <a:pt x="226"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995" name="Line 98">
            <a:extLst>
              <a:ext uri="{FF2B5EF4-FFF2-40B4-BE49-F238E27FC236}">
                <a16:creationId xmlns:a16="http://schemas.microsoft.com/office/drawing/2014/main" id="{07AAD8A5-8103-7995-DB95-0B40258C2F8A}"/>
              </a:ext>
            </a:extLst>
          </p:cNvPr>
          <p:cNvSpPr>
            <a:spLocks noChangeShapeType="1"/>
          </p:cNvSpPr>
          <p:nvPr/>
        </p:nvSpPr>
        <p:spPr bwMode="auto">
          <a:xfrm flipV="1">
            <a:off x="6124575" y="4957763"/>
            <a:ext cx="4763" cy="6921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6" name="Oval 99">
            <a:extLst>
              <a:ext uri="{FF2B5EF4-FFF2-40B4-BE49-F238E27FC236}">
                <a16:creationId xmlns:a16="http://schemas.microsoft.com/office/drawing/2014/main" id="{859EE4A6-3BEB-F189-F968-E2386623BF57}"/>
              </a:ext>
            </a:extLst>
          </p:cNvPr>
          <p:cNvSpPr>
            <a:spLocks noChangeArrowheads="1"/>
          </p:cNvSpPr>
          <p:nvPr/>
        </p:nvSpPr>
        <p:spPr bwMode="auto">
          <a:xfrm>
            <a:off x="6070600" y="5272088"/>
            <a:ext cx="101600" cy="77787"/>
          </a:xfrm>
          <a:prstGeom prst="ellipse">
            <a:avLst/>
          </a:prstGeom>
          <a:solidFill>
            <a:srgbClr val="000000"/>
          </a:solidFill>
          <a:ln w="79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0997" name="Group 100">
            <a:extLst>
              <a:ext uri="{FF2B5EF4-FFF2-40B4-BE49-F238E27FC236}">
                <a16:creationId xmlns:a16="http://schemas.microsoft.com/office/drawing/2014/main" id="{243C2AEC-8788-DCB7-98FD-401A2064B68A}"/>
              </a:ext>
            </a:extLst>
          </p:cNvPr>
          <p:cNvGrpSpPr>
            <a:grpSpLocks/>
          </p:cNvGrpSpPr>
          <p:nvPr/>
        </p:nvGrpSpPr>
        <p:grpSpPr bwMode="auto">
          <a:xfrm>
            <a:off x="5372100" y="4756150"/>
            <a:ext cx="471488" cy="415925"/>
            <a:chOff x="2353" y="3100"/>
            <a:chExt cx="121" cy="140"/>
          </a:xfrm>
        </p:grpSpPr>
        <p:sp>
          <p:nvSpPr>
            <p:cNvPr id="41047" name="Freeform 101">
              <a:extLst>
                <a:ext uri="{FF2B5EF4-FFF2-40B4-BE49-F238E27FC236}">
                  <a16:creationId xmlns:a16="http://schemas.microsoft.com/office/drawing/2014/main" id="{E6AF0C4E-7997-DE53-BB96-35093040E620}"/>
                </a:ext>
              </a:extLst>
            </p:cNvPr>
            <p:cNvSpPr>
              <a:spLocks/>
            </p:cNvSpPr>
            <p:nvPr/>
          </p:nvSpPr>
          <p:spPr bwMode="auto">
            <a:xfrm>
              <a:off x="2364" y="3109"/>
              <a:ext cx="105" cy="122"/>
            </a:xfrm>
            <a:custGeom>
              <a:avLst/>
              <a:gdLst>
                <a:gd name="T0" fmla="*/ 0 w 210"/>
                <a:gd name="T1" fmla="*/ 3 h 245"/>
                <a:gd name="T2" fmla="*/ 7 w 210"/>
                <a:gd name="T3" fmla="*/ 0 h 245"/>
                <a:gd name="T4" fmla="*/ 7 w 210"/>
                <a:gd name="T5" fmla="*/ 7 h 245"/>
                <a:gd name="T6" fmla="*/ 0 w 210"/>
                <a:gd name="T7" fmla="*/ 3 h 2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45">
                  <a:moveTo>
                    <a:pt x="0" y="122"/>
                  </a:moveTo>
                  <a:lnTo>
                    <a:pt x="210" y="0"/>
                  </a:lnTo>
                  <a:lnTo>
                    <a:pt x="210" y="245"/>
                  </a:lnTo>
                  <a:lnTo>
                    <a:pt x="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48" name="Freeform 102">
              <a:extLst>
                <a:ext uri="{FF2B5EF4-FFF2-40B4-BE49-F238E27FC236}">
                  <a16:creationId xmlns:a16="http://schemas.microsoft.com/office/drawing/2014/main" id="{87597663-EFDC-B611-4810-E253C24D2BDB}"/>
                </a:ext>
              </a:extLst>
            </p:cNvPr>
            <p:cNvSpPr>
              <a:spLocks noEditPoints="1"/>
            </p:cNvSpPr>
            <p:nvPr/>
          </p:nvSpPr>
          <p:spPr bwMode="auto">
            <a:xfrm>
              <a:off x="2353" y="3100"/>
              <a:ext cx="121" cy="140"/>
            </a:xfrm>
            <a:custGeom>
              <a:avLst/>
              <a:gdLst>
                <a:gd name="T0" fmla="*/ 8 w 242"/>
                <a:gd name="T1" fmla="*/ 0 h 281"/>
                <a:gd name="T2" fmla="*/ 8 w 242"/>
                <a:gd name="T3" fmla="*/ 0 h 281"/>
                <a:gd name="T4" fmla="*/ 7 w 242"/>
                <a:gd name="T5" fmla="*/ 0 h 281"/>
                <a:gd name="T6" fmla="*/ 7 w 242"/>
                <a:gd name="T7" fmla="*/ 8 h 281"/>
                <a:gd name="T8" fmla="*/ 8 w 242"/>
                <a:gd name="T9" fmla="*/ 8 h 281"/>
                <a:gd name="T10" fmla="*/ 8 w 242"/>
                <a:gd name="T11" fmla="*/ 7 h 281"/>
                <a:gd name="T12" fmla="*/ 1 w 242"/>
                <a:gd name="T13" fmla="*/ 4 h 281"/>
                <a:gd name="T14" fmla="*/ 1 w 242"/>
                <a:gd name="T15" fmla="*/ 4 h 281"/>
                <a:gd name="T16" fmla="*/ 1 w 242"/>
                <a:gd name="T17" fmla="*/ 4 h 281"/>
                <a:gd name="T18" fmla="*/ 8 w 242"/>
                <a:gd name="T19" fmla="*/ 0 h 281"/>
                <a:gd name="T20" fmla="*/ 1 w 242"/>
                <a:gd name="T21" fmla="*/ 4 h 281"/>
                <a:gd name="T22" fmla="*/ 0 w 242"/>
                <a:gd name="T23" fmla="*/ 4 h 281"/>
                <a:gd name="T24" fmla="*/ 1 w 242"/>
                <a:gd name="T25" fmla="*/ 4 h 281"/>
                <a:gd name="T26" fmla="*/ 8 w 242"/>
                <a:gd name="T27" fmla="*/ 8 h 281"/>
                <a:gd name="T28" fmla="*/ 8 w 242"/>
                <a:gd name="T29" fmla="*/ 8 h 281"/>
                <a:gd name="T30" fmla="*/ 8 w 242"/>
                <a:gd name="T31" fmla="*/ 8 h 281"/>
                <a:gd name="T32" fmla="*/ 8 w 242"/>
                <a:gd name="T33" fmla="*/ 0 h 281"/>
                <a:gd name="T34" fmla="*/ 8 w 242"/>
                <a:gd name="T35" fmla="*/ 0 h 281"/>
                <a:gd name="T36" fmla="*/ 8 w 242"/>
                <a:gd name="T37" fmla="*/ 0 h 281"/>
                <a:gd name="T38" fmla="*/ 1 w 242"/>
                <a:gd name="T39" fmla="*/ 4 h 2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281">
                  <a:moveTo>
                    <a:pt x="236" y="27"/>
                  </a:moveTo>
                  <a:lnTo>
                    <a:pt x="231" y="18"/>
                  </a:lnTo>
                  <a:lnTo>
                    <a:pt x="220" y="18"/>
                  </a:lnTo>
                  <a:lnTo>
                    <a:pt x="220" y="263"/>
                  </a:lnTo>
                  <a:lnTo>
                    <a:pt x="231" y="263"/>
                  </a:lnTo>
                  <a:lnTo>
                    <a:pt x="236" y="254"/>
                  </a:lnTo>
                  <a:lnTo>
                    <a:pt x="26" y="131"/>
                  </a:lnTo>
                  <a:lnTo>
                    <a:pt x="21" y="140"/>
                  </a:lnTo>
                  <a:lnTo>
                    <a:pt x="26" y="148"/>
                  </a:lnTo>
                  <a:lnTo>
                    <a:pt x="236" y="27"/>
                  </a:lnTo>
                  <a:close/>
                  <a:moveTo>
                    <a:pt x="16" y="131"/>
                  </a:moveTo>
                  <a:lnTo>
                    <a:pt x="0" y="140"/>
                  </a:lnTo>
                  <a:lnTo>
                    <a:pt x="16" y="148"/>
                  </a:lnTo>
                  <a:lnTo>
                    <a:pt x="226" y="272"/>
                  </a:lnTo>
                  <a:lnTo>
                    <a:pt x="242" y="281"/>
                  </a:lnTo>
                  <a:lnTo>
                    <a:pt x="242" y="263"/>
                  </a:lnTo>
                  <a:lnTo>
                    <a:pt x="242" y="18"/>
                  </a:lnTo>
                  <a:lnTo>
                    <a:pt x="242" y="0"/>
                  </a:lnTo>
                  <a:lnTo>
                    <a:pt x="226" y="9"/>
                  </a:lnTo>
                  <a:lnTo>
                    <a:pt x="16"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998" name="Oval 103">
            <a:extLst>
              <a:ext uri="{FF2B5EF4-FFF2-40B4-BE49-F238E27FC236}">
                <a16:creationId xmlns:a16="http://schemas.microsoft.com/office/drawing/2014/main" id="{15C42C8F-57B1-5618-2080-EB47409FD13A}"/>
              </a:ext>
            </a:extLst>
          </p:cNvPr>
          <p:cNvSpPr>
            <a:spLocks noChangeArrowheads="1"/>
          </p:cNvSpPr>
          <p:nvPr/>
        </p:nvSpPr>
        <p:spPr bwMode="auto">
          <a:xfrm>
            <a:off x="6873875" y="5275263"/>
            <a:ext cx="101600" cy="77787"/>
          </a:xfrm>
          <a:prstGeom prst="ellipse">
            <a:avLst/>
          </a:prstGeom>
          <a:solidFill>
            <a:srgbClr val="000000"/>
          </a:solidFill>
          <a:ln w="79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99" name="Rectangle 104">
            <a:extLst>
              <a:ext uri="{FF2B5EF4-FFF2-40B4-BE49-F238E27FC236}">
                <a16:creationId xmlns:a16="http://schemas.microsoft.com/office/drawing/2014/main" id="{8E523157-87EC-0FEB-65AE-A7EE0ED406AA}"/>
              </a:ext>
            </a:extLst>
          </p:cNvPr>
          <p:cNvSpPr>
            <a:spLocks noChangeArrowheads="1"/>
          </p:cNvSpPr>
          <p:nvPr/>
        </p:nvSpPr>
        <p:spPr bwMode="auto">
          <a:xfrm>
            <a:off x="8199438" y="4606925"/>
            <a:ext cx="388937"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00" name="Rectangle 105">
            <a:extLst>
              <a:ext uri="{FF2B5EF4-FFF2-40B4-BE49-F238E27FC236}">
                <a16:creationId xmlns:a16="http://schemas.microsoft.com/office/drawing/2014/main" id="{DE215E1E-1EE3-A6A1-54A8-D440A088BCE7}"/>
              </a:ext>
            </a:extLst>
          </p:cNvPr>
          <p:cNvSpPr>
            <a:spLocks noChangeArrowheads="1"/>
          </p:cNvSpPr>
          <p:nvPr/>
        </p:nvSpPr>
        <p:spPr bwMode="auto">
          <a:xfrm>
            <a:off x="8199438" y="4511675"/>
            <a:ext cx="388937"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01" name="Rectangle 106">
            <a:extLst>
              <a:ext uri="{FF2B5EF4-FFF2-40B4-BE49-F238E27FC236}">
                <a16:creationId xmlns:a16="http://schemas.microsoft.com/office/drawing/2014/main" id="{006BB1C2-9F84-77B0-1A80-29FD19F2E27B}"/>
              </a:ext>
            </a:extLst>
          </p:cNvPr>
          <p:cNvSpPr>
            <a:spLocks noChangeArrowheads="1"/>
          </p:cNvSpPr>
          <p:nvPr/>
        </p:nvSpPr>
        <p:spPr bwMode="auto">
          <a:xfrm>
            <a:off x="7002463" y="5397500"/>
            <a:ext cx="401637" cy="927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02" name="Line 107">
            <a:extLst>
              <a:ext uri="{FF2B5EF4-FFF2-40B4-BE49-F238E27FC236}">
                <a16:creationId xmlns:a16="http://schemas.microsoft.com/office/drawing/2014/main" id="{2F72016B-F991-5311-944E-B6AAF77310E8}"/>
              </a:ext>
            </a:extLst>
          </p:cNvPr>
          <p:cNvSpPr>
            <a:spLocks noChangeShapeType="1"/>
          </p:cNvSpPr>
          <p:nvPr/>
        </p:nvSpPr>
        <p:spPr bwMode="auto">
          <a:xfrm>
            <a:off x="3968750" y="5292725"/>
            <a:ext cx="16652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1003" name="Group 108">
            <a:extLst>
              <a:ext uri="{FF2B5EF4-FFF2-40B4-BE49-F238E27FC236}">
                <a16:creationId xmlns:a16="http://schemas.microsoft.com/office/drawing/2014/main" id="{3A0F1F47-F48E-9F3D-70E3-F558DC67E1B5}"/>
              </a:ext>
            </a:extLst>
          </p:cNvPr>
          <p:cNvGrpSpPr>
            <a:grpSpLocks/>
          </p:cNvGrpSpPr>
          <p:nvPr/>
        </p:nvGrpSpPr>
        <p:grpSpPr bwMode="auto">
          <a:xfrm>
            <a:off x="5403850" y="5445125"/>
            <a:ext cx="471488" cy="415925"/>
            <a:chOff x="2361" y="3332"/>
            <a:chExt cx="121" cy="140"/>
          </a:xfrm>
        </p:grpSpPr>
        <p:sp>
          <p:nvSpPr>
            <p:cNvPr id="41045" name="Freeform 109">
              <a:extLst>
                <a:ext uri="{FF2B5EF4-FFF2-40B4-BE49-F238E27FC236}">
                  <a16:creationId xmlns:a16="http://schemas.microsoft.com/office/drawing/2014/main" id="{AB54B00A-29F8-4D97-3214-B667E53BD05A}"/>
                </a:ext>
              </a:extLst>
            </p:cNvPr>
            <p:cNvSpPr>
              <a:spLocks/>
            </p:cNvSpPr>
            <p:nvPr/>
          </p:nvSpPr>
          <p:spPr bwMode="auto">
            <a:xfrm>
              <a:off x="2367" y="3341"/>
              <a:ext cx="105" cy="122"/>
            </a:xfrm>
            <a:custGeom>
              <a:avLst/>
              <a:gdLst>
                <a:gd name="T0" fmla="*/ 7 w 210"/>
                <a:gd name="T1" fmla="*/ 3 h 245"/>
                <a:gd name="T2" fmla="*/ 0 w 210"/>
                <a:gd name="T3" fmla="*/ 0 h 245"/>
                <a:gd name="T4" fmla="*/ 0 w 210"/>
                <a:gd name="T5" fmla="*/ 7 h 245"/>
                <a:gd name="T6" fmla="*/ 7 w 210"/>
                <a:gd name="T7" fmla="*/ 3 h 2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45">
                  <a:moveTo>
                    <a:pt x="210" y="122"/>
                  </a:moveTo>
                  <a:lnTo>
                    <a:pt x="0" y="0"/>
                  </a:lnTo>
                  <a:lnTo>
                    <a:pt x="0" y="245"/>
                  </a:lnTo>
                  <a:lnTo>
                    <a:pt x="21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46" name="Freeform 110">
              <a:extLst>
                <a:ext uri="{FF2B5EF4-FFF2-40B4-BE49-F238E27FC236}">
                  <a16:creationId xmlns:a16="http://schemas.microsoft.com/office/drawing/2014/main" id="{D7BD1291-69FF-9FF7-E73D-30A213945E48}"/>
                </a:ext>
              </a:extLst>
            </p:cNvPr>
            <p:cNvSpPr>
              <a:spLocks noEditPoints="1"/>
            </p:cNvSpPr>
            <p:nvPr/>
          </p:nvSpPr>
          <p:spPr bwMode="auto">
            <a:xfrm>
              <a:off x="2361" y="3332"/>
              <a:ext cx="121" cy="140"/>
            </a:xfrm>
            <a:custGeom>
              <a:avLst/>
              <a:gdLst>
                <a:gd name="T0" fmla="*/ 1 w 241"/>
                <a:gd name="T1" fmla="*/ 0 h 281"/>
                <a:gd name="T2" fmla="*/ 0 w 241"/>
                <a:gd name="T3" fmla="*/ 0 h 281"/>
                <a:gd name="T4" fmla="*/ 0 w 241"/>
                <a:gd name="T5" fmla="*/ 0 h 281"/>
                <a:gd name="T6" fmla="*/ 0 w 241"/>
                <a:gd name="T7" fmla="*/ 8 h 281"/>
                <a:gd name="T8" fmla="*/ 0 w 241"/>
                <a:gd name="T9" fmla="*/ 8 h 281"/>
                <a:gd name="T10" fmla="*/ 1 w 241"/>
                <a:gd name="T11" fmla="*/ 8 h 281"/>
                <a:gd name="T12" fmla="*/ 8 w 241"/>
                <a:gd name="T13" fmla="*/ 4 h 281"/>
                <a:gd name="T14" fmla="*/ 8 w 241"/>
                <a:gd name="T15" fmla="*/ 4 h 281"/>
                <a:gd name="T16" fmla="*/ 8 w 241"/>
                <a:gd name="T17" fmla="*/ 4 h 281"/>
                <a:gd name="T18" fmla="*/ 1 w 241"/>
                <a:gd name="T19" fmla="*/ 0 h 281"/>
                <a:gd name="T20" fmla="*/ 7 w 241"/>
                <a:gd name="T21" fmla="*/ 4 h 281"/>
                <a:gd name="T22" fmla="*/ 7 w 241"/>
                <a:gd name="T23" fmla="*/ 4 h 281"/>
                <a:gd name="T24" fmla="*/ 7 w 241"/>
                <a:gd name="T25" fmla="*/ 4 h 281"/>
                <a:gd name="T26" fmla="*/ 1 w 241"/>
                <a:gd name="T27" fmla="*/ 7 h 281"/>
                <a:gd name="T28" fmla="*/ 1 w 241"/>
                <a:gd name="T29" fmla="*/ 8 h 281"/>
                <a:gd name="T30" fmla="*/ 1 w 241"/>
                <a:gd name="T31" fmla="*/ 8 h 281"/>
                <a:gd name="T32" fmla="*/ 1 w 241"/>
                <a:gd name="T33" fmla="*/ 0 h 281"/>
                <a:gd name="T34" fmla="*/ 1 w 241"/>
                <a:gd name="T35" fmla="*/ 0 h 281"/>
                <a:gd name="T36" fmla="*/ 1 w 241"/>
                <a:gd name="T37" fmla="*/ 0 h 281"/>
                <a:gd name="T38" fmla="*/ 7 w 241"/>
                <a:gd name="T39" fmla="*/ 4 h 2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1" h="281">
                  <a:moveTo>
                    <a:pt x="16" y="9"/>
                  </a:moveTo>
                  <a:lnTo>
                    <a:pt x="0" y="0"/>
                  </a:lnTo>
                  <a:lnTo>
                    <a:pt x="0" y="18"/>
                  </a:lnTo>
                  <a:lnTo>
                    <a:pt x="0" y="263"/>
                  </a:lnTo>
                  <a:lnTo>
                    <a:pt x="0" y="281"/>
                  </a:lnTo>
                  <a:lnTo>
                    <a:pt x="16" y="272"/>
                  </a:lnTo>
                  <a:lnTo>
                    <a:pt x="226" y="149"/>
                  </a:lnTo>
                  <a:lnTo>
                    <a:pt x="241" y="140"/>
                  </a:lnTo>
                  <a:lnTo>
                    <a:pt x="226" y="131"/>
                  </a:lnTo>
                  <a:lnTo>
                    <a:pt x="16" y="9"/>
                  </a:lnTo>
                  <a:close/>
                  <a:moveTo>
                    <a:pt x="215" y="149"/>
                  </a:moveTo>
                  <a:lnTo>
                    <a:pt x="220" y="140"/>
                  </a:lnTo>
                  <a:lnTo>
                    <a:pt x="215" y="131"/>
                  </a:lnTo>
                  <a:lnTo>
                    <a:pt x="5" y="254"/>
                  </a:lnTo>
                  <a:lnTo>
                    <a:pt x="10" y="263"/>
                  </a:lnTo>
                  <a:lnTo>
                    <a:pt x="21" y="263"/>
                  </a:lnTo>
                  <a:lnTo>
                    <a:pt x="21" y="18"/>
                  </a:lnTo>
                  <a:lnTo>
                    <a:pt x="10" y="18"/>
                  </a:lnTo>
                  <a:lnTo>
                    <a:pt x="5" y="27"/>
                  </a:lnTo>
                  <a:lnTo>
                    <a:pt x="215" y="1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004" name="Oval 111">
            <a:extLst>
              <a:ext uri="{FF2B5EF4-FFF2-40B4-BE49-F238E27FC236}">
                <a16:creationId xmlns:a16="http://schemas.microsoft.com/office/drawing/2014/main" id="{AFD3F505-CEDE-CC6C-62F9-F972003EC119}"/>
              </a:ext>
            </a:extLst>
          </p:cNvPr>
          <p:cNvSpPr>
            <a:spLocks noChangeArrowheads="1"/>
          </p:cNvSpPr>
          <p:nvPr/>
        </p:nvSpPr>
        <p:spPr bwMode="auto">
          <a:xfrm>
            <a:off x="5559425" y="5451475"/>
            <a:ext cx="141288" cy="106363"/>
          </a:xfrm>
          <a:prstGeom prst="ellipse">
            <a:avLst/>
          </a:prstGeom>
          <a:solidFill>
            <a:srgbClr val="FFFFFF"/>
          </a:solidFill>
          <a:ln w="111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05" name="Rectangle 112">
            <a:extLst>
              <a:ext uri="{FF2B5EF4-FFF2-40B4-BE49-F238E27FC236}">
                <a16:creationId xmlns:a16="http://schemas.microsoft.com/office/drawing/2014/main" id="{E17AB45C-EA59-F31F-50AC-94B7AED1B5AB}"/>
              </a:ext>
            </a:extLst>
          </p:cNvPr>
          <p:cNvSpPr>
            <a:spLocks noChangeArrowheads="1"/>
          </p:cNvSpPr>
          <p:nvPr/>
        </p:nvSpPr>
        <p:spPr bwMode="auto">
          <a:xfrm>
            <a:off x="4927600" y="4224338"/>
            <a:ext cx="1485900" cy="552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06" name="Line 113">
            <a:extLst>
              <a:ext uri="{FF2B5EF4-FFF2-40B4-BE49-F238E27FC236}">
                <a16:creationId xmlns:a16="http://schemas.microsoft.com/office/drawing/2014/main" id="{3FC839B5-056B-836D-CD37-76C402648CAA}"/>
              </a:ext>
            </a:extLst>
          </p:cNvPr>
          <p:cNvSpPr>
            <a:spLocks noChangeShapeType="1"/>
          </p:cNvSpPr>
          <p:nvPr/>
        </p:nvSpPr>
        <p:spPr bwMode="auto">
          <a:xfrm>
            <a:off x="6113463" y="5311775"/>
            <a:ext cx="811212" cy="1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07" name="Oval 114">
            <a:extLst>
              <a:ext uri="{FF2B5EF4-FFF2-40B4-BE49-F238E27FC236}">
                <a16:creationId xmlns:a16="http://schemas.microsoft.com/office/drawing/2014/main" id="{C5923A37-88A6-2815-42B5-FB7E4DFE1557}"/>
              </a:ext>
            </a:extLst>
          </p:cNvPr>
          <p:cNvSpPr>
            <a:spLocks noChangeArrowheads="1"/>
          </p:cNvSpPr>
          <p:nvPr/>
        </p:nvSpPr>
        <p:spPr bwMode="auto">
          <a:xfrm>
            <a:off x="5575300" y="5257800"/>
            <a:ext cx="101600" cy="77788"/>
          </a:xfrm>
          <a:prstGeom prst="ellipse">
            <a:avLst/>
          </a:prstGeom>
          <a:solidFill>
            <a:srgbClr val="000000"/>
          </a:solidFill>
          <a:ln w="79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08" name="Rectangle 115">
            <a:extLst>
              <a:ext uri="{FF2B5EF4-FFF2-40B4-BE49-F238E27FC236}">
                <a16:creationId xmlns:a16="http://schemas.microsoft.com/office/drawing/2014/main" id="{8F31F9C5-6F50-DD8B-3B3A-23D2A73B8B5A}"/>
              </a:ext>
            </a:extLst>
          </p:cNvPr>
          <p:cNvSpPr>
            <a:spLocks noChangeArrowheads="1"/>
          </p:cNvSpPr>
          <p:nvPr/>
        </p:nvSpPr>
        <p:spPr bwMode="auto">
          <a:xfrm>
            <a:off x="3063875" y="5100638"/>
            <a:ext cx="1162050"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09" name="Rectangle 116">
            <a:extLst>
              <a:ext uri="{FF2B5EF4-FFF2-40B4-BE49-F238E27FC236}">
                <a16:creationId xmlns:a16="http://schemas.microsoft.com/office/drawing/2014/main" id="{CB164846-7BB6-837B-D93A-38DEF861C635}"/>
              </a:ext>
            </a:extLst>
          </p:cNvPr>
          <p:cNvSpPr>
            <a:spLocks noChangeArrowheads="1"/>
          </p:cNvSpPr>
          <p:nvPr/>
        </p:nvSpPr>
        <p:spPr bwMode="auto">
          <a:xfrm>
            <a:off x="2916238" y="3375025"/>
            <a:ext cx="1309687" cy="320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10" name="Rectangle 117">
            <a:extLst>
              <a:ext uri="{FF2B5EF4-FFF2-40B4-BE49-F238E27FC236}">
                <a16:creationId xmlns:a16="http://schemas.microsoft.com/office/drawing/2014/main" id="{9CE48D17-B5D6-F5EA-89CC-38844D47D7D5}"/>
              </a:ext>
            </a:extLst>
          </p:cNvPr>
          <p:cNvSpPr>
            <a:spLocks noChangeArrowheads="1"/>
          </p:cNvSpPr>
          <p:nvPr/>
        </p:nvSpPr>
        <p:spPr bwMode="auto">
          <a:xfrm>
            <a:off x="3044825" y="2584450"/>
            <a:ext cx="1165225" cy="3032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11" name="Rectangle 118">
            <a:extLst>
              <a:ext uri="{FF2B5EF4-FFF2-40B4-BE49-F238E27FC236}">
                <a16:creationId xmlns:a16="http://schemas.microsoft.com/office/drawing/2014/main" id="{BE372671-ADBB-ABA4-5D18-5DEDB5B66F89}"/>
              </a:ext>
            </a:extLst>
          </p:cNvPr>
          <p:cNvSpPr>
            <a:spLocks noChangeArrowheads="1"/>
          </p:cNvSpPr>
          <p:nvPr/>
        </p:nvSpPr>
        <p:spPr bwMode="auto">
          <a:xfrm>
            <a:off x="4927600" y="3228975"/>
            <a:ext cx="14890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GB" altLang="zh-CN" sz="2400" b="0">
              <a:latin typeface="Times New Roman" panose="02020603050405020304" pitchFamily="18" charset="0"/>
              <a:ea typeface="楷体_GB2312" pitchFamily="49" charset="-122"/>
            </a:endParaRPr>
          </a:p>
        </p:txBody>
      </p:sp>
      <p:sp>
        <p:nvSpPr>
          <p:cNvPr id="41012" name="Rectangle 119">
            <a:extLst>
              <a:ext uri="{FF2B5EF4-FFF2-40B4-BE49-F238E27FC236}">
                <a16:creationId xmlns:a16="http://schemas.microsoft.com/office/drawing/2014/main" id="{7A68188B-C372-0E4D-F487-95587777CD79}"/>
              </a:ext>
            </a:extLst>
          </p:cNvPr>
          <p:cNvSpPr>
            <a:spLocks noChangeArrowheads="1"/>
          </p:cNvSpPr>
          <p:nvPr/>
        </p:nvSpPr>
        <p:spPr bwMode="auto">
          <a:xfrm>
            <a:off x="6311900" y="3249613"/>
            <a:ext cx="619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1013" name="Rectangle 120">
            <a:extLst>
              <a:ext uri="{FF2B5EF4-FFF2-40B4-BE49-F238E27FC236}">
                <a16:creationId xmlns:a16="http://schemas.microsoft.com/office/drawing/2014/main" id="{B952EF5C-21B7-0B12-1501-99D9D0F21872}"/>
              </a:ext>
            </a:extLst>
          </p:cNvPr>
          <p:cNvSpPr>
            <a:spLocks noChangeArrowheads="1"/>
          </p:cNvSpPr>
          <p:nvPr/>
        </p:nvSpPr>
        <p:spPr bwMode="auto">
          <a:xfrm>
            <a:off x="4889500" y="5861050"/>
            <a:ext cx="14843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014" name="Rectangle 121">
            <a:extLst>
              <a:ext uri="{FF2B5EF4-FFF2-40B4-BE49-F238E27FC236}">
                <a16:creationId xmlns:a16="http://schemas.microsoft.com/office/drawing/2014/main" id="{27EEF207-33EB-B3B1-3C31-7548829A800F}"/>
              </a:ext>
            </a:extLst>
          </p:cNvPr>
          <p:cNvSpPr>
            <a:spLocks noChangeArrowheads="1"/>
          </p:cNvSpPr>
          <p:nvPr/>
        </p:nvSpPr>
        <p:spPr bwMode="auto">
          <a:xfrm>
            <a:off x="6273800" y="5878513"/>
            <a:ext cx="619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1015" name="Rectangle 123">
            <a:extLst>
              <a:ext uri="{FF2B5EF4-FFF2-40B4-BE49-F238E27FC236}">
                <a16:creationId xmlns:a16="http://schemas.microsoft.com/office/drawing/2014/main" id="{5BB7A4EB-A4DB-DF11-6245-C96DACA9B5C5}"/>
              </a:ext>
            </a:extLst>
          </p:cNvPr>
          <p:cNvSpPr>
            <a:spLocks noChangeArrowheads="1"/>
          </p:cNvSpPr>
          <p:nvPr/>
        </p:nvSpPr>
        <p:spPr bwMode="auto">
          <a:xfrm>
            <a:off x="4627563" y="6537325"/>
            <a:ext cx="619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1016" name="Rectangle 124">
            <a:extLst>
              <a:ext uri="{FF2B5EF4-FFF2-40B4-BE49-F238E27FC236}">
                <a16:creationId xmlns:a16="http://schemas.microsoft.com/office/drawing/2014/main" id="{BCDAE193-7B5B-B813-996E-028474698A83}"/>
              </a:ext>
            </a:extLst>
          </p:cNvPr>
          <p:cNvSpPr>
            <a:spLocks noChangeArrowheads="1"/>
          </p:cNvSpPr>
          <p:nvPr/>
        </p:nvSpPr>
        <p:spPr bwMode="auto">
          <a:xfrm>
            <a:off x="8108950" y="6537325"/>
            <a:ext cx="635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1017" name="AutoShape 125">
            <a:extLst>
              <a:ext uri="{FF2B5EF4-FFF2-40B4-BE49-F238E27FC236}">
                <a16:creationId xmlns:a16="http://schemas.microsoft.com/office/drawing/2014/main" id="{C8DE92AD-6B85-BEBE-D304-DF3FCE7FE8DA}"/>
              </a:ext>
            </a:extLst>
          </p:cNvPr>
          <p:cNvSpPr>
            <a:spLocks noChangeArrowheads="1"/>
          </p:cNvSpPr>
          <p:nvPr/>
        </p:nvSpPr>
        <p:spPr bwMode="auto">
          <a:xfrm>
            <a:off x="971550" y="3332163"/>
            <a:ext cx="0" cy="411162"/>
          </a:xfrm>
          <a:prstGeom prst="wedgeRoundRectCallout">
            <a:avLst>
              <a:gd name="adj1" fmla="val -50000"/>
              <a:gd name="adj2" fmla="val 84361"/>
              <a:gd name="adj3" fmla="val 16667"/>
            </a:avLst>
          </a:prstGeom>
          <a:solidFill>
            <a:srgbClr val="70B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5000"/>
              </a:lnSpc>
            </a:pPr>
            <a:endParaRPr lang="en-GB" altLang="zh-CN" sz="2000">
              <a:solidFill>
                <a:srgbClr val="000066"/>
              </a:solidFill>
              <a:latin typeface="Times New Roman" panose="02020603050405020304" pitchFamily="18" charset="0"/>
              <a:ea typeface="楷体_GB2312" pitchFamily="49" charset="-122"/>
            </a:endParaRPr>
          </a:p>
        </p:txBody>
      </p:sp>
      <p:sp>
        <p:nvSpPr>
          <p:cNvPr id="41018" name="AutoShape 126">
            <a:extLst>
              <a:ext uri="{FF2B5EF4-FFF2-40B4-BE49-F238E27FC236}">
                <a16:creationId xmlns:a16="http://schemas.microsoft.com/office/drawing/2014/main" id="{1AE1E9D8-1ADE-7B0D-1F29-DC1308477A90}"/>
              </a:ext>
            </a:extLst>
          </p:cNvPr>
          <p:cNvSpPr>
            <a:spLocks noChangeArrowheads="1"/>
          </p:cNvSpPr>
          <p:nvPr/>
        </p:nvSpPr>
        <p:spPr bwMode="auto">
          <a:xfrm>
            <a:off x="6588125" y="2420938"/>
            <a:ext cx="1331913" cy="403225"/>
          </a:xfrm>
          <a:prstGeom prst="wedgeRoundRectCallout">
            <a:avLst>
              <a:gd name="adj1" fmla="val 60324"/>
              <a:gd name="adj2" fmla="val 284676"/>
              <a:gd name="adj3" fmla="val 16667"/>
            </a:avLst>
          </a:prstGeom>
          <a:solidFill>
            <a:schemeClr val="bg2"/>
          </a:solidFill>
          <a:ln w="9525">
            <a:solidFill>
              <a:schemeClr val="bg2"/>
            </a:solidFill>
            <a:miter lim="800000"/>
            <a:headEnd/>
            <a:tailEnd/>
          </a:ln>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存储单元</a:t>
            </a:r>
          </a:p>
        </p:txBody>
      </p:sp>
      <p:sp>
        <p:nvSpPr>
          <p:cNvPr id="41019" name="Rectangle 127">
            <a:extLst>
              <a:ext uri="{FF2B5EF4-FFF2-40B4-BE49-F238E27FC236}">
                <a16:creationId xmlns:a16="http://schemas.microsoft.com/office/drawing/2014/main" id="{E82E68C7-479D-218B-DC29-F9C5B74C11A4}"/>
              </a:ext>
            </a:extLst>
          </p:cNvPr>
          <p:cNvSpPr>
            <a:spLocks noChangeArrowheads="1"/>
          </p:cNvSpPr>
          <p:nvPr/>
        </p:nvSpPr>
        <p:spPr bwMode="auto">
          <a:xfrm>
            <a:off x="7129463" y="3716338"/>
            <a:ext cx="1943100" cy="1441450"/>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a:solidFill>
                  <a:schemeClr val="accent1">
                    <a:alpha val="47842"/>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1020" name="Group 128">
            <a:extLst>
              <a:ext uri="{FF2B5EF4-FFF2-40B4-BE49-F238E27FC236}">
                <a16:creationId xmlns:a16="http://schemas.microsoft.com/office/drawing/2014/main" id="{C2873FDE-A149-8FF4-5AD2-E1F86FFE364E}"/>
              </a:ext>
            </a:extLst>
          </p:cNvPr>
          <p:cNvGrpSpPr>
            <a:grpSpLocks/>
          </p:cNvGrpSpPr>
          <p:nvPr/>
        </p:nvGrpSpPr>
        <p:grpSpPr bwMode="auto">
          <a:xfrm>
            <a:off x="215900" y="1663700"/>
            <a:ext cx="3276600" cy="457200"/>
            <a:chOff x="748" y="504"/>
            <a:chExt cx="2064" cy="288"/>
          </a:xfrm>
        </p:grpSpPr>
        <p:sp>
          <p:nvSpPr>
            <p:cNvPr id="41043" name="Rectangle 129">
              <a:extLst>
                <a:ext uri="{FF2B5EF4-FFF2-40B4-BE49-F238E27FC236}">
                  <a16:creationId xmlns:a16="http://schemas.microsoft.com/office/drawing/2014/main" id="{55DACC79-8ADE-A9BA-E453-8C6359AB4E90}"/>
                </a:ext>
              </a:extLst>
            </p:cNvPr>
            <p:cNvSpPr>
              <a:spLocks noChangeArrowheads="1"/>
            </p:cNvSpPr>
            <p:nvPr/>
          </p:nvSpPr>
          <p:spPr bwMode="auto">
            <a:xfrm>
              <a:off x="748" y="504"/>
              <a:ext cx="2064" cy="288"/>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写操作</a:t>
              </a:r>
              <a:r>
                <a:rPr lang="en-US" altLang="zh-CN" sz="2400">
                  <a:solidFill>
                    <a:srgbClr val="000066"/>
                  </a:solidFill>
                  <a:latin typeface="Times New Roman" panose="02020603050405020304" pitchFamily="18" charset="0"/>
                  <a:ea typeface="楷体_GB2312" pitchFamily="49" charset="-122"/>
                </a:rPr>
                <a:t>:X=1          =0</a:t>
              </a:r>
            </a:p>
          </p:txBody>
        </p:sp>
        <p:graphicFrame>
          <p:nvGraphicFramePr>
            <p:cNvPr id="41044" name="Object 130">
              <a:extLst>
                <a:ext uri="{FF2B5EF4-FFF2-40B4-BE49-F238E27FC236}">
                  <a16:creationId xmlns:a16="http://schemas.microsoft.com/office/drawing/2014/main" id="{02EFA3E4-D6A5-4ABA-290E-03EE18D0DCC0}"/>
                </a:ext>
              </a:extLst>
            </p:cNvPr>
            <p:cNvGraphicFramePr>
              <a:graphicFrameLocks noChangeAspect="1"/>
            </p:cNvGraphicFramePr>
            <p:nvPr/>
          </p:nvGraphicFramePr>
          <p:xfrm>
            <a:off x="1995" y="581"/>
            <a:ext cx="272" cy="184"/>
          </p:xfrm>
          <a:graphic>
            <a:graphicData uri="http://schemas.openxmlformats.org/presentationml/2006/ole">
              <mc:AlternateContent xmlns:mc="http://schemas.openxmlformats.org/markup-compatibility/2006">
                <mc:Choice xmlns:v="urn:schemas-microsoft-com:vml" Requires="v">
                  <p:oleObj name="公式" r:id="rId2" imgW="431613" imgH="291973" progId="Equation.3">
                    <p:embed/>
                  </p:oleObj>
                </mc:Choice>
                <mc:Fallback>
                  <p:oleObj name="公式" r:id="rId2" imgW="431613" imgH="291973" progId="Equation.3">
                    <p:embed/>
                    <p:pic>
                      <p:nvPicPr>
                        <p:cNvPr id="0" name="Object 1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 y="581"/>
                          <a:ext cx="272" cy="184"/>
                        </a:xfrm>
                        <a:prstGeom prst="rect">
                          <a:avLst/>
                        </a:prstGeom>
                        <a:solidFill>
                          <a:schemeClr val="bg1">
                            <a:alpha val="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021" name="Rectangle 131">
            <a:extLst>
              <a:ext uri="{FF2B5EF4-FFF2-40B4-BE49-F238E27FC236}">
                <a16:creationId xmlns:a16="http://schemas.microsoft.com/office/drawing/2014/main" id="{B0C4A5AF-0AED-BF20-9AE0-8CD5FD9EEBA8}"/>
              </a:ext>
            </a:extLst>
          </p:cNvPr>
          <p:cNvSpPr>
            <a:spLocks noChangeArrowheads="1"/>
          </p:cNvSpPr>
          <p:nvPr/>
        </p:nvSpPr>
        <p:spPr bwMode="auto">
          <a:xfrm>
            <a:off x="3419475" y="1628775"/>
            <a:ext cx="4932363" cy="457200"/>
          </a:xfrm>
          <a:prstGeom prst="rect">
            <a:avLst/>
          </a:prstGeom>
          <a:solidFill>
            <a:schemeClr val="bg1">
              <a:alpha val="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T</a:t>
            </a:r>
            <a:r>
              <a:rPr lang="zh-CN" altLang="en-US" sz="2400">
                <a:solidFill>
                  <a:srgbClr val="000066"/>
                </a:solidFill>
                <a:latin typeface="Times New Roman" panose="02020603050405020304" pitchFamily="18" charset="0"/>
                <a:ea typeface="楷体_GB2312" pitchFamily="49" charset="-122"/>
              </a:rPr>
              <a:t>导通，电容器</a:t>
            </a:r>
            <a:r>
              <a:rPr lang="en-US" altLang="zh-CN" sz="2400" i="1">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与位线</a:t>
            </a:r>
            <a:r>
              <a:rPr lang="en-US" altLang="zh-CN" sz="2400">
                <a:solidFill>
                  <a:srgbClr val="000066"/>
                </a:solidFill>
                <a:latin typeface="Times New Roman" panose="02020603050405020304" pitchFamily="18" charset="0"/>
                <a:ea typeface="楷体_GB2312" pitchFamily="49" charset="-122"/>
              </a:rPr>
              <a:t>B</a:t>
            </a:r>
            <a:r>
              <a:rPr lang="zh-CN" altLang="en-US" sz="2400">
                <a:solidFill>
                  <a:srgbClr val="000066"/>
                </a:solidFill>
                <a:latin typeface="Times New Roman" panose="02020603050405020304" pitchFamily="18" charset="0"/>
                <a:ea typeface="楷体_GB2312" pitchFamily="49" charset="-122"/>
              </a:rPr>
              <a:t>连通 </a:t>
            </a:r>
          </a:p>
        </p:txBody>
      </p:sp>
      <p:sp>
        <p:nvSpPr>
          <p:cNvPr id="41022" name="Rectangle 132">
            <a:extLst>
              <a:ext uri="{FF2B5EF4-FFF2-40B4-BE49-F238E27FC236}">
                <a16:creationId xmlns:a16="http://schemas.microsoft.com/office/drawing/2014/main" id="{4CC654E6-721C-034A-67D5-061EE75C0643}"/>
              </a:ext>
            </a:extLst>
          </p:cNvPr>
          <p:cNvSpPr>
            <a:spLocks noChangeArrowheads="1"/>
          </p:cNvSpPr>
          <p:nvPr/>
        </p:nvSpPr>
        <p:spPr bwMode="auto">
          <a:xfrm>
            <a:off x="187325" y="2344738"/>
            <a:ext cx="26289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5000"/>
              </a:lnSpc>
            </a:pPr>
            <a:r>
              <a:rPr lang="zh-CN" altLang="en-US" sz="2400">
                <a:solidFill>
                  <a:srgbClr val="000066"/>
                </a:solidFill>
                <a:latin typeface="Times New Roman" panose="02020603050405020304" pitchFamily="18" charset="0"/>
                <a:ea typeface="楷体_GB2312" pitchFamily="49" charset="-122"/>
              </a:rPr>
              <a:t>输入缓冲器被选通，数据</a:t>
            </a:r>
            <a:r>
              <a:rPr lang="en-US" altLang="zh-CN" sz="2400">
                <a:solidFill>
                  <a:srgbClr val="000066"/>
                </a:solidFill>
                <a:latin typeface="Times New Roman" panose="02020603050405020304" pitchFamily="18" charset="0"/>
                <a:ea typeface="楷体_GB2312" pitchFamily="49" charset="-122"/>
              </a:rPr>
              <a:t>D</a:t>
            </a:r>
            <a:r>
              <a:rPr lang="en-US" altLang="zh-CN" sz="2400" baseline="-25000">
                <a:solidFill>
                  <a:srgbClr val="000066"/>
                </a:solidFill>
                <a:latin typeface="Times New Roman" panose="02020603050405020304" pitchFamily="18" charset="0"/>
                <a:ea typeface="楷体_GB2312" pitchFamily="49" charset="-122"/>
              </a:rPr>
              <a:t>I</a:t>
            </a:r>
            <a:r>
              <a:rPr lang="zh-CN" altLang="en-US" sz="2400">
                <a:solidFill>
                  <a:srgbClr val="000066"/>
                </a:solidFill>
                <a:latin typeface="Times New Roman" panose="02020603050405020304" pitchFamily="18" charset="0"/>
                <a:ea typeface="楷体_GB2312" pitchFamily="49" charset="-122"/>
              </a:rPr>
              <a:t>经缓冲器和位线写入存储单元 </a:t>
            </a:r>
          </a:p>
        </p:txBody>
      </p:sp>
      <p:sp>
        <p:nvSpPr>
          <p:cNvPr id="41023" name="Rectangle 133">
            <a:extLst>
              <a:ext uri="{FF2B5EF4-FFF2-40B4-BE49-F238E27FC236}">
                <a16:creationId xmlns:a16="http://schemas.microsoft.com/office/drawing/2014/main" id="{3077F5E6-030F-B524-A2EB-49BE0B556AB9}"/>
              </a:ext>
            </a:extLst>
          </p:cNvPr>
          <p:cNvSpPr>
            <a:spLocks noChangeArrowheads="1"/>
          </p:cNvSpPr>
          <p:nvPr/>
        </p:nvSpPr>
        <p:spPr bwMode="auto">
          <a:xfrm>
            <a:off x="115888" y="4208463"/>
            <a:ext cx="25844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5000"/>
              </a:lnSpc>
            </a:pPr>
            <a:r>
              <a:rPr lang="zh-CN" altLang="en-US" sz="2400">
                <a:solidFill>
                  <a:srgbClr val="000066"/>
                </a:solidFill>
                <a:latin typeface="Times New Roman" panose="02020603050405020304" pitchFamily="18" charset="0"/>
                <a:ea typeface="楷体_GB2312" pitchFamily="49" charset="-122"/>
              </a:rPr>
              <a:t>如果</a:t>
            </a:r>
            <a:r>
              <a:rPr lang="en-US" altLang="zh-CN" sz="2400">
                <a:solidFill>
                  <a:srgbClr val="000066"/>
                </a:solidFill>
                <a:latin typeface="Times New Roman" panose="02020603050405020304" pitchFamily="18" charset="0"/>
                <a:ea typeface="楷体_GB2312" pitchFamily="49" charset="-122"/>
              </a:rPr>
              <a:t>D</a:t>
            </a:r>
            <a:r>
              <a:rPr lang="en-US" altLang="zh-CN" sz="2400" baseline="-25000">
                <a:solidFill>
                  <a:srgbClr val="000066"/>
                </a:solidFill>
                <a:latin typeface="Times New Roman" panose="02020603050405020304" pitchFamily="18" charset="0"/>
                <a:ea typeface="楷体_GB2312" pitchFamily="49" charset="-122"/>
              </a:rPr>
              <a:t>I</a:t>
            </a:r>
            <a:r>
              <a:rPr lang="zh-CN" altLang="en-US" sz="2400">
                <a:solidFill>
                  <a:srgbClr val="000066"/>
                </a:solidFill>
                <a:latin typeface="Times New Roman" panose="02020603050405020304" pitchFamily="18" charset="0"/>
                <a:ea typeface="楷体_GB2312" pitchFamily="49" charset="-122"/>
              </a:rPr>
              <a:t>为</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，则向电容器充电，</a:t>
            </a:r>
            <a:r>
              <a:rPr lang="en-US" altLang="zh-CN" sz="2400">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存</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；反之电容器放电，</a:t>
            </a:r>
            <a:r>
              <a:rPr lang="en-US" altLang="zh-CN" sz="2400">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存</a:t>
            </a:r>
            <a:r>
              <a:rPr lang="en-US" altLang="zh-CN" sz="2400">
                <a:solidFill>
                  <a:srgbClr val="000066"/>
                </a:solidFill>
                <a:latin typeface="Times New Roman" panose="02020603050405020304" pitchFamily="18" charset="0"/>
                <a:ea typeface="楷体_GB2312" pitchFamily="49" charset="-122"/>
              </a:rPr>
              <a:t>0 </a:t>
            </a:r>
            <a:r>
              <a:rPr lang="zh-CN" altLang="en-US" sz="2400">
                <a:solidFill>
                  <a:srgbClr val="000066"/>
                </a:solidFill>
                <a:latin typeface="Times New Roman" panose="02020603050405020304" pitchFamily="18" charset="0"/>
                <a:ea typeface="楷体_GB2312" pitchFamily="49" charset="-122"/>
              </a:rPr>
              <a:t>。</a:t>
            </a:r>
          </a:p>
        </p:txBody>
      </p:sp>
      <p:grpSp>
        <p:nvGrpSpPr>
          <p:cNvPr id="41024" name="Group 134">
            <a:extLst>
              <a:ext uri="{FF2B5EF4-FFF2-40B4-BE49-F238E27FC236}">
                <a16:creationId xmlns:a16="http://schemas.microsoft.com/office/drawing/2014/main" id="{0DBFB173-0A68-3DE4-7584-F8BABEBA89A0}"/>
              </a:ext>
            </a:extLst>
          </p:cNvPr>
          <p:cNvGrpSpPr>
            <a:grpSpLocks/>
          </p:cNvGrpSpPr>
          <p:nvPr/>
        </p:nvGrpSpPr>
        <p:grpSpPr bwMode="auto">
          <a:xfrm>
            <a:off x="2879725" y="2097088"/>
            <a:ext cx="5580063" cy="4438650"/>
            <a:chOff x="1882" y="1333"/>
            <a:chExt cx="3878" cy="2996"/>
          </a:xfrm>
        </p:grpSpPr>
        <p:sp>
          <p:nvSpPr>
            <p:cNvPr id="41026" name="Rectangle 135">
              <a:extLst>
                <a:ext uri="{FF2B5EF4-FFF2-40B4-BE49-F238E27FC236}">
                  <a16:creationId xmlns:a16="http://schemas.microsoft.com/office/drawing/2014/main" id="{9724EE0A-77B7-EFBF-04B5-E9C082327864}"/>
                </a:ext>
              </a:extLst>
            </p:cNvPr>
            <p:cNvSpPr>
              <a:spLocks noChangeArrowheads="1"/>
            </p:cNvSpPr>
            <p:nvPr/>
          </p:nvSpPr>
          <p:spPr bwMode="auto">
            <a:xfrm>
              <a:off x="5517" y="3352"/>
              <a:ext cx="4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1027" name="Rectangle 136">
              <a:extLst>
                <a:ext uri="{FF2B5EF4-FFF2-40B4-BE49-F238E27FC236}">
                  <a16:creationId xmlns:a16="http://schemas.microsoft.com/office/drawing/2014/main" id="{2E534010-3D55-B94E-2B9D-607D9D574F76}"/>
                </a:ext>
              </a:extLst>
            </p:cNvPr>
            <p:cNvSpPr>
              <a:spLocks noChangeArrowheads="1"/>
            </p:cNvSpPr>
            <p:nvPr/>
          </p:nvSpPr>
          <p:spPr bwMode="auto">
            <a:xfrm>
              <a:off x="5471" y="3533"/>
              <a:ext cx="5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a:t>
              </a:r>
              <a:endParaRPr lang="en-US" altLang="zh-CN" sz="2000" b="0">
                <a:latin typeface="Times New Roman" panose="02020603050405020304" pitchFamily="18" charset="0"/>
                <a:ea typeface="楷体_GB2312" pitchFamily="49" charset="-122"/>
              </a:endParaRPr>
            </a:p>
          </p:txBody>
        </p:sp>
        <p:sp>
          <p:nvSpPr>
            <p:cNvPr id="41028" name="Rectangle 137">
              <a:extLst>
                <a:ext uri="{FF2B5EF4-FFF2-40B4-BE49-F238E27FC236}">
                  <a16:creationId xmlns:a16="http://schemas.microsoft.com/office/drawing/2014/main" id="{A17F0BC0-D499-13B7-0F00-3E11F2A9FFEF}"/>
                </a:ext>
              </a:extLst>
            </p:cNvPr>
            <p:cNvSpPr>
              <a:spLocks noChangeArrowheads="1"/>
            </p:cNvSpPr>
            <p:nvPr/>
          </p:nvSpPr>
          <p:spPr bwMode="auto">
            <a:xfrm>
              <a:off x="5698" y="4123"/>
              <a:ext cx="4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1029" name="Rectangle 138">
              <a:extLst>
                <a:ext uri="{FF2B5EF4-FFF2-40B4-BE49-F238E27FC236}">
                  <a16:creationId xmlns:a16="http://schemas.microsoft.com/office/drawing/2014/main" id="{F7559527-02CD-347C-217C-032B24B80733}"/>
                </a:ext>
              </a:extLst>
            </p:cNvPr>
            <p:cNvSpPr>
              <a:spLocks noChangeArrowheads="1"/>
            </p:cNvSpPr>
            <p:nvPr/>
          </p:nvSpPr>
          <p:spPr bwMode="auto">
            <a:xfrm>
              <a:off x="2047" y="2466"/>
              <a:ext cx="45"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ea typeface="楷体_GB2312" pitchFamily="49" charset="-122"/>
                </a:rPr>
                <a:t> </a:t>
              </a:r>
            </a:p>
          </p:txBody>
        </p:sp>
        <p:sp>
          <p:nvSpPr>
            <p:cNvPr id="41030" name="AutoShape 139">
              <a:extLst>
                <a:ext uri="{FF2B5EF4-FFF2-40B4-BE49-F238E27FC236}">
                  <a16:creationId xmlns:a16="http://schemas.microsoft.com/office/drawing/2014/main" id="{93D74FB2-D5A5-CDDC-8298-02F49163C378}"/>
                </a:ext>
              </a:extLst>
            </p:cNvPr>
            <p:cNvSpPr>
              <a:spLocks noChangeArrowheads="1"/>
            </p:cNvSpPr>
            <p:nvPr/>
          </p:nvSpPr>
          <p:spPr bwMode="auto">
            <a:xfrm>
              <a:off x="3559" y="1380"/>
              <a:ext cx="1" cy="266"/>
            </a:xfrm>
            <a:prstGeom prst="wedgeRoundRectCallout">
              <a:avLst>
                <a:gd name="adj1" fmla="val -50000"/>
                <a:gd name="adj2" fmla="val 145968"/>
                <a:gd name="adj3" fmla="val 16667"/>
              </a:avLst>
            </a:prstGeom>
            <a:solidFill>
              <a:srgbClr val="70B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GB" altLang="zh-CN" sz="2400">
                <a:solidFill>
                  <a:srgbClr val="000066"/>
                </a:solidFill>
                <a:latin typeface="Times New Roman" panose="02020603050405020304" pitchFamily="18" charset="0"/>
                <a:ea typeface="楷体_GB2312" pitchFamily="49" charset="-122"/>
              </a:endParaRPr>
            </a:p>
          </p:txBody>
        </p:sp>
        <p:sp>
          <p:nvSpPr>
            <p:cNvPr id="41031" name="Rectangle 140">
              <a:extLst>
                <a:ext uri="{FF2B5EF4-FFF2-40B4-BE49-F238E27FC236}">
                  <a16:creationId xmlns:a16="http://schemas.microsoft.com/office/drawing/2014/main" id="{B762B798-5DB5-CA5F-D1A2-CC48889CB3B1}"/>
                </a:ext>
              </a:extLst>
            </p:cNvPr>
            <p:cNvSpPr>
              <a:spLocks noChangeArrowheads="1"/>
            </p:cNvSpPr>
            <p:nvPr/>
          </p:nvSpPr>
          <p:spPr bwMode="auto">
            <a:xfrm>
              <a:off x="2047" y="1628"/>
              <a:ext cx="65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刷新</a:t>
              </a:r>
              <a:r>
                <a:rPr lang="en-US" altLang="zh-CN" sz="2400">
                  <a:solidFill>
                    <a:srgbClr val="000066"/>
                  </a:solidFill>
                  <a:latin typeface="Times New Roman" panose="02020603050405020304" pitchFamily="18" charset="0"/>
                  <a:ea typeface="楷体_GB2312" pitchFamily="49" charset="-122"/>
                </a:rPr>
                <a:t>R</a:t>
              </a:r>
            </a:p>
          </p:txBody>
        </p:sp>
        <p:sp>
          <p:nvSpPr>
            <p:cNvPr id="41032" name="Rectangle 141">
              <a:extLst>
                <a:ext uri="{FF2B5EF4-FFF2-40B4-BE49-F238E27FC236}">
                  <a16:creationId xmlns:a16="http://schemas.microsoft.com/office/drawing/2014/main" id="{47E75AE4-6B3B-3A8E-BB15-917F2A0155F7}"/>
                </a:ext>
              </a:extLst>
            </p:cNvPr>
            <p:cNvSpPr>
              <a:spLocks noChangeArrowheads="1"/>
            </p:cNvSpPr>
            <p:nvPr/>
          </p:nvSpPr>
          <p:spPr bwMode="auto">
            <a:xfrm>
              <a:off x="1911" y="2105"/>
              <a:ext cx="78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行选线</a:t>
              </a:r>
              <a:r>
                <a:rPr lang="en-US" altLang="zh-CN" sz="2400">
                  <a:solidFill>
                    <a:srgbClr val="000066"/>
                  </a:solidFill>
                  <a:latin typeface="Times New Roman" panose="02020603050405020304" pitchFamily="18" charset="0"/>
                  <a:ea typeface="楷体_GB2312" pitchFamily="49" charset="-122"/>
                </a:rPr>
                <a:t>X</a:t>
              </a:r>
            </a:p>
          </p:txBody>
        </p:sp>
        <p:graphicFrame>
          <p:nvGraphicFramePr>
            <p:cNvPr id="41033" name="Object 142">
              <a:extLst>
                <a:ext uri="{FF2B5EF4-FFF2-40B4-BE49-F238E27FC236}">
                  <a16:creationId xmlns:a16="http://schemas.microsoft.com/office/drawing/2014/main" id="{48083E3B-FBB5-70FC-7DD1-ED4FFB9AA586}"/>
                </a:ext>
              </a:extLst>
            </p:cNvPr>
            <p:cNvGraphicFramePr>
              <a:graphicFrameLocks noChangeAspect="1"/>
            </p:cNvGraphicFramePr>
            <p:nvPr/>
          </p:nvGraphicFramePr>
          <p:xfrm>
            <a:off x="2312" y="3066"/>
            <a:ext cx="223" cy="235"/>
          </p:xfrm>
          <a:graphic>
            <a:graphicData uri="http://schemas.openxmlformats.org/presentationml/2006/ole">
              <mc:AlternateContent xmlns:mc="http://schemas.openxmlformats.org/markup-compatibility/2006">
                <mc:Choice xmlns:v="urn:schemas-microsoft-com:vml" Requires="v">
                  <p:oleObj name="公式" r:id="rId4" imgW="266584" imgH="279279" progId="Equation.3">
                    <p:embed/>
                  </p:oleObj>
                </mc:Choice>
                <mc:Fallback>
                  <p:oleObj name="公式" r:id="rId4" imgW="266584" imgH="279279" progId="Equation.3">
                    <p:embed/>
                    <p:pic>
                      <p:nvPicPr>
                        <p:cNvPr id="0" name="Object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2" y="3066"/>
                          <a:ext cx="223"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4" name="Rectangle 143">
              <a:extLst>
                <a:ext uri="{FF2B5EF4-FFF2-40B4-BE49-F238E27FC236}">
                  <a16:creationId xmlns:a16="http://schemas.microsoft.com/office/drawing/2014/main" id="{E4585DDD-505D-F5D9-5875-0CCC7A18C0AA}"/>
                </a:ext>
              </a:extLst>
            </p:cNvPr>
            <p:cNvSpPr>
              <a:spLocks noChangeArrowheads="1"/>
            </p:cNvSpPr>
            <p:nvPr/>
          </p:nvSpPr>
          <p:spPr bwMode="auto">
            <a:xfrm>
              <a:off x="1888" y="3338"/>
              <a:ext cx="439"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读</a:t>
              </a:r>
              <a:r>
                <a:rPr lang="en-US" altLang="zh-CN" sz="2000">
                  <a:solidFill>
                    <a:srgbClr val="000066"/>
                  </a:solidFill>
                  <a:latin typeface="Times New Roman" panose="02020603050405020304" pitchFamily="18" charset="0"/>
                  <a:ea typeface="楷体_GB2312" pitchFamily="49" charset="-122"/>
                </a:rPr>
                <a:t>/</a:t>
              </a:r>
              <a:r>
                <a:rPr lang="zh-CN" altLang="en-US" sz="2000">
                  <a:solidFill>
                    <a:srgbClr val="000066"/>
                  </a:solidFill>
                  <a:latin typeface="Times New Roman" panose="02020603050405020304" pitchFamily="18" charset="0"/>
                  <a:ea typeface="楷体_GB2312" pitchFamily="49" charset="-122"/>
                </a:rPr>
                <a:t>写</a:t>
              </a:r>
            </a:p>
          </p:txBody>
        </p:sp>
        <p:graphicFrame>
          <p:nvGraphicFramePr>
            <p:cNvPr id="41035" name="Object 144">
              <a:extLst>
                <a:ext uri="{FF2B5EF4-FFF2-40B4-BE49-F238E27FC236}">
                  <a16:creationId xmlns:a16="http://schemas.microsoft.com/office/drawing/2014/main" id="{B6DE88BE-33C4-6E38-96CA-43E35F10C05F}"/>
                </a:ext>
              </a:extLst>
            </p:cNvPr>
            <p:cNvGraphicFramePr>
              <a:graphicFrameLocks noChangeAspect="1"/>
            </p:cNvGraphicFramePr>
            <p:nvPr/>
          </p:nvGraphicFramePr>
          <p:xfrm>
            <a:off x="2342" y="3360"/>
            <a:ext cx="272" cy="184"/>
          </p:xfrm>
          <a:graphic>
            <a:graphicData uri="http://schemas.openxmlformats.org/presentationml/2006/ole">
              <mc:AlternateContent xmlns:mc="http://schemas.openxmlformats.org/markup-compatibility/2006">
                <mc:Choice xmlns:v="urn:schemas-microsoft-com:vml" Requires="v">
                  <p:oleObj name="公式" r:id="rId6" imgW="431613" imgH="291973" progId="Equation.3">
                    <p:embed/>
                  </p:oleObj>
                </mc:Choice>
                <mc:Fallback>
                  <p:oleObj name="公式" r:id="rId6" imgW="431613" imgH="291973" progId="Equation.3">
                    <p:embed/>
                    <p:pic>
                      <p:nvPicPr>
                        <p:cNvPr id="0" name="Object 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 y="3360"/>
                          <a:ext cx="27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6" name="Object 145">
              <a:extLst>
                <a:ext uri="{FF2B5EF4-FFF2-40B4-BE49-F238E27FC236}">
                  <a16:creationId xmlns:a16="http://schemas.microsoft.com/office/drawing/2014/main" id="{138783F5-C604-2F1E-02D5-6B6EDE6F7D71}"/>
                </a:ext>
              </a:extLst>
            </p:cNvPr>
            <p:cNvGraphicFramePr>
              <a:graphicFrameLocks noChangeAspect="1"/>
            </p:cNvGraphicFramePr>
            <p:nvPr/>
          </p:nvGraphicFramePr>
          <p:xfrm>
            <a:off x="2299" y="3614"/>
            <a:ext cx="192" cy="222"/>
          </p:xfrm>
          <a:graphic>
            <a:graphicData uri="http://schemas.openxmlformats.org/presentationml/2006/ole">
              <mc:AlternateContent xmlns:mc="http://schemas.openxmlformats.org/markup-compatibility/2006">
                <mc:Choice xmlns:v="urn:schemas-microsoft-com:vml" Requires="v">
                  <p:oleObj name="公式" r:id="rId7" imgW="228501" imgH="266584" progId="Equation.3">
                    <p:embed/>
                  </p:oleObj>
                </mc:Choice>
                <mc:Fallback>
                  <p:oleObj name="公式" r:id="rId7" imgW="228501" imgH="266584" progId="Equation.3">
                    <p:embed/>
                    <p:pic>
                      <p:nvPicPr>
                        <p:cNvPr id="0" name="Object 1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9" y="3614"/>
                          <a:ext cx="192"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7" name="AutoShape 146">
              <a:extLst>
                <a:ext uri="{FF2B5EF4-FFF2-40B4-BE49-F238E27FC236}">
                  <a16:creationId xmlns:a16="http://schemas.microsoft.com/office/drawing/2014/main" id="{B5064527-DAF4-E254-DD02-5A15C432A012}"/>
                </a:ext>
              </a:extLst>
            </p:cNvPr>
            <p:cNvSpPr>
              <a:spLocks noChangeArrowheads="1"/>
            </p:cNvSpPr>
            <p:nvPr/>
          </p:nvSpPr>
          <p:spPr bwMode="auto">
            <a:xfrm>
              <a:off x="2493" y="3897"/>
              <a:ext cx="1" cy="266"/>
            </a:xfrm>
            <a:prstGeom prst="wedgeRoundRectCallout">
              <a:avLst>
                <a:gd name="adj1" fmla="val -50000"/>
                <a:gd name="adj2" fmla="val -141935"/>
                <a:gd name="adj3" fmla="val 16667"/>
              </a:avLst>
            </a:prstGeom>
            <a:solidFill>
              <a:srgbClr val="70B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GB" altLang="zh-CN" sz="2400">
                <a:solidFill>
                  <a:srgbClr val="000066"/>
                </a:solidFill>
                <a:latin typeface="Times New Roman" panose="02020603050405020304" pitchFamily="18" charset="0"/>
                <a:ea typeface="楷体_GB2312" pitchFamily="49" charset="-122"/>
              </a:endParaRPr>
            </a:p>
          </p:txBody>
        </p:sp>
        <p:sp>
          <p:nvSpPr>
            <p:cNvPr id="41038" name="Rectangle 147">
              <a:extLst>
                <a:ext uri="{FF2B5EF4-FFF2-40B4-BE49-F238E27FC236}">
                  <a16:creationId xmlns:a16="http://schemas.microsoft.com/office/drawing/2014/main" id="{1B8C5FF7-023F-CD2B-4D37-F18472B464A7}"/>
                </a:ext>
              </a:extLst>
            </p:cNvPr>
            <p:cNvSpPr>
              <a:spLocks noChangeArrowheads="1"/>
            </p:cNvSpPr>
            <p:nvPr/>
          </p:nvSpPr>
          <p:spPr bwMode="auto">
            <a:xfrm>
              <a:off x="3061" y="2536"/>
              <a:ext cx="1180" cy="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输出缓冲器</a:t>
              </a:r>
              <a:r>
                <a:rPr lang="en-US" altLang="zh-CN" sz="2000">
                  <a:solidFill>
                    <a:srgbClr val="000066"/>
                  </a:solidFill>
                  <a:latin typeface="Times New Roman" panose="02020603050405020304" pitchFamily="18" charset="0"/>
                  <a:ea typeface="楷体_GB2312" pitchFamily="49" charset="-122"/>
                </a:rPr>
                <a:t>/</a:t>
              </a:r>
              <a:r>
                <a:rPr lang="zh-CN" altLang="en-US" sz="2000">
                  <a:solidFill>
                    <a:srgbClr val="000066"/>
                  </a:solidFill>
                  <a:latin typeface="Times New Roman" panose="02020603050405020304" pitchFamily="18" charset="0"/>
                  <a:ea typeface="楷体_GB2312" pitchFamily="49" charset="-122"/>
                </a:rPr>
                <a:t>灵敏放大器</a:t>
              </a:r>
            </a:p>
          </p:txBody>
        </p:sp>
        <p:sp>
          <p:nvSpPr>
            <p:cNvPr id="41039" name="Rectangle 148">
              <a:extLst>
                <a:ext uri="{FF2B5EF4-FFF2-40B4-BE49-F238E27FC236}">
                  <a16:creationId xmlns:a16="http://schemas.microsoft.com/office/drawing/2014/main" id="{F4B5E720-F559-BE6B-8300-5EE665C9CB75}"/>
                </a:ext>
              </a:extLst>
            </p:cNvPr>
            <p:cNvSpPr>
              <a:spLocks noChangeArrowheads="1"/>
            </p:cNvSpPr>
            <p:nvPr/>
          </p:nvSpPr>
          <p:spPr bwMode="auto">
            <a:xfrm>
              <a:off x="3061" y="1416"/>
              <a:ext cx="1011" cy="26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刷新缓冲器</a:t>
              </a:r>
            </a:p>
          </p:txBody>
        </p:sp>
        <p:sp>
          <p:nvSpPr>
            <p:cNvPr id="41040" name="Rectangle 149">
              <a:extLst>
                <a:ext uri="{FF2B5EF4-FFF2-40B4-BE49-F238E27FC236}">
                  <a16:creationId xmlns:a16="http://schemas.microsoft.com/office/drawing/2014/main" id="{9CCDAD70-EED4-B2A4-C077-AB5C9A9AFC8C}"/>
                </a:ext>
              </a:extLst>
            </p:cNvPr>
            <p:cNvSpPr>
              <a:spLocks noChangeArrowheads="1"/>
            </p:cNvSpPr>
            <p:nvPr/>
          </p:nvSpPr>
          <p:spPr bwMode="auto">
            <a:xfrm>
              <a:off x="2880" y="3729"/>
              <a:ext cx="1017"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输入缓冲器</a:t>
              </a:r>
            </a:p>
          </p:txBody>
        </p:sp>
        <p:sp>
          <p:nvSpPr>
            <p:cNvPr id="41041" name="Rectangle 150">
              <a:extLst>
                <a:ext uri="{FF2B5EF4-FFF2-40B4-BE49-F238E27FC236}">
                  <a16:creationId xmlns:a16="http://schemas.microsoft.com/office/drawing/2014/main" id="{3D14426C-1A02-82F4-1007-E268B615E1CF}"/>
                </a:ext>
              </a:extLst>
            </p:cNvPr>
            <p:cNvSpPr>
              <a:spLocks noChangeArrowheads="1"/>
            </p:cNvSpPr>
            <p:nvPr/>
          </p:nvSpPr>
          <p:spPr bwMode="auto">
            <a:xfrm>
              <a:off x="4331" y="3216"/>
              <a:ext cx="367"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位</a:t>
              </a:r>
            </a:p>
            <a:p>
              <a:pPr eaLnBrk="1" hangingPunct="1"/>
              <a:r>
                <a:rPr lang="zh-CN" altLang="en-US" sz="2400">
                  <a:solidFill>
                    <a:srgbClr val="000066"/>
                  </a:solidFill>
                  <a:latin typeface="Times New Roman" panose="02020603050405020304" pitchFamily="18" charset="0"/>
                  <a:ea typeface="楷体_GB2312" pitchFamily="49" charset="-122"/>
                </a:rPr>
                <a:t>线</a:t>
              </a:r>
            </a:p>
            <a:p>
              <a:pPr eaLnBrk="1" hangingPunct="1"/>
              <a:r>
                <a:rPr lang="en-US" altLang="zh-CN" sz="2400">
                  <a:solidFill>
                    <a:srgbClr val="000066"/>
                  </a:solidFill>
                  <a:latin typeface="Times New Roman" panose="02020603050405020304" pitchFamily="18" charset="0"/>
                  <a:ea typeface="楷体_GB2312" pitchFamily="49" charset="-122"/>
                </a:rPr>
                <a:t>B</a:t>
              </a:r>
            </a:p>
          </p:txBody>
        </p:sp>
        <p:sp>
          <p:nvSpPr>
            <p:cNvPr id="41042" name="Rectangle 151">
              <a:extLst>
                <a:ext uri="{FF2B5EF4-FFF2-40B4-BE49-F238E27FC236}">
                  <a16:creationId xmlns:a16="http://schemas.microsoft.com/office/drawing/2014/main" id="{161980E8-ECA5-D622-16F1-BE3257925BFE}"/>
                </a:ext>
              </a:extLst>
            </p:cNvPr>
            <p:cNvSpPr>
              <a:spLocks noChangeArrowheads="1"/>
            </p:cNvSpPr>
            <p:nvPr/>
          </p:nvSpPr>
          <p:spPr bwMode="auto">
            <a:xfrm>
              <a:off x="1882" y="1333"/>
              <a:ext cx="3878" cy="2903"/>
            </a:xfrm>
            <a:prstGeom prst="rect">
              <a:avLst/>
            </a:prstGeom>
            <a:noFill/>
            <a:ln w="28575">
              <a:solidFill>
                <a:srgbClr val="E6C32E"/>
              </a:solidFill>
              <a:miter lim="800000"/>
              <a:headEnd/>
              <a:tailEnd/>
            </a:ln>
            <a:effectLst/>
            <a:extLst>
              <a:ext uri="{909E8E84-426E-40DD-AFC4-6F175D3DCCD1}">
                <a14:hiddenFill xmlns:a14="http://schemas.microsoft.com/office/drawing/2010/main">
                  <a:solidFill>
                    <a:schemeClr val="accent1">
                      <a:alpha val="47842"/>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1025" name="Rectangle 152">
            <a:extLst>
              <a:ext uri="{FF2B5EF4-FFF2-40B4-BE49-F238E27FC236}">
                <a16:creationId xmlns:a16="http://schemas.microsoft.com/office/drawing/2014/main" id="{89F669BE-16F7-2436-1263-DDDFD8479164}"/>
              </a:ext>
            </a:extLst>
          </p:cNvPr>
          <p:cNvSpPr>
            <a:spLocks noChangeArrowheads="1"/>
          </p:cNvSpPr>
          <p:nvPr/>
        </p:nvSpPr>
        <p:spPr bwMode="auto">
          <a:xfrm>
            <a:off x="792163" y="441325"/>
            <a:ext cx="54340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chemeClr val="accent2"/>
                </a:solidFill>
                <a:latin typeface="Times New Roman" panose="02020603050405020304" pitchFamily="18" charset="0"/>
                <a:ea typeface="楷体_GB2312" pitchFamily="49" charset="-122"/>
              </a:rPr>
              <a:t>7.2.3  </a:t>
            </a:r>
            <a:r>
              <a:rPr lang="zh-CN" altLang="en-US" sz="2800">
                <a:solidFill>
                  <a:schemeClr val="accent2"/>
                </a:solidFill>
                <a:latin typeface="Times New Roman" panose="02020603050405020304" pitchFamily="18" charset="0"/>
                <a:ea typeface="楷体_GB2312" pitchFamily="49" charset="-122"/>
              </a:rPr>
              <a:t>动态随机存取存储器</a:t>
            </a:r>
            <a:r>
              <a:rPr lang="en-US" altLang="zh-CN" sz="2800">
                <a:solidFill>
                  <a:schemeClr val="accent2"/>
                </a:solidFill>
                <a:latin typeface="Times New Roman" panose="02020603050405020304" pitchFamily="18" charset="0"/>
                <a:ea typeface="楷体_GB2312" pitchFamily="49" charset="-122"/>
              </a:rPr>
              <a:t>(DRAM)</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4">
            <a:extLst>
              <a:ext uri="{FF2B5EF4-FFF2-40B4-BE49-F238E27FC236}">
                <a16:creationId xmlns:a16="http://schemas.microsoft.com/office/drawing/2014/main" id="{3C22BD1E-3F80-B032-CD39-E7389E3B4751}"/>
              </a:ext>
            </a:extLst>
          </p:cNvPr>
          <p:cNvGrpSpPr>
            <a:grpSpLocks/>
          </p:cNvGrpSpPr>
          <p:nvPr/>
        </p:nvGrpSpPr>
        <p:grpSpPr bwMode="auto">
          <a:xfrm>
            <a:off x="395288" y="549275"/>
            <a:ext cx="3276600" cy="457200"/>
            <a:chOff x="748" y="504"/>
            <a:chExt cx="2064" cy="288"/>
          </a:xfrm>
        </p:grpSpPr>
        <p:sp>
          <p:nvSpPr>
            <p:cNvPr id="42115" name="Rectangle 5">
              <a:extLst>
                <a:ext uri="{FF2B5EF4-FFF2-40B4-BE49-F238E27FC236}">
                  <a16:creationId xmlns:a16="http://schemas.microsoft.com/office/drawing/2014/main" id="{69BD07F9-8740-5391-088D-19D04AB0113D}"/>
                </a:ext>
              </a:extLst>
            </p:cNvPr>
            <p:cNvSpPr>
              <a:spLocks noChangeArrowheads="1"/>
            </p:cNvSpPr>
            <p:nvPr/>
          </p:nvSpPr>
          <p:spPr bwMode="auto">
            <a:xfrm>
              <a:off x="748" y="504"/>
              <a:ext cx="20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读操作</a:t>
              </a:r>
              <a:r>
                <a:rPr lang="en-US" altLang="zh-CN" sz="2400">
                  <a:solidFill>
                    <a:srgbClr val="000066"/>
                  </a:solidFill>
                  <a:latin typeface="Times New Roman" panose="02020603050405020304" pitchFamily="18" charset="0"/>
                  <a:ea typeface="楷体_GB2312" pitchFamily="49" charset="-122"/>
                </a:rPr>
                <a:t>:X=1          =1</a:t>
              </a:r>
            </a:p>
          </p:txBody>
        </p:sp>
        <p:graphicFrame>
          <p:nvGraphicFramePr>
            <p:cNvPr id="42116" name="Object 6">
              <a:extLst>
                <a:ext uri="{FF2B5EF4-FFF2-40B4-BE49-F238E27FC236}">
                  <a16:creationId xmlns:a16="http://schemas.microsoft.com/office/drawing/2014/main" id="{311A0283-44BF-16E7-3557-74A3A94A5C53}"/>
                </a:ext>
              </a:extLst>
            </p:cNvPr>
            <p:cNvGraphicFramePr>
              <a:graphicFrameLocks noChangeAspect="1"/>
            </p:cNvGraphicFramePr>
            <p:nvPr/>
          </p:nvGraphicFramePr>
          <p:xfrm>
            <a:off x="1995" y="581"/>
            <a:ext cx="272" cy="184"/>
          </p:xfrm>
          <a:graphic>
            <a:graphicData uri="http://schemas.openxmlformats.org/presentationml/2006/ole">
              <mc:AlternateContent xmlns:mc="http://schemas.openxmlformats.org/markup-compatibility/2006">
                <mc:Choice xmlns:v="urn:schemas-microsoft-com:vml" Requires="v">
                  <p:oleObj name="公式" r:id="rId2" imgW="431613" imgH="291973" progId="Equation.3">
                    <p:embed/>
                  </p:oleObj>
                </mc:Choice>
                <mc:Fallback>
                  <p:oleObj name="公式" r:id="rId2" imgW="431613" imgH="291973"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 y="581"/>
                          <a:ext cx="272"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987" name="Rectangle 7">
            <a:extLst>
              <a:ext uri="{FF2B5EF4-FFF2-40B4-BE49-F238E27FC236}">
                <a16:creationId xmlns:a16="http://schemas.microsoft.com/office/drawing/2014/main" id="{94708ABE-8812-FB10-C9FA-95DA65F1841B}"/>
              </a:ext>
            </a:extLst>
          </p:cNvPr>
          <p:cNvSpPr>
            <a:spLocks noChangeArrowheads="1"/>
          </p:cNvSpPr>
          <p:nvPr/>
        </p:nvSpPr>
        <p:spPr bwMode="auto">
          <a:xfrm>
            <a:off x="107950" y="1233488"/>
            <a:ext cx="4932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T</a:t>
            </a:r>
            <a:r>
              <a:rPr lang="zh-CN" altLang="en-US" sz="2400">
                <a:solidFill>
                  <a:srgbClr val="000066"/>
                </a:solidFill>
                <a:latin typeface="Times New Roman" panose="02020603050405020304" pitchFamily="18" charset="0"/>
                <a:ea typeface="楷体_GB2312" pitchFamily="49" charset="-122"/>
              </a:rPr>
              <a:t>导通，电容器</a:t>
            </a:r>
            <a:r>
              <a:rPr lang="en-US" altLang="zh-CN" sz="2400" i="1">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与位线</a:t>
            </a:r>
            <a:r>
              <a:rPr lang="en-US" altLang="zh-CN" sz="2400">
                <a:solidFill>
                  <a:srgbClr val="000066"/>
                </a:solidFill>
                <a:latin typeface="Times New Roman" panose="02020603050405020304" pitchFamily="18" charset="0"/>
                <a:ea typeface="楷体_GB2312" pitchFamily="49" charset="-122"/>
              </a:rPr>
              <a:t>B</a:t>
            </a:r>
            <a:r>
              <a:rPr lang="zh-CN" altLang="en-US" sz="2400">
                <a:solidFill>
                  <a:srgbClr val="000066"/>
                </a:solidFill>
                <a:latin typeface="Times New Roman" panose="02020603050405020304" pitchFamily="18" charset="0"/>
                <a:ea typeface="楷体_GB2312" pitchFamily="49" charset="-122"/>
              </a:rPr>
              <a:t>连通 </a:t>
            </a:r>
          </a:p>
        </p:txBody>
      </p:sp>
      <p:sp>
        <p:nvSpPr>
          <p:cNvPr id="41988" name="Rectangle 8">
            <a:extLst>
              <a:ext uri="{FF2B5EF4-FFF2-40B4-BE49-F238E27FC236}">
                <a16:creationId xmlns:a16="http://schemas.microsoft.com/office/drawing/2014/main" id="{C9F68213-FE1B-DD74-0507-07DB90C25F3F}"/>
              </a:ext>
            </a:extLst>
          </p:cNvPr>
          <p:cNvSpPr>
            <a:spLocks noChangeArrowheads="1"/>
          </p:cNvSpPr>
          <p:nvPr/>
        </p:nvSpPr>
        <p:spPr bwMode="auto">
          <a:xfrm>
            <a:off x="107950" y="2060575"/>
            <a:ext cx="3492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输出缓冲器</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灵敏放大器被选通，</a:t>
            </a:r>
            <a:r>
              <a:rPr lang="en-US" altLang="zh-CN" sz="2400" i="1">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中存储的数据通过位线和缓冲器输出 </a:t>
            </a:r>
          </a:p>
        </p:txBody>
      </p:sp>
      <p:sp>
        <p:nvSpPr>
          <p:cNvPr id="41989" name="Rectangle 10">
            <a:extLst>
              <a:ext uri="{FF2B5EF4-FFF2-40B4-BE49-F238E27FC236}">
                <a16:creationId xmlns:a16="http://schemas.microsoft.com/office/drawing/2014/main" id="{CC00F709-BCC1-2B2E-1D1B-A3CA641B100A}"/>
              </a:ext>
            </a:extLst>
          </p:cNvPr>
          <p:cNvSpPr>
            <a:spLocks noChangeArrowheads="1"/>
          </p:cNvSpPr>
          <p:nvPr/>
        </p:nvSpPr>
        <p:spPr bwMode="auto">
          <a:xfrm>
            <a:off x="3749675" y="1628775"/>
            <a:ext cx="5286375" cy="4797425"/>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990" name="Rectangle 11">
            <a:extLst>
              <a:ext uri="{FF2B5EF4-FFF2-40B4-BE49-F238E27FC236}">
                <a16:creationId xmlns:a16="http://schemas.microsoft.com/office/drawing/2014/main" id="{56972548-812C-1146-04CD-BDC496459946}"/>
              </a:ext>
            </a:extLst>
          </p:cNvPr>
          <p:cNvSpPr>
            <a:spLocks noChangeArrowheads="1"/>
          </p:cNvSpPr>
          <p:nvPr/>
        </p:nvSpPr>
        <p:spPr bwMode="auto">
          <a:xfrm>
            <a:off x="3203575" y="2197100"/>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1991" name="Line 12">
            <a:extLst>
              <a:ext uri="{FF2B5EF4-FFF2-40B4-BE49-F238E27FC236}">
                <a16:creationId xmlns:a16="http://schemas.microsoft.com/office/drawing/2014/main" id="{D4A99FEA-46CA-7612-17BE-91C4E883C7B6}"/>
              </a:ext>
            </a:extLst>
          </p:cNvPr>
          <p:cNvSpPr>
            <a:spLocks noChangeShapeType="1"/>
          </p:cNvSpPr>
          <p:nvPr/>
        </p:nvSpPr>
        <p:spPr bwMode="auto">
          <a:xfrm>
            <a:off x="5778500" y="4575175"/>
            <a:ext cx="3175" cy="63658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Line 13">
            <a:extLst>
              <a:ext uri="{FF2B5EF4-FFF2-40B4-BE49-F238E27FC236}">
                <a16:creationId xmlns:a16="http://schemas.microsoft.com/office/drawing/2014/main" id="{521DECCF-D741-0BDB-3B3E-6059BB6785C2}"/>
              </a:ext>
            </a:extLst>
          </p:cNvPr>
          <p:cNvSpPr>
            <a:spLocks noChangeShapeType="1"/>
          </p:cNvSpPr>
          <p:nvPr/>
        </p:nvSpPr>
        <p:spPr bwMode="auto">
          <a:xfrm>
            <a:off x="4233863" y="5232400"/>
            <a:ext cx="20097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3" name="Line 14">
            <a:extLst>
              <a:ext uri="{FF2B5EF4-FFF2-40B4-BE49-F238E27FC236}">
                <a16:creationId xmlns:a16="http://schemas.microsoft.com/office/drawing/2014/main" id="{CF7762B1-A8DB-3E3D-4073-0E4DD6BA4154}"/>
              </a:ext>
            </a:extLst>
          </p:cNvPr>
          <p:cNvSpPr>
            <a:spLocks noChangeShapeType="1"/>
          </p:cNvSpPr>
          <p:nvPr/>
        </p:nvSpPr>
        <p:spPr bwMode="auto">
          <a:xfrm flipH="1">
            <a:off x="4035425" y="3094038"/>
            <a:ext cx="4989513"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Oval 15">
            <a:extLst>
              <a:ext uri="{FF2B5EF4-FFF2-40B4-BE49-F238E27FC236}">
                <a16:creationId xmlns:a16="http://schemas.microsoft.com/office/drawing/2014/main" id="{92ABEBEB-AFBA-F825-33EB-F3B5EAAD8128}"/>
              </a:ext>
            </a:extLst>
          </p:cNvPr>
          <p:cNvSpPr>
            <a:spLocks noChangeArrowheads="1"/>
          </p:cNvSpPr>
          <p:nvPr/>
        </p:nvSpPr>
        <p:spPr bwMode="auto">
          <a:xfrm>
            <a:off x="6948488" y="2559050"/>
            <a:ext cx="96837" cy="74613"/>
          </a:xfrm>
          <a:prstGeom prst="ellipse">
            <a:avLst/>
          </a:prstGeom>
          <a:solidFill>
            <a:srgbClr val="000000"/>
          </a:solidFill>
          <a:ln w="111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995" name="Line 16">
            <a:extLst>
              <a:ext uri="{FF2B5EF4-FFF2-40B4-BE49-F238E27FC236}">
                <a16:creationId xmlns:a16="http://schemas.microsoft.com/office/drawing/2014/main" id="{32F0F46C-C9E8-A534-1121-609F9CFFDAA0}"/>
              </a:ext>
            </a:extLst>
          </p:cNvPr>
          <p:cNvSpPr>
            <a:spLocks noChangeShapeType="1"/>
          </p:cNvSpPr>
          <p:nvPr/>
        </p:nvSpPr>
        <p:spPr bwMode="auto">
          <a:xfrm flipV="1">
            <a:off x="4060825" y="2316163"/>
            <a:ext cx="1712913"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7">
            <a:extLst>
              <a:ext uri="{FF2B5EF4-FFF2-40B4-BE49-F238E27FC236}">
                <a16:creationId xmlns:a16="http://schemas.microsoft.com/office/drawing/2014/main" id="{8FFCED7F-027D-D800-116C-A0599BFF7A26}"/>
              </a:ext>
            </a:extLst>
          </p:cNvPr>
          <p:cNvSpPr>
            <a:spLocks noChangeShapeType="1"/>
          </p:cNvSpPr>
          <p:nvPr/>
        </p:nvSpPr>
        <p:spPr bwMode="auto">
          <a:xfrm>
            <a:off x="7004050" y="2190750"/>
            <a:ext cx="4763" cy="36830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18">
            <a:extLst>
              <a:ext uri="{FF2B5EF4-FFF2-40B4-BE49-F238E27FC236}">
                <a16:creationId xmlns:a16="http://schemas.microsoft.com/office/drawing/2014/main" id="{120C603E-05B7-9F71-A8C2-4AE38F92FDDF}"/>
              </a:ext>
            </a:extLst>
          </p:cNvPr>
          <p:cNvSpPr>
            <a:spLocks noChangeShapeType="1"/>
          </p:cNvSpPr>
          <p:nvPr/>
        </p:nvSpPr>
        <p:spPr bwMode="auto">
          <a:xfrm>
            <a:off x="5010150" y="2600325"/>
            <a:ext cx="3175" cy="19399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19">
            <a:extLst>
              <a:ext uri="{FF2B5EF4-FFF2-40B4-BE49-F238E27FC236}">
                <a16:creationId xmlns:a16="http://schemas.microsoft.com/office/drawing/2014/main" id="{CF4B293D-082C-5AF5-D510-5B5BC560134A}"/>
              </a:ext>
            </a:extLst>
          </p:cNvPr>
          <p:cNvSpPr>
            <a:spLocks noChangeShapeType="1"/>
          </p:cNvSpPr>
          <p:nvPr/>
        </p:nvSpPr>
        <p:spPr bwMode="auto">
          <a:xfrm flipH="1">
            <a:off x="5010150" y="2600325"/>
            <a:ext cx="198278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20">
            <a:extLst>
              <a:ext uri="{FF2B5EF4-FFF2-40B4-BE49-F238E27FC236}">
                <a16:creationId xmlns:a16="http://schemas.microsoft.com/office/drawing/2014/main" id="{CE41A6A7-EEB7-9C85-A4B5-EC50187449A0}"/>
              </a:ext>
            </a:extLst>
          </p:cNvPr>
          <p:cNvSpPr>
            <a:spLocks noChangeShapeType="1"/>
          </p:cNvSpPr>
          <p:nvPr/>
        </p:nvSpPr>
        <p:spPr bwMode="auto">
          <a:xfrm flipH="1">
            <a:off x="4264025" y="4540250"/>
            <a:ext cx="1976438"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0" name="Oval 21">
            <a:extLst>
              <a:ext uri="{FF2B5EF4-FFF2-40B4-BE49-F238E27FC236}">
                <a16:creationId xmlns:a16="http://schemas.microsoft.com/office/drawing/2014/main" id="{6488372D-312B-210F-12BA-22E2476B9FC8}"/>
              </a:ext>
            </a:extLst>
          </p:cNvPr>
          <p:cNvSpPr>
            <a:spLocks noChangeArrowheads="1"/>
          </p:cNvSpPr>
          <p:nvPr/>
        </p:nvSpPr>
        <p:spPr bwMode="auto">
          <a:xfrm>
            <a:off x="4962525" y="4510088"/>
            <a:ext cx="98425" cy="77787"/>
          </a:xfrm>
          <a:prstGeom prst="ellipse">
            <a:avLst/>
          </a:prstGeom>
          <a:solidFill>
            <a:srgbClr val="000000"/>
          </a:solidFill>
          <a:ln w="111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01" name="Rectangle 22">
            <a:extLst>
              <a:ext uri="{FF2B5EF4-FFF2-40B4-BE49-F238E27FC236}">
                <a16:creationId xmlns:a16="http://schemas.microsoft.com/office/drawing/2014/main" id="{8AF0ACCE-89EB-A2AF-4780-4CEC1CAFFF44}"/>
              </a:ext>
            </a:extLst>
          </p:cNvPr>
          <p:cNvSpPr>
            <a:spLocks noChangeArrowheads="1"/>
          </p:cNvSpPr>
          <p:nvPr/>
        </p:nvSpPr>
        <p:spPr bwMode="auto">
          <a:xfrm>
            <a:off x="8442325" y="3848100"/>
            <a:ext cx="46513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02" name="Rectangle 23">
            <a:extLst>
              <a:ext uri="{FF2B5EF4-FFF2-40B4-BE49-F238E27FC236}">
                <a16:creationId xmlns:a16="http://schemas.microsoft.com/office/drawing/2014/main" id="{880721E1-E7BD-0768-EB23-98C2AEBE28EA}"/>
              </a:ext>
            </a:extLst>
          </p:cNvPr>
          <p:cNvSpPr>
            <a:spLocks noChangeArrowheads="1"/>
          </p:cNvSpPr>
          <p:nvPr/>
        </p:nvSpPr>
        <p:spPr bwMode="auto">
          <a:xfrm>
            <a:off x="7334250" y="3803650"/>
            <a:ext cx="544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03" name="Rectangle 24">
            <a:extLst>
              <a:ext uri="{FF2B5EF4-FFF2-40B4-BE49-F238E27FC236}">
                <a16:creationId xmlns:a16="http://schemas.microsoft.com/office/drawing/2014/main" id="{83E5AAF4-1DA7-D25C-587C-15DB64FB1C81}"/>
              </a:ext>
            </a:extLst>
          </p:cNvPr>
          <p:cNvSpPr>
            <a:spLocks noChangeArrowheads="1"/>
          </p:cNvSpPr>
          <p:nvPr/>
        </p:nvSpPr>
        <p:spPr bwMode="auto">
          <a:xfrm>
            <a:off x="7532688" y="3868738"/>
            <a:ext cx="15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T</a:t>
            </a:r>
            <a:endParaRPr lang="en-US" altLang="zh-CN" sz="2000" b="0">
              <a:latin typeface="Times New Roman" panose="02020603050405020304" pitchFamily="18" charset="0"/>
              <a:ea typeface="楷体_GB2312" pitchFamily="49" charset="-122"/>
            </a:endParaRPr>
          </a:p>
        </p:txBody>
      </p:sp>
      <p:grpSp>
        <p:nvGrpSpPr>
          <p:cNvPr id="42004" name="Group 25">
            <a:extLst>
              <a:ext uri="{FF2B5EF4-FFF2-40B4-BE49-F238E27FC236}">
                <a16:creationId xmlns:a16="http://schemas.microsoft.com/office/drawing/2014/main" id="{93408AD8-3DA9-A1E3-9184-8FAFD8D68098}"/>
              </a:ext>
            </a:extLst>
          </p:cNvPr>
          <p:cNvGrpSpPr>
            <a:grpSpLocks/>
          </p:cNvGrpSpPr>
          <p:nvPr/>
        </p:nvGrpSpPr>
        <p:grpSpPr bwMode="auto">
          <a:xfrm>
            <a:off x="7229475" y="3298825"/>
            <a:ext cx="1773238" cy="1436688"/>
            <a:chOff x="2813" y="2750"/>
            <a:chExt cx="480" cy="484"/>
          </a:xfrm>
        </p:grpSpPr>
        <p:sp>
          <p:nvSpPr>
            <p:cNvPr id="42064" name="Freeform 26">
              <a:extLst>
                <a:ext uri="{FF2B5EF4-FFF2-40B4-BE49-F238E27FC236}">
                  <a16:creationId xmlns:a16="http://schemas.microsoft.com/office/drawing/2014/main" id="{6BC21220-08A3-F2CD-EFD1-3D468C6CD7FD}"/>
                </a:ext>
              </a:extLst>
            </p:cNvPr>
            <p:cNvSpPr>
              <a:spLocks/>
            </p:cNvSpPr>
            <p:nvPr/>
          </p:nvSpPr>
          <p:spPr bwMode="auto">
            <a:xfrm>
              <a:off x="3284" y="2750"/>
              <a:ext cx="9" cy="24"/>
            </a:xfrm>
            <a:custGeom>
              <a:avLst/>
              <a:gdLst>
                <a:gd name="T0" fmla="*/ 0 w 20"/>
                <a:gd name="T1" fmla="*/ 0 h 49"/>
                <a:gd name="T2" fmla="*/ 0 w 20"/>
                <a:gd name="T3" fmla="*/ 0 h 49"/>
                <a:gd name="T4" fmla="*/ 0 w 20"/>
                <a:gd name="T5" fmla="*/ 0 h 49"/>
                <a:gd name="T6" fmla="*/ 0 w 20"/>
                <a:gd name="T7" fmla="*/ 0 h 49"/>
                <a:gd name="T8" fmla="*/ 0 w 20"/>
                <a:gd name="T9" fmla="*/ 0 h 49"/>
                <a:gd name="T10" fmla="*/ 0 w 20"/>
                <a:gd name="T11" fmla="*/ 0 h 49"/>
                <a:gd name="T12" fmla="*/ 0 w 20"/>
                <a:gd name="T13" fmla="*/ 0 h 49"/>
                <a:gd name="T14" fmla="*/ 0 w 20"/>
                <a:gd name="T15" fmla="*/ 0 h 49"/>
                <a:gd name="T16" fmla="*/ 0 w 20"/>
                <a:gd name="T17" fmla="*/ 1 h 49"/>
                <a:gd name="T18" fmla="*/ 0 w 20"/>
                <a:gd name="T19" fmla="*/ 1 h 49"/>
                <a:gd name="T20" fmla="*/ 0 w 20"/>
                <a:gd name="T21" fmla="*/ 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49">
                  <a:moveTo>
                    <a:pt x="20" y="6"/>
                  </a:moveTo>
                  <a:lnTo>
                    <a:pt x="20" y="0"/>
                  </a:lnTo>
                  <a:lnTo>
                    <a:pt x="15" y="0"/>
                  </a:lnTo>
                  <a:lnTo>
                    <a:pt x="0" y="0"/>
                  </a:lnTo>
                  <a:lnTo>
                    <a:pt x="0" y="11"/>
                  </a:lnTo>
                  <a:lnTo>
                    <a:pt x="15" y="11"/>
                  </a:lnTo>
                  <a:lnTo>
                    <a:pt x="15" y="6"/>
                  </a:lnTo>
                  <a:lnTo>
                    <a:pt x="9" y="6"/>
                  </a:lnTo>
                  <a:lnTo>
                    <a:pt x="9" y="49"/>
                  </a:lnTo>
                  <a:lnTo>
                    <a:pt x="20" y="49"/>
                  </a:lnTo>
                  <a:lnTo>
                    <a:pt x="2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065" name="Rectangle 27">
              <a:extLst>
                <a:ext uri="{FF2B5EF4-FFF2-40B4-BE49-F238E27FC236}">
                  <a16:creationId xmlns:a16="http://schemas.microsoft.com/office/drawing/2014/main" id="{515DE77D-9D76-C046-D388-E0FD4BDAC55A}"/>
                </a:ext>
              </a:extLst>
            </p:cNvPr>
            <p:cNvSpPr>
              <a:spLocks noChangeArrowheads="1"/>
            </p:cNvSpPr>
            <p:nvPr/>
          </p:nvSpPr>
          <p:spPr bwMode="auto">
            <a:xfrm>
              <a:off x="3288" y="279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66" name="Rectangle 28">
              <a:extLst>
                <a:ext uri="{FF2B5EF4-FFF2-40B4-BE49-F238E27FC236}">
                  <a16:creationId xmlns:a16="http://schemas.microsoft.com/office/drawing/2014/main" id="{081D07C9-2BDF-EAE6-CD3F-88E10C8325C7}"/>
                </a:ext>
              </a:extLst>
            </p:cNvPr>
            <p:cNvSpPr>
              <a:spLocks noChangeArrowheads="1"/>
            </p:cNvSpPr>
            <p:nvPr/>
          </p:nvSpPr>
          <p:spPr bwMode="auto">
            <a:xfrm>
              <a:off x="3288" y="282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67" name="Rectangle 29">
              <a:extLst>
                <a:ext uri="{FF2B5EF4-FFF2-40B4-BE49-F238E27FC236}">
                  <a16:creationId xmlns:a16="http://schemas.microsoft.com/office/drawing/2014/main" id="{3D7C91B4-9662-8C21-A916-056253B64B04}"/>
                </a:ext>
              </a:extLst>
            </p:cNvPr>
            <p:cNvSpPr>
              <a:spLocks noChangeArrowheads="1"/>
            </p:cNvSpPr>
            <p:nvPr/>
          </p:nvSpPr>
          <p:spPr bwMode="auto">
            <a:xfrm>
              <a:off x="3288" y="286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68" name="Rectangle 30">
              <a:extLst>
                <a:ext uri="{FF2B5EF4-FFF2-40B4-BE49-F238E27FC236}">
                  <a16:creationId xmlns:a16="http://schemas.microsoft.com/office/drawing/2014/main" id="{4317EE37-082F-F580-00F9-B348765DB054}"/>
                </a:ext>
              </a:extLst>
            </p:cNvPr>
            <p:cNvSpPr>
              <a:spLocks noChangeArrowheads="1"/>
            </p:cNvSpPr>
            <p:nvPr/>
          </p:nvSpPr>
          <p:spPr bwMode="auto">
            <a:xfrm>
              <a:off x="3288" y="290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69" name="Rectangle 31">
              <a:extLst>
                <a:ext uri="{FF2B5EF4-FFF2-40B4-BE49-F238E27FC236}">
                  <a16:creationId xmlns:a16="http://schemas.microsoft.com/office/drawing/2014/main" id="{60E141EE-A0EF-D5CA-5E9D-97F71CA93DE1}"/>
                </a:ext>
              </a:extLst>
            </p:cNvPr>
            <p:cNvSpPr>
              <a:spLocks noChangeArrowheads="1"/>
            </p:cNvSpPr>
            <p:nvPr/>
          </p:nvSpPr>
          <p:spPr bwMode="auto">
            <a:xfrm>
              <a:off x="3288" y="294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70" name="Rectangle 32">
              <a:extLst>
                <a:ext uri="{FF2B5EF4-FFF2-40B4-BE49-F238E27FC236}">
                  <a16:creationId xmlns:a16="http://schemas.microsoft.com/office/drawing/2014/main" id="{8C6C74D4-9106-33B9-E66F-14981A1E84CC}"/>
                </a:ext>
              </a:extLst>
            </p:cNvPr>
            <p:cNvSpPr>
              <a:spLocks noChangeArrowheads="1"/>
            </p:cNvSpPr>
            <p:nvPr/>
          </p:nvSpPr>
          <p:spPr bwMode="auto">
            <a:xfrm>
              <a:off x="3288" y="297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71" name="Rectangle 33">
              <a:extLst>
                <a:ext uri="{FF2B5EF4-FFF2-40B4-BE49-F238E27FC236}">
                  <a16:creationId xmlns:a16="http://schemas.microsoft.com/office/drawing/2014/main" id="{DC0B9469-9A97-CA08-B246-041CE7E8425D}"/>
                </a:ext>
              </a:extLst>
            </p:cNvPr>
            <p:cNvSpPr>
              <a:spLocks noChangeArrowheads="1"/>
            </p:cNvSpPr>
            <p:nvPr/>
          </p:nvSpPr>
          <p:spPr bwMode="auto">
            <a:xfrm>
              <a:off x="3288" y="301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72" name="Rectangle 34">
              <a:extLst>
                <a:ext uri="{FF2B5EF4-FFF2-40B4-BE49-F238E27FC236}">
                  <a16:creationId xmlns:a16="http://schemas.microsoft.com/office/drawing/2014/main" id="{E44824E1-7511-C37B-6A90-A43B3E2B2CF0}"/>
                </a:ext>
              </a:extLst>
            </p:cNvPr>
            <p:cNvSpPr>
              <a:spLocks noChangeArrowheads="1"/>
            </p:cNvSpPr>
            <p:nvPr/>
          </p:nvSpPr>
          <p:spPr bwMode="auto">
            <a:xfrm>
              <a:off x="3288" y="305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73" name="Rectangle 35">
              <a:extLst>
                <a:ext uri="{FF2B5EF4-FFF2-40B4-BE49-F238E27FC236}">
                  <a16:creationId xmlns:a16="http://schemas.microsoft.com/office/drawing/2014/main" id="{69B15188-2988-F23B-1C38-BE2988279401}"/>
                </a:ext>
              </a:extLst>
            </p:cNvPr>
            <p:cNvSpPr>
              <a:spLocks noChangeArrowheads="1"/>
            </p:cNvSpPr>
            <p:nvPr/>
          </p:nvSpPr>
          <p:spPr bwMode="auto">
            <a:xfrm>
              <a:off x="3288" y="3090"/>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74" name="Rectangle 36">
              <a:extLst>
                <a:ext uri="{FF2B5EF4-FFF2-40B4-BE49-F238E27FC236}">
                  <a16:creationId xmlns:a16="http://schemas.microsoft.com/office/drawing/2014/main" id="{BC91D44E-C352-C6E7-FDFA-2EA5C3249CF2}"/>
                </a:ext>
              </a:extLst>
            </p:cNvPr>
            <p:cNvSpPr>
              <a:spLocks noChangeArrowheads="1"/>
            </p:cNvSpPr>
            <p:nvPr/>
          </p:nvSpPr>
          <p:spPr bwMode="auto">
            <a:xfrm>
              <a:off x="3288" y="3127"/>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75" name="Rectangle 37">
              <a:extLst>
                <a:ext uri="{FF2B5EF4-FFF2-40B4-BE49-F238E27FC236}">
                  <a16:creationId xmlns:a16="http://schemas.microsoft.com/office/drawing/2014/main" id="{36D37CAF-633D-FE63-AF9B-2FDFA5C4E017}"/>
                </a:ext>
              </a:extLst>
            </p:cNvPr>
            <p:cNvSpPr>
              <a:spLocks noChangeArrowheads="1"/>
            </p:cNvSpPr>
            <p:nvPr/>
          </p:nvSpPr>
          <p:spPr bwMode="auto">
            <a:xfrm>
              <a:off x="3288" y="3165"/>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76" name="Rectangle 38">
              <a:extLst>
                <a:ext uri="{FF2B5EF4-FFF2-40B4-BE49-F238E27FC236}">
                  <a16:creationId xmlns:a16="http://schemas.microsoft.com/office/drawing/2014/main" id="{5357A433-0ED3-7DAC-BF1F-7F2D9A48D871}"/>
                </a:ext>
              </a:extLst>
            </p:cNvPr>
            <p:cNvSpPr>
              <a:spLocks noChangeArrowheads="1"/>
            </p:cNvSpPr>
            <p:nvPr/>
          </p:nvSpPr>
          <p:spPr bwMode="auto">
            <a:xfrm>
              <a:off x="3288" y="3202"/>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77" name="Rectangle 39">
              <a:extLst>
                <a:ext uri="{FF2B5EF4-FFF2-40B4-BE49-F238E27FC236}">
                  <a16:creationId xmlns:a16="http://schemas.microsoft.com/office/drawing/2014/main" id="{C09639A0-D047-50A1-FBD4-02589FE45A73}"/>
                </a:ext>
              </a:extLst>
            </p:cNvPr>
            <p:cNvSpPr>
              <a:spLocks noChangeArrowheads="1"/>
            </p:cNvSpPr>
            <p:nvPr/>
          </p:nvSpPr>
          <p:spPr bwMode="auto">
            <a:xfrm>
              <a:off x="3261"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78" name="Rectangle 40">
              <a:extLst>
                <a:ext uri="{FF2B5EF4-FFF2-40B4-BE49-F238E27FC236}">
                  <a16:creationId xmlns:a16="http://schemas.microsoft.com/office/drawing/2014/main" id="{F66F663B-AACE-BDBB-E4F5-26232B65D2E0}"/>
                </a:ext>
              </a:extLst>
            </p:cNvPr>
            <p:cNvSpPr>
              <a:spLocks noChangeArrowheads="1"/>
            </p:cNvSpPr>
            <p:nvPr/>
          </p:nvSpPr>
          <p:spPr bwMode="auto">
            <a:xfrm>
              <a:off x="3224"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79" name="Rectangle 41">
              <a:extLst>
                <a:ext uri="{FF2B5EF4-FFF2-40B4-BE49-F238E27FC236}">
                  <a16:creationId xmlns:a16="http://schemas.microsoft.com/office/drawing/2014/main" id="{DD33DE69-DF43-610D-2EA0-5D45B88217D0}"/>
                </a:ext>
              </a:extLst>
            </p:cNvPr>
            <p:cNvSpPr>
              <a:spLocks noChangeArrowheads="1"/>
            </p:cNvSpPr>
            <p:nvPr/>
          </p:nvSpPr>
          <p:spPr bwMode="auto">
            <a:xfrm>
              <a:off x="3187"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80" name="Rectangle 42">
              <a:extLst>
                <a:ext uri="{FF2B5EF4-FFF2-40B4-BE49-F238E27FC236}">
                  <a16:creationId xmlns:a16="http://schemas.microsoft.com/office/drawing/2014/main" id="{B2C4D76A-9D01-FC6C-8895-12142B5F995B}"/>
                </a:ext>
              </a:extLst>
            </p:cNvPr>
            <p:cNvSpPr>
              <a:spLocks noChangeArrowheads="1"/>
            </p:cNvSpPr>
            <p:nvPr/>
          </p:nvSpPr>
          <p:spPr bwMode="auto">
            <a:xfrm>
              <a:off x="3150"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81" name="Rectangle 43">
              <a:extLst>
                <a:ext uri="{FF2B5EF4-FFF2-40B4-BE49-F238E27FC236}">
                  <a16:creationId xmlns:a16="http://schemas.microsoft.com/office/drawing/2014/main" id="{B75C9531-75C0-C638-A75C-C84BF87E68A0}"/>
                </a:ext>
              </a:extLst>
            </p:cNvPr>
            <p:cNvSpPr>
              <a:spLocks noChangeArrowheads="1"/>
            </p:cNvSpPr>
            <p:nvPr/>
          </p:nvSpPr>
          <p:spPr bwMode="auto">
            <a:xfrm>
              <a:off x="3113"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82" name="Rectangle 44">
              <a:extLst>
                <a:ext uri="{FF2B5EF4-FFF2-40B4-BE49-F238E27FC236}">
                  <a16:creationId xmlns:a16="http://schemas.microsoft.com/office/drawing/2014/main" id="{1B19E200-10F6-0317-2C09-747413AE80D5}"/>
                </a:ext>
              </a:extLst>
            </p:cNvPr>
            <p:cNvSpPr>
              <a:spLocks noChangeArrowheads="1"/>
            </p:cNvSpPr>
            <p:nvPr/>
          </p:nvSpPr>
          <p:spPr bwMode="auto">
            <a:xfrm>
              <a:off x="3076"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83" name="Rectangle 45">
              <a:extLst>
                <a:ext uri="{FF2B5EF4-FFF2-40B4-BE49-F238E27FC236}">
                  <a16:creationId xmlns:a16="http://schemas.microsoft.com/office/drawing/2014/main" id="{7A269C7C-90AB-F7C7-4686-4D01D36A000C}"/>
                </a:ext>
              </a:extLst>
            </p:cNvPr>
            <p:cNvSpPr>
              <a:spLocks noChangeArrowheads="1"/>
            </p:cNvSpPr>
            <p:nvPr/>
          </p:nvSpPr>
          <p:spPr bwMode="auto">
            <a:xfrm>
              <a:off x="3039"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84" name="Rectangle 46">
              <a:extLst>
                <a:ext uri="{FF2B5EF4-FFF2-40B4-BE49-F238E27FC236}">
                  <a16:creationId xmlns:a16="http://schemas.microsoft.com/office/drawing/2014/main" id="{08848B71-08F5-08AF-C8A7-ED8895706F6A}"/>
                </a:ext>
              </a:extLst>
            </p:cNvPr>
            <p:cNvSpPr>
              <a:spLocks noChangeArrowheads="1"/>
            </p:cNvSpPr>
            <p:nvPr/>
          </p:nvSpPr>
          <p:spPr bwMode="auto">
            <a:xfrm>
              <a:off x="3002"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85" name="Rectangle 47">
              <a:extLst>
                <a:ext uri="{FF2B5EF4-FFF2-40B4-BE49-F238E27FC236}">
                  <a16:creationId xmlns:a16="http://schemas.microsoft.com/office/drawing/2014/main" id="{C58E7897-5409-A094-4919-6C05A98B85E9}"/>
                </a:ext>
              </a:extLst>
            </p:cNvPr>
            <p:cNvSpPr>
              <a:spLocks noChangeArrowheads="1"/>
            </p:cNvSpPr>
            <p:nvPr/>
          </p:nvSpPr>
          <p:spPr bwMode="auto">
            <a:xfrm>
              <a:off x="2965"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86" name="Rectangle 48">
              <a:extLst>
                <a:ext uri="{FF2B5EF4-FFF2-40B4-BE49-F238E27FC236}">
                  <a16:creationId xmlns:a16="http://schemas.microsoft.com/office/drawing/2014/main" id="{91624240-2702-A757-8452-D87B3573924B}"/>
                </a:ext>
              </a:extLst>
            </p:cNvPr>
            <p:cNvSpPr>
              <a:spLocks noChangeArrowheads="1"/>
            </p:cNvSpPr>
            <p:nvPr/>
          </p:nvSpPr>
          <p:spPr bwMode="auto">
            <a:xfrm>
              <a:off x="2928" y="3228"/>
              <a:ext cx="2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87" name="Rectangle 49">
              <a:extLst>
                <a:ext uri="{FF2B5EF4-FFF2-40B4-BE49-F238E27FC236}">
                  <a16:creationId xmlns:a16="http://schemas.microsoft.com/office/drawing/2014/main" id="{9D773AB1-2607-F632-AFE4-93A191FC99E8}"/>
                </a:ext>
              </a:extLst>
            </p:cNvPr>
            <p:cNvSpPr>
              <a:spLocks noChangeArrowheads="1"/>
            </p:cNvSpPr>
            <p:nvPr/>
          </p:nvSpPr>
          <p:spPr bwMode="auto">
            <a:xfrm>
              <a:off x="2890"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88" name="Rectangle 50">
              <a:extLst>
                <a:ext uri="{FF2B5EF4-FFF2-40B4-BE49-F238E27FC236}">
                  <a16:creationId xmlns:a16="http://schemas.microsoft.com/office/drawing/2014/main" id="{78DDB0D4-9CE0-01BE-45E1-813DBFFA216D}"/>
                </a:ext>
              </a:extLst>
            </p:cNvPr>
            <p:cNvSpPr>
              <a:spLocks noChangeArrowheads="1"/>
            </p:cNvSpPr>
            <p:nvPr/>
          </p:nvSpPr>
          <p:spPr bwMode="auto">
            <a:xfrm>
              <a:off x="2853"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89" name="Rectangle 51">
              <a:extLst>
                <a:ext uri="{FF2B5EF4-FFF2-40B4-BE49-F238E27FC236}">
                  <a16:creationId xmlns:a16="http://schemas.microsoft.com/office/drawing/2014/main" id="{CBABF3D9-E029-151D-E188-0B45B4969877}"/>
                </a:ext>
              </a:extLst>
            </p:cNvPr>
            <p:cNvSpPr>
              <a:spLocks noChangeArrowheads="1"/>
            </p:cNvSpPr>
            <p:nvPr/>
          </p:nvSpPr>
          <p:spPr bwMode="auto">
            <a:xfrm>
              <a:off x="2816" y="3228"/>
              <a:ext cx="22"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90" name="Rectangle 52">
              <a:extLst>
                <a:ext uri="{FF2B5EF4-FFF2-40B4-BE49-F238E27FC236}">
                  <a16:creationId xmlns:a16="http://schemas.microsoft.com/office/drawing/2014/main" id="{ACA71330-F8FB-B5BB-D862-6D4D66E65A0C}"/>
                </a:ext>
              </a:extLst>
            </p:cNvPr>
            <p:cNvSpPr>
              <a:spLocks noChangeArrowheads="1"/>
            </p:cNvSpPr>
            <p:nvPr/>
          </p:nvSpPr>
          <p:spPr bwMode="auto">
            <a:xfrm>
              <a:off x="2813" y="319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91" name="Rectangle 53">
              <a:extLst>
                <a:ext uri="{FF2B5EF4-FFF2-40B4-BE49-F238E27FC236}">
                  <a16:creationId xmlns:a16="http://schemas.microsoft.com/office/drawing/2014/main" id="{CA8DBEF9-61F0-5EA6-A569-70373776D278}"/>
                </a:ext>
              </a:extLst>
            </p:cNvPr>
            <p:cNvSpPr>
              <a:spLocks noChangeArrowheads="1"/>
            </p:cNvSpPr>
            <p:nvPr/>
          </p:nvSpPr>
          <p:spPr bwMode="auto">
            <a:xfrm>
              <a:off x="2813" y="315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92" name="Rectangle 54">
              <a:extLst>
                <a:ext uri="{FF2B5EF4-FFF2-40B4-BE49-F238E27FC236}">
                  <a16:creationId xmlns:a16="http://schemas.microsoft.com/office/drawing/2014/main" id="{CC939F44-B6BB-BDE2-D0DD-E1F3EFF21263}"/>
                </a:ext>
              </a:extLst>
            </p:cNvPr>
            <p:cNvSpPr>
              <a:spLocks noChangeArrowheads="1"/>
            </p:cNvSpPr>
            <p:nvPr/>
          </p:nvSpPr>
          <p:spPr bwMode="auto">
            <a:xfrm>
              <a:off x="2813" y="311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93" name="Rectangle 55">
              <a:extLst>
                <a:ext uri="{FF2B5EF4-FFF2-40B4-BE49-F238E27FC236}">
                  <a16:creationId xmlns:a16="http://schemas.microsoft.com/office/drawing/2014/main" id="{B5768E93-9260-FFE1-F7A7-0E6D96729252}"/>
                </a:ext>
              </a:extLst>
            </p:cNvPr>
            <p:cNvSpPr>
              <a:spLocks noChangeArrowheads="1"/>
            </p:cNvSpPr>
            <p:nvPr/>
          </p:nvSpPr>
          <p:spPr bwMode="auto">
            <a:xfrm>
              <a:off x="2813" y="308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94" name="Rectangle 56">
              <a:extLst>
                <a:ext uri="{FF2B5EF4-FFF2-40B4-BE49-F238E27FC236}">
                  <a16:creationId xmlns:a16="http://schemas.microsoft.com/office/drawing/2014/main" id="{EE3766AA-0C97-2AC6-2777-3224D867A6CA}"/>
                </a:ext>
              </a:extLst>
            </p:cNvPr>
            <p:cNvSpPr>
              <a:spLocks noChangeArrowheads="1"/>
            </p:cNvSpPr>
            <p:nvPr/>
          </p:nvSpPr>
          <p:spPr bwMode="auto">
            <a:xfrm>
              <a:off x="2813" y="304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95" name="Rectangle 57">
              <a:extLst>
                <a:ext uri="{FF2B5EF4-FFF2-40B4-BE49-F238E27FC236}">
                  <a16:creationId xmlns:a16="http://schemas.microsoft.com/office/drawing/2014/main" id="{5074793C-3F73-81B8-B1C4-2B77A629D266}"/>
                </a:ext>
              </a:extLst>
            </p:cNvPr>
            <p:cNvSpPr>
              <a:spLocks noChangeArrowheads="1"/>
            </p:cNvSpPr>
            <p:nvPr/>
          </p:nvSpPr>
          <p:spPr bwMode="auto">
            <a:xfrm>
              <a:off x="2813" y="300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96" name="Rectangle 58">
              <a:extLst>
                <a:ext uri="{FF2B5EF4-FFF2-40B4-BE49-F238E27FC236}">
                  <a16:creationId xmlns:a16="http://schemas.microsoft.com/office/drawing/2014/main" id="{1EE3794F-6A66-018D-5C7B-CD1854193039}"/>
                </a:ext>
              </a:extLst>
            </p:cNvPr>
            <p:cNvSpPr>
              <a:spLocks noChangeArrowheads="1"/>
            </p:cNvSpPr>
            <p:nvPr/>
          </p:nvSpPr>
          <p:spPr bwMode="auto">
            <a:xfrm>
              <a:off x="2813" y="296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97" name="Rectangle 59">
              <a:extLst>
                <a:ext uri="{FF2B5EF4-FFF2-40B4-BE49-F238E27FC236}">
                  <a16:creationId xmlns:a16="http://schemas.microsoft.com/office/drawing/2014/main" id="{D09B3977-4E58-715B-1A97-362F0B9631BA}"/>
                </a:ext>
              </a:extLst>
            </p:cNvPr>
            <p:cNvSpPr>
              <a:spLocks noChangeArrowheads="1"/>
            </p:cNvSpPr>
            <p:nvPr/>
          </p:nvSpPr>
          <p:spPr bwMode="auto">
            <a:xfrm>
              <a:off x="2813" y="293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98" name="Rectangle 60">
              <a:extLst>
                <a:ext uri="{FF2B5EF4-FFF2-40B4-BE49-F238E27FC236}">
                  <a16:creationId xmlns:a16="http://schemas.microsoft.com/office/drawing/2014/main" id="{630AF7B5-51D7-959D-4664-CD561D78761D}"/>
                </a:ext>
              </a:extLst>
            </p:cNvPr>
            <p:cNvSpPr>
              <a:spLocks noChangeArrowheads="1"/>
            </p:cNvSpPr>
            <p:nvPr/>
          </p:nvSpPr>
          <p:spPr bwMode="auto">
            <a:xfrm>
              <a:off x="2813" y="2894"/>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99" name="Rectangle 61">
              <a:extLst>
                <a:ext uri="{FF2B5EF4-FFF2-40B4-BE49-F238E27FC236}">
                  <a16:creationId xmlns:a16="http://schemas.microsoft.com/office/drawing/2014/main" id="{A864BB0E-A1F1-24DD-7A80-3719390C587F}"/>
                </a:ext>
              </a:extLst>
            </p:cNvPr>
            <p:cNvSpPr>
              <a:spLocks noChangeArrowheads="1"/>
            </p:cNvSpPr>
            <p:nvPr/>
          </p:nvSpPr>
          <p:spPr bwMode="auto">
            <a:xfrm>
              <a:off x="2813" y="2857"/>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00" name="Rectangle 62">
              <a:extLst>
                <a:ext uri="{FF2B5EF4-FFF2-40B4-BE49-F238E27FC236}">
                  <a16:creationId xmlns:a16="http://schemas.microsoft.com/office/drawing/2014/main" id="{068B4BA1-9EF1-CD55-D98F-B9250C491667}"/>
                </a:ext>
              </a:extLst>
            </p:cNvPr>
            <p:cNvSpPr>
              <a:spLocks noChangeArrowheads="1"/>
            </p:cNvSpPr>
            <p:nvPr/>
          </p:nvSpPr>
          <p:spPr bwMode="auto">
            <a:xfrm>
              <a:off x="2813" y="2819"/>
              <a:ext cx="5" cy="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01" name="Rectangle 63">
              <a:extLst>
                <a:ext uri="{FF2B5EF4-FFF2-40B4-BE49-F238E27FC236}">
                  <a16:creationId xmlns:a16="http://schemas.microsoft.com/office/drawing/2014/main" id="{BC804A12-9883-566C-B39B-079E1159119F}"/>
                </a:ext>
              </a:extLst>
            </p:cNvPr>
            <p:cNvSpPr>
              <a:spLocks noChangeArrowheads="1"/>
            </p:cNvSpPr>
            <p:nvPr/>
          </p:nvSpPr>
          <p:spPr bwMode="auto">
            <a:xfrm>
              <a:off x="2813" y="2782"/>
              <a:ext cx="5" cy="2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02" name="Freeform 64">
              <a:extLst>
                <a:ext uri="{FF2B5EF4-FFF2-40B4-BE49-F238E27FC236}">
                  <a16:creationId xmlns:a16="http://schemas.microsoft.com/office/drawing/2014/main" id="{294331B9-721C-8B64-5CBD-A8EA7934AEB0}"/>
                </a:ext>
              </a:extLst>
            </p:cNvPr>
            <p:cNvSpPr>
              <a:spLocks/>
            </p:cNvSpPr>
            <p:nvPr/>
          </p:nvSpPr>
          <p:spPr bwMode="auto">
            <a:xfrm>
              <a:off x="2813" y="2750"/>
              <a:ext cx="10" cy="16"/>
            </a:xfrm>
            <a:custGeom>
              <a:avLst/>
              <a:gdLst>
                <a:gd name="T0" fmla="*/ 0 w 21"/>
                <a:gd name="T1" fmla="*/ 1 h 32"/>
                <a:gd name="T2" fmla="*/ 0 w 21"/>
                <a:gd name="T3" fmla="*/ 1 h 32"/>
                <a:gd name="T4" fmla="*/ 0 w 21"/>
                <a:gd name="T5" fmla="*/ 1 h 32"/>
                <a:gd name="T6" fmla="*/ 0 w 21"/>
                <a:gd name="T7" fmla="*/ 1 h 32"/>
                <a:gd name="T8" fmla="*/ 0 w 21"/>
                <a:gd name="T9" fmla="*/ 1 h 32"/>
                <a:gd name="T10" fmla="*/ 0 w 21"/>
                <a:gd name="T11" fmla="*/ 1 h 32"/>
                <a:gd name="T12" fmla="*/ 0 w 21"/>
                <a:gd name="T13" fmla="*/ 0 h 32"/>
                <a:gd name="T14" fmla="*/ 0 w 21"/>
                <a:gd name="T15" fmla="*/ 0 h 32"/>
                <a:gd name="T16" fmla="*/ 0 w 21"/>
                <a:gd name="T17" fmla="*/ 0 h 32"/>
                <a:gd name="T18" fmla="*/ 0 w 21"/>
                <a:gd name="T19" fmla="*/ 1 h 32"/>
                <a:gd name="T20" fmla="*/ 0 w 21"/>
                <a:gd name="T21" fmla="*/ 1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 h="32">
                  <a:moveTo>
                    <a:pt x="0" y="32"/>
                  </a:moveTo>
                  <a:lnTo>
                    <a:pt x="10" y="32"/>
                  </a:lnTo>
                  <a:lnTo>
                    <a:pt x="10" y="6"/>
                  </a:lnTo>
                  <a:lnTo>
                    <a:pt x="5" y="6"/>
                  </a:lnTo>
                  <a:lnTo>
                    <a:pt x="5" y="11"/>
                  </a:lnTo>
                  <a:lnTo>
                    <a:pt x="21" y="11"/>
                  </a:lnTo>
                  <a:lnTo>
                    <a:pt x="21" y="0"/>
                  </a:lnTo>
                  <a:lnTo>
                    <a:pt x="5" y="0"/>
                  </a:lnTo>
                  <a:lnTo>
                    <a:pt x="0" y="0"/>
                  </a:lnTo>
                  <a:lnTo>
                    <a:pt x="0" y="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103" name="Rectangle 65">
              <a:extLst>
                <a:ext uri="{FF2B5EF4-FFF2-40B4-BE49-F238E27FC236}">
                  <a16:creationId xmlns:a16="http://schemas.microsoft.com/office/drawing/2014/main" id="{F9121E1E-23C2-2BFD-1FE3-16B979E93333}"/>
                </a:ext>
              </a:extLst>
            </p:cNvPr>
            <p:cNvSpPr>
              <a:spLocks noChangeArrowheads="1"/>
            </p:cNvSpPr>
            <p:nvPr/>
          </p:nvSpPr>
          <p:spPr bwMode="auto">
            <a:xfrm>
              <a:off x="2839"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04" name="Rectangle 66">
              <a:extLst>
                <a:ext uri="{FF2B5EF4-FFF2-40B4-BE49-F238E27FC236}">
                  <a16:creationId xmlns:a16="http://schemas.microsoft.com/office/drawing/2014/main" id="{B631DFAA-429E-AE3E-7538-D95C97BBDF71}"/>
                </a:ext>
              </a:extLst>
            </p:cNvPr>
            <p:cNvSpPr>
              <a:spLocks noChangeArrowheads="1"/>
            </p:cNvSpPr>
            <p:nvPr/>
          </p:nvSpPr>
          <p:spPr bwMode="auto">
            <a:xfrm>
              <a:off x="2876"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05" name="Rectangle 67">
              <a:extLst>
                <a:ext uri="{FF2B5EF4-FFF2-40B4-BE49-F238E27FC236}">
                  <a16:creationId xmlns:a16="http://schemas.microsoft.com/office/drawing/2014/main" id="{696A4860-A16D-F668-C8C0-64726BB96BED}"/>
                </a:ext>
              </a:extLst>
            </p:cNvPr>
            <p:cNvSpPr>
              <a:spLocks noChangeArrowheads="1"/>
            </p:cNvSpPr>
            <p:nvPr/>
          </p:nvSpPr>
          <p:spPr bwMode="auto">
            <a:xfrm>
              <a:off x="2913"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06" name="Rectangle 68">
              <a:extLst>
                <a:ext uri="{FF2B5EF4-FFF2-40B4-BE49-F238E27FC236}">
                  <a16:creationId xmlns:a16="http://schemas.microsoft.com/office/drawing/2014/main" id="{1AA721E1-171D-EDA2-8C53-090B8E698EA3}"/>
                </a:ext>
              </a:extLst>
            </p:cNvPr>
            <p:cNvSpPr>
              <a:spLocks noChangeArrowheads="1"/>
            </p:cNvSpPr>
            <p:nvPr/>
          </p:nvSpPr>
          <p:spPr bwMode="auto">
            <a:xfrm>
              <a:off x="2950"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07" name="Rectangle 69">
              <a:extLst>
                <a:ext uri="{FF2B5EF4-FFF2-40B4-BE49-F238E27FC236}">
                  <a16:creationId xmlns:a16="http://schemas.microsoft.com/office/drawing/2014/main" id="{B45B5252-77C2-034A-7A36-A58539E9FC45}"/>
                </a:ext>
              </a:extLst>
            </p:cNvPr>
            <p:cNvSpPr>
              <a:spLocks noChangeArrowheads="1"/>
            </p:cNvSpPr>
            <p:nvPr/>
          </p:nvSpPr>
          <p:spPr bwMode="auto">
            <a:xfrm>
              <a:off x="2987" y="275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08" name="Rectangle 70">
              <a:extLst>
                <a:ext uri="{FF2B5EF4-FFF2-40B4-BE49-F238E27FC236}">
                  <a16:creationId xmlns:a16="http://schemas.microsoft.com/office/drawing/2014/main" id="{FCFDC2B0-5435-8589-EE6F-026D80A7FB9D}"/>
                </a:ext>
              </a:extLst>
            </p:cNvPr>
            <p:cNvSpPr>
              <a:spLocks noChangeArrowheads="1"/>
            </p:cNvSpPr>
            <p:nvPr/>
          </p:nvSpPr>
          <p:spPr bwMode="auto">
            <a:xfrm>
              <a:off x="3025"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09" name="Rectangle 71">
              <a:extLst>
                <a:ext uri="{FF2B5EF4-FFF2-40B4-BE49-F238E27FC236}">
                  <a16:creationId xmlns:a16="http://schemas.microsoft.com/office/drawing/2014/main" id="{1F7BFE42-D8DF-B2E5-4C7B-7EA60809220E}"/>
                </a:ext>
              </a:extLst>
            </p:cNvPr>
            <p:cNvSpPr>
              <a:spLocks noChangeArrowheads="1"/>
            </p:cNvSpPr>
            <p:nvPr/>
          </p:nvSpPr>
          <p:spPr bwMode="auto">
            <a:xfrm>
              <a:off x="3062"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10" name="Rectangle 72">
              <a:extLst>
                <a:ext uri="{FF2B5EF4-FFF2-40B4-BE49-F238E27FC236}">
                  <a16:creationId xmlns:a16="http://schemas.microsoft.com/office/drawing/2014/main" id="{E850DD99-D8E2-C41B-03EB-C777A327BF50}"/>
                </a:ext>
              </a:extLst>
            </p:cNvPr>
            <p:cNvSpPr>
              <a:spLocks noChangeArrowheads="1"/>
            </p:cNvSpPr>
            <p:nvPr/>
          </p:nvSpPr>
          <p:spPr bwMode="auto">
            <a:xfrm>
              <a:off x="3099"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11" name="Rectangle 73">
              <a:extLst>
                <a:ext uri="{FF2B5EF4-FFF2-40B4-BE49-F238E27FC236}">
                  <a16:creationId xmlns:a16="http://schemas.microsoft.com/office/drawing/2014/main" id="{AAEE2A6D-0E38-5AAA-4E0F-C32B0AB854ED}"/>
                </a:ext>
              </a:extLst>
            </p:cNvPr>
            <p:cNvSpPr>
              <a:spLocks noChangeArrowheads="1"/>
            </p:cNvSpPr>
            <p:nvPr/>
          </p:nvSpPr>
          <p:spPr bwMode="auto">
            <a:xfrm>
              <a:off x="3136"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12" name="Rectangle 74">
              <a:extLst>
                <a:ext uri="{FF2B5EF4-FFF2-40B4-BE49-F238E27FC236}">
                  <a16:creationId xmlns:a16="http://schemas.microsoft.com/office/drawing/2014/main" id="{A336DCAC-11E9-2451-B7F9-3D79CF7BBBC0}"/>
                </a:ext>
              </a:extLst>
            </p:cNvPr>
            <p:cNvSpPr>
              <a:spLocks noChangeArrowheads="1"/>
            </p:cNvSpPr>
            <p:nvPr/>
          </p:nvSpPr>
          <p:spPr bwMode="auto">
            <a:xfrm>
              <a:off x="3173"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13" name="Rectangle 75">
              <a:extLst>
                <a:ext uri="{FF2B5EF4-FFF2-40B4-BE49-F238E27FC236}">
                  <a16:creationId xmlns:a16="http://schemas.microsoft.com/office/drawing/2014/main" id="{0734FB6B-E172-D01F-37AB-1BFED31DDC0D}"/>
                </a:ext>
              </a:extLst>
            </p:cNvPr>
            <p:cNvSpPr>
              <a:spLocks noChangeArrowheads="1"/>
            </p:cNvSpPr>
            <p:nvPr/>
          </p:nvSpPr>
          <p:spPr bwMode="auto">
            <a:xfrm>
              <a:off x="3210"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114" name="Rectangle 76">
              <a:extLst>
                <a:ext uri="{FF2B5EF4-FFF2-40B4-BE49-F238E27FC236}">
                  <a16:creationId xmlns:a16="http://schemas.microsoft.com/office/drawing/2014/main" id="{71F6856A-8C65-8130-90FF-5B050AD632F1}"/>
                </a:ext>
              </a:extLst>
            </p:cNvPr>
            <p:cNvSpPr>
              <a:spLocks noChangeArrowheads="1"/>
            </p:cNvSpPr>
            <p:nvPr/>
          </p:nvSpPr>
          <p:spPr bwMode="auto">
            <a:xfrm>
              <a:off x="3247" y="2750"/>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2005" name="Oval 77">
            <a:extLst>
              <a:ext uri="{FF2B5EF4-FFF2-40B4-BE49-F238E27FC236}">
                <a16:creationId xmlns:a16="http://schemas.microsoft.com/office/drawing/2014/main" id="{C557A259-22A1-DB72-57F8-6B1ECD182133}"/>
              </a:ext>
            </a:extLst>
          </p:cNvPr>
          <p:cNvSpPr>
            <a:spLocks noChangeArrowheads="1"/>
          </p:cNvSpPr>
          <p:nvPr/>
        </p:nvSpPr>
        <p:spPr bwMode="auto">
          <a:xfrm>
            <a:off x="7613650" y="3052763"/>
            <a:ext cx="95250" cy="76200"/>
          </a:xfrm>
          <a:prstGeom prst="ellipse">
            <a:avLst/>
          </a:prstGeom>
          <a:solidFill>
            <a:srgbClr val="000000"/>
          </a:solidFill>
          <a:ln w="111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06" name="Line 78">
            <a:extLst>
              <a:ext uri="{FF2B5EF4-FFF2-40B4-BE49-F238E27FC236}">
                <a16:creationId xmlns:a16="http://schemas.microsoft.com/office/drawing/2014/main" id="{C2C0FCA5-D9EA-1B21-5588-A45899E755B8}"/>
              </a:ext>
            </a:extLst>
          </p:cNvPr>
          <p:cNvSpPr>
            <a:spLocks noChangeShapeType="1"/>
          </p:cNvSpPr>
          <p:nvPr/>
        </p:nvSpPr>
        <p:spPr bwMode="auto">
          <a:xfrm>
            <a:off x="7653338" y="3084513"/>
            <a:ext cx="4762" cy="3651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79">
            <a:extLst>
              <a:ext uri="{FF2B5EF4-FFF2-40B4-BE49-F238E27FC236}">
                <a16:creationId xmlns:a16="http://schemas.microsoft.com/office/drawing/2014/main" id="{CEBAC02E-1A71-681E-5FE6-442B7E428BB6}"/>
              </a:ext>
            </a:extLst>
          </p:cNvPr>
          <p:cNvSpPr>
            <a:spLocks noChangeShapeType="1"/>
          </p:cNvSpPr>
          <p:nvPr/>
        </p:nvSpPr>
        <p:spPr bwMode="auto">
          <a:xfrm>
            <a:off x="7812088" y="3770313"/>
            <a:ext cx="58102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80">
            <a:extLst>
              <a:ext uri="{FF2B5EF4-FFF2-40B4-BE49-F238E27FC236}">
                <a16:creationId xmlns:a16="http://schemas.microsoft.com/office/drawing/2014/main" id="{9694AF12-CD9A-EADB-A13C-E8135A407B11}"/>
              </a:ext>
            </a:extLst>
          </p:cNvPr>
          <p:cNvSpPr>
            <a:spLocks noChangeShapeType="1"/>
          </p:cNvSpPr>
          <p:nvPr/>
        </p:nvSpPr>
        <p:spPr bwMode="auto">
          <a:xfrm>
            <a:off x="8393113" y="3770313"/>
            <a:ext cx="3175" cy="3397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81">
            <a:extLst>
              <a:ext uri="{FF2B5EF4-FFF2-40B4-BE49-F238E27FC236}">
                <a16:creationId xmlns:a16="http://schemas.microsoft.com/office/drawing/2014/main" id="{22DBC3DA-177C-F020-579C-CF381CA606B6}"/>
              </a:ext>
            </a:extLst>
          </p:cNvPr>
          <p:cNvSpPr>
            <a:spLocks noChangeShapeType="1"/>
          </p:cNvSpPr>
          <p:nvPr/>
        </p:nvSpPr>
        <p:spPr bwMode="auto">
          <a:xfrm>
            <a:off x="7008813" y="3770313"/>
            <a:ext cx="515937"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82">
            <a:extLst>
              <a:ext uri="{FF2B5EF4-FFF2-40B4-BE49-F238E27FC236}">
                <a16:creationId xmlns:a16="http://schemas.microsoft.com/office/drawing/2014/main" id="{8247576F-3434-BA1B-B6C7-A34AF8E0794B}"/>
              </a:ext>
            </a:extLst>
          </p:cNvPr>
          <p:cNvSpPr>
            <a:spLocks noChangeShapeType="1"/>
          </p:cNvSpPr>
          <p:nvPr/>
        </p:nvSpPr>
        <p:spPr bwMode="auto">
          <a:xfrm>
            <a:off x="8393113" y="4202113"/>
            <a:ext cx="3175" cy="3524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Rectangle 83">
            <a:extLst>
              <a:ext uri="{FF2B5EF4-FFF2-40B4-BE49-F238E27FC236}">
                <a16:creationId xmlns:a16="http://schemas.microsoft.com/office/drawing/2014/main" id="{E2E4E000-BED6-0CF4-E611-5A34E3798192}"/>
              </a:ext>
            </a:extLst>
          </p:cNvPr>
          <p:cNvSpPr>
            <a:spLocks noChangeArrowheads="1"/>
          </p:cNvSpPr>
          <p:nvPr/>
        </p:nvSpPr>
        <p:spPr bwMode="auto">
          <a:xfrm>
            <a:off x="8231188" y="4537075"/>
            <a:ext cx="333375"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12" name="Oval 85">
            <a:extLst>
              <a:ext uri="{FF2B5EF4-FFF2-40B4-BE49-F238E27FC236}">
                <a16:creationId xmlns:a16="http://schemas.microsoft.com/office/drawing/2014/main" id="{D0BB8409-8234-2DC2-1EFD-5CEFA6AB7A38}"/>
              </a:ext>
            </a:extLst>
          </p:cNvPr>
          <p:cNvSpPr>
            <a:spLocks noChangeArrowheads="1"/>
          </p:cNvSpPr>
          <p:nvPr/>
        </p:nvSpPr>
        <p:spPr bwMode="auto">
          <a:xfrm>
            <a:off x="6961188" y="3738563"/>
            <a:ext cx="90487" cy="76200"/>
          </a:xfrm>
          <a:prstGeom prst="ellipse">
            <a:avLst/>
          </a:prstGeom>
          <a:solidFill>
            <a:srgbClr val="000000"/>
          </a:solidFill>
          <a:ln w="111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13" name="Line 87">
            <a:extLst>
              <a:ext uri="{FF2B5EF4-FFF2-40B4-BE49-F238E27FC236}">
                <a16:creationId xmlns:a16="http://schemas.microsoft.com/office/drawing/2014/main" id="{39EF2DCB-BA30-4190-1BBB-AB830969C71F}"/>
              </a:ext>
            </a:extLst>
          </p:cNvPr>
          <p:cNvSpPr>
            <a:spLocks noChangeShapeType="1"/>
          </p:cNvSpPr>
          <p:nvPr/>
        </p:nvSpPr>
        <p:spPr bwMode="auto">
          <a:xfrm>
            <a:off x="7524750" y="3449638"/>
            <a:ext cx="287338"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88">
            <a:extLst>
              <a:ext uri="{FF2B5EF4-FFF2-40B4-BE49-F238E27FC236}">
                <a16:creationId xmlns:a16="http://schemas.microsoft.com/office/drawing/2014/main" id="{0D8CAD25-5AEE-1E68-018F-4B814A78300A}"/>
              </a:ext>
            </a:extLst>
          </p:cNvPr>
          <p:cNvSpPr>
            <a:spLocks noChangeShapeType="1"/>
          </p:cNvSpPr>
          <p:nvPr/>
        </p:nvSpPr>
        <p:spPr bwMode="auto">
          <a:xfrm flipV="1">
            <a:off x="7521575" y="3544888"/>
            <a:ext cx="3175" cy="2206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Rectangle 89">
            <a:extLst>
              <a:ext uri="{FF2B5EF4-FFF2-40B4-BE49-F238E27FC236}">
                <a16:creationId xmlns:a16="http://schemas.microsoft.com/office/drawing/2014/main" id="{3567BE02-24C8-203D-D399-7CEE386BAB50}"/>
              </a:ext>
            </a:extLst>
          </p:cNvPr>
          <p:cNvSpPr>
            <a:spLocks noChangeArrowheads="1"/>
          </p:cNvSpPr>
          <p:nvPr/>
        </p:nvSpPr>
        <p:spPr bwMode="auto">
          <a:xfrm>
            <a:off x="7524750" y="3524250"/>
            <a:ext cx="287338"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16" name="Line 93">
            <a:extLst>
              <a:ext uri="{FF2B5EF4-FFF2-40B4-BE49-F238E27FC236}">
                <a16:creationId xmlns:a16="http://schemas.microsoft.com/office/drawing/2014/main" id="{EC04F788-13AB-0CE8-8802-9263853A89DF}"/>
              </a:ext>
            </a:extLst>
          </p:cNvPr>
          <p:cNvSpPr>
            <a:spLocks noChangeShapeType="1"/>
          </p:cNvSpPr>
          <p:nvPr/>
        </p:nvSpPr>
        <p:spPr bwMode="auto">
          <a:xfrm flipV="1">
            <a:off x="7812088" y="3536950"/>
            <a:ext cx="3175" cy="2254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Rectangle 96">
            <a:extLst>
              <a:ext uri="{FF2B5EF4-FFF2-40B4-BE49-F238E27FC236}">
                <a16:creationId xmlns:a16="http://schemas.microsoft.com/office/drawing/2014/main" id="{09EB72F9-C0FE-C7B6-1B0A-42BF676818D0}"/>
              </a:ext>
            </a:extLst>
          </p:cNvPr>
          <p:cNvSpPr>
            <a:spLocks noChangeArrowheads="1"/>
          </p:cNvSpPr>
          <p:nvPr/>
        </p:nvSpPr>
        <p:spPr bwMode="auto">
          <a:xfrm>
            <a:off x="7878763" y="3797300"/>
            <a:ext cx="5476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18" name="Rectangle 97">
            <a:extLst>
              <a:ext uri="{FF2B5EF4-FFF2-40B4-BE49-F238E27FC236}">
                <a16:creationId xmlns:a16="http://schemas.microsoft.com/office/drawing/2014/main" id="{908B0D97-CA58-3697-F9E6-C31DA4B66B33}"/>
              </a:ext>
            </a:extLst>
          </p:cNvPr>
          <p:cNvSpPr>
            <a:spLocks noChangeArrowheads="1"/>
          </p:cNvSpPr>
          <p:nvPr/>
        </p:nvSpPr>
        <p:spPr bwMode="auto">
          <a:xfrm>
            <a:off x="8220075" y="3862388"/>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2019" name="Line 98">
            <a:extLst>
              <a:ext uri="{FF2B5EF4-FFF2-40B4-BE49-F238E27FC236}">
                <a16:creationId xmlns:a16="http://schemas.microsoft.com/office/drawing/2014/main" id="{50AC00F6-75D4-8CF5-2357-C21DAA35953A}"/>
              </a:ext>
            </a:extLst>
          </p:cNvPr>
          <p:cNvSpPr>
            <a:spLocks noChangeShapeType="1"/>
          </p:cNvSpPr>
          <p:nvPr/>
        </p:nvSpPr>
        <p:spPr bwMode="auto">
          <a:xfrm>
            <a:off x="5765800" y="2320925"/>
            <a:ext cx="4763" cy="309563"/>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020" name="Group 99">
            <a:extLst>
              <a:ext uri="{FF2B5EF4-FFF2-40B4-BE49-F238E27FC236}">
                <a16:creationId xmlns:a16="http://schemas.microsoft.com/office/drawing/2014/main" id="{AFF06B59-0A52-0D66-B4B6-19C5CB135FB2}"/>
              </a:ext>
            </a:extLst>
          </p:cNvPr>
          <p:cNvGrpSpPr>
            <a:grpSpLocks/>
          </p:cNvGrpSpPr>
          <p:nvPr/>
        </p:nvGrpSpPr>
        <p:grpSpPr bwMode="auto">
          <a:xfrm>
            <a:off x="5556250" y="2386013"/>
            <a:ext cx="442913" cy="419100"/>
            <a:chOff x="2360" y="2443"/>
            <a:chExt cx="120" cy="141"/>
          </a:xfrm>
        </p:grpSpPr>
        <p:sp>
          <p:nvSpPr>
            <p:cNvPr id="42062" name="Freeform 100">
              <a:extLst>
                <a:ext uri="{FF2B5EF4-FFF2-40B4-BE49-F238E27FC236}">
                  <a16:creationId xmlns:a16="http://schemas.microsoft.com/office/drawing/2014/main" id="{F28014D0-54CB-6564-EC95-13A6EAF3AD44}"/>
                </a:ext>
              </a:extLst>
            </p:cNvPr>
            <p:cNvSpPr>
              <a:spLocks/>
            </p:cNvSpPr>
            <p:nvPr/>
          </p:nvSpPr>
          <p:spPr bwMode="auto">
            <a:xfrm>
              <a:off x="2365" y="2452"/>
              <a:ext cx="105" cy="123"/>
            </a:xfrm>
            <a:custGeom>
              <a:avLst/>
              <a:gdLst>
                <a:gd name="T0" fmla="*/ 7 w 210"/>
                <a:gd name="T1" fmla="*/ 4 h 244"/>
                <a:gd name="T2" fmla="*/ 0 w 210"/>
                <a:gd name="T3" fmla="*/ 8 h 244"/>
                <a:gd name="T4" fmla="*/ 0 w 210"/>
                <a:gd name="T5" fmla="*/ 0 h 244"/>
                <a:gd name="T6" fmla="*/ 7 w 210"/>
                <a:gd name="T7" fmla="*/ 4 h 2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44">
                  <a:moveTo>
                    <a:pt x="210" y="121"/>
                  </a:moveTo>
                  <a:lnTo>
                    <a:pt x="0" y="244"/>
                  </a:lnTo>
                  <a:lnTo>
                    <a:pt x="0" y="0"/>
                  </a:lnTo>
                  <a:lnTo>
                    <a:pt x="210"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063" name="Freeform 101">
              <a:extLst>
                <a:ext uri="{FF2B5EF4-FFF2-40B4-BE49-F238E27FC236}">
                  <a16:creationId xmlns:a16="http://schemas.microsoft.com/office/drawing/2014/main" id="{25B73F4D-A231-244C-EA90-96B9C9C439FD}"/>
                </a:ext>
              </a:extLst>
            </p:cNvPr>
            <p:cNvSpPr>
              <a:spLocks noEditPoints="1"/>
            </p:cNvSpPr>
            <p:nvPr/>
          </p:nvSpPr>
          <p:spPr bwMode="auto">
            <a:xfrm>
              <a:off x="2360" y="2443"/>
              <a:ext cx="120" cy="141"/>
            </a:xfrm>
            <a:custGeom>
              <a:avLst/>
              <a:gdLst>
                <a:gd name="T0" fmla="*/ 0 w 242"/>
                <a:gd name="T1" fmla="*/ 8 h 280"/>
                <a:gd name="T2" fmla="*/ 0 w 242"/>
                <a:gd name="T3" fmla="*/ 9 h 280"/>
                <a:gd name="T4" fmla="*/ 0 w 242"/>
                <a:gd name="T5" fmla="*/ 9 h 280"/>
                <a:gd name="T6" fmla="*/ 0 w 242"/>
                <a:gd name="T7" fmla="*/ 1 h 280"/>
                <a:gd name="T8" fmla="*/ 0 w 242"/>
                <a:gd name="T9" fmla="*/ 1 h 280"/>
                <a:gd name="T10" fmla="*/ 0 w 242"/>
                <a:gd name="T11" fmla="*/ 1 h 280"/>
                <a:gd name="T12" fmla="*/ 6 w 242"/>
                <a:gd name="T13" fmla="*/ 5 h 280"/>
                <a:gd name="T14" fmla="*/ 6 w 242"/>
                <a:gd name="T15" fmla="*/ 5 h 280"/>
                <a:gd name="T16" fmla="*/ 6 w 242"/>
                <a:gd name="T17" fmla="*/ 5 h 280"/>
                <a:gd name="T18" fmla="*/ 0 w 242"/>
                <a:gd name="T19" fmla="*/ 8 h 280"/>
                <a:gd name="T20" fmla="*/ 7 w 242"/>
                <a:gd name="T21" fmla="*/ 5 h 280"/>
                <a:gd name="T22" fmla="*/ 7 w 242"/>
                <a:gd name="T23" fmla="*/ 5 h 280"/>
                <a:gd name="T24" fmla="*/ 7 w 242"/>
                <a:gd name="T25" fmla="*/ 5 h 280"/>
                <a:gd name="T26" fmla="*/ 0 w 242"/>
                <a:gd name="T27" fmla="*/ 1 h 280"/>
                <a:gd name="T28" fmla="*/ 0 w 242"/>
                <a:gd name="T29" fmla="*/ 0 h 280"/>
                <a:gd name="T30" fmla="*/ 0 w 242"/>
                <a:gd name="T31" fmla="*/ 1 h 280"/>
                <a:gd name="T32" fmla="*/ 0 w 242"/>
                <a:gd name="T33" fmla="*/ 9 h 280"/>
                <a:gd name="T34" fmla="*/ 0 w 242"/>
                <a:gd name="T35" fmla="*/ 9 h 280"/>
                <a:gd name="T36" fmla="*/ 0 w 242"/>
                <a:gd name="T37" fmla="*/ 9 h 280"/>
                <a:gd name="T38" fmla="*/ 7 w 242"/>
                <a:gd name="T39" fmla="*/ 5 h 2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280">
                  <a:moveTo>
                    <a:pt x="6" y="253"/>
                  </a:moveTo>
                  <a:lnTo>
                    <a:pt x="11" y="262"/>
                  </a:lnTo>
                  <a:lnTo>
                    <a:pt x="21" y="262"/>
                  </a:lnTo>
                  <a:lnTo>
                    <a:pt x="21" y="18"/>
                  </a:lnTo>
                  <a:lnTo>
                    <a:pt x="11" y="18"/>
                  </a:lnTo>
                  <a:lnTo>
                    <a:pt x="6" y="27"/>
                  </a:lnTo>
                  <a:lnTo>
                    <a:pt x="215" y="148"/>
                  </a:lnTo>
                  <a:lnTo>
                    <a:pt x="221" y="139"/>
                  </a:lnTo>
                  <a:lnTo>
                    <a:pt x="215" y="130"/>
                  </a:lnTo>
                  <a:lnTo>
                    <a:pt x="6" y="253"/>
                  </a:lnTo>
                  <a:close/>
                  <a:moveTo>
                    <a:pt x="226" y="148"/>
                  </a:moveTo>
                  <a:lnTo>
                    <a:pt x="242" y="139"/>
                  </a:lnTo>
                  <a:lnTo>
                    <a:pt x="226" y="130"/>
                  </a:lnTo>
                  <a:lnTo>
                    <a:pt x="16" y="9"/>
                  </a:lnTo>
                  <a:lnTo>
                    <a:pt x="0" y="0"/>
                  </a:lnTo>
                  <a:lnTo>
                    <a:pt x="0" y="18"/>
                  </a:lnTo>
                  <a:lnTo>
                    <a:pt x="0" y="262"/>
                  </a:lnTo>
                  <a:lnTo>
                    <a:pt x="0" y="280"/>
                  </a:lnTo>
                  <a:lnTo>
                    <a:pt x="16" y="271"/>
                  </a:lnTo>
                  <a:lnTo>
                    <a:pt x="226"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21" name="Line 102">
            <a:extLst>
              <a:ext uri="{FF2B5EF4-FFF2-40B4-BE49-F238E27FC236}">
                <a16:creationId xmlns:a16="http://schemas.microsoft.com/office/drawing/2014/main" id="{487DE3A4-BCEA-C4C6-C1B1-471CEA9994AB}"/>
              </a:ext>
            </a:extLst>
          </p:cNvPr>
          <p:cNvSpPr>
            <a:spLocks noChangeShapeType="1"/>
          </p:cNvSpPr>
          <p:nvPr/>
        </p:nvSpPr>
        <p:spPr bwMode="auto">
          <a:xfrm flipV="1">
            <a:off x="6243638" y="4540250"/>
            <a:ext cx="4762" cy="69215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Oval 103">
            <a:extLst>
              <a:ext uri="{FF2B5EF4-FFF2-40B4-BE49-F238E27FC236}">
                <a16:creationId xmlns:a16="http://schemas.microsoft.com/office/drawing/2014/main" id="{BE1ADB23-46CA-DD85-328B-E17804D82FF8}"/>
              </a:ext>
            </a:extLst>
          </p:cNvPr>
          <p:cNvSpPr>
            <a:spLocks noChangeArrowheads="1"/>
          </p:cNvSpPr>
          <p:nvPr/>
        </p:nvSpPr>
        <p:spPr bwMode="auto">
          <a:xfrm>
            <a:off x="6191250" y="4854575"/>
            <a:ext cx="96838" cy="77788"/>
          </a:xfrm>
          <a:prstGeom prst="ellipse">
            <a:avLst/>
          </a:prstGeom>
          <a:solidFill>
            <a:srgbClr val="000000"/>
          </a:solidFill>
          <a:ln w="79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2023" name="Group 104">
            <a:extLst>
              <a:ext uri="{FF2B5EF4-FFF2-40B4-BE49-F238E27FC236}">
                <a16:creationId xmlns:a16="http://schemas.microsoft.com/office/drawing/2014/main" id="{96C46A93-D9A5-B2D7-6A98-04C9B8BED805}"/>
              </a:ext>
            </a:extLst>
          </p:cNvPr>
          <p:cNvGrpSpPr>
            <a:grpSpLocks/>
          </p:cNvGrpSpPr>
          <p:nvPr/>
        </p:nvGrpSpPr>
        <p:grpSpPr bwMode="auto">
          <a:xfrm>
            <a:off x="5530850" y="4338638"/>
            <a:ext cx="446088" cy="415925"/>
            <a:chOff x="2353" y="3100"/>
            <a:chExt cx="121" cy="140"/>
          </a:xfrm>
        </p:grpSpPr>
        <p:sp>
          <p:nvSpPr>
            <p:cNvPr id="42060" name="Freeform 105">
              <a:extLst>
                <a:ext uri="{FF2B5EF4-FFF2-40B4-BE49-F238E27FC236}">
                  <a16:creationId xmlns:a16="http://schemas.microsoft.com/office/drawing/2014/main" id="{376F0E55-596F-4A28-6CF3-086DBE0018F0}"/>
                </a:ext>
              </a:extLst>
            </p:cNvPr>
            <p:cNvSpPr>
              <a:spLocks/>
            </p:cNvSpPr>
            <p:nvPr/>
          </p:nvSpPr>
          <p:spPr bwMode="auto">
            <a:xfrm>
              <a:off x="2364" y="3109"/>
              <a:ext cx="105" cy="122"/>
            </a:xfrm>
            <a:custGeom>
              <a:avLst/>
              <a:gdLst>
                <a:gd name="T0" fmla="*/ 0 w 210"/>
                <a:gd name="T1" fmla="*/ 3 h 245"/>
                <a:gd name="T2" fmla="*/ 7 w 210"/>
                <a:gd name="T3" fmla="*/ 0 h 245"/>
                <a:gd name="T4" fmla="*/ 7 w 210"/>
                <a:gd name="T5" fmla="*/ 7 h 245"/>
                <a:gd name="T6" fmla="*/ 0 w 210"/>
                <a:gd name="T7" fmla="*/ 3 h 2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45">
                  <a:moveTo>
                    <a:pt x="0" y="122"/>
                  </a:moveTo>
                  <a:lnTo>
                    <a:pt x="210" y="0"/>
                  </a:lnTo>
                  <a:lnTo>
                    <a:pt x="210" y="245"/>
                  </a:lnTo>
                  <a:lnTo>
                    <a:pt x="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061" name="Freeform 106">
              <a:extLst>
                <a:ext uri="{FF2B5EF4-FFF2-40B4-BE49-F238E27FC236}">
                  <a16:creationId xmlns:a16="http://schemas.microsoft.com/office/drawing/2014/main" id="{A39A3CA3-64F0-2A8A-A86A-0850F4A82C74}"/>
                </a:ext>
              </a:extLst>
            </p:cNvPr>
            <p:cNvSpPr>
              <a:spLocks noEditPoints="1"/>
            </p:cNvSpPr>
            <p:nvPr/>
          </p:nvSpPr>
          <p:spPr bwMode="auto">
            <a:xfrm>
              <a:off x="2353" y="3100"/>
              <a:ext cx="121" cy="140"/>
            </a:xfrm>
            <a:custGeom>
              <a:avLst/>
              <a:gdLst>
                <a:gd name="T0" fmla="*/ 8 w 242"/>
                <a:gd name="T1" fmla="*/ 0 h 281"/>
                <a:gd name="T2" fmla="*/ 8 w 242"/>
                <a:gd name="T3" fmla="*/ 0 h 281"/>
                <a:gd name="T4" fmla="*/ 7 w 242"/>
                <a:gd name="T5" fmla="*/ 0 h 281"/>
                <a:gd name="T6" fmla="*/ 7 w 242"/>
                <a:gd name="T7" fmla="*/ 8 h 281"/>
                <a:gd name="T8" fmla="*/ 8 w 242"/>
                <a:gd name="T9" fmla="*/ 8 h 281"/>
                <a:gd name="T10" fmla="*/ 8 w 242"/>
                <a:gd name="T11" fmla="*/ 7 h 281"/>
                <a:gd name="T12" fmla="*/ 1 w 242"/>
                <a:gd name="T13" fmla="*/ 4 h 281"/>
                <a:gd name="T14" fmla="*/ 1 w 242"/>
                <a:gd name="T15" fmla="*/ 4 h 281"/>
                <a:gd name="T16" fmla="*/ 1 w 242"/>
                <a:gd name="T17" fmla="*/ 4 h 281"/>
                <a:gd name="T18" fmla="*/ 8 w 242"/>
                <a:gd name="T19" fmla="*/ 0 h 281"/>
                <a:gd name="T20" fmla="*/ 1 w 242"/>
                <a:gd name="T21" fmla="*/ 4 h 281"/>
                <a:gd name="T22" fmla="*/ 0 w 242"/>
                <a:gd name="T23" fmla="*/ 4 h 281"/>
                <a:gd name="T24" fmla="*/ 1 w 242"/>
                <a:gd name="T25" fmla="*/ 4 h 281"/>
                <a:gd name="T26" fmla="*/ 8 w 242"/>
                <a:gd name="T27" fmla="*/ 8 h 281"/>
                <a:gd name="T28" fmla="*/ 8 w 242"/>
                <a:gd name="T29" fmla="*/ 8 h 281"/>
                <a:gd name="T30" fmla="*/ 8 w 242"/>
                <a:gd name="T31" fmla="*/ 8 h 281"/>
                <a:gd name="T32" fmla="*/ 8 w 242"/>
                <a:gd name="T33" fmla="*/ 0 h 281"/>
                <a:gd name="T34" fmla="*/ 8 w 242"/>
                <a:gd name="T35" fmla="*/ 0 h 281"/>
                <a:gd name="T36" fmla="*/ 8 w 242"/>
                <a:gd name="T37" fmla="*/ 0 h 281"/>
                <a:gd name="T38" fmla="*/ 1 w 242"/>
                <a:gd name="T39" fmla="*/ 4 h 2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2" h="281">
                  <a:moveTo>
                    <a:pt x="236" y="27"/>
                  </a:moveTo>
                  <a:lnTo>
                    <a:pt x="231" y="18"/>
                  </a:lnTo>
                  <a:lnTo>
                    <a:pt x="220" y="18"/>
                  </a:lnTo>
                  <a:lnTo>
                    <a:pt x="220" y="263"/>
                  </a:lnTo>
                  <a:lnTo>
                    <a:pt x="231" y="263"/>
                  </a:lnTo>
                  <a:lnTo>
                    <a:pt x="236" y="254"/>
                  </a:lnTo>
                  <a:lnTo>
                    <a:pt x="26" y="131"/>
                  </a:lnTo>
                  <a:lnTo>
                    <a:pt x="21" y="140"/>
                  </a:lnTo>
                  <a:lnTo>
                    <a:pt x="26" y="148"/>
                  </a:lnTo>
                  <a:lnTo>
                    <a:pt x="236" y="27"/>
                  </a:lnTo>
                  <a:close/>
                  <a:moveTo>
                    <a:pt x="16" y="131"/>
                  </a:moveTo>
                  <a:lnTo>
                    <a:pt x="0" y="140"/>
                  </a:lnTo>
                  <a:lnTo>
                    <a:pt x="16" y="148"/>
                  </a:lnTo>
                  <a:lnTo>
                    <a:pt x="226" y="272"/>
                  </a:lnTo>
                  <a:lnTo>
                    <a:pt x="242" y="281"/>
                  </a:lnTo>
                  <a:lnTo>
                    <a:pt x="242" y="263"/>
                  </a:lnTo>
                  <a:lnTo>
                    <a:pt x="242" y="18"/>
                  </a:lnTo>
                  <a:lnTo>
                    <a:pt x="242" y="0"/>
                  </a:lnTo>
                  <a:lnTo>
                    <a:pt x="226" y="9"/>
                  </a:lnTo>
                  <a:lnTo>
                    <a:pt x="16"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24" name="Oval 107">
            <a:extLst>
              <a:ext uri="{FF2B5EF4-FFF2-40B4-BE49-F238E27FC236}">
                <a16:creationId xmlns:a16="http://schemas.microsoft.com/office/drawing/2014/main" id="{E18738DC-A061-57D8-0DCC-6A726F745505}"/>
              </a:ext>
            </a:extLst>
          </p:cNvPr>
          <p:cNvSpPr>
            <a:spLocks noChangeArrowheads="1"/>
          </p:cNvSpPr>
          <p:nvPr/>
        </p:nvSpPr>
        <p:spPr bwMode="auto">
          <a:xfrm>
            <a:off x="6953250" y="4857750"/>
            <a:ext cx="95250" cy="77788"/>
          </a:xfrm>
          <a:prstGeom prst="ellipse">
            <a:avLst/>
          </a:prstGeom>
          <a:solidFill>
            <a:srgbClr val="000000"/>
          </a:solidFill>
          <a:ln w="79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25" name="Rectangle 108">
            <a:extLst>
              <a:ext uri="{FF2B5EF4-FFF2-40B4-BE49-F238E27FC236}">
                <a16:creationId xmlns:a16="http://schemas.microsoft.com/office/drawing/2014/main" id="{0ACFA6F0-4B08-2377-AAA3-92EF10764B4A}"/>
              </a:ext>
            </a:extLst>
          </p:cNvPr>
          <p:cNvSpPr>
            <a:spLocks noChangeArrowheads="1"/>
          </p:cNvSpPr>
          <p:nvPr/>
        </p:nvSpPr>
        <p:spPr bwMode="auto">
          <a:xfrm>
            <a:off x="8208963" y="4189413"/>
            <a:ext cx="36830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26" name="Rectangle 109">
            <a:extLst>
              <a:ext uri="{FF2B5EF4-FFF2-40B4-BE49-F238E27FC236}">
                <a16:creationId xmlns:a16="http://schemas.microsoft.com/office/drawing/2014/main" id="{429CBA10-2E49-2575-1BB7-1FAEE6E6FF94}"/>
              </a:ext>
            </a:extLst>
          </p:cNvPr>
          <p:cNvSpPr>
            <a:spLocks noChangeArrowheads="1"/>
          </p:cNvSpPr>
          <p:nvPr/>
        </p:nvSpPr>
        <p:spPr bwMode="auto">
          <a:xfrm>
            <a:off x="8208963" y="4094163"/>
            <a:ext cx="368300"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27" name="Rectangle 110">
            <a:extLst>
              <a:ext uri="{FF2B5EF4-FFF2-40B4-BE49-F238E27FC236}">
                <a16:creationId xmlns:a16="http://schemas.microsoft.com/office/drawing/2014/main" id="{3FA7FF08-248A-7843-39C9-855A81FFCBC0}"/>
              </a:ext>
            </a:extLst>
          </p:cNvPr>
          <p:cNvSpPr>
            <a:spLocks noChangeArrowheads="1"/>
          </p:cNvSpPr>
          <p:nvPr/>
        </p:nvSpPr>
        <p:spPr bwMode="auto">
          <a:xfrm>
            <a:off x="7075488" y="4979988"/>
            <a:ext cx="379412" cy="927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28" name="Line 111">
            <a:extLst>
              <a:ext uri="{FF2B5EF4-FFF2-40B4-BE49-F238E27FC236}">
                <a16:creationId xmlns:a16="http://schemas.microsoft.com/office/drawing/2014/main" id="{12DCCA2F-4446-C5CF-8666-96924F8F1A58}"/>
              </a:ext>
            </a:extLst>
          </p:cNvPr>
          <p:cNvSpPr>
            <a:spLocks noChangeShapeType="1"/>
          </p:cNvSpPr>
          <p:nvPr/>
        </p:nvSpPr>
        <p:spPr bwMode="auto">
          <a:xfrm>
            <a:off x="4200525" y="4875213"/>
            <a:ext cx="1577975" cy="317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029" name="Group 112">
            <a:extLst>
              <a:ext uri="{FF2B5EF4-FFF2-40B4-BE49-F238E27FC236}">
                <a16:creationId xmlns:a16="http://schemas.microsoft.com/office/drawing/2014/main" id="{534C484B-5178-40AB-5441-99420E597F1B}"/>
              </a:ext>
            </a:extLst>
          </p:cNvPr>
          <p:cNvGrpSpPr>
            <a:grpSpLocks/>
          </p:cNvGrpSpPr>
          <p:nvPr/>
        </p:nvGrpSpPr>
        <p:grpSpPr bwMode="auto">
          <a:xfrm>
            <a:off x="5561013" y="5027613"/>
            <a:ext cx="446087" cy="415925"/>
            <a:chOff x="2361" y="3332"/>
            <a:chExt cx="121" cy="140"/>
          </a:xfrm>
        </p:grpSpPr>
        <p:sp>
          <p:nvSpPr>
            <p:cNvPr id="42058" name="Freeform 113">
              <a:extLst>
                <a:ext uri="{FF2B5EF4-FFF2-40B4-BE49-F238E27FC236}">
                  <a16:creationId xmlns:a16="http://schemas.microsoft.com/office/drawing/2014/main" id="{B02ED865-07F4-A873-099E-3602676B482D}"/>
                </a:ext>
              </a:extLst>
            </p:cNvPr>
            <p:cNvSpPr>
              <a:spLocks/>
            </p:cNvSpPr>
            <p:nvPr/>
          </p:nvSpPr>
          <p:spPr bwMode="auto">
            <a:xfrm>
              <a:off x="2367" y="3341"/>
              <a:ext cx="105" cy="122"/>
            </a:xfrm>
            <a:custGeom>
              <a:avLst/>
              <a:gdLst>
                <a:gd name="T0" fmla="*/ 7 w 210"/>
                <a:gd name="T1" fmla="*/ 3 h 245"/>
                <a:gd name="T2" fmla="*/ 0 w 210"/>
                <a:gd name="T3" fmla="*/ 0 h 245"/>
                <a:gd name="T4" fmla="*/ 0 w 210"/>
                <a:gd name="T5" fmla="*/ 7 h 245"/>
                <a:gd name="T6" fmla="*/ 7 w 210"/>
                <a:gd name="T7" fmla="*/ 3 h 2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0" h="245">
                  <a:moveTo>
                    <a:pt x="210" y="122"/>
                  </a:moveTo>
                  <a:lnTo>
                    <a:pt x="0" y="0"/>
                  </a:lnTo>
                  <a:lnTo>
                    <a:pt x="0" y="245"/>
                  </a:lnTo>
                  <a:lnTo>
                    <a:pt x="210"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059" name="Freeform 114">
              <a:extLst>
                <a:ext uri="{FF2B5EF4-FFF2-40B4-BE49-F238E27FC236}">
                  <a16:creationId xmlns:a16="http://schemas.microsoft.com/office/drawing/2014/main" id="{959FC0BC-519F-6D11-9B96-64F313583BC0}"/>
                </a:ext>
              </a:extLst>
            </p:cNvPr>
            <p:cNvSpPr>
              <a:spLocks noEditPoints="1"/>
            </p:cNvSpPr>
            <p:nvPr/>
          </p:nvSpPr>
          <p:spPr bwMode="auto">
            <a:xfrm>
              <a:off x="2361" y="3332"/>
              <a:ext cx="121" cy="140"/>
            </a:xfrm>
            <a:custGeom>
              <a:avLst/>
              <a:gdLst>
                <a:gd name="T0" fmla="*/ 1 w 241"/>
                <a:gd name="T1" fmla="*/ 0 h 281"/>
                <a:gd name="T2" fmla="*/ 0 w 241"/>
                <a:gd name="T3" fmla="*/ 0 h 281"/>
                <a:gd name="T4" fmla="*/ 0 w 241"/>
                <a:gd name="T5" fmla="*/ 0 h 281"/>
                <a:gd name="T6" fmla="*/ 0 w 241"/>
                <a:gd name="T7" fmla="*/ 8 h 281"/>
                <a:gd name="T8" fmla="*/ 0 w 241"/>
                <a:gd name="T9" fmla="*/ 8 h 281"/>
                <a:gd name="T10" fmla="*/ 1 w 241"/>
                <a:gd name="T11" fmla="*/ 8 h 281"/>
                <a:gd name="T12" fmla="*/ 8 w 241"/>
                <a:gd name="T13" fmla="*/ 4 h 281"/>
                <a:gd name="T14" fmla="*/ 8 w 241"/>
                <a:gd name="T15" fmla="*/ 4 h 281"/>
                <a:gd name="T16" fmla="*/ 8 w 241"/>
                <a:gd name="T17" fmla="*/ 4 h 281"/>
                <a:gd name="T18" fmla="*/ 1 w 241"/>
                <a:gd name="T19" fmla="*/ 0 h 281"/>
                <a:gd name="T20" fmla="*/ 7 w 241"/>
                <a:gd name="T21" fmla="*/ 4 h 281"/>
                <a:gd name="T22" fmla="*/ 7 w 241"/>
                <a:gd name="T23" fmla="*/ 4 h 281"/>
                <a:gd name="T24" fmla="*/ 7 w 241"/>
                <a:gd name="T25" fmla="*/ 4 h 281"/>
                <a:gd name="T26" fmla="*/ 1 w 241"/>
                <a:gd name="T27" fmla="*/ 7 h 281"/>
                <a:gd name="T28" fmla="*/ 1 w 241"/>
                <a:gd name="T29" fmla="*/ 8 h 281"/>
                <a:gd name="T30" fmla="*/ 1 w 241"/>
                <a:gd name="T31" fmla="*/ 8 h 281"/>
                <a:gd name="T32" fmla="*/ 1 w 241"/>
                <a:gd name="T33" fmla="*/ 0 h 281"/>
                <a:gd name="T34" fmla="*/ 1 w 241"/>
                <a:gd name="T35" fmla="*/ 0 h 281"/>
                <a:gd name="T36" fmla="*/ 1 w 241"/>
                <a:gd name="T37" fmla="*/ 0 h 281"/>
                <a:gd name="T38" fmla="*/ 7 w 241"/>
                <a:gd name="T39" fmla="*/ 4 h 2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1" h="281">
                  <a:moveTo>
                    <a:pt x="16" y="9"/>
                  </a:moveTo>
                  <a:lnTo>
                    <a:pt x="0" y="0"/>
                  </a:lnTo>
                  <a:lnTo>
                    <a:pt x="0" y="18"/>
                  </a:lnTo>
                  <a:lnTo>
                    <a:pt x="0" y="263"/>
                  </a:lnTo>
                  <a:lnTo>
                    <a:pt x="0" y="281"/>
                  </a:lnTo>
                  <a:lnTo>
                    <a:pt x="16" y="272"/>
                  </a:lnTo>
                  <a:lnTo>
                    <a:pt x="226" y="149"/>
                  </a:lnTo>
                  <a:lnTo>
                    <a:pt x="241" y="140"/>
                  </a:lnTo>
                  <a:lnTo>
                    <a:pt x="226" y="131"/>
                  </a:lnTo>
                  <a:lnTo>
                    <a:pt x="16" y="9"/>
                  </a:lnTo>
                  <a:close/>
                  <a:moveTo>
                    <a:pt x="215" y="149"/>
                  </a:moveTo>
                  <a:lnTo>
                    <a:pt x="220" y="140"/>
                  </a:lnTo>
                  <a:lnTo>
                    <a:pt x="215" y="131"/>
                  </a:lnTo>
                  <a:lnTo>
                    <a:pt x="5" y="254"/>
                  </a:lnTo>
                  <a:lnTo>
                    <a:pt x="10" y="263"/>
                  </a:lnTo>
                  <a:lnTo>
                    <a:pt x="21" y="263"/>
                  </a:lnTo>
                  <a:lnTo>
                    <a:pt x="21" y="18"/>
                  </a:lnTo>
                  <a:lnTo>
                    <a:pt x="10" y="18"/>
                  </a:lnTo>
                  <a:lnTo>
                    <a:pt x="5" y="27"/>
                  </a:lnTo>
                  <a:lnTo>
                    <a:pt x="215" y="1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30" name="Oval 115">
            <a:extLst>
              <a:ext uri="{FF2B5EF4-FFF2-40B4-BE49-F238E27FC236}">
                <a16:creationId xmlns:a16="http://schemas.microsoft.com/office/drawing/2014/main" id="{CAF7079F-57E6-B997-F5A9-B5D80D60E63B}"/>
              </a:ext>
            </a:extLst>
          </p:cNvPr>
          <p:cNvSpPr>
            <a:spLocks noChangeArrowheads="1"/>
          </p:cNvSpPr>
          <p:nvPr/>
        </p:nvSpPr>
        <p:spPr bwMode="auto">
          <a:xfrm>
            <a:off x="5707063" y="5033963"/>
            <a:ext cx="134937" cy="106362"/>
          </a:xfrm>
          <a:prstGeom prst="ellipse">
            <a:avLst/>
          </a:prstGeom>
          <a:solidFill>
            <a:srgbClr val="FFFFFF"/>
          </a:solidFill>
          <a:ln w="11113">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31" name="Rectangle 116">
            <a:extLst>
              <a:ext uri="{FF2B5EF4-FFF2-40B4-BE49-F238E27FC236}">
                <a16:creationId xmlns:a16="http://schemas.microsoft.com/office/drawing/2014/main" id="{A2307F5E-FB9C-532C-DED7-D9DFB8C1182A}"/>
              </a:ext>
            </a:extLst>
          </p:cNvPr>
          <p:cNvSpPr>
            <a:spLocks noChangeArrowheads="1"/>
          </p:cNvSpPr>
          <p:nvPr/>
        </p:nvSpPr>
        <p:spPr bwMode="auto">
          <a:xfrm>
            <a:off x="5108575" y="3806825"/>
            <a:ext cx="1408113" cy="552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32" name="Rectangle 117">
            <a:extLst>
              <a:ext uri="{FF2B5EF4-FFF2-40B4-BE49-F238E27FC236}">
                <a16:creationId xmlns:a16="http://schemas.microsoft.com/office/drawing/2014/main" id="{EA090421-CF88-DE85-537A-3785113100FE}"/>
              </a:ext>
            </a:extLst>
          </p:cNvPr>
          <p:cNvSpPr>
            <a:spLocks noChangeArrowheads="1"/>
          </p:cNvSpPr>
          <p:nvPr/>
        </p:nvSpPr>
        <p:spPr bwMode="auto">
          <a:xfrm>
            <a:off x="6388100" y="3827463"/>
            <a:ext cx="69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a:t>
            </a:r>
            <a:endParaRPr lang="en-US" altLang="zh-CN" sz="2000" b="0">
              <a:latin typeface="Times New Roman" panose="02020603050405020304" pitchFamily="18" charset="0"/>
              <a:ea typeface="楷体_GB2312" pitchFamily="49" charset="-122"/>
            </a:endParaRPr>
          </a:p>
        </p:txBody>
      </p:sp>
      <p:sp>
        <p:nvSpPr>
          <p:cNvPr id="42033" name="Line 118">
            <a:extLst>
              <a:ext uri="{FF2B5EF4-FFF2-40B4-BE49-F238E27FC236}">
                <a16:creationId xmlns:a16="http://schemas.microsoft.com/office/drawing/2014/main" id="{73743201-CD33-A602-B2E4-9A50E1F226D2}"/>
              </a:ext>
            </a:extLst>
          </p:cNvPr>
          <p:cNvSpPr>
            <a:spLocks noChangeShapeType="1"/>
          </p:cNvSpPr>
          <p:nvPr/>
        </p:nvSpPr>
        <p:spPr bwMode="auto">
          <a:xfrm>
            <a:off x="6232525" y="4894263"/>
            <a:ext cx="768350" cy="158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34" name="Oval 119">
            <a:extLst>
              <a:ext uri="{FF2B5EF4-FFF2-40B4-BE49-F238E27FC236}">
                <a16:creationId xmlns:a16="http://schemas.microsoft.com/office/drawing/2014/main" id="{B9BCB73D-AD85-BD27-C003-FDB68267395D}"/>
              </a:ext>
            </a:extLst>
          </p:cNvPr>
          <p:cNvSpPr>
            <a:spLocks noChangeArrowheads="1"/>
          </p:cNvSpPr>
          <p:nvPr/>
        </p:nvSpPr>
        <p:spPr bwMode="auto">
          <a:xfrm>
            <a:off x="5722938" y="4840288"/>
            <a:ext cx="96837" cy="77787"/>
          </a:xfrm>
          <a:prstGeom prst="ellipse">
            <a:avLst/>
          </a:prstGeom>
          <a:solidFill>
            <a:srgbClr val="000000"/>
          </a:solidFill>
          <a:ln w="79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35" name="Rectangle 120">
            <a:extLst>
              <a:ext uri="{FF2B5EF4-FFF2-40B4-BE49-F238E27FC236}">
                <a16:creationId xmlns:a16="http://schemas.microsoft.com/office/drawing/2014/main" id="{0A8FEBBA-3905-784E-976D-9E978A1DB2FF}"/>
              </a:ext>
            </a:extLst>
          </p:cNvPr>
          <p:cNvSpPr>
            <a:spLocks noChangeArrowheads="1"/>
          </p:cNvSpPr>
          <p:nvPr/>
        </p:nvSpPr>
        <p:spPr bwMode="auto">
          <a:xfrm>
            <a:off x="3994150" y="5030788"/>
            <a:ext cx="450850"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36" name="Rectangle 121">
            <a:extLst>
              <a:ext uri="{FF2B5EF4-FFF2-40B4-BE49-F238E27FC236}">
                <a16:creationId xmlns:a16="http://schemas.microsoft.com/office/drawing/2014/main" id="{847B082D-0944-D4D1-D536-E15FA865EA36}"/>
              </a:ext>
            </a:extLst>
          </p:cNvPr>
          <p:cNvSpPr>
            <a:spLocks noChangeArrowheads="1"/>
          </p:cNvSpPr>
          <p:nvPr/>
        </p:nvSpPr>
        <p:spPr bwMode="auto">
          <a:xfrm>
            <a:off x="3994150" y="4297363"/>
            <a:ext cx="450850" cy="3730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37" name="Rectangle 122">
            <a:extLst>
              <a:ext uri="{FF2B5EF4-FFF2-40B4-BE49-F238E27FC236}">
                <a16:creationId xmlns:a16="http://schemas.microsoft.com/office/drawing/2014/main" id="{6963FBC2-B880-B66F-A2D8-63F1A0AB116E}"/>
              </a:ext>
            </a:extLst>
          </p:cNvPr>
          <p:cNvSpPr>
            <a:spLocks noChangeArrowheads="1"/>
          </p:cNvSpPr>
          <p:nvPr/>
        </p:nvSpPr>
        <p:spPr bwMode="auto">
          <a:xfrm>
            <a:off x="5108575" y="2811463"/>
            <a:ext cx="14112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GB" altLang="zh-CN" sz="2400" b="0">
              <a:latin typeface="Times New Roman" panose="02020603050405020304" pitchFamily="18" charset="0"/>
              <a:ea typeface="楷体_GB2312" pitchFamily="49" charset="-122"/>
            </a:endParaRPr>
          </a:p>
        </p:txBody>
      </p:sp>
      <p:sp>
        <p:nvSpPr>
          <p:cNvPr id="42038" name="Rectangle 123">
            <a:extLst>
              <a:ext uri="{FF2B5EF4-FFF2-40B4-BE49-F238E27FC236}">
                <a16:creationId xmlns:a16="http://schemas.microsoft.com/office/drawing/2014/main" id="{6D3E17E8-F8A5-29D8-8FB2-95ECF0953F7C}"/>
              </a:ext>
            </a:extLst>
          </p:cNvPr>
          <p:cNvSpPr>
            <a:spLocks noChangeArrowheads="1"/>
          </p:cNvSpPr>
          <p:nvPr/>
        </p:nvSpPr>
        <p:spPr bwMode="auto">
          <a:xfrm>
            <a:off x="6419850" y="2832100"/>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2039" name="Rectangle 124">
            <a:extLst>
              <a:ext uri="{FF2B5EF4-FFF2-40B4-BE49-F238E27FC236}">
                <a16:creationId xmlns:a16="http://schemas.microsoft.com/office/drawing/2014/main" id="{FD962B0F-E0EA-50FF-C436-3C54A92F5114}"/>
              </a:ext>
            </a:extLst>
          </p:cNvPr>
          <p:cNvSpPr>
            <a:spLocks noChangeArrowheads="1"/>
          </p:cNvSpPr>
          <p:nvPr/>
        </p:nvSpPr>
        <p:spPr bwMode="auto">
          <a:xfrm>
            <a:off x="5073650" y="5443538"/>
            <a:ext cx="14049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40" name="Rectangle 125">
            <a:extLst>
              <a:ext uri="{FF2B5EF4-FFF2-40B4-BE49-F238E27FC236}">
                <a16:creationId xmlns:a16="http://schemas.microsoft.com/office/drawing/2014/main" id="{4495EFF7-A740-59C2-2793-FF600078CD4D}"/>
              </a:ext>
            </a:extLst>
          </p:cNvPr>
          <p:cNvSpPr>
            <a:spLocks noChangeArrowheads="1"/>
          </p:cNvSpPr>
          <p:nvPr/>
        </p:nvSpPr>
        <p:spPr bwMode="auto">
          <a:xfrm>
            <a:off x="6384925" y="5461000"/>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2041" name="Rectangle 126">
            <a:extLst>
              <a:ext uri="{FF2B5EF4-FFF2-40B4-BE49-F238E27FC236}">
                <a16:creationId xmlns:a16="http://schemas.microsoft.com/office/drawing/2014/main" id="{2E1A71CD-2040-9B21-31DB-461D144EE1D8}"/>
              </a:ext>
            </a:extLst>
          </p:cNvPr>
          <p:cNvSpPr>
            <a:spLocks noChangeArrowheads="1"/>
          </p:cNvSpPr>
          <p:nvPr/>
        </p:nvSpPr>
        <p:spPr bwMode="auto">
          <a:xfrm>
            <a:off x="3763963" y="6102350"/>
            <a:ext cx="46291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US" altLang="zh-CN" sz="2400" b="0">
              <a:latin typeface="Times New Roman" panose="02020603050405020304" pitchFamily="18" charset="0"/>
              <a:ea typeface="楷体_GB2312" pitchFamily="49" charset="-122"/>
            </a:endParaRPr>
          </a:p>
          <a:p>
            <a:pPr eaLnBrk="1" hangingPunct="1"/>
            <a:endParaRPr lang="en-US" altLang="zh-CN" sz="2400" b="0">
              <a:latin typeface="Times New Roman" panose="02020603050405020304" pitchFamily="18" charset="0"/>
              <a:ea typeface="楷体_GB2312" pitchFamily="49" charset="-122"/>
            </a:endParaRPr>
          </a:p>
        </p:txBody>
      </p:sp>
      <p:sp>
        <p:nvSpPr>
          <p:cNvPr id="42042" name="Rectangle 127">
            <a:extLst>
              <a:ext uri="{FF2B5EF4-FFF2-40B4-BE49-F238E27FC236}">
                <a16:creationId xmlns:a16="http://schemas.microsoft.com/office/drawing/2014/main" id="{3218148C-2CB8-8019-FB0C-DACFF5DBA93B}"/>
              </a:ext>
            </a:extLst>
          </p:cNvPr>
          <p:cNvSpPr>
            <a:spLocks noChangeArrowheads="1"/>
          </p:cNvSpPr>
          <p:nvPr/>
        </p:nvSpPr>
        <p:spPr bwMode="auto">
          <a:xfrm>
            <a:off x="4824413" y="61198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2043" name="Rectangle 128">
            <a:extLst>
              <a:ext uri="{FF2B5EF4-FFF2-40B4-BE49-F238E27FC236}">
                <a16:creationId xmlns:a16="http://schemas.microsoft.com/office/drawing/2014/main" id="{344A22A1-14B2-C733-5A6F-79E5DF4CA2AA}"/>
              </a:ext>
            </a:extLst>
          </p:cNvPr>
          <p:cNvSpPr>
            <a:spLocks noChangeArrowheads="1"/>
          </p:cNvSpPr>
          <p:nvPr/>
        </p:nvSpPr>
        <p:spPr bwMode="auto">
          <a:xfrm>
            <a:off x="8123238" y="61198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000" b="0">
              <a:latin typeface="Times New Roman" panose="02020603050405020304" pitchFamily="18" charset="0"/>
              <a:ea typeface="楷体_GB2312" pitchFamily="49" charset="-122"/>
            </a:endParaRPr>
          </a:p>
        </p:txBody>
      </p:sp>
      <p:sp>
        <p:nvSpPr>
          <p:cNvPr id="42044" name="Rectangle 129">
            <a:extLst>
              <a:ext uri="{FF2B5EF4-FFF2-40B4-BE49-F238E27FC236}">
                <a16:creationId xmlns:a16="http://schemas.microsoft.com/office/drawing/2014/main" id="{0E756844-47D7-174D-5924-23962EE2B286}"/>
              </a:ext>
            </a:extLst>
          </p:cNvPr>
          <p:cNvSpPr>
            <a:spLocks noChangeArrowheads="1"/>
          </p:cNvSpPr>
          <p:nvPr/>
        </p:nvSpPr>
        <p:spPr bwMode="auto">
          <a:xfrm>
            <a:off x="3725863" y="34909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66"/>
                </a:solidFill>
                <a:latin typeface="Times New Roman" panose="02020603050405020304" pitchFamily="18" charset="0"/>
                <a:ea typeface="楷体_GB2312" pitchFamily="49" charset="-122"/>
              </a:rPr>
              <a:t> </a:t>
            </a:r>
          </a:p>
        </p:txBody>
      </p:sp>
      <p:sp>
        <p:nvSpPr>
          <p:cNvPr id="42045" name="AutoShape 130">
            <a:extLst>
              <a:ext uri="{FF2B5EF4-FFF2-40B4-BE49-F238E27FC236}">
                <a16:creationId xmlns:a16="http://schemas.microsoft.com/office/drawing/2014/main" id="{546806E5-9871-CDAC-7938-5D724015FCE9}"/>
              </a:ext>
            </a:extLst>
          </p:cNvPr>
          <p:cNvSpPr>
            <a:spLocks noChangeArrowheads="1"/>
          </p:cNvSpPr>
          <p:nvPr/>
        </p:nvSpPr>
        <p:spPr bwMode="auto">
          <a:xfrm>
            <a:off x="5999163" y="1763713"/>
            <a:ext cx="0" cy="393700"/>
          </a:xfrm>
          <a:prstGeom prst="wedgeRoundRectCallout">
            <a:avLst>
              <a:gd name="adj1" fmla="val -50000"/>
              <a:gd name="adj2" fmla="val 144356"/>
              <a:gd name="adj3" fmla="val 16667"/>
            </a:avLst>
          </a:prstGeom>
          <a:solidFill>
            <a:srgbClr val="70B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GB" altLang="zh-CN" sz="2400">
              <a:solidFill>
                <a:srgbClr val="000066"/>
              </a:solidFill>
              <a:latin typeface="Times New Roman" panose="02020603050405020304" pitchFamily="18" charset="0"/>
              <a:ea typeface="楷体_GB2312" pitchFamily="49" charset="-122"/>
            </a:endParaRPr>
          </a:p>
        </p:txBody>
      </p:sp>
      <p:sp>
        <p:nvSpPr>
          <p:cNvPr id="42046" name="Rectangle 131">
            <a:extLst>
              <a:ext uri="{FF2B5EF4-FFF2-40B4-BE49-F238E27FC236}">
                <a16:creationId xmlns:a16="http://schemas.microsoft.com/office/drawing/2014/main" id="{EAFBB82F-B292-BAB8-C389-CF470CAEE7D2}"/>
              </a:ext>
            </a:extLst>
          </p:cNvPr>
          <p:cNvSpPr>
            <a:spLocks noChangeArrowheads="1"/>
          </p:cNvSpPr>
          <p:nvPr/>
        </p:nvSpPr>
        <p:spPr bwMode="auto">
          <a:xfrm>
            <a:off x="3886200" y="1881188"/>
            <a:ext cx="990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刷新</a:t>
            </a:r>
            <a:r>
              <a:rPr lang="en-US" altLang="zh-CN" sz="2400">
                <a:solidFill>
                  <a:srgbClr val="000066"/>
                </a:solidFill>
                <a:latin typeface="Times New Roman" panose="02020603050405020304" pitchFamily="18" charset="0"/>
                <a:ea typeface="楷体_GB2312" pitchFamily="49" charset="-122"/>
              </a:rPr>
              <a:t>R</a:t>
            </a:r>
          </a:p>
        </p:txBody>
      </p:sp>
      <p:sp>
        <p:nvSpPr>
          <p:cNvPr id="42047" name="Rectangle 132">
            <a:extLst>
              <a:ext uri="{FF2B5EF4-FFF2-40B4-BE49-F238E27FC236}">
                <a16:creationId xmlns:a16="http://schemas.microsoft.com/office/drawing/2014/main" id="{BF0B51F6-7598-E0D1-412D-D5705D46862C}"/>
              </a:ext>
            </a:extLst>
          </p:cNvPr>
          <p:cNvSpPr>
            <a:spLocks noChangeArrowheads="1"/>
          </p:cNvSpPr>
          <p:nvPr/>
        </p:nvSpPr>
        <p:spPr bwMode="auto">
          <a:xfrm>
            <a:off x="3851275" y="2673350"/>
            <a:ext cx="982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行选线</a:t>
            </a:r>
            <a:r>
              <a:rPr lang="en-US" altLang="zh-CN" sz="2400">
                <a:solidFill>
                  <a:srgbClr val="000066"/>
                </a:solidFill>
                <a:latin typeface="Times New Roman" panose="02020603050405020304" pitchFamily="18" charset="0"/>
                <a:ea typeface="楷体_GB2312" pitchFamily="49" charset="-122"/>
              </a:rPr>
              <a:t>X</a:t>
            </a:r>
          </a:p>
        </p:txBody>
      </p:sp>
      <p:graphicFrame>
        <p:nvGraphicFramePr>
          <p:cNvPr id="42048" name="Object 133">
            <a:extLst>
              <a:ext uri="{FF2B5EF4-FFF2-40B4-BE49-F238E27FC236}">
                <a16:creationId xmlns:a16="http://schemas.microsoft.com/office/drawing/2014/main" id="{C465492D-65C5-591B-6A07-1A98625B550A}"/>
              </a:ext>
            </a:extLst>
          </p:cNvPr>
          <p:cNvGraphicFramePr>
            <a:graphicFrameLocks noChangeAspect="1"/>
          </p:cNvGraphicFramePr>
          <p:nvPr/>
        </p:nvGraphicFramePr>
        <p:xfrm>
          <a:off x="3981450" y="4217988"/>
          <a:ext cx="425450" cy="468312"/>
        </p:xfrm>
        <a:graphic>
          <a:graphicData uri="http://schemas.openxmlformats.org/presentationml/2006/ole">
            <mc:AlternateContent xmlns:mc="http://schemas.openxmlformats.org/markup-compatibility/2006">
              <mc:Choice xmlns:v="urn:schemas-microsoft-com:vml" Requires="v">
                <p:oleObj name="公式" r:id="rId4" imgW="266584" imgH="279279" progId="Equation.3">
                  <p:embed/>
                </p:oleObj>
              </mc:Choice>
              <mc:Fallback>
                <p:oleObj name="公式" r:id="rId4" imgW="266584" imgH="279279" progId="Equation.3">
                  <p:embed/>
                  <p:pic>
                    <p:nvPicPr>
                      <p:cNvPr id="0" name="Object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1450" y="4217988"/>
                        <a:ext cx="42545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49" name="Object 134">
            <a:extLst>
              <a:ext uri="{FF2B5EF4-FFF2-40B4-BE49-F238E27FC236}">
                <a16:creationId xmlns:a16="http://schemas.microsoft.com/office/drawing/2014/main" id="{BB39D655-9452-7285-E01D-81AD0C6A1464}"/>
              </a:ext>
            </a:extLst>
          </p:cNvPr>
          <p:cNvGraphicFramePr>
            <a:graphicFrameLocks noChangeAspect="1"/>
          </p:cNvGraphicFramePr>
          <p:nvPr/>
        </p:nvGraphicFramePr>
        <p:xfrm>
          <a:off x="3919538" y="4751388"/>
          <a:ext cx="409575" cy="292100"/>
        </p:xfrm>
        <a:graphic>
          <a:graphicData uri="http://schemas.openxmlformats.org/presentationml/2006/ole">
            <mc:AlternateContent xmlns:mc="http://schemas.openxmlformats.org/markup-compatibility/2006">
              <mc:Choice xmlns:v="urn:schemas-microsoft-com:vml" Requires="v">
                <p:oleObj name="公式" r:id="rId6" imgW="431613" imgH="291973" progId="Equation.3">
                  <p:embed/>
                </p:oleObj>
              </mc:Choice>
              <mc:Fallback>
                <p:oleObj name="公式" r:id="rId6" imgW="431613" imgH="291973" progId="Equation.3">
                  <p:embed/>
                  <p:pic>
                    <p:nvPicPr>
                      <p:cNvPr id="0" name="Object 1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538" y="4751388"/>
                        <a:ext cx="40957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50" name="Object 135">
            <a:extLst>
              <a:ext uri="{FF2B5EF4-FFF2-40B4-BE49-F238E27FC236}">
                <a16:creationId xmlns:a16="http://schemas.microsoft.com/office/drawing/2014/main" id="{E1D040A9-9822-7ACF-3C4B-0407D9B973BD}"/>
              </a:ext>
            </a:extLst>
          </p:cNvPr>
          <p:cNvGraphicFramePr>
            <a:graphicFrameLocks noChangeAspect="1"/>
          </p:cNvGraphicFramePr>
          <p:nvPr/>
        </p:nvGraphicFramePr>
        <p:xfrm>
          <a:off x="4106863" y="5108575"/>
          <a:ext cx="287337" cy="354013"/>
        </p:xfrm>
        <a:graphic>
          <a:graphicData uri="http://schemas.openxmlformats.org/presentationml/2006/ole">
            <mc:AlternateContent xmlns:mc="http://schemas.openxmlformats.org/markup-compatibility/2006">
              <mc:Choice xmlns:v="urn:schemas-microsoft-com:vml" Requires="v">
                <p:oleObj name="公式" r:id="rId7" imgW="228501" imgH="266584" progId="Equation.3">
                  <p:embed/>
                </p:oleObj>
              </mc:Choice>
              <mc:Fallback>
                <p:oleObj name="公式" r:id="rId7" imgW="228501" imgH="266584" progId="Equation.3">
                  <p:embed/>
                  <p:pic>
                    <p:nvPicPr>
                      <p:cNvPr id="0" name="Object 1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6863" y="5108575"/>
                        <a:ext cx="28733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51" name="AutoShape 136">
            <a:extLst>
              <a:ext uri="{FF2B5EF4-FFF2-40B4-BE49-F238E27FC236}">
                <a16:creationId xmlns:a16="http://schemas.microsoft.com/office/drawing/2014/main" id="{328E83BC-5228-052D-4D4D-E1579DC48F73}"/>
              </a:ext>
            </a:extLst>
          </p:cNvPr>
          <p:cNvSpPr>
            <a:spLocks noChangeArrowheads="1"/>
          </p:cNvSpPr>
          <p:nvPr/>
        </p:nvSpPr>
        <p:spPr bwMode="auto">
          <a:xfrm>
            <a:off x="4395788" y="5759450"/>
            <a:ext cx="0" cy="393700"/>
          </a:xfrm>
          <a:prstGeom prst="wedgeRoundRectCallout">
            <a:avLst>
              <a:gd name="adj1" fmla="val -50000"/>
              <a:gd name="adj2" fmla="val -143546"/>
              <a:gd name="adj3" fmla="val 16667"/>
            </a:avLst>
          </a:prstGeom>
          <a:solidFill>
            <a:srgbClr val="70B8D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en-GB" altLang="zh-CN" sz="2400">
              <a:solidFill>
                <a:srgbClr val="000066"/>
              </a:solidFill>
              <a:latin typeface="Times New Roman" panose="02020603050405020304" pitchFamily="18" charset="0"/>
              <a:ea typeface="楷体_GB2312" pitchFamily="49" charset="-122"/>
            </a:endParaRPr>
          </a:p>
        </p:txBody>
      </p:sp>
      <p:sp>
        <p:nvSpPr>
          <p:cNvPr id="42052" name="Rectangle 137">
            <a:extLst>
              <a:ext uri="{FF2B5EF4-FFF2-40B4-BE49-F238E27FC236}">
                <a16:creationId xmlns:a16="http://schemas.microsoft.com/office/drawing/2014/main" id="{A108E82D-5D7B-1CCE-F2BC-875A0B0D9673}"/>
              </a:ext>
            </a:extLst>
          </p:cNvPr>
          <p:cNvSpPr>
            <a:spLocks noChangeArrowheads="1"/>
          </p:cNvSpPr>
          <p:nvPr/>
        </p:nvSpPr>
        <p:spPr bwMode="auto">
          <a:xfrm>
            <a:off x="5183188" y="3716338"/>
            <a:ext cx="1774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输出缓冲器</a:t>
            </a:r>
            <a:r>
              <a:rPr lang="en-US" altLang="zh-CN" sz="2000">
                <a:solidFill>
                  <a:srgbClr val="000066"/>
                </a:solidFill>
                <a:latin typeface="Times New Roman" panose="02020603050405020304" pitchFamily="18" charset="0"/>
                <a:ea typeface="楷体_GB2312" pitchFamily="49" charset="-122"/>
              </a:rPr>
              <a:t>/</a:t>
            </a:r>
            <a:r>
              <a:rPr lang="zh-CN" altLang="en-US" sz="2000">
                <a:solidFill>
                  <a:srgbClr val="000066"/>
                </a:solidFill>
                <a:latin typeface="Times New Roman" panose="02020603050405020304" pitchFamily="18" charset="0"/>
                <a:ea typeface="楷体_GB2312" pitchFamily="49" charset="-122"/>
              </a:rPr>
              <a:t>灵敏放大器</a:t>
            </a:r>
          </a:p>
        </p:txBody>
      </p:sp>
      <p:sp>
        <p:nvSpPr>
          <p:cNvPr id="42053" name="Rectangle 138">
            <a:extLst>
              <a:ext uri="{FF2B5EF4-FFF2-40B4-BE49-F238E27FC236}">
                <a16:creationId xmlns:a16="http://schemas.microsoft.com/office/drawing/2014/main" id="{6B438EFD-13AA-9C52-5055-E4051A14B820}"/>
              </a:ext>
            </a:extLst>
          </p:cNvPr>
          <p:cNvSpPr>
            <a:spLocks noChangeArrowheads="1"/>
          </p:cNvSpPr>
          <p:nvPr/>
        </p:nvSpPr>
        <p:spPr bwMode="auto">
          <a:xfrm>
            <a:off x="5249863" y="1816100"/>
            <a:ext cx="14541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刷新缓冲器</a:t>
            </a:r>
          </a:p>
        </p:txBody>
      </p:sp>
      <p:sp>
        <p:nvSpPr>
          <p:cNvPr id="42054" name="Rectangle 139">
            <a:extLst>
              <a:ext uri="{FF2B5EF4-FFF2-40B4-BE49-F238E27FC236}">
                <a16:creationId xmlns:a16="http://schemas.microsoft.com/office/drawing/2014/main" id="{F6EE9B1B-92A7-2601-1EA1-494B499641C9}"/>
              </a:ext>
            </a:extLst>
          </p:cNvPr>
          <p:cNvSpPr>
            <a:spLocks noChangeArrowheads="1"/>
          </p:cNvSpPr>
          <p:nvPr/>
        </p:nvSpPr>
        <p:spPr bwMode="auto">
          <a:xfrm>
            <a:off x="4978400" y="5487988"/>
            <a:ext cx="145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输入缓冲器</a:t>
            </a:r>
          </a:p>
        </p:txBody>
      </p:sp>
      <p:sp>
        <p:nvSpPr>
          <p:cNvPr id="42055" name="Rectangle 140">
            <a:extLst>
              <a:ext uri="{FF2B5EF4-FFF2-40B4-BE49-F238E27FC236}">
                <a16:creationId xmlns:a16="http://schemas.microsoft.com/office/drawing/2014/main" id="{47B76F1C-C32A-ADE4-CD77-32BE05B8BBD7}"/>
              </a:ext>
            </a:extLst>
          </p:cNvPr>
          <p:cNvSpPr>
            <a:spLocks noChangeArrowheads="1"/>
          </p:cNvSpPr>
          <p:nvPr/>
        </p:nvSpPr>
        <p:spPr bwMode="auto">
          <a:xfrm>
            <a:off x="7058025" y="5238750"/>
            <a:ext cx="550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imes New Roman" panose="02020603050405020304" pitchFamily="18" charset="0"/>
                <a:ea typeface="楷体_GB2312" pitchFamily="49" charset="-122"/>
              </a:rPr>
              <a:t>位</a:t>
            </a:r>
          </a:p>
          <a:p>
            <a:pPr eaLnBrk="1" hangingPunct="1"/>
            <a:r>
              <a:rPr lang="zh-CN" altLang="en-US" sz="2000">
                <a:solidFill>
                  <a:srgbClr val="000066"/>
                </a:solidFill>
                <a:latin typeface="Times New Roman" panose="02020603050405020304" pitchFamily="18" charset="0"/>
                <a:ea typeface="楷体_GB2312" pitchFamily="49" charset="-122"/>
              </a:rPr>
              <a:t>线</a:t>
            </a:r>
          </a:p>
          <a:p>
            <a:pPr eaLnBrk="1" hangingPunct="1"/>
            <a:r>
              <a:rPr lang="en-US" altLang="zh-CN" sz="2400">
                <a:solidFill>
                  <a:srgbClr val="000066"/>
                </a:solidFill>
                <a:latin typeface="Times New Roman" panose="02020603050405020304" pitchFamily="18" charset="0"/>
                <a:ea typeface="楷体_GB2312" pitchFamily="49" charset="-122"/>
              </a:rPr>
              <a:t>B</a:t>
            </a:r>
          </a:p>
        </p:txBody>
      </p:sp>
      <p:sp>
        <p:nvSpPr>
          <p:cNvPr id="42056" name="Rectangle 141">
            <a:extLst>
              <a:ext uri="{FF2B5EF4-FFF2-40B4-BE49-F238E27FC236}">
                <a16:creationId xmlns:a16="http://schemas.microsoft.com/office/drawing/2014/main" id="{1529BD3A-D0D2-7FC9-450A-15AFAE2309FE}"/>
              </a:ext>
            </a:extLst>
          </p:cNvPr>
          <p:cNvSpPr>
            <a:spLocks noChangeArrowheads="1"/>
          </p:cNvSpPr>
          <p:nvPr/>
        </p:nvSpPr>
        <p:spPr bwMode="auto">
          <a:xfrm>
            <a:off x="4330700" y="1701800"/>
            <a:ext cx="4535488" cy="4221163"/>
          </a:xfrm>
          <a:prstGeom prst="rect">
            <a:avLst/>
          </a:prstGeom>
          <a:noFill/>
          <a:ln w="19050">
            <a:solidFill>
              <a:srgbClr val="70B8D2"/>
            </a:solidFill>
            <a:miter lim="800000"/>
            <a:headEnd/>
            <a:tailEnd/>
          </a:ln>
          <a:effectLst/>
          <a:extLst>
            <a:ext uri="{909E8E84-426E-40DD-AFC4-6F175D3DCCD1}">
              <a14:hiddenFill xmlns:a14="http://schemas.microsoft.com/office/drawing/2010/main">
                <a:solidFill>
                  <a:schemeClr val="accent1">
                    <a:alpha val="47842"/>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57" name="Rectangle 142">
            <a:extLst>
              <a:ext uri="{FF2B5EF4-FFF2-40B4-BE49-F238E27FC236}">
                <a16:creationId xmlns:a16="http://schemas.microsoft.com/office/drawing/2014/main" id="{242AD349-098E-757C-7DC4-0BBE425B3D36}"/>
              </a:ext>
            </a:extLst>
          </p:cNvPr>
          <p:cNvSpPr>
            <a:spLocks noChangeArrowheads="1"/>
          </p:cNvSpPr>
          <p:nvPr/>
        </p:nvSpPr>
        <p:spPr bwMode="auto">
          <a:xfrm>
            <a:off x="107950" y="3392488"/>
            <a:ext cx="345598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每次读出后，必须及时对读出单元刷新，即此时刷新控制</a:t>
            </a:r>
            <a:r>
              <a:rPr lang="en-US" altLang="zh-CN" sz="2400" i="1">
                <a:solidFill>
                  <a:srgbClr val="000066"/>
                </a:solidFill>
                <a:latin typeface="Times New Roman" panose="02020603050405020304" pitchFamily="18" charset="0"/>
                <a:ea typeface="楷体_GB2312" pitchFamily="49" charset="-122"/>
              </a:rPr>
              <a:t>R</a:t>
            </a:r>
            <a:r>
              <a:rPr lang="zh-CN" altLang="en-US" sz="2400">
                <a:solidFill>
                  <a:srgbClr val="000066"/>
                </a:solidFill>
                <a:latin typeface="Times New Roman" panose="02020603050405020304" pitchFamily="18" charset="0"/>
                <a:ea typeface="楷体_GB2312" pitchFamily="49" charset="-122"/>
              </a:rPr>
              <a:t>也为高电平，则读出的数据又经刷新缓冲器和位线对电容器</a:t>
            </a:r>
            <a:r>
              <a:rPr lang="en-US" altLang="zh-CN" sz="2400" i="1">
                <a:solidFill>
                  <a:srgbClr val="000066"/>
                </a:solidFill>
                <a:latin typeface="Times New Roman" panose="02020603050405020304" pitchFamily="18" charset="0"/>
                <a:ea typeface="楷体_GB2312" pitchFamily="49" charset="-122"/>
              </a:rPr>
              <a:t>C</a:t>
            </a:r>
            <a:r>
              <a:rPr lang="zh-CN" altLang="en-US" sz="2400">
                <a:solidFill>
                  <a:srgbClr val="000066"/>
                </a:solidFill>
                <a:latin typeface="Times New Roman" panose="02020603050405020304" pitchFamily="18" charset="0"/>
                <a:ea typeface="楷体_GB2312" pitchFamily="49" charset="-122"/>
              </a:rPr>
              <a:t>进行刷新。</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D5AC4A9C-AA0A-079D-FC4F-2273C2C30414}"/>
              </a:ext>
            </a:extLst>
          </p:cNvPr>
          <p:cNvSpPr>
            <a:spLocks noChangeArrowheads="1"/>
          </p:cNvSpPr>
          <p:nvPr/>
        </p:nvSpPr>
        <p:spPr bwMode="auto">
          <a:xfrm>
            <a:off x="1439863" y="476250"/>
            <a:ext cx="67564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sym typeface="Symbol" panose="05050102010706020507" pitchFamily="18" charset="2"/>
              </a:rPr>
              <a:t>7.2.4 </a:t>
            </a:r>
            <a:r>
              <a:rPr lang="zh-CN" altLang="en-US" sz="2800">
                <a:solidFill>
                  <a:schemeClr val="accent2"/>
                </a:solidFill>
                <a:latin typeface="Times New Roman" panose="02020603050405020304" pitchFamily="18" charset="0"/>
              </a:rPr>
              <a:t>存储器容量的扩展</a:t>
            </a:r>
            <a:endParaRPr lang="zh-CN" altLang="en-US" sz="2400">
              <a:solidFill>
                <a:srgbClr val="000066"/>
              </a:solidFill>
              <a:latin typeface="Times New Roman" panose="02020603050405020304" pitchFamily="18" charset="0"/>
            </a:endParaRPr>
          </a:p>
        </p:txBody>
      </p:sp>
      <p:sp>
        <p:nvSpPr>
          <p:cNvPr id="402437" name="Text Box 5">
            <a:extLst>
              <a:ext uri="{FF2B5EF4-FFF2-40B4-BE49-F238E27FC236}">
                <a16:creationId xmlns:a16="http://schemas.microsoft.com/office/drawing/2014/main" id="{CF96DEF4-95E3-340E-AEAA-2C5A09E1AAE5}"/>
              </a:ext>
            </a:extLst>
          </p:cNvPr>
          <p:cNvSpPr txBox="1">
            <a:spLocks noChangeArrowheads="1"/>
          </p:cNvSpPr>
          <p:nvPr/>
        </p:nvSpPr>
        <p:spPr bwMode="auto">
          <a:xfrm>
            <a:off x="971550" y="5445125"/>
            <a:ext cx="664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Times New Roman" panose="02020603050405020304" pitchFamily="18" charset="0"/>
                <a:ea typeface="楷体_GB2312" pitchFamily="49" charset="-122"/>
              </a:rPr>
              <a:t>位扩展可以利用芯片的并联方式实现。</a:t>
            </a:r>
          </a:p>
        </p:txBody>
      </p:sp>
      <p:sp>
        <p:nvSpPr>
          <p:cNvPr id="43012" name="Text Box 36">
            <a:extLst>
              <a:ext uri="{FF2B5EF4-FFF2-40B4-BE49-F238E27FC236}">
                <a16:creationId xmlns:a16="http://schemas.microsoft.com/office/drawing/2014/main" id="{A82FEA66-E633-EAC1-8ACF-60A49F066FF2}"/>
              </a:ext>
            </a:extLst>
          </p:cNvPr>
          <p:cNvSpPr txBox="1">
            <a:spLocks noChangeArrowheads="1"/>
          </p:cNvSpPr>
          <p:nvPr/>
        </p:nvSpPr>
        <p:spPr bwMode="auto">
          <a:xfrm>
            <a:off x="4133850" y="5876925"/>
            <a:ext cx="1001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endParaRPr kumimoji="1" lang="en-GB" altLang="zh-CN" sz="2000">
              <a:solidFill>
                <a:srgbClr val="000066"/>
              </a:solidFill>
              <a:latin typeface="Times New Roman" panose="02020603050405020304" pitchFamily="18" charset="0"/>
              <a:ea typeface="楷体_GB2312" pitchFamily="49" charset="-122"/>
            </a:endParaRPr>
          </a:p>
        </p:txBody>
      </p:sp>
      <p:grpSp>
        <p:nvGrpSpPr>
          <p:cNvPr id="402505" name="Group 73">
            <a:extLst>
              <a:ext uri="{FF2B5EF4-FFF2-40B4-BE49-F238E27FC236}">
                <a16:creationId xmlns:a16="http://schemas.microsoft.com/office/drawing/2014/main" id="{7B8FB734-EED0-EFDF-DC4D-F4411A43BBB6}"/>
              </a:ext>
            </a:extLst>
          </p:cNvPr>
          <p:cNvGrpSpPr>
            <a:grpSpLocks/>
          </p:cNvGrpSpPr>
          <p:nvPr/>
        </p:nvGrpSpPr>
        <p:grpSpPr bwMode="auto">
          <a:xfrm>
            <a:off x="1427163" y="2060575"/>
            <a:ext cx="6864350" cy="3267075"/>
            <a:chOff x="899" y="1298"/>
            <a:chExt cx="4324" cy="2058"/>
          </a:xfrm>
        </p:grpSpPr>
        <p:grpSp>
          <p:nvGrpSpPr>
            <p:cNvPr id="43015" name="Group 6">
              <a:extLst>
                <a:ext uri="{FF2B5EF4-FFF2-40B4-BE49-F238E27FC236}">
                  <a16:creationId xmlns:a16="http://schemas.microsoft.com/office/drawing/2014/main" id="{2C069309-B23A-3AFB-7548-935A751A2467}"/>
                </a:ext>
              </a:extLst>
            </p:cNvPr>
            <p:cNvGrpSpPr>
              <a:grpSpLocks/>
            </p:cNvGrpSpPr>
            <p:nvPr/>
          </p:nvGrpSpPr>
          <p:grpSpPr bwMode="auto">
            <a:xfrm>
              <a:off x="960" y="2001"/>
              <a:ext cx="3440" cy="524"/>
              <a:chOff x="907" y="2546"/>
              <a:chExt cx="3485" cy="524"/>
            </a:xfrm>
          </p:grpSpPr>
          <p:sp>
            <p:nvSpPr>
              <p:cNvPr id="43074" name="Text Box 7">
                <a:extLst>
                  <a:ext uri="{FF2B5EF4-FFF2-40B4-BE49-F238E27FC236}">
                    <a16:creationId xmlns:a16="http://schemas.microsoft.com/office/drawing/2014/main" id="{2C2E0557-5876-3B12-458B-4CDEBBEC1FF1}"/>
                  </a:ext>
                </a:extLst>
              </p:cNvPr>
              <p:cNvSpPr txBox="1">
                <a:spLocks noChangeArrowheads="1"/>
              </p:cNvSpPr>
              <p:nvPr/>
            </p:nvSpPr>
            <p:spPr bwMode="auto">
              <a:xfrm>
                <a:off x="4100" y="2660"/>
                <a:ext cx="292" cy="1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sz="2000">
                    <a:solidFill>
                      <a:srgbClr val="000066"/>
                    </a:solidFill>
                    <a:latin typeface="Times New Roman" panose="02020603050405020304" pitchFamily="18" charset="0"/>
                    <a:ea typeface="楷体_GB2312" pitchFamily="49" charset="-122"/>
                  </a:rPr>
                  <a:t>···</a:t>
                </a:r>
              </a:p>
            </p:txBody>
          </p:sp>
          <p:sp>
            <p:nvSpPr>
              <p:cNvPr id="43075" name="Line 8">
                <a:extLst>
                  <a:ext uri="{FF2B5EF4-FFF2-40B4-BE49-F238E27FC236}">
                    <a16:creationId xmlns:a16="http://schemas.microsoft.com/office/drawing/2014/main" id="{09D8F3AD-6FD6-4558-1FDE-A6F8FDF16FE7}"/>
                  </a:ext>
                </a:extLst>
              </p:cNvPr>
              <p:cNvSpPr>
                <a:spLocks noChangeShapeType="1"/>
              </p:cNvSpPr>
              <p:nvPr/>
            </p:nvSpPr>
            <p:spPr bwMode="auto">
              <a:xfrm flipV="1">
                <a:off x="3731" y="2703"/>
                <a:ext cx="0" cy="36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6" name="Text Box 9">
                <a:extLst>
                  <a:ext uri="{FF2B5EF4-FFF2-40B4-BE49-F238E27FC236}">
                    <a16:creationId xmlns:a16="http://schemas.microsoft.com/office/drawing/2014/main" id="{EA8590D0-3B45-E4DE-B13A-AD57DE366999}"/>
                  </a:ext>
                </a:extLst>
              </p:cNvPr>
              <p:cNvSpPr txBox="1">
                <a:spLocks noChangeArrowheads="1"/>
              </p:cNvSpPr>
              <p:nvPr/>
            </p:nvSpPr>
            <p:spPr bwMode="auto">
              <a:xfrm>
                <a:off x="907" y="2546"/>
                <a:ext cx="3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sz="2000" i="1">
                    <a:solidFill>
                      <a:srgbClr val="000066"/>
                    </a:solidFill>
                    <a:latin typeface="Times New Roman" panose="02020603050405020304" pitchFamily="18" charset="0"/>
                    <a:ea typeface="楷体_GB2312" pitchFamily="49" charset="-122"/>
                  </a:rPr>
                  <a:t>CE</a:t>
                </a:r>
              </a:p>
            </p:txBody>
          </p:sp>
          <p:sp>
            <p:nvSpPr>
              <p:cNvPr id="43077" name="Line 10">
                <a:extLst>
                  <a:ext uri="{FF2B5EF4-FFF2-40B4-BE49-F238E27FC236}">
                    <a16:creationId xmlns:a16="http://schemas.microsoft.com/office/drawing/2014/main" id="{312D1904-4C25-27C5-7E32-AE1C2DE15138}"/>
                  </a:ext>
                </a:extLst>
              </p:cNvPr>
              <p:cNvSpPr>
                <a:spLocks noChangeShapeType="1"/>
              </p:cNvSpPr>
              <p:nvPr/>
            </p:nvSpPr>
            <p:spPr bwMode="auto">
              <a:xfrm>
                <a:off x="1282" y="2694"/>
                <a:ext cx="24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8" name="Line 11">
                <a:extLst>
                  <a:ext uri="{FF2B5EF4-FFF2-40B4-BE49-F238E27FC236}">
                    <a16:creationId xmlns:a16="http://schemas.microsoft.com/office/drawing/2014/main" id="{1A221F6D-D850-99EB-3AB0-747118353DEF}"/>
                  </a:ext>
                </a:extLst>
              </p:cNvPr>
              <p:cNvSpPr>
                <a:spLocks noChangeShapeType="1"/>
              </p:cNvSpPr>
              <p:nvPr/>
            </p:nvSpPr>
            <p:spPr bwMode="auto">
              <a:xfrm flipV="1">
                <a:off x="1815" y="2707"/>
                <a:ext cx="0" cy="35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9" name="Oval 12">
                <a:extLst>
                  <a:ext uri="{FF2B5EF4-FFF2-40B4-BE49-F238E27FC236}">
                    <a16:creationId xmlns:a16="http://schemas.microsoft.com/office/drawing/2014/main" id="{266578B9-356E-34A9-4CEF-F6BE6D5D74E6}"/>
                  </a:ext>
                </a:extLst>
              </p:cNvPr>
              <p:cNvSpPr>
                <a:spLocks noChangeArrowheads="1"/>
              </p:cNvSpPr>
              <p:nvPr/>
            </p:nvSpPr>
            <p:spPr bwMode="auto">
              <a:xfrm>
                <a:off x="1797" y="2680"/>
                <a:ext cx="32" cy="27"/>
              </a:xfrm>
              <a:prstGeom prst="ellipse">
                <a:avLst/>
              </a:prstGeom>
              <a:solidFill>
                <a:srgbClr val="000000"/>
              </a:solidFill>
              <a:ln w="1270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3016" name="Group 13">
              <a:extLst>
                <a:ext uri="{FF2B5EF4-FFF2-40B4-BE49-F238E27FC236}">
                  <a16:creationId xmlns:a16="http://schemas.microsoft.com/office/drawing/2014/main" id="{1BE545EE-7932-F741-6728-17B44E755F9B}"/>
                </a:ext>
              </a:extLst>
            </p:cNvPr>
            <p:cNvGrpSpPr>
              <a:grpSpLocks/>
            </p:cNvGrpSpPr>
            <p:nvPr/>
          </p:nvGrpSpPr>
          <p:grpSpPr bwMode="auto">
            <a:xfrm>
              <a:off x="996" y="1298"/>
              <a:ext cx="3517" cy="1162"/>
              <a:chOff x="952" y="1298"/>
              <a:chExt cx="3517" cy="1162"/>
            </a:xfrm>
          </p:grpSpPr>
          <p:sp>
            <p:nvSpPr>
              <p:cNvPr id="43061" name="Oval 14">
                <a:extLst>
                  <a:ext uri="{FF2B5EF4-FFF2-40B4-BE49-F238E27FC236}">
                    <a16:creationId xmlns:a16="http://schemas.microsoft.com/office/drawing/2014/main" id="{07D72F1D-975B-6319-A6A6-76F8A9364035}"/>
                  </a:ext>
                </a:extLst>
              </p:cNvPr>
              <p:cNvSpPr>
                <a:spLocks noChangeArrowheads="1"/>
              </p:cNvSpPr>
              <p:nvPr/>
            </p:nvSpPr>
            <p:spPr bwMode="auto">
              <a:xfrm>
                <a:off x="2553" y="1480"/>
                <a:ext cx="52" cy="45"/>
              </a:xfrm>
              <a:prstGeom prst="ellipse">
                <a:avLst/>
              </a:prstGeom>
              <a:solidFill>
                <a:srgbClr val="000000"/>
              </a:solidFill>
              <a:ln w="1270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062" name="Oval 15">
                <a:extLst>
                  <a:ext uri="{FF2B5EF4-FFF2-40B4-BE49-F238E27FC236}">
                    <a16:creationId xmlns:a16="http://schemas.microsoft.com/office/drawing/2014/main" id="{2DE26EE8-2208-1A7E-FCD3-3C0734090534}"/>
                  </a:ext>
                </a:extLst>
              </p:cNvPr>
              <p:cNvSpPr>
                <a:spLocks noChangeArrowheads="1"/>
              </p:cNvSpPr>
              <p:nvPr/>
            </p:nvSpPr>
            <p:spPr bwMode="auto">
              <a:xfrm>
                <a:off x="2064" y="1888"/>
                <a:ext cx="63" cy="54"/>
              </a:xfrm>
              <a:prstGeom prst="ellipse">
                <a:avLst/>
              </a:prstGeom>
              <a:solidFill>
                <a:srgbClr val="000000"/>
              </a:solidFill>
              <a:ln w="1270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063" name="Text Box 16">
                <a:extLst>
                  <a:ext uri="{FF2B5EF4-FFF2-40B4-BE49-F238E27FC236}">
                    <a16:creationId xmlns:a16="http://schemas.microsoft.com/office/drawing/2014/main" id="{62A5D5A8-58B6-EEFC-A8D4-7F4BF8BF9550}"/>
                  </a:ext>
                </a:extLst>
              </p:cNvPr>
              <p:cNvSpPr txBox="1">
                <a:spLocks noChangeArrowheads="1"/>
              </p:cNvSpPr>
              <p:nvPr/>
            </p:nvSpPr>
            <p:spPr bwMode="auto">
              <a:xfrm>
                <a:off x="1211" y="1701"/>
                <a:ext cx="25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a:solidFill>
                      <a:srgbClr val="000066"/>
                    </a:solidFill>
                    <a:latin typeface="Times New Roman" panose="02020603050405020304" pitchFamily="18" charset="0"/>
                    <a:ea typeface="楷体_GB2312" pitchFamily="49" charset="-122"/>
                  </a:rPr>
                  <a:t>┇</a:t>
                </a:r>
              </a:p>
            </p:txBody>
          </p:sp>
          <p:grpSp>
            <p:nvGrpSpPr>
              <p:cNvPr id="43064" name="Group 17">
                <a:extLst>
                  <a:ext uri="{FF2B5EF4-FFF2-40B4-BE49-F238E27FC236}">
                    <a16:creationId xmlns:a16="http://schemas.microsoft.com/office/drawing/2014/main" id="{DB3E09D5-02C5-2B04-5BBC-B7E41BCF4954}"/>
                  </a:ext>
                </a:extLst>
              </p:cNvPr>
              <p:cNvGrpSpPr>
                <a:grpSpLocks/>
              </p:cNvGrpSpPr>
              <p:nvPr/>
            </p:nvGrpSpPr>
            <p:grpSpPr bwMode="auto">
              <a:xfrm>
                <a:off x="952" y="1298"/>
                <a:ext cx="3517" cy="1162"/>
                <a:chOff x="960" y="1613"/>
                <a:chExt cx="3517" cy="1162"/>
              </a:xfrm>
            </p:grpSpPr>
            <p:sp>
              <p:nvSpPr>
                <p:cNvPr id="43066" name="Line 18">
                  <a:extLst>
                    <a:ext uri="{FF2B5EF4-FFF2-40B4-BE49-F238E27FC236}">
                      <a16:creationId xmlns:a16="http://schemas.microsoft.com/office/drawing/2014/main" id="{6C362A21-3508-6AA9-DE50-2F26B09EB436}"/>
                    </a:ext>
                  </a:extLst>
                </p:cNvPr>
                <p:cNvSpPr>
                  <a:spLocks noChangeShapeType="1"/>
                </p:cNvSpPr>
                <p:nvPr/>
              </p:nvSpPr>
              <p:spPr bwMode="auto">
                <a:xfrm flipV="1">
                  <a:off x="2581" y="1819"/>
                  <a:ext cx="0" cy="9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067" name="Group 19">
                  <a:extLst>
                    <a:ext uri="{FF2B5EF4-FFF2-40B4-BE49-F238E27FC236}">
                      <a16:creationId xmlns:a16="http://schemas.microsoft.com/office/drawing/2014/main" id="{4FFBCA43-6CDF-785B-2F23-940AE1B3F4F4}"/>
                    </a:ext>
                  </a:extLst>
                </p:cNvPr>
                <p:cNvGrpSpPr>
                  <a:grpSpLocks/>
                </p:cNvGrpSpPr>
                <p:nvPr/>
              </p:nvGrpSpPr>
              <p:grpSpPr bwMode="auto">
                <a:xfrm>
                  <a:off x="1282" y="1813"/>
                  <a:ext cx="3195" cy="962"/>
                  <a:chOff x="1282" y="1813"/>
                  <a:chExt cx="3195" cy="962"/>
                </a:xfrm>
              </p:grpSpPr>
              <p:sp>
                <p:nvSpPr>
                  <p:cNvPr id="43069" name="Line 20">
                    <a:extLst>
                      <a:ext uri="{FF2B5EF4-FFF2-40B4-BE49-F238E27FC236}">
                        <a16:creationId xmlns:a16="http://schemas.microsoft.com/office/drawing/2014/main" id="{5A2C3CA5-F5C8-8F06-C906-0F59C828969E}"/>
                      </a:ext>
                    </a:extLst>
                  </p:cNvPr>
                  <p:cNvSpPr>
                    <a:spLocks noChangeShapeType="1"/>
                  </p:cNvSpPr>
                  <p:nvPr/>
                </p:nvSpPr>
                <p:spPr bwMode="auto">
                  <a:xfrm>
                    <a:off x="1282" y="1816"/>
                    <a:ext cx="319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0" name="Line 21">
                    <a:extLst>
                      <a:ext uri="{FF2B5EF4-FFF2-40B4-BE49-F238E27FC236}">
                        <a16:creationId xmlns:a16="http://schemas.microsoft.com/office/drawing/2014/main" id="{D6DD96DC-36DD-8425-A183-64ADD4316551}"/>
                      </a:ext>
                    </a:extLst>
                  </p:cNvPr>
                  <p:cNvSpPr>
                    <a:spLocks noChangeShapeType="1"/>
                  </p:cNvSpPr>
                  <p:nvPr/>
                </p:nvSpPr>
                <p:spPr bwMode="auto">
                  <a:xfrm>
                    <a:off x="1282" y="2226"/>
                    <a:ext cx="28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1" name="Line 22">
                    <a:extLst>
                      <a:ext uri="{FF2B5EF4-FFF2-40B4-BE49-F238E27FC236}">
                        <a16:creationId xmlns:a16="http://schemas.microsoft.com/office/drawing/2014/main" id="{23B12ECD-4429-F325-E829-DBD014F80162}"/>
                      </a:ext>
                    </a:extLst>
                  </p:cNvPr>
                  <p:cNvSpPr>
                    <a:spLocks noChangeShapeType="1"/>
                  </p:cNvSpPr>
                  <p:nvPr/>
                </p:nvSpPr>
                <p:spPr bwMode="auto">
                  <a:xfrm flipV="1">
                    <a:off x="2105" y="2227"/>
                    <a:ext cx="0" cy="53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2" name="Line 23">
                    <a:extLst>
                      <a:ext uri="{FF2B5EF4-FFF2-40B4-BE49-F238E27FC236}">
                        <a16:creationId xmlns:a16="http://schemas.microsoft.com/office/drawing/2014/main" id="{7FDC87E4-AD39-7CDA-1BFB-0F5F87F31DF0}"/>
                      </a:ext>
                    </a:extLst>
                  </p:cNvPr>
                  <p:cNvSpPr>
                    <a:spLocks noChangeShapeType="1"/>
                  </p:cNvSpPr>
                  <p:nvPr/>
                </p:nvSpPr>
                <p:spPr bwMode="auto">
                  <a:xfrm flipV="1">
                    <a:off x="4094" y="2217"/>
                    <a:ext cx="0" cy="55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73" name="Line 24">
                    <a:extLst>
                      <a:ext uri="{FF2B5EF4-FFF2-40B4-BE49-F238E27FC236}">
                        <a16:creationId xmlns:a16="http://schemas.microsoft.com/office/drawing/2014/main" id="{D26386D3-4D2B-F697-7EF8-D051635FB1B0}"/>
                      </a:ext>
                    </a:extLst>
                  </p:cNvPr>
                  <p:cNvSpPr>
                    <a:spLocks noChangeShapeType="1"/>
                  </p:cNvSpPr>
                  <p:nvPr/>
                </p:nvSpPr>
                <p:spPr bwMode="auto">
                  <a:xfrm flipV="1">
                    <a:off x="4470" y="1813"/>
                    <a:ext cx="0" cy="9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68" name="Text Box 25">
                  <a:extLst>
                    <a:ext uri="{FF2B5EF4-FFF2-40B4-BE49-F238E27FC236}">
                      <a16:creationId xmlns:a16="http://schemas.microsoft.com/office/drawing/2014/main" id="{62976421-03C8-CB19-9A59-0553B40F1095}"/>
                    </a:ext>
                  </a:extLst>
                </p:cNvPr>
                <p:cNvSpPr txBox="1">
                  <a:spLocks noChangeArrowheads="1"/>
                </p:cNvSpPr>
                <p:nvPr/>
              </p:nvSpPr>
              <p:spPr bwMode="auto">
                <a:xfrm>
                  <a:off x="960" y="1613"/>
                  <a:ext cx="3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11</a:t>
                  </a:r>
                  <a:endParaRPr lang="en-US" altLang="zh-CN">
                    <a:solidFill>
                      <a:srgbClr val="000066"/>
                    </a:solidFill>
                    <a:latin typeface="Times New Roman" panose="02020603050405020304" pitchFamily="18" charset="0"/>
                    <a:ea typeface="楷体_GB2312" pitchFamily="49" charset="-122"/>
                  </a:endParaRPr>
                </a:p>
              </p:txBody>
            </p:sp>
          </p:grpSp>
          <p:sp>
            <p:nvSpPr>
              <p:cNvPr id="43065" name="Text Box 26">
                <a:extLst>
                  <a:ext uri="{FF2B5EF4-FFF2-40B4-BE49-F238E27FC236}">
                    <a16:creationId xmlns:a16="http://schemas.microsoft.com/office/drawing/2014/main" id="{9C9DAC06-DE7F-BEB6-27DE-002B22971ACE}"/>
                  </a:ext>
                </a:extLst>
              </p:cNvPr>
              <p:cNvSpPr txBox="1">
                <a:spLocks noChangeArrowheads="1"/>
              </p:cNvSpPr>
              <p:nvPr/>
            </p:nvSpPr>
            <p:spPr bwMode="auto">
              <a:xfrm>
                <a:off x="973" y="1825"/>
                <a:ext cx="37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0</a:t>
                </a:r>
                <a:endParaRPr lang="en-US" altLang="zh-CN">
                  <a:solidFill>
                    <a:srgbClr val="000066"/>
                  </a:solidFill>
                  <a:latin typeface="Times New Roman" panose="02020603050405020304" pitchFamily="18" charset="0"/>
                  <a:ea typeface="楷体_GB2312" pitchFamily="49" charset="-122"/>
                </a:endParaRPr>
              </a:p>
            </p:txBody>
          </p:sp>
        </p:grpSp>
        <p:grpSp>
          <p:nvGrpSpPr>
            <p:cNvPr id="43017" name="Group 27">
              <a:extLst>
                <a:ext uri="{FF2B5EF4-FFF2-40B4-BE49-F238E27FC236}">
                  <a16:creationId xmlns:a16="http://schemas.microsoft.com/office/drawing/2014/main" id="{FB298CCF-41A2-4E9A-2689-0C15AB915F2C}"/>
                </a:ext>
              </a:extLst>
            </p:cNvPr>
            <p:cNvGrpSpPr>
              <a:grpSpLocks/>
            </p:cNvGrpSpPr>
            <p:nvPr/>
          </p:nvGrpSpPr>
          <p:grpSpPr bwMode="auto">
            <a:xfrm>
              <a:off x="899" y="2274"/>
              <a:ext cx="2571" cy="250"/>
              <a:chOff x="844" y="3126"/>
              <a:chExt cx="2639" cy="388"/>
            </a:xfrm>
          </p:grpSpPr>
          <p:sp>
            <p:nvSpPr>
              <p:cNvPr id="43053" name="Oval 28">
                <a:extLst>
                  <a:ext uri="{FF2B5EF4-FFF2-40B4-BE49-F238E27FC236}">
                    <a16:creationId xmlns:a16="http://schemas.microsoft.com/office/drawing/2014/main" id="{1B93B2F3-F9D8-3BB3-9202-F23ED86D005E}"/>
                  </a:ext>
                </a:extLst>
              </p:cNvPr>
              <p:cNvSpPr>
                <a:spLocks noChangeArrowheads="1"/>
              </p:cNvSpPr>
              <p:nvPr/>
            </p:nvSpPr>
            <p:spPr bwMode="auto">
              <a:xfrm>
                <a:off x="1492" y="3165"/>
                <a:ext cx="32" cy="27"/>
              </a:xfrm>
              <a:prstGeom prst="ellipse">
                <a:avLst/>
              </a:prstGeom>
              <a:solidFill>
                <a:srgbClr val="000000"/>
              </a:solidFill>
              <a:ln w="12700">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054" name="Text Box 29">
                <a:extLst>
                  <a:ext uri="{FF2B5EF4-FFF2-40B4-BE49-F238E27FC236}">
                    <a16:creationId xmlns:a16="http://schemas.microsoft.com/office/drawing/2014/main" id="{BAEF5C9C-ED39-7858-B26E-899C0282FDCA}"/>
                  </a:ext>
                </a:extLst>
              </p:cNvPr>
              <p:cNvSpPr txBox="1">
                <a:spLocks noChangeArrowheads="1"/>
              </p:cNvSpPr>
              <p:nvPr/>
            </p:nvSpPr>
            <p:spPr bwMode="auto">
              <a:xfrm>
                <a:off x="2209" y="3148"/>
                <a:ext cx="29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sz="2000">
                    <a:solidFill>
                      <a:srgbClr val="000066"/>
                    </a:solidFill>
                    <a:latin typeface="Times New Roman" panose="02020603050405020304" pitchFamily="18" charset="0"/>
                    <a:ea typeface="楷体_GB2312" pitchFamily="49" charset="-122"/>
                  </a:rPr>
                  <a:t>···</a:t>
                </a:r>
              </a:p>
            </p:txBody>
          </p:sp>
          <p:sp>
            <p:nvSpPr>
              <p:cNvPr id="43055" name="Line 30">
                <a:extLst>
                  <a:ext uri="{FF2B5EF4-FFF2-40B4-BE49-F238E27FC236}">
                    <a16:creationId xmlns:a16="http://schemas.microsoft.com/office/drawing/2014/main" id="{FA49CA17-1BB0-F819-C5C9-40538805F09D}"/>
                  </a:ext>
                </a:extLst>
              </p:cNvPr>
              <p:cNvSpPr>
                <a:spLocks noChangeShapeType="1"/>
              </p:cNvSpPr>
              <p:nvPr/>
            </p:nvSpPr>
            <p:spPr bwMode="auto">
              <a:xfrm flipV="1">
                <a:off x="1503" y="3192"/>
                <a:ext cx="0" cy="2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6" name="Line 31">
                <a:extLst>
                  <a:ext uri="{FF2B5EF4-FFF2-40B4-BE49-F238E27FC236}">
                    <a16:creationId xmlns:a16="http://schemas.microsoft.com/office/drawing/2014/main" id="{48B6C871-E9CD-B287-0E15-0C3C6B68C923}"/>
                  </a:ext>
                </a:extLst>
              </p:cNvPr>
              <p:cNvSpPr>
                <a:spLocks noChangeShapeType="1"/>
              </p:cNvSpPr>
              <p:nvPr/>
            </p:nvSpPr>
            <p:spPr bwMode="auto">
              <a:xfrm>
                <a:off x="1282" y="3179"/>
                <a:ext cx="219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7" name="Line 32">
                <a:extLst>
                  <a:ext uri="{FF2B5EF4-FFF2-40B4-BE49-F238E27FC236}">
                    <a16:creationId xmlns:a16="http://schemas.microsoft.com/office/drawing/2014/main" id="{F2811B57-4A8F-66D2-64B4-F120F971DDAA}"/>
                  </a:ext>
                </a:extLst>
              </p:cNvPr>
              <p:cNvSpPr>
                <a:spLocks noChangeShapeType="1"/>
              </p:cNvSpPr>
              <p:nvPr/>
            </p:nvSpPr>
            <p:spPr bwMode="auto">
              <a:xfrm flipH="1" flipV="1">
                <a:off x="3483" y="3189"/>
                <a:ext cx="0" cy="2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058" name="Group 33">
                <a:extLst>
                  <a:ext uri="{FF2B5EF4-FFF2-40B4-BE49-F238E27FC236}">
                    <a16:creationId xmlns:a16="http://schemas.microsoft.com/office/drawing/2014/main" id="{C5EB0596-1719-5ED3-0B8B-D559CA36DC11}"/>
                  </a:ext>
                </a:extLst>
              </p:cNvPr>
              <p:cNvGrpSpPr>
                <a:grpSpLocks/>
              </p:cNvGrpSpPr>
              <p:nvPr/>
            </p:nvGrpSpPr>
            <p:grpSpPr bwMode="auto">
              <a:xfrm>
                <a:off x="844" y="3126"/>
                <a:ext cx="429" cy="388"/>
                <a:chOff x="499" y="2568"/>
                <a:chExt cx="456" cy="480"/>
              </a:xfrm>
            </p:grpSpPr>
            <p:sp>
              <p:nvSpPr>
                <p:cNvPr id="43059" name="Text Box 34">
                  <a:extLst>
                    <a:ext uri="{FF2B5EF4-FFF2-40B4-BE49-F238E27FC236}">
                      <a16:creationId xmlns:a16="http://schemas.microsoft.com/office/drawing/2014/main" id="{0C44A4D2-6219-2F7D-172C-6809D2B56AFA}"/>
                    </a:ext>
                  </a:extLst>
                </p:cNvPr>
                <p:cNvSpPr txBox="1">
                  <a:spLocks noChangeArrowheads="1"/>
                </p:cNvSpPr>
                <p:nvPr/>
              </p:nvSpPr>
              <p:spPr bwMode="auto">
                <a:xfrm>
                  <a:off x="499" y="2568"/>
                  <a:ext cx="45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i="1">
                      <a:solidFill>
                        <a:srgbClr val="000066"/>
                      </a:solidFill>
                      <a:latin typeface="Times New Roman" panose="02020603050405020304" pitchFamily="18" charset="0"/>
                      <a:ea typeface="楷体_GB2312" pitchFamily="49" charset="-122"/>
                    </a:rPr>
                    <a:t>WE</a:t>
                  </a:r>
                  <a:endParaRPr kumimoji="1" lang="en-US" altLang="zh-CN" sz="2000">
                    <a:solidFill>
                      <a:srgbClr val="000066"/>
                    </a:solidFill>
                    <a:latin typeface="Times New Roman" panose="02020603050405020304" pitchFamily="18" charset="0"/>
                    <a:ea typeface="楷体_GB2312" pitchFamily="49" charset="-122"/>
                  </a:endParaRPr>
                </a:p>
              </p:txBody>
            </p:sp>
            <p:sp>
              <p:nvSpPr>
                <p:cNvPr id="43060" name="Line 35">
                  <a:extLst>
                    <a:ext uri="{FF2B5EF4-FFF2-40B4-BE49-F238E27FC236}">
                      <a16:creationId xmlns:a16="http://schemas.microsoft.com/office/drawing/2014/main" id="{760E056D-AB9C-2B01-0DDC-F62A76138FF7}"/>
                    </a:ext>
                  </a:extLst>
                </p:cNvPr>
                <p:cNvSpPr>
                  <a:spLocks noChangeShapeType="1"/>
                </p:cNvSpPr>
                <p:nvPr/>
              </p:nvSpPr>
              <p:spPr bwMode="auto">
                <a:xfrm>
                  <a:off x="589" y="2591"/>
                  <a:ext cx="204"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43018" name="Group 37">
              <a:extLst>
                <a:ext uri="{FF2B5EF4-FFF2-40B4-BE49-F238E27FC236}">
                  <a16:creationId xmlns:a16="http://schemas.microsoft.com/office/drawing/2014/main" id="{D9FAD54D-A1D0-08D1-F6F6-8AA789B4548B}"/>
                </a:ext>
              </a:extLst>
            </p:cNvPr>
            <p:cNvGrpSpPr>
              <a:grpSpLocks/>
            </p:cNvGrpSpPr>
            <p:nvPr/>
          </p:nvGrpSpPr>
          <p:grpSpPr bwMode="auto">
            <a:xfrm>
              <a:off x="1338" y="2432"/>
              <a:ext cx="1673" cy="924"/>
              <a:chOff x="1282" y="2710"/>
              <a:chExt cx="1673" cy="924"/>
            </a:xfrm>
          </p:grpSpPr>
          <p:sp>
            <p:nvSpPr>
              <p:cNvPr id="43036" name="Text Box 38">
                <a:extLst>
                  <a:ext uri="{FF2B5EF4-FFF2-40B4-BE49-F238E27FC236}">
                    <a16:creationId xmlns:a16="http://schemas.microsoft.com/office/drawing/2014/main" id="{1B2C3F4D-5E4B-B297-CDBF-118D5206038A}"/>
                  </a:ext>
                </a:extLst>
              </p:cNvPr>
              <p:cNvSpPr txBox="1">
                <a:spLocks noChangeArrowheads="1"/>
              </p:cNvSpPr>
              <p:nvPr/>
            </p:nvSpPr>
            <p:spPr bwMode="auto">
              <a:xfrm>
                <a:off x="1388" y="3416"/>
                <a:ext cx="1350" cy="2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0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1 </a:t>
                </a:r>
                <a:r>
                  <a:rPr lang="en-US" altLang="zh-CN">
                    <a:solidFill>
                      <a:srgbClr val="000066"/>
                    </a:solidFill>
                    <a:latin typeface="Times New Roman" panose="02020603050405020304" pitchFamily="18" charset="0"/>
                    <a:ea typeface="楷体_GB2312" pitchFamily="49" charset="-122"/>
                  </a:rPr>
                  <a:t>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2   </a:t>
                </a:r>
                <a:r>
                  <a:rPr lang="en-US" altLang="zh-CN">
                    <a:solidFill>
                      <a:srgbClr val="000066"/>
                    </a:solidFill>
                    <a:latin typeface="Times New Roman" panose="02020603050405020304" pitchFamily="18" charset="0"/>
                    <a:ea typeface="楷体_GB2312" pitchFamily="49" charset="-122"/>
                  </a:rPr>
                  <a:t>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3</a:t>
                </a:r>
                <a:endParaRPr lang="en-US" altLang="zh-CN">
                  <a:solidFill>
                    <a:srgbClr val="000066"/>
                  </a:solidFill>
                  <a:latin typeface="Times New Roman" panose="02020603050405020304" pitchFamily="18" charset="0"/>
                  <a:ea typeface="楷体_GB2312" pitchFamily="49" charset="-122"/>
                </a:endParaRPr>
              </a:p>
            </p:txBody>
          </p:sp>
          <p:grpSp>
            <p:nvGrpSpPr>
              <p:cNvPr id="43037" name="Group 39">
                <a:extLst>
                  <a:ext uri="{FF2B5EF4-FFF2-40B4-BE49-F238E27FC236}">
                    <a16:creationId xmlns:a16="http://schemas.microsoft.com/office/drawing/2014/main" id="{55B04279-09DD-1C22-0AE3-5C656AC85E86}"/>
                  </a:ext>
                </a:extLst>
              </p:cNvPr>
              <p:cNvGrpSpPr>
                <a:grpSpLocks/>
              </p:cNvGrpSpPr>
              <p:nvPr/>
            </p:nvGrpSpPr>
            <p:grpSpPr bwMode="auto">
              <a:xfrm>
                <a:off x="1282" y="2710"/>
                <a:ext cx="1673" cy="738"/>
                <a:chOff x="1282" y="2710"/>
                <a:chExt cx="1673" cy="738"/>
              </a:xfrm>
            </p:grpSpPr>
            <p:sp>
              <p:nvSpPr>
                <p:cNvPr id="43038" name="Rectangle 40">
                  <a:extLst>
                    <a:ext uri="{FF2B5EF4-FFF2-40B4-BE49-F238E27FC236}">
                      <a16:creationId xmlns:a16="http://schemas.microsoft.com/office/drawing/2014/main" id="{83FA6133-7BFF-29E9-7D8F-F2E1BB0990BD}"/>
                    </a:ext>
                  </a:extLst>
                </p:cNvPr>
                <p:cNvSpPr>
                  <a:spLocks noChangeArrowheads="1"/>
                </p:cNvSpPr>
                <p:nvPr/>
              </p:nvSpPr>
              <p:spPr bwMode="auto">
                <a:xfrm>
                  <a:off x="1316" y="2771"/>
                  <a:ext cx="1392" cy="551"/>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039" name="Oval 41">
                  <a:extLst>
                    <a:ext uri="{FF2B5EF4-FFF2-40B4-BE49-F238E27FC236}">
                      <a16:creationId xmlns:a16="http://schemas.microsoft.com/office/drawing/2014/main" id="{908E295F-C060-AD03-3CA6-D89B52FA6332}"/>
                    </a:ext>
                  </a:extLst>
                </p:cNvPr>
                <p:cNvSpPr>
                  <a:spLocks noChangeArrowheads="1"/>
                </p:cNvSpPr>
                <p:nvPr/>
              </p:nvSpPr>
              <p:spPr bwMode="auto">
                <a:xfrm>
                  <a:off x="1775" y="2710"/>
                  <a:ext cx="62" cy="55"/>
                </a:xfrm>
                <a:prstGeom prst="ellipse">
                  <a:avLst/>
                </a:prstGeom>
                <a:solidFill>
                  <a:srgbClr val="FFFFFF"/>
                </a:solidFill>
                <a:ln w="28575">
                  <a:solidFill>
                    <a:srgbClr val="0000FF"/>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040" name="Line 42">
                  <a:extLst>
                    <a:ext uri="{FF2B5EF4-FFF2-40B4-BE49-F238E27FC236}">
                      <a16:creationId xmlns:a16="http://schemas.microsoft.com/office/drawing/2014/main" id="{920DB6C9-D749-9621-3F52-1A9F39ADBE12}"/>
                    </a:ext>
                  </a:extLst>
                </p:cNvPr>
                <p:cNvSpPr>
                  <a:spLocks noChangeShapeType="1"/>
                </p:cNvSpPr>
                <p:nvPr/>
              </p:nvSpPr>
              <p:spPr bwMode="auto">
                <a:xfrm>
                  <a:off x="1502" y="3327"/>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1" name="Line 43">
                  <a:extLst>
                    <a:ext uri="{FF2B5EF4-FFF2-40B4-BE49-F238E27FC236}">
                      <a16:creationId xmlns:a16="http://schemas.microsoft.com/office/drawing/2014/main" id="{1035C6F2-2525-10C3-E0FA-039FD92F6158}"/>
                    </a:ext>
                  </a:extLst>
                </p:cNvPr>
                <p:cNvSpPr>
                  <a:spLocks noChangeShapeType="1"/>
                </p:cNvSpPr>
                <p:nvPr/>
              </p:nvSpPr>
              <p:spPr bwMode="auto">
                <a:xfrm>
                  <a:off x="1822" y="3327"/>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2" name="Line 44">
                  <a:extLst>
                    <a:ext uri="{FF2B5EF4-FFF2-40B4-BE49-F238E27FC236}">
                      <a16:creationId xmlns:a16="http://schemas.microsoft.com/office/drawing/2014/main" id="{E1A59F9C-3E57-9370-799D-04A7C265DDF6}"/>
                    </a:ext>
                  </a:extLst>
                </p:cNvPr>
                <p:cNvSpPr>
                  <a:spLocks noChangeShapeType="1"/>
                </p:cNvSpPr>
                <p:nvPr/>
              </p:nvSpPr>
              <p:spPr bwMode="auto">
                <a:xfrm>
                  <a:off x="2163" y="3327"/>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Line 45">
                  <a:extLst>
                    <a:ext uri="{FF2B5EF4-FFF2-40B4-BE49-F238E27FC236}">
                      <a16:creationId xmlns:a16="http://schemas.microsoft.com/office/drawing/2014/main" id="{D90EF9EA-8C0E-F5ED-97BA-B3A98771656D}"/>
                    </a:ext>
                  </a:extLst>
                </p:cNvPr>
                <p:cNvSpPr>
                  <a:spLocks noChangeShapeType="1"/>
                </p:cNvSpPr>
                <p:nvPr/>
              </p:nvSpPr>
              <p:spPr bwMode="auto">
                <a:xfrm>
                  <a:off x="2496" y="3327"/>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4" name="Oval 46">
                  <a:extLst>
                    <a:ext uri="{FF2B5EF4-FFF2-40B4-BE49-F238E27FC236}">
                      <a16:creationId xmlns:a16="http://schemas.microsoft.com/office/drawing/2014/main" id="{3C2E3D13-B1E9-4F82-9411-72742E418C71}"/>
                    </a:ext>
                  </a:extLst>
                </p:cNvPr>
                <p:cNvSpPr>
                  <a:spLocks noChangeArrowheads="1"/>
                </p:cNvSpPr>
                <p:nvPr/>
              </p:nvSpPr>
              <p:spPr bwMode="auto">
                <a:xfrm>
                  <a:off x="2797" y="2980"/>
                  <a:ext cx="19" cy="16"/>
                </a:xfrm>
                <a:prstGeom prst="ellipse">
                  <a:avLst/>
                </a:prstGeom>
                <a:solidFill>
                  <a:srgbClr val="000000"/>
                </a:solidFill>
                <a:ln w="28575">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045" name="Oval 47">
                  <a:extLst>
                    <a:ext uri="{FF2B5EF4-FFF2-40B4-BE49-F238E27FC236}">
                      <a16:creationId xmlns:a16="http://schemas.microsoft.com/office/drawing/2014/main" id="{8B482558-5E9A-A703-B3D1-ACF6B62F2863}"/>
                    </a:ext>
                  </a:extLst>
                </p:cNvPr>
                <p:cNvSpPr>
                  <a:spLocks noChangeArrowheads="1"/>
                </p:cNvSpPr>
                <p:nvPr/>
              </p:nvSpPr>
              <p:spPr bwMode="auto">
                <a:xfrm>
                  <a:off x="2936" y="2980"/>
                  <a:ext cx="19" cy="16"/>
                </a:xfrm>
                <a:prstGeom prst="ellipse">
                  <a:avLst/>
                </a:prstGeom>
                <a:solidFill>
                  <a:srgbClr val="000000"/>
                </a:solidFill>
                <a:ln w="28575">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046" name="Text Box 48">
                  <a:extLst>
                    <a:ext uri="{FF2B5EF4-FFF2-40B4-BE49-F238E27FC236}">
                      <a16:creationId xmlns:a16="http://schemas.microsoft.com/office/drawing/2014/main" id="{04950568-13F4-C56E-1985-2B0FF9A312FA}"/>
                    </a:ext>
                  </a:extLst>
                </p:cNvPr>
                <p:cNvSpPr txBox="1">
                  <a:spLocks noChangeArrowheads="1"/>
                </p:cNvSpPr>
                <p:nvPr/>
              </p:nvSpPr>
              <p:spPr bwMode="auto">
                <a:xfrm>
                  <a:off x="1282" y="2767"/>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i="1">
                      <a:solidFill>
                        <a:srgbClr val="000066"/>
                      </a:solidFill>
                      <a:latin typeface="Times New Roman" panose="02020603050405020304" pitchFamily="18" charset="0"/>
                      <a:ea typeface="楷体_GB2312" pitchFamily="49" charset="-122"/>
                    </a:rPr>
                    <a:t>WE</a:t>
                  </a:r>
                  <a:endParaRPr kumimoji="1" lang="en-US" altLang="zh-CN" sz="1600">
                    <a:solidFill>
                      <a:srgbClr val="000066"/>
                    </a:solidFill>
                    <a:latin typeface="Times New Roman" panose="02020603050405020304" pitchFamily="18" charset="0"/>
                    <a:ea typeface="楷体_GB2312" pitchFamily="49" charset="-122"/>
                  </a:endParaRPr>
                </a:p>
              </p:txBody>
            </p:sp>
            <p:sp>
              <p:nvSpPr>
                <p:cNvPr id="43047" name="Text Box 49">
                  <a:extLst>
                    <a:ext uri="{FF2B5EF4-FFF2-40B4-BE49-F238E27FC236}">
                      <a16:creationId xmlns:a16="http://schemas.microsoft.com/office/drawing/2014/main" id="{CED84034-6CBD-215C-8D27-C3CA7D89A419}"/>
                    </a:ext>
                  </a:extLst>
                </p:cNvPr>
                <p:cNvSpPr txBox="1">
                  <a:spLocks noChangeArrowheads="1"/>
                </p:cNvSpPr>
                <p:nvPr/>
              </p:nvSpPr>
              <p:spPr bwMode="auto">
                <a:xfrm>
                  <a:off x="1629" y="2755"/>
                  <a:ext cx="38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i="1">
                      <a:solidFill>
                        <a:srgbClr val="000066"/>
                      </a:solidFill>
                      <a:latin typeface="Times New Roman" panose="02020603050405020304" pitchFamily="18" charset="0"/>
                      <a:ea typeface="楷体_GB2312" pitchFamily="49" charset="-122"/>
                    </a:rPr>
                    <a:t>CE</a:t>
                  </a:r>
                </a:p>
              </p:txBody>
            </p:sp>
            <p:sp>
              <p:nvSpPr>
                <p:cNvPr id="43048" name="Text Box 50">
                  <a:extLst>
                    <a:ext uri="{FF2B5EF4-FFF2-40B4-BE49-F238E27FC236}">
                      <a16:creationId xmlns:a16="http://schemas.microsoft.com/office/drawing/2014/main" id="{B444A5C6-4169-EA1C-0F08-50D57DFC0F14}"/>
                    </a:ext>
                  </a:extLst>
                </p:cNvPr>
                <p:cNvSpPr txBox="1">
                  <a:spLocks noChangeArrowheads="1"/>
                </p:cNvSpPr>
                <p:nvPr/>
              </p:nvSpPr>
              <p:spPr bwMode="auto">
                <a:xfrm>
                  <a:off x="1953" y="2745"/>
                  <a:ext cx="37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0</a:t>
                  </a:r>
                  <a:endParaRPr lang="en-US" altLang="zh-CN">
                    <a:solidFill>
                      <a:srgbClr val="000066"/>
                    </a:solidFill>
                    <a:latin typeface="Times New Roman" panose="02020603050405020304" pitchFamily="18" charset="0"/>
                    <a:ea typeface="楷体_GB2312" pitchFamily="49" charset="-122"/>
                  </a:endParaRPr>
                </a:p>
              </p:txBody>
            </p:sp>
            <p:sp>
              <p:nvSpPr>
                <p:cNvPr id="43049" name="Text Box 51">
                  <a:extLst>
                    <a:ext uri="{FF2B5EF4-FFF2-40B4-BE49-F238E27FC236}">
                      <a16:creationId xmlns:a16="http://schemas.microsoft.com/office/drawing/2014/main" id="{A7357A6B-3D3A-ADE6-BE87-1805599DE1DE}"/>
                    </a:ext>
                  </a:extLst>
                </p:cNvPr>
                <p:cNvSpPr txBox="1">
                  <a:spLocks noChangeArrowheads="1"/>
                </p:cNvSpPr>
                <p:nvPr/>
              </p:nvSpPr>
              <p:spPr bwMode="auto">
                <a:xfrm>
                  <a:off x="2387" y="2736"/>
                  <a:ext cx="37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11</a:t>
                  </a:r>
                  <a:endParaRPr lang="en-US" altLang="zh-CN">
                    <a:solidFill>
                      <a:srgbClr val="000066"/>
                    </a:solidFill>
                    <a:latin typeface="Times New Roman" panose="02020603050405020304" pitchFamily="18" charset="0"/>
                    <a:ea typeface="楷体_GB2312" pitchFamily="49" charset="-122"/>
                  </a:endParaRPr>
                </a:p>
              </p:txBody>
            </p:sp>
            <p:sp>
              <p:nvSpPr>
                <p:cNvPr id="43050" name="Text Box 52">
                  <a:extLst>
                    <a:ext uri="{FF2B5EF4-FFF2-40B4-BE49-F238E27FC236}">
                      <a16:creationId xmlns:a16="http://schemas.microsoft.com/office/drawing/2014/main" id="{1BAC3963-86C3-EA05-742E-B74AFB3D1341}"/>
                    </a:ext>
                  </a:extLst>
                </p:cNvPr>
                <p:cNvSpPr txBox="1">
                  <a:spLocks noChangeArrowheads="1"/>
                </p:cNvSpPr>
                <p:nvPr/>
              </p:nvSpPr>
              <p:spPr bwMode="auto">
                <a:xfrm>
                  <a:off x="1557" y="2936"/>
                  <a:ext cx="89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a:solidFill>
                        <a:srgbClr val="000066"/>
                      </a:solidFill>
                      <a:latin typeface="Times New Roman" panose="02020603050405020304" pitchFamily="18" charset="0"/>
                      <a:ea typeface="楷体_GB2312" pitchFamily="49" charset="-122"/>
                    </a:rPr>
                    <a:t>4K×4</a:t>
                  </a:r>
                  <a:r>
                    <a:rPr lang="zh-CN" altLang="en-US">
                      <a:solidFill>
                        <a:srgbClr val="000066"/>
                      </a:solidFill>
                      <a:latin typeface="Times New Roman" panose="02020603050405020304" pitchFamily="18" charset="0"/>
                      <a:ea typeface="楷体_GB2312" pitchFamily="49" charset="-122"/>
                    </a:rPr>
                    <a:t>位</a:t>
                  </a:r>
                </a:p>
              </p:txBody>
            </p:sp>
            <p:sp>
              <p:nvSpPr>
                <p:cNvPr id="43051" name="Text Box 53">
                  <a:extLst>
                    <a:ext uri="{FF2B5EF4-FFF2-40B4-BE49-F238E27FC236}">
                      <a16:creationId xmlns:a16="http://schemas.microsoft.com/office/drawing/2014/main" id="{56524ABB-C912-01B2-D536-6F636A0B73E1}"/>
                    </a:ext>
                  </a:extLst>
                </p:cNvPr>
                <p:cNvSpPr txBox="1">
                  <a:spLocks noChangeArrowheads="1"/>
                </p:cNvSpPr>
                <p:nvPr/>
              </p:nvSpPr>
              <p:spPr bwMode="auto">
                <a:xfrm>
                  <a:off x="1365" y="3120"/>
                  <a:ext cx="132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sz="1400">
                      <a:solidFill>
                        <a:srgbClr val="000066"/>
                      </a:solidFill>
                      <a:latin typeface="Times New Roman" panose="02020603050405020304" pitchFamily="18" charset="0"/>
                      <a:ea typeface="楷体_GB2312" pitchFamily="49" charset="-122"/>
                    </a:rPr>
                    <a:t>I/O</a:t>
                  </a:r>
                  <a:r>
                    <a:rPr lang="en-US" altLang="zh-CN" sz="1400" baseline="-25000">
                      <a:solidFill>
                        <a:srgbClr val="000066"/>
                      </a:solidFill>
                      <a:latin typeface="Times New Roman" panose="02020603050405020304" pitchFamily="18" charset="0"/>
                      <a:ea typeface="楷体_GB2312" pitchFamily="49" charset="-122"/>
                    </a:rPr>
                    <a:t>0   </a:t>
                  </a:r>
                  <a:r>
                    <a:rPr lang="en-US" altLang="zh-CN" sz="1400">
                      <a:solidFill>
                        <a:srgbClr val="000066"/>
                      </a:solidFill>
                      <a:latin typeface="Times New Roman" panose="02020603050405020304" pitchFamily="18" charset="0"/>
                      <a:ea typeface="楷体_GB2312" pitchFamily="49" charset="-122"/>
                    </a:rPr>
                    <a:t>I/O</a:t>
                  </a:r>
                  <a:r>
                    <a:rPr lang="en-US" altLang="zh-CN" sz="1400" baseline="-25000">
                      <a:solidFill>
                        <a:srgbClr val="000066"/>
                      </a:solidFill>
                      <a:latin typeface="Times New Roman" panose="02020603050405020304" pitchFamily="18" charset="0"/>
                      <a:ea typeface="楷体_GB2312" pitchFamily="49" charset="-122"/>
                    </a:rPr>
                    <a:t>1   </a:t>
                  </a:r>
                  <a:r>
                    <a:rPr lang="en-US" altLang="zh-CN" sz="1400">
                      <a:solidFill>
                        <a:srgbClr val="000066"/>
                      </a:solidFill>
                      <a:latin typeface="Times New Roman" panose="02020603050405020304" pitchFamily="18" charset="0"/>
                      <a:ea typeface="楷体_GB2312" pitchFamily="49" charset="-122"/>
                    </a:rPr>
                    <a:t> I/O</a:t>
                  </a:r>
                  <a:r>
                    <a:rPr lang="en-US" altLang="zh-CN" sz="1400" baseline="-25000">
                      <a:solidFill>
                        <a:srgbClr val="000066"/>
                      </a:solidFill>
                      <a:latin typeface="Times New Roman" panose="02020603050405020304" pitchFamily="18" charset="0"/>
                      <a:ea typeface="楷体_GB2312" pitchFamily="49" charset="-122"/>
                    </a:rPr>
                    <a:t>2 </a:t>
                  </a:r>
                  <a:r>
                    <a:rPr lang="en-US" altLang="zh-CN" sz="1400">
                      <a:solidFill>
                        <a:srgbClr val="000066"/>
                      </a:solidFill>
                      <a:latin typeface="Times New Roman" panose="02020603050405020304" pitchFamily="18" charset="0"/>
                      <a:ea typeface="楷体_GB2312" pitchFamily="49" charset="-122"/>
                    </a:rPr>
                    <a:t>  I/O</a:t>
                  </a:r>
                  <a:r>
                    <a:rPr lang="en-US" altLang="zh-CN" sz="1400" baseline="-25000">
                      <a:solidFill>
                        <a:srgbClr val="000066"/>
                      </a:solidFill>
                      <a:latin typeface="Times New Roman" panose="02020603050405020304" pitchFamily="18" charset="0"/>
                      <a:ea typeface="楷体_GB2312" pitchFamily="49" charset="-122"/>
                    </a:rPr>
                    <a:t>3</a:t>
                  </a:r>
                  <a:endParaRPr lang="en-US" altLang="zh-CN" sz="1400">
                    <a:solidFill>
                      <a:srgbClr val="000066"/>
                    </a:solidFill>
                    <a:latin typeface="Times New Roman" panose="02020603050405020304" pitchFamily="18" charset="0"/>
                    <a:ea typeface="楷体_GB2312" pitchFamily="49" charset="-122"/>
                  </a:endParaRPr>
                </a:p>
              </p:txBody>
            </p:sp>
            <p:sp>
              <p:nvSpPr>
                <p:cNvPr id="43052" name="Oval 54">
                  <a:extLst>
                    <a:ext uri="{FF2B5EF4-FFF2-40B4-BE49-F238E27FC236}">
                      <a16:creationId xmlns:a16="http://schemas.microsoft.com/office/drawing/2014/main" id="{816AA95A-3478-0D8F-1402-ABDD52C6D38D}"/>
                    </a:ext>
                  </a:extLst>
                </p:cNvPr>
                <p:cNvSpPr>
                  <a:spLocks noChangeArrowheads="1"/>
                </p:cNvSpPr>
                <p:nvPr/>
              </p:nvSpPr>
              <p:spPr bwMode="auto">
                <a:xfrm>
                  <a:off x="1462" y="2713"/>
                  <a:ext cx="62" cy="54"/>
                </a:xfrm>
                <a:prstGeom prst="ellipse">
                  <a:avLst/>
                </a:prstGeom>
                <a:solidFill>
                  <a:srgbClr val="FFFFFF"/>
                </a:solidFill>
                <a:ln w="28575">
                  <a:solidFill>
                    <a:srgbClr val="0000FF"/>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nvGrpSpPr>
            <p:cNvPr id="43019" name="Group 55">
              <a:extLst>
                <a:ext uri="{FF2B5EF4-FFF2-40B4-BE49-F238E27FC236}">
                  <a16:creationId xmlns:a16="http://schemas.microsoft.com/office/drawing/2014/main" id="{CE18056C-E015-ED84-4EF2-74EB589D61F6}"/>
                </a:ext>
              </a:extLst>
            </p:cNvPr>
            <p:cNvGrpSpPr>
              <a:grpSpLocks/>
            </p:cNvGrpSpPr>
            <p:nvPr/>
          </p:nvGrpSpPr>
          <p:grpSpPr bwMode="auto">
            <a:xfrm>
              <a:off x="3084" y="2386"/>
              <a:ext cx="2139" cy="926"/>
              <a:chOff x="3077" y="2713"/>
              <a:chExt cx="2139" cy="926"/>
            </a:xfrm>
          </p:grpSpPr>
          <p:sp>
            <p:nvSpPr>
              <p:cNvPr id="43020" name="Text Box 56">
                <a:extLst>
                  <a:ext uri="{FF2B5EF4-FFF2-40B4-BE49-F238E27FC236}">
                    <a16:creationId xmlns:a16="http://schemas.microsoft.com/office/drawing/2014/main" id="{4DA5DB28-5C0D-99B8-0AA5-6FD9949595E7}"/>
                  </a:ext>
                </a:extLst>
              </p:cNvPr>
              <p:cNvSpPr txBox="1">
                <a:spLocks noChangeArrowheads="1"/>
              </p:cNvSpPr>
              <p:nvPr/>
            </p:nvSpPr>
            <p:spPr bwMode="auto">
              <a:xfrm>
                <a:off x="3300" y="3421"/>
                <a:ext cx="1916" cy="2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12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13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14       </a:t>
                </a:r>
                <a:r>
                  <a:rPr lang="en-US" altLang="zh-CN" i="1">
                    <a:solidFill>
                      <a:srgbClr val="000066"/>
                    </a:solidFill>
                    <a:latin typeface="Times New Roman" panose="02020603050405020304" pitchFamily="18" charset="0"/>
                    <a:ea typeface="楷体_GB2312" pitchFamily="49" charset="-122"/>
                  </a:rPr>
                  <a:t>D</a:t>
                </a:r>
                <a:r>
                  <a:rPr lang="en-US" altLang="zh-CN" baseline="-25000">
                    <a:solidFill>
                      <a:srgbClr val="000066"/>
                    </a:solidFill>
                    <a:latin typeface="Times New Roman" panose="02020603050405020304" pitchFamily="18" charset="0"/>
                    <a:ea typeface="楷体_GB2312" pitchFamily="49" charset="-122"/>
                  </a:rPr>
                  <a:t>15</a:t>
                </a:r>
                <a:endParaRPr lang="en-US" altLang="zh-CN">
                  <a:solidFill>
                    <a:srgbClr val="000066"/>
                  </a:solidFill>
                  <a:latin typeface="Times New Roman" panose="02020603050405020304" pitchFamily="18" charset="0"/>
                  <a:ea typeface="楷体_GB2312" pitchFamily="49" charset="-122"/>
                </a:endParaRPr>
              </a:p>
            </p:txBody>
          </p:sp>
          <p:grpSp>
            <p:nvGrpSpPr>
              <p:cNvPr id="43021" name="Group 57">
                <a:extLst>
                  <a:ext uri="{FF2B5EF4-FFF2-40B4-BE49-F238E27FC236}">
                    <a16:creationId xmlns:a16="http://schemas.microsoft.com/office/drawing/2014/main" id="{2E9DAA67-8261-A6DE-BE34-F6601164D44F}"/>
                  </a:ext>
                </a:extLst>
              </p:cNvPr>
              <p:cNvGrpSpPr>
                <a:grpSpLocks/>
              </p:cNvGrpSpPr>
              <p:nvPr/>
            </p:nvGrpSpPr>
            <p:grpSpPr bwMode="auto">
              <a:xfrm>
                <a:off x="3077" y="2713"/>
                <a:ext cx="1592" cy="753"/>
                <a:chOff x="3077" y="2713"/>
                <a:chExt cx="1592" cy="753"/>
              </a:xfrm>
            </p:grpSpPr>
            <p:sp>
              <p:nvSpPr>
                <p:cNvPr id="43022" name="Oval 58">
                  <a:extLst>
                    <a:ext uri="{FF2B5EF4-FFF2-40B4-BE49-F238E27FC236}">
                      <a16:creationId xmlns:a16="http://schemas.microsoft.com/office/drawing/2014/main" id="{A11CB98F-CB4F-E3A6-A8C0-283C26C84854}"/>
                    </a:ext>
                  </a:extLst>
                </p:cNvPr>
                <p:cNvSpPr>
                  <a:spLocks noChangeArrowheads="1"/>
                </p:cNvSpPr>
                <p:nvPr/>
              </p:nvSpPr>
              <p:spPr bwMode="auto">
                <a:xfrm>
                  <a:off x="3694" y="2714"/>
                  <a:ext cx="60" cy="51"/>
                </a:xfrm>
                <a:prstGeom prst="ellipse">
                  <a:avLst/>
                </a:prstGeom>
                <a:solidFill>
                  <a:srgbClr val="FFFFFF"/>
                </a:solidFill>
                <a:ln w="28575">
                  <a:solidFill>
                    <a:srgbClr val="0000FF"/>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023" name="Oval 59">
                  <a:extLst>
                    <a:ext uri="{FF2B5EF4-FFF2-40B4-BE49-F238E27FC236}">
                      <a16:creationId xmlns:a16="http://schemas.microsoft.com/office/drawing/2014/main" id="{3F942F91-0CAE-157D-B5A7-C25823E86D8C}"/>
                    </a:ext>
                  </a:extLst>
                </p:cNvPr>
                <p:cNvSpPr>
                  <a:spLocks noChangeArrowheads="1"/>
                </p:cNvSpPr>
                <p:nvPr/>
              </p:nvSpPr>
              <p:spPr bwMode="auto">
                <a:xfrm>
                  <a:off x="3077" y="2980"/>
                  <a:ext cx="19" cy="16"/>
                </a:xfrm>
                <a:prstGeom prst="ellipse">
                  <a:avLst/>
                </a:prstGeom>
                <a:solidFill>
                  <a:srgbClr val="000000"/>
                </a:solidFill>
                <a:ln w="28575">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024" name="Rectangle 60">
                  <a:extLst>
                    <a:ext uri="{FF2B5EF4-FFF2-40B4-BE49-F238E27FC236}">
                      <a16:creationId xmlns:a16="http://schemas.microsoft.com/office/drawing/2014/main" id="{53D7D14C-FEA1-A14F-498E-C1EF539B6702}"/>
                    </a:ext>
                  </a:extLst>
                </p:cNvPr>
                <p:cNvSpPr>
                  <a:spLocks noChangeArrowheads="1"/>
                </p:cNvSpPr>
                <p:nvPr/>
              </p:nvSpPr>
              <p:spPr bwMode="auto">
                <a:xfrm>
                  <a:off x="3219" y="2771"/>
                  <a:ext cx="1392" cy="551"/>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3025" name="Line 61">
                  <a:extLst>
                    <a:ext uri="{FF2B5EF4-FFF2-40B4-BE49-F238E27FC236}">
                      <a16:creationId xmlns:a16="http://schemas.microsoft.com/office/drawing/2014/main" id="{5D3C621C-FCCF-8A3B-6A41-3D3C7F1EF7FE}"/>
                    </a:ext>
                  </a:extLst>
                </p:cNvPr>
                <p:cNvSpPr>
                  <a:spLocks noChangeShapeType="1"/>
                </p:cNvSpPr>
                <p:nvPr/>
              </p:nvSpPr>
              <p:spPr bwMode="auto">
                <a:xfrm>
                  <a:off x="3405" y="3345"/>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62">
                  <a:extLst>
                    <a:ext uri="{FF2B5EF4-FFF2-40B4-BE49-F238E27FC236}">
                      <a16:creationId xmlns:a16="http://schemas.microsoft.com/office/drawing/2014/main" id="{0C1AF2DD-1749-E07B-E35A-CB23ACB2C92E}"/>
                    </a:ext>
                  </a:extLst>
                </p:cNvPr>
                <p:cNvSpPr>
                  <a:spLocks noChangeShapeType="1"/>
                </p:cNvSpPr>
                <p:nvPr/>
              </p:nvSpPr>
              <p:spPr bwMode="auto">
                <a:xfrm>
                  <a:off x="3724" y="3345"/>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Line 63">
                  <a:extLst>
                    <a:ext uri="{FF2B5EF4-FFF2-40B4-BE49-F238E27FC236}">
                      <a16:creationId xmlns:a16="http://schemas.microsoft.com/office/drawing/2014/main" id="{975BC3B3-DCD8-002C-3E54-BD9299DE1649}"/>
                    </a:ext>
                  </a:extLst>
                </p:cNvPr>
                <p:cNvSpPr>
                  <a:spLocks noChangeShapeType="1"/>
                </p:cNvSpPr>
                <p:nvPr/>
              </p:nvSpPr>
              <p:spPr bwMode="auto">
                <a:xfrm>
                  <a:off x="4065" y="3345"/>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Line 64">
                  <a:extLst>
                    <a:ext uri="{FF2B5EF4-FFF2-40B4-BE49-F238E27FC236}">
                      <a16:creationId xmlns:a16="http://schemas.microsoft.com/office/drawing/2014/main" id="{28FDAFA4-0E3B-8801-A5BA-9DFBA585DFAD}"/>
                    </a:ext>
                  </a:extLst>
                </p:cNvPr>
                <p:cNvSpPr>
                  <a:spLocks noChangeShapeType="1"/>
                </p:cNvSpPr>
                <p:nvPr/>
              </p:nvSpPr>
              <p:spPr bwMode="auto">
                <a:xfrm>
                  <a:off x="4398" y="3345"/>
                  <a:ext cx="0" cy="1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Text Box 65">
                  <a:extLst>
                    <a:ext uri="{FF2B5EF4-FFF2-40B4-BE49-F238E27FC236}">
                      <a16:creationId xmlns:a16="http://schemas.microsoft.com/office/drawing/2014/main" id="{21B47E70-65D2-44A2-A03F-582F78AAE97E}"/>
                    </a:ext>
                  </a:extLst>
                </p:cNvPr>
                <p:cNvSpPr txBox="1">
                  <a:spLocks noChangeArrowheads="1"/>
                </p:cNvSpPr>
                <p:nvPr/>
              </p:nvSpPr>
              <p:spPr bwMode="auto">
                <a:xfrm>
                  <a:off x="3532" y="2755"/>
                  <a:ext cx="38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i="1">
                      <a:solidFill>
                        <a:srgbClr val="000066"/>
                      </a:solidFill>
                      <a:latin typeface="Times New Roman" panose="02020603050405020304" pitchFamily="18" charset="0"/>
                      <a:ea typeface="楷体_GB2312" pitchFamily="49" charset="-122"/>
                    </a:rPr>
                    <a:t>CE</a:t>
                  </a:r>
                </a:p>
              </p:txBody>
            </p:sp>
            <p:sp>
              <p:nvSpPr>
                <p:cNvPr id="43030" name="Text Box 66">
                  <a:extLst>
                    <a:ext uri="{FF2B5EF4-FFF2-40B4-BE49-F238E27FC236}">
                      <a16:creationId xmlns:a16="http://schemas.microsoft.com/office/drawing/2014/main" id="{085E4593-FC0C-3611-FE8C-F9AC65B69FC6}"/>
                    </a:ext>
                  </a:extLst>
                </p:cNvPr>
                <p:cNvSpPr txBox="1">
                  <a:spLocks noChangeArrowheads="1"/>
                </p:cNvSpPr>
                <p:nvPr/>
              </p:nvSpPr>
              <p:spPr bwMode="auto">
                <a:xfrm>
                  <a:off x="3920" y="2733"/>
                  <a:ext cx="37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0</a:t>
                  </a:r>
                  <a:endParaRPr lang="en-US" altLang="zh-CN">
                    <a:solidFill>
                      <a:srgbClr val="000066"/>
                    </a:solidFill>
                    <a:latin typeface="Times New Roman" panose="02020603050405020304" pitchFamily="18" charset="0"/>
                    <a:ea typeface="楷体_GB2312" pitchFamily="49" charset="-122"/>
                  </a:endParaRPr>
                </a:p>
              </p:txBody>
            </p:sp>
            <p:sp>
              <p:nvSpPr>
                <p:cNvPr id="43031" name="Text Box 67">
                  <a:extLst>
                    <a:ext uri="{FF2B5EF4-FFF2-40B4-BE49-F238E27FC236}">
                      <a16:creationId xmlns:a16="http://schemas.microsoft.com/office/drawing/2014/main" id="{6E73813A-896F-4D35-B7F6-67EDC2FD2A63}"/>
                    </a:ext>
                  </a:extLst>
                </p:cNvPr>
                <p:cNvSpPr txBox="1">
                  <a:spLocks noChangeArrowheads="1"/>
                </p:cNvSpPr>
                <p:nvPr/>
              </p:nvSpPr>
              <p:spPr bwMode="auto">
                <a:xfrm>
                  <a:off x="4290" y="2736"/>
                  <a:ext cx="37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i="1">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11</a:t>
                  </a:r>
                  <a:endParaRPr lang="en-US" altLang="zh-CN">
                    <a:solidFill>
                      <a:srgbClr val="000066"/>
                    </a:solidFill>
                    <a:latin typeface="Times New Roman" panose="02020603050405020304" pitchFamily="18" charset="0"/>
                    <a:ea typeface="楷体_GB2312" pitchFamily="49" charset="-122"/>
                  </a:endParaRPr>
                </a:p>
              </p:txBody>
            </p:sp>
            <p:sp>
              <p:nvSpPr>
                <p:cNvPr id="43032" name="Text Box 68">
                  <a:extLst>
                    <a:ext uri="{FF2B5EF4-FFF2-40B4-BE49-F238E27FC236}">
                      <a16:creationId xmlns:a16="http://schemas.microsoft.com/office/drawing/2014/main" id="{A39D9448-5DE6-9B0F-28EC-D48AA71F6200}"/>
                    </a:ext>
                  </a:extLst>
                </p:cNvPr>
                <p:cNvSpPr txBox="1">
                  <a:spLocks noChangeArrowheads="1"/>
                </p:cNvSpPr>
                <p:nvPr/>
              </p:nvSpPr>
              <p:spPr bwMode="auto">
                <a:xfrm>
                  <a:off x="3459" y="2954"/>
                  <a:ext cx="89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a:solidFill>
                        <a:srgbClr val="000066"/>
                      </a:solidFill>
                      <a:latin typeface="Times New Roman" panose="02020603050405020304" pitchFamily="18" charset="0"/>
                      <a:ea typeface="楷体_GB2312" pitchFamily="49" charset="-122"/>
                    </a:rPr>
                    <a:t>4K×4</a:t>
                  </a:r>
                  <a:r>
                    <a:rPr lang="zh-CN" altLang="en-US">
                      <a:solidFill>
                        <a:srgbClr val="000066"/>
                      </a:solidFill>
                      <a:latin typeface="Times New Roman" panose="02020603050405020304" pitchFamily="18" charset="0"/>
                      <a:ea typeface="楷体_GB2312" pitchFamily="49" charset="-122"/>
                    </a:rPr>
                    <a:t>位</a:t>
                  </a:r>
                </a:p>
              </p:txBody>
            </p:sp>
            <p:sp>
              <p:nvSpPr>
                <p:cNvPr id="43033" name="Text Box 69">
                  <a:extLst>
                    <a:ext uri="{FF2B5EF4-FFF2-40B4-BE49-F238E27FC236}">
                      <a16:creationId xmlns:a16="http://schemas.microsoft.com/office/drawing/2014/main" id="{9A1A01B7-17EB-3F26-124D-497D0F392154}"/>
                    </a:ext>
                  </a:extLst>
                </p:cNvPr>
                <p:cNvSpPr txBox="1">
                  <a:spLocks noChangeArrowheads="1"/>
                </p:cNvSpPr>
                <p:nvPr/>
              </p:nvSpPr>
              <p:spPr bwMode="auto">
                <a:xfrm>
                  <a:off x="3268" y="3139"/>
                  <a:ext cx="132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a:r>
                    <a:rPr lang="en-US" altLang="zh-CN" sz="1400">
                      <a:solidFill>
                        <a:srgbClr val="000066"/>
                      </a:solidFill>
                      <a:latin typeface="Times New Roman" panose="02020603050405020304" pitchFamily="18" charset="0"/>
                      <a:ea typeface="楷体_GB2312" pitchFamily="49" charset="-122"/>
                    </a:rPr>
                    <a:t>I/O</a:t>
                  </a:r>
                  <a:r>
                    <a:rPr lang="en-US" altLang="zh-CN" sz="1400" baseline="-25000">
                      <a:solidFill>
                        <a:srgbClr val="000066"/>
                      </a:solidFill>
                      <a:latin typeface="Times New Roman" panose="02020603050405020304" pitchFamily="18" charset="0"/>
                      <a:ea typeface="楷体_GB2312" pitchFamily="49" charset="-122"/>
                    </a:rPr>
                    <a:t>0   </a:t>
                  </a:r>
                  <a:r>
                    <a:rPr lang="en-US" altLang="zh-CN" sz="1400">
                      <a:solidFill>
                        <a:srgbClr val="000066"/>
                      </a:solidFill>
                      <a:latin typeface="Times New Roman" panose="02020603050405020304" pitchFamily="18" charset="0"/>
                      <a:ea typeface="楷体_GB2312" pitchFamily="49" charset="-122"/>
                    </a:rPr>
                    <a:t>I/O</a:t>
                  </a:r>
                  <a:r>
                    <a:rPr lang="en-US" altLang="zh-CN" sz="1400" baseline="-25000">
                      <a:solidFill>
                        <a:srgbClr val="000066"/>
                      </a:solidFill>
                      <a:latin typeface="Times New Roman" panose="02020603050405020304" pitchFamily="18" charset="0"/>
                      <a:ea typeface="楷体_GB2312" pitchFamily="49" charset="-122"/>
                    </a:rPr>
                    <a:t>1   </a:t>
                  </a:r>
                  <a:r>
                    <a:rPr lang="en-US" altLang="zh-CN" sz="1400">
                      <a:solidFill>
                        <a:srgbClr val="000066"/>
                      </a:solidFill>
                      <a:latin typeface="Times New Roman" panose="02020603050405020304" pitchFamily="18" charset="0"/>
                      <a:ea typeface="楷体_GB2312" pitchFamily="49" charset="-122"/>
                    </a:rPr>
                    <a:t> I/O</a:t>
                  </a:r>
                  <a:r>
                    <a:rPr lang="en-US" altLang="zh-CN" sz="1400" baseline="-25000">
                      <a:solidFill>
                        <a:srgbClr val="000066"/>
                      </a:solidFill>
                      <a:latin typeface="Times New Roman" panose="02020603050405020304" pitchFamily="18" charset="0"/>
                      <a:ea typeface="楷体_GB2312" pitchFamily="49" charset="-122"/>
                    </a:rPr>
                    <a:t>2 </a:t>
                  </a:r>
                  <a:r>
                    <a:rPr lang="en-US" altLang="zh-CN" sz="1400">
                      <a:solidFill>
                        <a:srgbClr val="000066"/>
                      </a:solidFill>
                      <a:latin typeface="Times New Roman" panose="02020603050405020304" pitchFamily="18" charset="0"/>
                      <a:ea typeface="楷体_GB2312" pitchFamily="49" charset="-122"/>
                    </a:rPr>
                    <a:t>  I/O</a:t>
                  </a:r>
                  <a:r>
                    <a:rPr lang="en-US" altLang="zh-CN" sz="1400" baseline="-25000">
                      <a:solidFill>
                        <a:srgbClr val="000066"/>
                      </a:solidFill>
                      <a:latin typeface="Times New Roman" panose="02020603050405020304" pitchFamily="18" charset="0"/>
                      <a:ea typeface="楷体_GB2312" pitchFamily="49" charset="-122"/>
                    </a:rPr>
                    <a:t>3</a:t>
                  </a:r>
                  <a:endParaRPr lang="en-US" altLang="zh-CN" sz="1400">
                    <a:solidFill>
                      <a:srgbClr val="000066"/>
                    </a:solidFill>
                    <a:latin typeface="Times New Roman" panose="02020603050405020304" pitchFamily="18" charset="0"/>
                    <a:ea typeface="楷体_GB2312" pitchFamily="49" charset="-122"/>
                  </a:endParaRPr>
                </a:p>
              </p:txBody>
            </p:sp>
            <p:sp>
              <p:nvSpPr>
                <p:cNvPr id="43034" name="Text Box 70">
                  <a:extLst>
                    <a:ext uri="{FF2B5EF4-FFF2-40B4-BE49-F238E27FC236}">
                      <a16:creationId xmlns:a16="http://schemas.microsoft.com/office/drawing/2014/main" id="{BB27D607-528D-35EF-4A16-83E14547B52A}"/>
                    </a:ext>
                  </a:extLst>
                </p:cNvPr>
                <p:cNvSpPr txBox="1">
                  <a:spLocks noChangeArrowheads="1"/>
                </p:cNvSpPr>
                <p:nvPr/>
              </p:nvSpPr>
              <p:spPr bwMode="auto">
                <a:xfrm>
                  <a:off x="3253" y="2749"/>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i="1">
                      <a:solidFill>
                        <a:srgbClr val="000066"/>
                      </a:solidFill>
                      <a:latin typeface="Times New Roman" panose="02020603050405020304" pitchFamily="18" charset="0"/>
                      <a:ea typeface="楷体_GB2312" pitchFamily="49" charset="-122"/>
                    </a:rPr>
                    <a:t>WE</a:t>
                  </a:r>
                  <a:endParaRPr kumimoji="1" lang="en-US" altLang="zh-CN" sz="1600">
                    <a:solidFill>
                      <a:srgbClr val="000066"/>
                    </a:solidFill>
                    <a:latin typeface="Times New Roman" panose="02020603050405020304" pitchFamily="18" charset="0"/>
                    <a:ea typeface="楷体_GB2312" pitchFamily="49" charset="-122"/>
                  </a:endParaRPr>
                </a:p>
              </p:txBody>
            </p:sp>
            <p:sp>
              <p:nvSpPr>
                <p:cNvPr id="43035" name="Oval 71">
                  <a:extLst>
                    <a:ext uri="{FF2B5EF4-FFF2-40B4-BE49-F238E27FC236}">
                      <a16:creationId xmlns:a16="http://schemas.microsoft.com/office/drawing/2014/main" id="{27CC9AE4-F33E-6EDF-FDB5-611B87695142}"/>
                    </a:ext>
                  </a:extLst>
                </p:cNvPr>
                <p:cNvSpPr>
                  <a:spLocks noChangeArrowheads="1"/>
                </p:cNvSpPr>
                <p:nvPr/>
              </p:nvSpPr>
              <p:spPr bwMode="auto">
                <a:xfrm>
                  <a:off x="3444" y="2713"/>
                  <a:ext cx="62" cy="54"/>
                </a:xfrm>
                <a:prstGeom prst="ellipse">
                  <a:avLst/>
                </a:prstGeom>
                <a:solidFill>
                  <a:srgbClr val="FFFFFF"/>
                </a:solidFill>
                <a:ln w="28575">
                  <a:solidFill>
                    <a:srgbClr val="0000FF"/>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sp>
        <p:nvSpPr>
          <p:cNvPr id="43014" name="Text Box 72">
            <a:extLst>
              <a:ext uri="{FF2B5EF4-FFF2-40B4-BE49-F238E27FC236}">
                <a16:creationId xmlns:a16="http://schemas.microsoft.com/office/drawing/2014/main" id="{0BC45ACB-FE7B-0664-CE86-707402F11F69}"/>
              </a:ext>
            </a:extLst>
          </p:cNvPr>
          <p:cNvSpPr txBox="1">
            <a:spLocks noChangeArrowheads="1"/>
          </p:cNvSpPr>
          <p:nvPr/>
        </p:nvSpPr>
        <p:spPr bwMode="auto">
          <a:xfrm>
            <a:off x="900113" y="1412875"/>
            <a:ext cx="7772400" cy="830263"/>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000066"/>
                </a:solidFill>
                <a:latin typeface="Times New Roman" panose="02020603050405020304" pitchFamily="18" charset="0"/>
                <a:ea typeface="楷体_GB2312" pitchFamily="49" charset="-122"/>
              </a:rPr>
              <a:t>1. </a:t>
            </a:r>
            <a:r>
              <a:rPr lang="zh-CN" altLang="en-US" sz="2400">
                <a:solidFill>
                  <a:srgbClr val="000066"/>
                </a:solidFill>
                <a:latin typeface="Times New Roman" panose="02020603050405020304" pitchFamily="18" charset="0"/>
                <a:ea typeface="楷体_GB2312" pitchFamily="49" charset="-122"/>
              </a:rPr>
              <a:t>字长（位数）的扩展</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用</a:t>
            </a:r>
            <a:r>
              <a:rPr lang="en-US" altLang="zh-CN" sz="2400">
                <a:solidFill>
                  <a:srgbClr val="000066"/>
                </a:solidFill>
                <a:latin typeface="Times New Roman" panose="02020603050405020304" pitchFamily="18" charset="0"/>
                <a:ea typeface="楷体_GB2312" pitchFamily="49" charset="-122"/>
              </a:rPr>
              <a:t>4K×4</a:t>
            </a:r>
            <a:r>
              <a:rPr lang="zh-CN" altLang="en-US" sz="2400">
                <a:solidFill>
                  <a:srgbClr val="000066"/>
                </a:solidFill>
                <a:latin typeface="Times New Roman" panose="02020603050405020304" pitchFamily="18" charset="0"/>
                <a:ea typeface="楷体_GB2312" pitchFamily="49" charset="-122"/>
              </a:rPr>
              <a:t>位的芯片组成</a:t>
            </a:r>
            <a:r>
              <a:rPr lang="en-US" altLang="zh-CN" sz="2400">
                <a:solidFill>
                  <a:srgbClr val="000066"/>
                </a:solidFill>
                <a:latin typeface="Times New Roman" panose="02020603050405020304" pitchFamily="18" charset="0"/>
                <a:ea typeface="楷体_GB2312" pitchFamily="49" charset="-122"/>
              </a:rPr>
              <a:t>4K×16</a:t>
            </a:r>
            <a:r>
              <a:rPr lang="zh-CN" altLang="en-US" sz="2400">
                <a:solidFill>
                  <a:srgbClr val="000066"/>
                </a:solidFill>
                <a:latin typeface="Times New Roman" panose="02020603050405020304" pitchFamily="18" charset="0"/>
                <a:ea typeface="楷体_GB2312" pitchFamily="49" charset="-122"/>
              </a:rPr>
              <a:t>位的存储系统。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2505"/>
                                        </p:tgtEl>
                                        <p:attrNameLst>
                                          <p:attrName>style.visibility</p:attrName>
                                        </p:attrNameLst>
                                      </p:cBhvr>
                                      <p:to>
                                        <p:strVal val="visible"/>
                                      </p:to>
                                    </p:set>
                                    <p:animEffect transition="in" filter="wipe(up)">
                                      <p:cBhvr>
                                        <p:cTn id="7" dur="500"/>
                                        <p:tgtEl>
                                          <p:spTgt spid="4025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2437"/>
                                        </p:tgtEl>
                                        <p:attrNameLst>
                                          <p:attrName>style.visibility</p:attrName>
                                        </p:attrNameLst>
                                      </p:cBhvr>
                                      <p:to>
                                        <p:strVal val="visible"/>
                                      </p:to>
                                    </p:set>
                                    <p:animEffect transition="in" filter="wipe(left)">
                                      <p:cBhvr>
                                        <p:cTn id="12" dur="500"/>
                                        <p:tgtEl>
                                          <p:spTgt spid="402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Oval 4">
            <a:extLst>
              <a:ext uri="{FF2B5EF4-FFF2-40B4-BE49-F238E27FC236}">
                <a16:creationId xmlns:a16="http://schemas.microsoft.com/office/drawing/2014/main" id="{F48C5A34-471C-F820-882E-1EDDDD242F87}"/>
              </a:ext>
            </a:extLst>
          </p:cNvPr>
          <p:cNvSpPr>
            <a:spLocks noChangeArrowheads="1"/>
          </p:cNvSpPr>
          <p:nvPr/>
        </p:nvSpPr>
        <p:spPr bwMode="auto">
          <a:xfrm>
            <a:off x="4427538" y="5121275"/>
            <a:ext cx="504825" cy="431800"/>
          </a:xfrm>
          <a:prstGeom prst="ellipse">
            <a:avLst/>
          </a:prstGeom>
          <a:solidFill>
            <a:srgbClr val="FFFFFF"/>
          </a:solidFill>
          <a:ln w="28575">
            <a:solidFill>
              <a:srgbClr val="CC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3461" name="Oval 5">
            <a:extLst>
              <a:ext uri="{FF2B5EF4-FFF2-40B4-BE49-F238E27FC236}">
                <a16:creationId xmlns:a16="http://schemas.microsoft.com/office/drawing/2014/main" id="{57B959ED-7696-387E-AAAE-B5DEC16EB409}"/>
              </a:ext>
            </a:extLst>
          </p:cNvPr>
          <p:cNvSpPr>
            <a:spLocks noChangeArrowheads="1"/>
          </p:cNvSpPr>
          <p:nvPr/>
        </p:nvSpPr>
        <p:spPr bwMode="auto">
          <a:xfrm>
            <a:off x="4500563" y="3932238"/>
            <a:ext cx="504825" cy="431800"/>
          </a:xfrm>
          <a:prstGeom prst="ellipse">
            <a:avLst/>
          </a:prstGeom>
          <a:solidFill>
            <a:srgbClr val="FFFFFF"/>
          </a:solidFill>
          <a:ln w="28575">
            <a:solidFill>
              <a:srgbClr val="CC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3462" name="Oval 6">
            <a:extLst>
              <a:ext uri="{FF2B5EF4-FFF2-40B4-BE49-F238E27FC236}">
                <a16:creationId xmlns:a16="http://schemas.microsoft.com/office/drawing/2014/main" id="{2AC05363-2E56-C514-EFE0-4591B686975C}"/>
              </a:ext>
            </a:extLst>
          </p:cNvPr>
          <p:cNvSpPr>
            <a:spLocks noChangeArrowheads="1"/>
          </p:cNvSpPr>
          <p:nvPr/>
        </p:nvSpPr>
        <p:spPr bwMode="auto">
          <a:xfrm>
            <a:off x="4500563" y="2779713"/>
            <a:ext cx="504825" cy="431800"/>
          </a:xfrm>
          <a:prstGeom prst="ellipse">
            <a:avLst/>
          </a:prstGeom>
          <a:solidFill>
            <a:srgbClr val="FFFFFF"/>
          </a:solidFill>
          <a:ln w="28575">
            <a:solidFill>
              <a:srgbClr val="CC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3463" name="Oval 7">
            <a:extLst>
              <a:ext uri="{FF2B5EF4-FFF2-40B4-BE49-F238E27FC236}">
                <a16:creationId xmlns:a16="http://schemas.microsoft.com/office/drawing/2014/main" id="{7E7DD890-4F04-26EF-1A6D-6BAA3C4A55F1}"/>
              </a:ext>
            </a:extLst>
          </p:cNvPr>
          <p:cNvSpPr>
            <a:spLocks noChangeArrowheads="1"/>
          </p:cNvSpPr>
          <p:nvPr/>
        </p:nvSpPr>
        <p:spPr bwMode="auto">
          <a:xfrm>
            <a:off x="4500563" y="1555750"/>
            <a:ext cx="504825" cy="431800"/>
          </a:xfrm>
          <a:prstGeom prst="ellipse">
            <a:avLst/>
          </a:prstGeom>
          <a:solidFill>
            <a:srgbClr val="FFFFFF"/>
          </a:solidFill>
          <a:ln w="28575">
            <a:solidFill>
              <a:srgbClr val="CC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4038" name="Rectangle 8">
            <a:extLst>
              <a:ext uri="{FF2B5EF4-FFF2-40B4-BE49-F238E27FC236}">
                <a16:creationId xmlns:a16="http://schemas.microsoft.com/office/drawing/2014/main" id="{9F1CFF75-5216-5FD8-B13E-FF71D0D6733C}"/>
              </a:ext>
            </a:extLst>
          </p:cNvPr>
          <p:cNvSpPr>
            <a:spLocks noChangeArrowheads="1"/>
          </p:cNvSpPr>
          <p:nvPr/>
        </p:nvSpPr>
        <p:spPr bwMode="auto">
          <a:xfrm>
            <a:off x="611188" y="476250"/>
            <a:ext cx="58324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chemeClr val="accent2"/>
                </a:solidFill>
                <a:latin typeface="Times New Roman" panose="02020603050405020304" pitchFamily="18" charset="0"/>
                <a:sym typeface="Symbol" panose="05050102010706020507" pitchFamily="18" charset="2"/>
              </a:rPr>
              <a:t>7.2.4</a:t>
            </a:r>
            <a:r>
              <a:rPr lang="en-US" altLang="zh-CN" sz="3200">
                <a:solidFill>
                  <a:schemeClr val="accent2"/>
                </a:solidFill>
                <a:latin typeface="Times New Roman" panose="02020603050405020304" pitchFamily="18" charset="0"/>
              </a:rPr>
              <a:t>  RAM</a:t>
            </a:r>
            <a:r>
              <a:rPr lang="zh-CN" altLang="en-US" sz="3200">
                <a:solidFill>
                  <a:schemeClr val="accent2"/>
                </a:solidFill>
                <a:latin typeface="Times New Roman" panose="02020603050405020304" pitchFamily="18" charset="0"/>
              </a:rPr>
              <a:t>存储容量的扩展</a:t>
            </a:r>
          </a:p>
        </p:txBody>
      </p:sp>
      <p:sp>
        <p:nvSpPr>
          <p:cNvPr id="403465" name="Text Box 9">
            <a:extLst>
              <a:ext uri="{FF2B5EF4-FFF2-40B4-BE49-F238E27FC236}">
                <a16:creationId xmlns:a16="http://schemas.microsoft.com/office/drawing/2014/main" id="{D9730193-1A56-FAEB-D30C-E9A5DA12B177}"/>
              </a:ext>
            </a:extLst>
          </p:cNvPr>
          <p:cNvSpPr txBox="1">
            <a:spLocks noChangeArrowheads="1"/>
          </p:cNvSpPr>
          <p:nvPr/>
        </p:nvSpPr>
        <p:spPr bwMode="auto">
          <a:xfrm>
            <a:off x="358775" y="1268413"/>
            <a:ext cx="9037638" cy="38417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pPr>
            <a:r>
              <a:rPr lang="en-US" altLang="zh-CN" sz="2400">
                <a:solidFill>
                  <a:srgbClr val="000066"/>
                </a:solidFill>
                <a:latin typeface="楷体_GB2312" pitchFamily="49" charset="-122"/>
                <a:ea typeface="楷体_GB2312" pitchFamily="49" charset="-122"/>
              </a:rPr>
              <a:t>2. </a:t>
            </a:r>
            <a:r>
              <a:rPr lang="zh-CN" altLang="en-US" sz="2400">
                <a:solidFill>
                  <a:srgbClr val="000066"/>
                </a:solidFill>
                <a:latin typeface="Times New Roman" panose="02020603050405020304" pitchFamily="18" charset="0"/>
                <a:ea typeface="楷体_GB2312" pitchFamily="49" charset="-122"/>
              </a:rPr>
              <a:t>字数的扩展</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用</a:t>
            </a:r>
            <a:r>
              <a:rPr lang="en-US" altLang="zh-CN" sz="2400">
                <a:solidFill>
                  <a:srgbClr val="000066"/>
                </a:solidFill>
                <a:latin typeface="Times New Roman" panose="02020603050405020304" pitchFamily="18" charset="0"/>
                <a:ea typeface="楷体_GB2312" pitchFamily="49" charset="-122"/>
              </a:rPr>
              <a:t>8K</a:t>
            </a:r>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lang="en-US" altLang="zh-CN" sz="2400">
                <a:solidFill>
                  <a:srgbClr val="000066"/>
                </a:solidFill>
                <a:latin typeface="Times New Roman" panose="02020603050405020304" pitchFamily="18" charset="0"/>
                <a:ea typeface="楷体_GB2312" pitchFamily="49" charset="-122"/>
              </a:rPr>
              <a:t>8</a:t>
            </a:r>
            <a:r>
              <a:rPr lang="zh-CN" altLang="en-US" sz="2400">
                <a:solidFill>
                  <a:srgbClr val="000066"/>
                </a:solidFill>
                <a:latin typeface="Times New Roman" panose="02020603050405020304" pitchFamily="18" charset="0"/>
                <a:ea typeface="楷体_GB2312" pitchFamily="49" charset="-122"/>
              </a:rPr>
              <a:t>位的芯片组成</a:t>
            </a:r>
            <a:r>
              <a:rPr lang="en-US" altLang="zh-CN" sz="2400">
                <a:solidFill>
                  <a:srgbClr val="000066"/>
                </a:solidFill>
                <a:latin typeface="Times New Roman" panose="02020603050405020304" pitchFamily="18" charset="0"/>
                <a:ea typeface="楷体_GB2312" pitchFamily="49" charset="-122"/>
              </a:rPr>
              <a:t>32K </a:t>
            </a:r>
            <a:r>
              <a:rPr lang="en-US" altLang="zh-CN">
                <a:solidFill>
                  <a:srgbClr val="000066"/>
                </a:solidFill>
                <a:sym typeface="Symbol" panose="05050102010706020507" pitchFamily="18" charset="2"/>
              </a:rPr>
              <a:t></a:t>
            </a:r>
            <a:r>
              <a:rPr lang="en-US" altLang="zh-CN"/>
              <a:t> </a:t>
            </a:r>
            <a:r>
              <a:rPr lang="en-US" altLang="zh-CN" sz="2400">
                <a:solidFill>
                  <a:srgbClr val="000066"/>
                </a:solidFill>
                <a:latin typeface="Times New Roman" panose="02020603050405020304" pitchFamily="18" charset="0"/>
                <a:ea typeface="楷体_GB2312" pitchFamily="49" charset="-122"/>
              </a:rPr>
              <a:t>8</a:t>
            </a:r>
            <a:r>
              <a:rPr lang="zh-CN" altLang="en-US" sz="2400">
                <a:solidFill>
                  <a:srgbClr val="000066"/>
                </a:solidFill>
                <a:latin typeface="Times New Roman" panose="02020603050405020304" pitchFamily="18" charset="0"/>
                <a:ea typeface="楷体_GB2312" pitchFamily="49" charset="-122"/>
              </a:rPr>
              <a:t>位的存储系统。</a:t>
            </a:r>
          </a:p>
        </p:txBody>
      </p:sp>
      <p:grpSp>
        <p:nvGrpSpPr>
          <p:cNvPr id="403466" name="Group 10">
            <a:extLst>
              <a:ext uri="{FF2B5EF4-FFF2-40B4-BE49-F238E27FC236}">
                <a16:creationId xmlns:a16="http://schemas.microsoft.com/office/drawing/2014/main" id="{D278226C-7ADC-6973-FE25-4F1C53224365}"/>
              </a:ext>
            </a:extLst>
          </p:cNvPr>
          <p:cNvGrpSpPr>
            <a:grpSpLocks/>
          </p:cNvGrpSpPr>
          <p:nvPr/>
        </p:nvGrpSpPr>
        <p:grpSpPr bwMode="auto">
          <a:xfrm>
            <a:off x="3779838" y="1701800"/>
            <a:ext cx="2232025" cy="969963"/>
            <a:chOff x="703" y="1480"/>
            <a:chExt cx="1479" cy="658"/>
          </a:xfrm>
        </p:grpSpPr>
        <p:sp>
          <p:nvSpPr>
            <p:cNvPr id="44110" name="Rectangle 11">
              <a:extLst>
                <a:ext uri="{FF2B5EF4-FFF2-40B4-BE49-F238E27FC236}">
                  <a16:creationId xmlns:a16="http://schemas.microsoft.com/office/drawing/2014/main" id="{28542FD8-8195-F900-639B-F3B1DE7A12A9}"/>
                </a:ext>
              </a:extLst>
            </p:cNvPr>
            <p:cNvSpPr>
              <a:spLocks noChangeArrowheads="1"/>
            </p:cNvSpPr>
            <p:nvPr/>
          </p:nvSpPr>
          <p:spPr bwMode="auto">
            <a:xfrm>
              <a:off x="952" y="1548"/>
              <a:ext cx="991" cy="59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4111" name="Rectangle 12">
              <a:extLst>
                <a:ext uri="{FF2B5EF4-FFF2-40B4-BE49-F238E27FC236}">
                  <a16:creationId xmlns:a16="http://schemas.microsoft.com/office/drawing/2014/main" id="{E7D7B06A-92A6-B5D1-9824-E9F30D2D96D5}"/>
                </a:ext>
              </a:extLst>
            </p:cNvPr>
            <p:cNvSpPr>
              <a:spLocks noChangeArrowheads="1"/>
            </p:cNvSpPr>
            <p:nvPr/>
          </p:nvSpPr>
          <p:spPr bwMode="auto">
            <a:xfrm>
              <a:off x="1224" y="1820"/>
              <a:ext cx="589"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a:solidFill>
                    <a:srgbClr val="000066"/>
                  </a:solidFill>
                  <a:latin typeface="Times New Roman" panose="02020603050405020304" pitchFamily="18" charset="0"/>
                  <a:ea typeface="楷体_GB2312" pitchFamily="49" charset="-122"/>
                </a:rPr>
                <a:t>RAM1</a:t>
              </a:r>
            </a:p>
          </p:txBody>
        </p:sp>
        <p:grpSp>
          <p:nvGrpSpPr>
            <p:cNvPr id="44112" name="Group 13">
              <a:extLst>
                <a:ext uri="{FF2B5EF4-FFF2-40B4-BE49-F238E27FC236}">
                  <a16:creationId xmlns:a16="http://schemas.microsoft.com/office/drawing/2014/main" id="{A3FA40FA-8E8E-8242-005D-ACF4CDA14F42}"/>
                </a:ext>
              </a:extLst>
            </p:cNvPr>
            <p:cNvGrpSpPr>
              <a:grpSpLocks/>
            </p:cNvGrpSpPr>
            <p:nvPr/>
          </p:nvGrpSpPr>
          <p:grpSpPr bwMode="auto">
            <a:xfrm>
              <a:off x="1725" y="1570"/>
              <a:ext cx="293" cy="530"/>
              <a:chOff x="2702" y="1110"/>
              <a:chExt cx="293" cy="530"/>
            </a:xfrm>
          </p:grpSpPr>
          <p:sp>
            <p:nvSpPr>
              <p:cNvPr id="44123" name="Rectangle 14">
                <a:extLst>
                  <a:ext uri="{FF2B5EF4-FFF2-40B4-BE49-F238E27FC236}">
                    <a16:creationId xmlns:a16="http://schemas.microsoft.com/office/drawing/2014/main" id="{4FB644AF-6912-5B62-6CFC-C155A445EB36}"/>
                  </a:ext>
                </a:extLst>
              </p:cNvPr>
              <p:cNvSpPr>
                <a:spLocks noChangeArrowheads="1"/>
              </p:cNvSpPr>
              <p:nvPr/>
            </p:nvSpPr>
            <p:spPr bwMode="auto">
              <a:xfrm>
                <a:off x="2702" y="1110"/>
                <a:ext cx="293" cy="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0</a:t>
                </a:r>
              </a:p>
              <a:p>
                <a:pPr eaLnBrk="1" hangingPunct="1">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7</a:t>
                </a:r>
              </a:p>
            </p:txBody>
          </p:sp>
          <p:sp>
            <p:nvSpPr>
              <p:cNvPr id="44124" name="Line 15">
                <a:extLst>
                  <a:ext uri="{FF2B5EF4-FFF2-40B4-BE49-F238E27FC236}">
                    <a16:creationId xmlns:a16="http://schemas.microsoft.com/office/drawing/2014/main" id="{F6034DA3-DE1A-789F-F03D-B924A4D78087}"/>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4113" name="Group 16">
              <a:extLst>
                <a:ext uri="{FF2B5EF4-FFF2-40B4-BE49-F238E27FC236}">
                  <a16:creationId xmlns:a16="http://schemas.microsoft.com/office/drawing/2014/main" id="{6AE4CBAF-BA4E-B110-5005-1CF942C47117}"/>
                </a:ext>
              </a:extLst>
            </p:cNvPr>
            <p:cNvGrpSpPr>
              <a:grpSpLocks/>
            </p:cNvGrpSpPr>
            <p:nvPr/>
          </p:nvGrpSpPr>
          <p:grpSpPr bwMode="auto">
            <a:xfrm>
              <a:off x="952" y="1571"/>
              <a:ext cx="293" cy="498"/>
              <a:chOff x="2702" y="1110"/>
              <a:chExt cx="293" cy="498"/>
            </a:xfrm>
          </p:grpSpPr>
          <p:sp>
            <p:nvSpPr>
              <p:cNvPr id="44121" name="Rectangle 17">
                <a:extLst>
                  <a:ext uri="{FF2B5EF4-FFF2-40B4-BE49-F238E27FC236}">
                    <a16:creationId xmlns:a16="http://schemas.microsoft.com/office/drawing/2014/main" id="{A034BE14-8D73-CD11-67B2-58074C77D43D}"/>
                  </a:ext>
                </a:extLst>
              </p:cNvPr>
              <p:cNvSpPr>
                <a:spLocks noChangeArrowheads="1"/>
              </p:cNvSpPr>
              <p:nvPr/>
            </p:nvSpPr>
            <p:spPr bwMode="auto">
              <a:xfrm>
                <a:off x="2702" y="1110"/>
                <a:ext cx="293"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a:solidFill>
                      <a:srgbClr val="000066"/>
                    </a:solidFill>
                    <a:latin typeface="楷体_GB2312" pitchFamily="49" charset="-122"/>
                    <a:ea typeface="楷体_GB2312" pitchFamily="49" charset="-122"/>
                  </a:rPr>
                  <a:t>A</a:t>
                </a:r>
                <a:r>
                  <a:rPr kumimoji="1" lang="en-US" altLang="zh-CN" baseline="-25000">
                    <a:solidFill>
                      <a:srgbClr val="000066"/>
                    </a:solidFill>
                    <a:latin typeface="楷体_GB2312" pitchFamily="49" charset="-122"/>
                    <a:ea typeface="楷体_GB2312" pitchFamily="49" charset="-122"/>
                  </a:rPr>
                  <a:t>0</a:t>
                </a:r>
              </a:p>
              <a:p>
                <a:pPr eaLnBrk="1" hangingPunct="1">
                  <a:spcBef>
                    <a:spcPct val="50000"/>
                  </a:spcBef>
                </a:pPr>
                <a:r>
                  <a:rPr kumimoji="1" lang="en-US" altLang="zh-CN" sz="1600">
                    <a:solidFill>
                      <a:srgbClr val="000066"/>
                    </a:solidFill>
                    <a:latin typeface="楷体_GB2312" pitchFamily="49" charset="-122"/>
                    <a:ea typeface="楷体_GB2312" pitchFamily="49" charset="-122"/>
                  </a:rPr>
                  <a:t>A</a:t>
                </a:r>
                <a:r>
                  <a:rPr kumimoji="1" lang="en-US" altLang="zh-CN" sz="1600" baseline="-25000">
                    <a:solidFill>
                      <a:srgbClr val="000066"/>
                    </a:solidFill>
                    <a:latin typeface="楷体_GB2312" pitchFamily="49" charset="-122"/>
                    <a:ea typeface="楷体_GB2312" pitchFamily="49" charset="-122"/>
                  </a:rPr>
                  <a:t>12</a:t>
                </a:r>
              </a:p>
            </p:txBody>
          </p:sp>
          <p:sp>
            <p:nvSpPr>
              <p:cNvPr id="44122" name="Line 18">
                <a:extLst>
                  <a:ext uri="{FF2B5EF4-FFF2-40B4-BE49-F238E27FC236}">
                    <a16:creationId xmlns:a16="http://schemas.microsoft.com/office/drawing/2014/main" id="{D20C476C-E494-E09E-4700-99F1843CBC20}"/>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4114" name="Line 19">
              <a:extLst>
                <a:ext uri="{FF2B5EF4-FFF2-40B4-BE49-F238E27FC236}">
                  <a16:creationId xmlns:a16="http://schemas.microsoft.com/office/drawing/2014/main" id="{88D64C04-8DA4-73C3-CC4D-6F3D1685CC2C}"/>
                </a:ext>
              </a:extLst>
            </p:cNvPr>
            <p:cNvSpPr>
              <a:spLocks noChangeShapeType="1"/>
            </p:cNvSpPr>
            <p:nvPr/>
          </p:nvSpPr>
          <p:spPr bwMode="auto">
            <a:xfrm>
              <a:off x="1928" y="1798"/>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115" name="Line 20">
              <a:extLst>
                <a:ext uri="{FF2B5EF4-FFF2-40B4-BE49-F238E27FC236}">
                  <a16:creationId xmlns:a16="http://schemas.microsoft.com/office/drawing/2014/main" id="{B276DE0F-AEFE-FE4E-43D7-11BAD121BE82}"/>
                </a:ext>
              </a:extLst>
            </p:cNvPr>
            <p:cNvSpPr>
              <a:spLocks noChangeShapeType="1"/>
            </p:cNvSpPr>
            <p:nvPr/>
          </p:nvSpPr>
          <p:spPr bwMode="auto">
            <a:xfrm>
              <a:off x="703" y="1866"/>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116" name="Line 21">
              <a:extLst>
                <a:ext uri="{FF2B5EF4-FFF2-40B4-BE49-F238E27FC236}">
                  <a16:creationId xmlns:a16="http://schemas.microsoft.com/office/drawing/2014/main" id="{2E4BF295-41C2-E8B3-20E4-429D0B308836}"/>
                </a:ext>
              </a:extLst>
            </p:cNvPr>
            <p:cNvSpPr>
              <a:spLocks noChangeShapeType="1"/>
            </p:cNvSpPr>
            <p:nvPr/>
          </p:nvSpPr>
          <p:spPr bwMode="auto">
            <a:xfrm>
              <a:off x="2041" y="1730"/>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117" name="Line 22">
              <a:extLst>
                <a:ext uri="{FF2B5EF4-FFF2-40B4-BE49-F238E27FC236}">
                  <a16:creationId xmlns:a16="http://schemas.microsoft.com/office/drawing/2014/main" id="{FF348ADE-3C77-7124-8B00-41B12EA1479E}"/>
                </a:ext>
              </a:extLst>
            </p:cNvPr>
            <p:cNvSpPr>
              <a:spLocks noChangeShapeType="1"/>
            </p:cNvSpPr>
            <p:nvPr/>
          </p:nvSpPr>
          <p:spPr bwMode="auto">
            <a:xfrm>
              <a:off x="794" y="1798"/>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118" name="Rectangle 23">
              <a:extLst>
                <a:ext uri="{FF2B5EF4-FFF2-40B4-BE49-F238E27FC236}">
                  <a16:creationId xmlns:a16="http://schemas.microsoft.com/office/drawing/2014/main" id="{2B87D437-6058-708C-6B1B-0E9294355479}"/>
                </a:ext>
              </a:extLst>
            </p:cNvPr>
            <p:cNvSpPr>
              <a:spLocks noChangeArrowheads="1"/>
            </p:cNvSpPr>
            <p:nvPr/>
          </p:nvSpPr>
          <p:spPr bwMode="auto">
            <a:xfrm>
              <a:off x="1180" y="1548"/>
              <a:ext cx="354"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000066"/>
                  </a:solidFill>
                  <a:latin typeface="Times New Roman" panose="02020603050405020304" pitchFamily="18" charset="0"/>
                  <a:ea typeface="楷体_GB2312" pitchFamily="49" charset="-122"/>
                </a:rPr>
                <a:t>CE</a:t>
              </a:r>
              <a:r>
                <a:rPr kumimoji="1" lang="en-US" altLang="zh-CN" sz="1600" baseline="-25000">
                  <a:solidFill>
                    <a:srgbClr val="000066"/>
                  </a:solidFill>
                  <a:latin typeface="Times New Roman" panose="02020603050405020304" pitchFamily="18" charset="0"/>
                  <a:ea typeface="楷体_GB2312" pitchFamily="49" charset="-122"/>
                </a:rPr>
                <a:t>1</a:t>
              </a:r>
            </a:p>
          </p:txBody>
        </p:sp>
        <p:sp>
          <p:nvSpPr>
            <p:cNvPr id="44119" name="Line 24">
              <a:extLst>
                <a:ext uri="{FF2B5EF4-FFF2-40B4-BE49-F238E27FC236}">
                  <a16:creationId xmlns:a16="http://schemas.microsoft.com/office/drawing/2014/main" id="{54D4AF3D-3D8B-A2C7-B611-85F1225E07ED}"/>
                </a:ext>
              </a:extLst>
            </p:cNvPr>
            <p:cNvSpPr>
              <a:spLocks noChangeShapeType="1"/>
            </p:cNvSpPr>
            <p:nvPr/>
          </p:nvSpPr>
          <p:spPr bwMode="auto">
            <a:xfrm>
              <a:off x="1246" y="1587"/>
              <a:ext cx="16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20" name="Oval 25">
              <a:extLst>
                <a:ext uri="{FF2B5EF4-FFF2-40B4-BE49-F238E27FC236}">
                  <a16:creationId xmlns:a16="http://schemas.microsoft.com/office/drawing/2014/main" id="{0AA7D799-FA34-EFD6-DFC8-6F4302D9F361}"/>
                </a:ext>
              </a:extLst>
            </p:cNvPr>
            <p:cNvSpPr>
              <a:spLocks noChangeArrowheads="1"/>
            </p:cNvSpPr>
            <p:nvPr/>
          </p:nvSpPr>
          <p:spPr bwMode="auto">
            <a:xfrm>
              <a:off x="1247" y="1480"/>
              <a:ext cx="91" cy="68"/>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03482" name="Rectangle 26">
            <a:extLst>
              <a:ext uri="{FF2B5EF4-FFF2-40B4-BE49-F238E27FC236}">
                <a16:creationId xmlns:a16="http://schemas.microsoft.com/office/drawing/2014/main" id="{EC723634-1ACC-E326-9957-660815E0A7CE}"/>
              </a:ext>
            </a:extLst>
          </p:cNvPr>
          <p:cNvSpPr>
            <a:spLocks noChangeArrowheads="1"/>
          </p:cNvSpPr>
          <p:nvPr/>
        </p:nvSpPr>
        <p:spPr bwMode="auto">
          <a:xfrm>
            <a:off x="1116013" y="2719388"/>
            <a:ext cx="1411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芯片数</a:t>
            </a:r>
            <a:r>
              <a:rPr lang="en-US" altLang="zh-CN" sz="2400">
                <a:solidFill>
                  <a:srgbClr val="000066"/>
                </a:solidFill>
                <a:latin typeface="楷体_GB2312" pitchFamily="49" charset="-122"/>
                <a:ea typeface="楷体_GB2312" pitchFamily="49" charset="-122"/>
              </a:rPr>
              <a:t>=4</a:t>
            </a:r>
          </a:p>
        </p:txBody>
      </p:sp>
      <p:sp>
        <p:nvSpPr>
          <p:cNvPr id="403483" name="Line 27">
            <a:extLst>
              <a:ext uri="{FF2B5EF4-FFF2-40B4-BE49-F238E27FC236}">
                <a16:creationId xmlns:a16="http://schemas.microsoft.com/office/drawing/2014/main" id="{0F750FBD-7A64-42FB-A8CF-558D488F404F}"/>
              </a:ext>
            </a:extLst>
          </p:cNvPr>
          <p:cNvSpPr>
            <a:spLocks noChangeShapeType="1"/>
          </p:cNvSpPr>
          <p:nvPr/>
        </p:nvSpPr>
        <p:spPr bwMode="auto">
          <a:xfrm>
            <a:off x="5867400" y="1773238"/>
            <a:ext cx="0" cy="453548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03484" name="Group 28">
            <a:extLst>
              <a:ext uri="{FF2B5EF4-FFF2-40B4-BE49-F238E27FC236}">
                <a16:creationId xmlns:a16="http://schemas.microsoft.com/office/drawing/2014/main" id="{23758864-BA5E-656D-846C-ED6DFD05C693}"/>
              </a:ext>
            </a:extLst>
          </p:cNvPr>
          <p:cNvGrpSpPr>
            <a:grpSpLocks/>
          </p:cNvGrpSpPr>
          <p:nvPr/>
        </p:nvGrpSpPr>
        <p:grpSpPr bwMode="auto">
          <a:xfrm>
            <a:off x="3779838" y="2925763"/>
            <a:ext cx="2197100" cy="936625"/>
            <a:chOff x="703" y="1480"/>
            <a:chExt cx="1479" cy="658"/>
          </a:xfrm>
        </p:grpSpPr>
        <p:sp>
          <p:nvSpPr>
            <p:cNvPr id="44095" name="Rectangle 29">
              <a:extLst>
                <a:ext uri="{FF2B5EF4-FFF2-40B4-BE49-F238E27FC236}">
                  <a16:creationId xmlns:a16="http://schemas.microsoft.com/office/drawing/2014/main" id="{570902CB-2BDF-EFC6-2567-B0920302AFFB}"/>
                </a:ext>
              </a:extLst>
            </p:cNvPr>
            <p:cNvSpPr>
              <a:spLocks noChangeArrowheads="1"/>
            </p:cNvSpPr>
            <p:nvPr/>
          </p:nvSpPr>
          <p:spPr bwMode="auto">
            <a:xfrm>
              <a:off x="952" y="1548"/>
              <a:ext cx="991" cy="59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4096" name="Rectangle 30">
              <a:extLst>
                <a:ext uri="{FF2B5EF4-FFF2-40B4-BE49-F238E27FC236}">
                  <a16:creationId xmlns:a16="http://schemas.microsoft.com/office/drawing/2014/main" id="{5A6618C2-687F-2FF1-4ED0-F51D52007A2E}"/>
                </a:ext>
              </a:extLst>
            </p:cNvPr>
            <p:cNvSpPr>
              <a:spLocks noChangeArrowheads="1"/>
            </p:cNvSpPr>
            <p:nvPr/>
          </p:nvSpPr>
          <p:spPr bwMode="auto">
            <a:xfrm>
              <a:off x="1223" y="1820"/>
              <a:ext cx="590"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a:solidFill>
                    <a:srgbClr val="000066"/>
                  </a:solidFill>
                  <a:latin typeface="Times New Roman" panose="02020603050405020304" pitchFamily="18" charset="0"/>
                  <a:ea typeface="楷体_GB2312" pitchFamily="49" charset="-122"/>
                </a:rPr>
                <a:t>RAM1</a:t>
              </a:r>
            </a:p>
          </p:txBody>
        </p:sp>
        <p:grpSp>
          <p:nvGrpSpPr>
            <p:cNvPr id="44097" name="Group 31">
              <a:extLst>
                <a:ext uri="{FF2B5EF4-FFF2-40B4-BE49-F238E27FC236}">
                  <a16:creationId xmlns:a16="http://schemas.microsoft.com/office/drawing/2014/main" id="{442822BA-CDE0-E514-2F24-B241A8F7A5CD}"/>
                </a:ext>
              </a:extLst>
            </p:cNvPr>
            <p:cNvGrpSpPr>
              <a:grpSpLocks/>
            </p:cNvGrpSpPr>
            <p:nvPr/>
          </p:nvGrpSpPr>
          <p:grpSpPr bwMode="auto">
            <a:xfrm>
              <a:off x="1725" y="1570"/>
              <a:ext cx="293" cy="548"/>
              <a:chOff x="2702" y="1110"/>
              <a:chExt cx="293" cy="548"/>
            </a:xfrm>
          </p:grpSpPr>
          <p:sp>
            <p:nvSpPr>
              <p:cNvPr id="44108" name="Rectangle 32">
                <a:extLst>
                  <a:ext uri="{FF2B5EF4-FFF2-40B4-BE49-F238E27FC236}">
                    <a16:creationId xmlns:a16="http://schemas.microsoft.com/office/drawing/2014/main" id="{5B1C8E5E-D6B2-630B-FA73-F136AB29ECCF}"/>
                  </a:ext>
                </a:extLst>
              </p:cNvPr>
              <p:cNvSpPr>
                <a:spLocks noChangeArrowheads="1"/>
              </p:cNvSpPr>
              <p:nvPr/>
            </p:nvSpPr>
            <p:spPr bwMode="auto">
              <a:xfrm>
                <a:off x="2702" y="1110"/>
                <a:ext cx="293"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0</a:t>
                </a:r>
              </a:p>
              <a:p>
                <a:pPr eaLnBrk="1" hangingPunct="1">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7</a:t>
                </a:r>
              </a:p>
            </p:txBody>
          </p:sp>
          <p:sp>
            <p:nvSpPr>
              <p:cNvPr id="44109" name="Line 33">
                <a:extLst>
                  <a:ext uri="{FF2B5EF4-FFF2-40B4-BE49-F238E27FC236}">
                    <a16:creationId xmlns:a16="http://schemas.microsoft.com/office/drawing/2014/main" id="{286A53A0-EEF9-E8FF-DB92-E19B4414348D}"/>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4098" name="Group 34">
              <a:extLst>
                <a:ext uri="{FF2B5EF4-FFF2-40B4-BE49-F238E27FC236}">
                  <a16:creationId xmlns:a16="http://schemas.microsoft.com/office/drawing/2014/main" id="{455E43DF-093E-FB86-9B22-26021900AB38}"/>
                </a:ext>
              </a:extLst>
            </p:cNvPr>
            <p:cNvGrpSpPr>
              <a:grpSpLocks/>
            </p:cNvGrpSpPr>
            <p:nvPr/>
          </p:nvGrpSpPr>
          <p:grpSpPr bwMode="auto">
            <a:xfrm>
              <a:off x="952" y="1571"/>
              <a:ext cx="293" cy="516"/>
              <a:chOff x="2702" y="1110"/>
              <a:chExt cx="293" cy="516"/>
            </a:xfrm>
          </p:grpSpPr>
          <p:sp>
            <p:nvSpPr>
              <p:cNvPr id="44106" name="Rectangle 35">
                <a:extLst>
                  <a:ext uri="{FF2B5EF4-FFF2-40B4-BE49-F238E27FC236}">
                    <a16:creationId xmlns:a16="http://schemas.microsoft.com/office/drawing/2014/main" id="{DE390307-79B2-9CAA-7331-754A64766F26}"/>
                  </a:ext>
                </a:extLst>
              </p:cNvPr>
              <p:cNvSpPr>
                <a:spLocks noChangeArrowheads="1"/>
              </p:cNvSpPr>
              <p:nvPr/>
            </p:nvSpPr>
            <p:spPr bwMode="auto">
              <a:xfrm>
                <a:off x="2702" y="1110"/>
                <a:ext cx="293"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a:solidFill>
                      <a:srgbClr val="000066"/>
                    </a:solidFill>
                    <a:latin typeface="楷体_GB2312" pitchFamily="49" charset="-122"/>
                    <a:ea typeface="楷体_GB2312" pitchFamily="49" charset="-122"/>
                  </a:rPr>
                  <a:t>A</a:t>
                </a:r>
                <a:r>
                  <a:rPr kumimoji="1" lang="en-US" altLang="zh-CN" baseline="-25000">
                    <a:solidFill>
                      <a:srgbClr val="000066"/>
                    </a:solidFill>
                    <a:latin typeface="楷体_GB2312" pitchFamily="49" charset="-122"/>
                    <a:ea typeface="楷体_GB2312" pitchFamily="49" charset="-122"/>
                  </a:rPr>
                  <a:t>0</a:t>
                </a:r>
              </a:p>
              <a:p>
                <a:pPr eaLnBrk="1" hangingPunct="1">
                  <a:spcBef>
                    <a:spcPct val="50000"/>
                  </a:spcBef>
                </a:pPr>
                <a:r>
                  <a:rPr kumimoji="1" lang="en-US" altLang="zh-CN" sz="1600">
                    <a:solidFill>
                      <a:srgbClr val="000066"/>
                    </a:solidFill>
                    <a:latin typeface="楷体_GB2312" pitchFamily="49" charset="-122"/>
                    <a:ea typeface="楷体_GB2312" pitchFamily="49" charset="-122"/>
                  </a:rPr>
                  <a:t>A</a:t>
                </a:r>
                <a:r>
                  <a:rPr kumimoji="1" lang="en-US" altLang="zh-CN" sz="1600" baseline="-25000">
                    <a:solidFill>
                      <a:srgbClr val="000066"/>
                    </a:solidFill>
                    <a:latin typeface="楷体_GB2312" pitchFamily="49" charset="-122"/>
                    <a:ea typeface="楷体_GB2312" pitchFamily="49" charset="-122"/>
                  </a:rPr>
                  <a:t>12</a:t>
                </a:r>
              </a:p>
            </p:txBody>
          </p:sp>
          <p:sp>
            <p:nvSpPr>
              <p:cNvPr id="44107" name="Line 36">
                <a:extLst>
                  <a:ext uri="{FF2B5EF4-FFF2-40B4-BE49-F238E27FC236}">
                    <a16:creationId xmlns:a16="http://schemas.microsoft.com/office/drawing/2014/main" id="{4D960EBF-5480-1A33-E78D-3A49849508B1}"/>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4099" name="Line 37">
              <a:extLst>
                <a:ext uri="{FF2B5EF4-FFF2-40B4-BE49-F238E27FC236}">
                  <a16:creationId xmlns:a16="http://schemas.microsoft.com/office/drawing/2014/main" id="{F544A2BE-4387-D8AC-FA51-0C2BC68BFC19}"/>
                </a:ext>
              </a:extLst>
            </p:cNvPr>
            <p:cNvSpPr>
              <a:spLocks noChangeShapeType="1"/>
            </p:cNvSpPr>
            <p:nvPr/>
          </p:nvSpPr>
          <p:spPr bwMode="auto">
            <a:xfrm>
              <a:off x="1928" y="1798"/>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100" name="Line 38">
              <a:extLst>
                <a:ext uri="{FF2B5EF4-FFF2-40B4-BE49-F238E27FC236}">
                  <a16:creationId xmlns:a16="http://schemas.microsoft.com/office/drawing/2014/main" id="{E2CBF412-0787-54C1-6B59-33A16802A56C}"/>
                </a:ext>
              </a:extLst>
            </p:cNvPr>
            <p:cNvSpPr>
              <a:spLocks noChangeShapeType="1"/>
            </p:cNvSpPr>
            <p:nvPr/>
          </p:nvSpPr>
          <p:spPr bwMode="auto">
            <a:xfrm>
              <a:off x="703" y="1866"/>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101" name="Line 39">
              <a:extLst>
                <a:ext uri="{FF2B5EF4-FFF2-40B4-BE49-F238E27FC236}">
                  <a16:creationId xmlns:a16="http://schemas.microsoft.com/office/drawing/2014/main" id="{90947835-120C-61BC-DF2B-AC78FB8D252C}"/>
                </a:ext>
              </a:extLst>
            </p:cNvPr>
            <p:cNvSpPr>
              <a:spLocks noChangeShapeType="1"/>
            </p:cNvSpPr>
            <p:nvPr/>
          </p:nvSpPr>
          <p:spPr bwMode="auto">
            <a:xfrm>
              <a:off x="2041" y="1730"/>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102" name="Line 40">
              <a:extLst>
                <a:ext uri="{FF2B5EF4-FFF2-40B4-BE49-F238E27FC236}">
                  <a16:creationId xmlns:a16="http://schemas.microsoft.com/office/drawing/2014/main" id="{72526620-7691-03A1-C53E-FCA3DF0C6071}"/>
                </a:ext>
              </a:extLst>
            </p:cNvPr>
            <p:cNvSpPr>
              <a:spLocks noChangeShapeType="1"/>
            </p:cNvSpPr>
            <p:nvPr/>
          </p:nvSpPr>
          <p:spPr bwMode="auto">
            <a:xfrm>
              <a:off x="794" y="1798"/>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103" name="Rectangle 41">
              <a:extLst>
                <a:ext uri="{FF2B5EF4-FFF2-40B4-BE49-F238E27FC236}">
                  <a16:creationId xmlns:a16="http://schemas.microsoft.com/office/drawing/2014/main" id="{8CAC513D-6D5B-7E15-98EB-9EF063E37445}"/>
                </a:ext>
              </a:extLst>
            </p:cNvPr>
            <p:cNvSpPr>
              <a:spLocks noChangeArrowheads="1"/>
            </p:cNvSpPr>
            <p:nvPr/>
          </p:nvSpPr>
          <p:spPr bwMode="auto">
            <a:xfrm>
              <a:off x="1180" y="1548"/>
              <a:ext cx="360"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000066"/>
                  </a:solidFill>
                  <a:latin typeface="Times New Roman" panose="02020603050405020304" pitchFamily="18" charset="0"/>
                  <a:ea typeface="楷体_GB2312" pitchFamily="49" charset="-122"/>
                </a:rPr>
                <a:t>CE</a:t>
              </a:r>
              <a:r>
                <a:rPr kumimoji="1" lang="en-US" altLang="zh-CN" sz="1600" baseline="-25000">
                  <a:solidFill>
                    <a:srgbClr val="000066"/>
                  </a:solidFill>
                  <a:latin typeface="Times New Roman" panose="02020603050405020304" pitchFamily="18" charset="0"/>
                  <a:ea typeface="楷体_GB2312" pitchFamily="49" charset="-122"/>
                </a:rPr>
                <a:t>1</a:t>
              </a:r>
            </a:p>
          </p:txBody>
        </p:sp>
        <p:sp>
          <p:nvSpPr>
            <p:cNvPr id="44104" name="Line 42">
              <a:extLst>
                <a:ext uri="{FF2B5EF4-FFF2-40B4-BE49-F238E27FC236}">
                  <a16:creationId xmlns:a16="http://schemas.microsoft.com/office/drawing/2014/main" id="{60A23F7E-C861-85A7-2E13-DC8676689EDB}"/>
                </a:ext>
              </a:extLst>
            </p:cNvPr>
            <p:cNvSpPr>
              <a:spLocks noChangeShapeType="1"/>
            </p:cNvSpPr>
            <p:nvPr/>
          </p:nvSpPr>
          <p:spPr bwMode="auto">
            <a:xfrm>
              <a:off x="1246" y="1587"/>
              <a:ext cx="16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5" name="Oval 43">
              <a:extLst>
                <a:ext uri="{FF2B5EF4-FFF2-40B4-BE49-F238E27FC236}">
                  <a16:creationId xmlns:a16="http://schemas.microsoft.com/office/drawing/2014/main" id="{C4367FA2-A89F-CF78-DBFB-7B390059A3BD}"/>
                </a:ext>
              </a:extLst>
            </p:cNvPr>
            <p:cNvSpPr>
              <a:spLocks noChangeArrowheads="1"/>
            </p:cNvSpPr>
            <p:nvPr/>
          </p:nvSpPr>
          <p:spPr bwMode="auto">
            <a:xfrm>
              <a:off x="1247" y="1480"/>
              <a:ext cx="91" cy="68"/>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03500" name="Group 44">
            <a:extLst>
              <a:ext uri="{FF2B5EF4-FFF2-40B4-BE49-F238E27FC236}">
                <a16:creationId xmlns:a16="http://schemas.microsoft.com/office/drawing/2014/main" id="{1359D517-EF5F-3CAA-FBB2-DD3788F045A0}"/>
              </a:ext>
            </a:extLst>
          </p:cNvPr>
          <p:cNvGrpSpPr>
            <a:grpSpLocks/>
          </p:cNvGrpSpPr>
          <p:nvPr/>
        </p:nvGrpSpPr>
        <p:grpSpPr bwMode="auto">
          <a:xfrm>
            <a:off x="3708400" y="4149725"/>
            <a:ext cx="2303463" cy="936625"/>
            <a:chOff x="703" y="1480"/>
            <a:chExt cx="1479" cy="658"/>
          </a:xfrm>
        </p:grpSpPr>
        <p:sp>
          <p:nvSpPr>
            <p:cNvPr id="44080" name="Rectangle 45">
              <a:extLst>
                <a:ext uri="{FF2B5EF4-FFF2-40B4-BE49-F238E27FC236}">
                  <a16:creationId xmlns:a16="http://schemas.microsoft.com/office/drawing/2014/main" id="{4BAE8A4E-53DA-E735-950D-CA286B039177}"/>
                </a:ext>
              </a:extLst>
            </p:cNvPr>
            <p:cNvSpPr>
              <a:spLocks noChangeArrowheads="1"/>
            </p:cNvSpPr>
            <p:nvPr/>
          </p:nvSpPr>
          <p:spPr bwMode="auto">
            <a:xfrm>
              <a:off x="952" y="1548"/>
              <a:ext cx="991" cy="59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4081" name="Rectangle 46">
              <a:extLst>
                <a:ext uri="{FF2B5EF4-FFF2-40B4-BE49-F238E27FC236}">
                  <a16:creationId xmlns:a16="http://schemas.microsoft.com/office/drawing/2014/main" id="{FF7E0D16-3F6D-899B-C82D-AF5892782A78}"/>
                </a:ext>
              </a:extLst>
            </p:cNvPr>
            <p:cNvSpPr>
              <a:spLocks noChangeArrowheads="1"/>
            </p:cNvSpPr>
            <p:nvPr/>
          </p:nvSpPr>
          <p:spPr bwMode="auto">
            <a:xfrm>
              <a:off x="1224" y="1820"/>
              <a:ext cx="5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a:solidFill>
                    <a:srgbClr val="000066"/>
                  </a:solidFill>
                  <a:latin typeface="Times New Roman" panose="02020603050405020304" pitchFamily="18" charset="0"/>
                  <a:ea typeface="楷体_GB2312" pitchFamily="49" charset="-122"/>
                </a:rPr>
                <a:t>RAM1</a:t>
              </a:r>
            </a:p>
          </p:txBody>
        </p:sp>
        <p:grpSp>
          <p:nvGrpSpPr>
            <p:cNvPr id="44082" name="Group 47">
              <a:extLst>
                <a:ext uri="{FF2B5EF4-FFF2-40B4-BE49-F238E27FC236}">
                  <a16:creationId xmlns:a16="http://schemas.microsoft.com/office/drawing/2014/main" id="{86BC2298-376D-19DC-4736-DCA316E04C9D}"/>
                </a:ext>
              </a:extLst>
            </p:cNvPr>
            <p:cNvGrpSpPr>
              <a:grpSpLocks/>
            </p:cNvGrpSpPr>
            <p:nvPr/>
          </p:nvGrpSpPr>
          <p:grpSpPr bwMode="auto">
            <a:xfrm>
              <a:off x="1725" y="1570"/>
              <a:ext cx="293" cy="548"/>
              <a:chOff x="2702" y="1110"/>
              <a:chExt cx="293" cy="548"/>
            </a:xfrm>
          </p:grpSpPr>
          <p:sp>
            <p:nvSpPr>
              <p:cNvPr id="44093" name="Rectangle 48">
                <a:extLst>
                  <a:ext uri="{FF2B5EF4-FFF2-40B4-BE49-F238E27FC236}">
                    <a16:creationId xmlns:a16="http://schemas.microsoft.com/office/drawing/2014/main" id="{06D99CB0-4564-E263-703E-B1077BDE174B}"/>
                  </a:ext>
                </a:extLst>
              </p:cNvPr>
              <p:cNvSpPr>
                <a:spLocks noChangeArrowheads="1"/>
              </p:cNvSpPr>
              <p:nvPr/>
            </p:nvSpPr>
            <p:spPr bwMode="auto">
              <a:xfrm>
                <a:off x="2702" y="1110"/>
                <a:ext cx="293"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0</a:t>
                </a:r>
              </a:p>
              <a:p>
                <a:pPr eaLnBrk="1" hangingPunct="1">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7</a:t>
                </a:r>
              </a:p>
            </p:txBody>
          </p:sp>
          <p:sp>
            <p:nvSpPr>
              <p:cNvPr id="44094" name="Line 49">
                <a:extLst>
                  <a:ext uri="{FF2B5EF4-FFF2-40B4-BE49-F238E27FC236}">
                    <a16:creationId xmlns:a16="http://schemas.microsoft.com/office/drawing/2014/main" id="{1A81AA68-14FA-290C-7095-DB2E9C5A748C}"/>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4083" name="Group 50">
              <a:extLst>
                <a:ext uri="{FF2B5EF4-FFF2-40B4-BE49-F238E27FC236}">
                  <a16:creationId xmlns:a16="http://schemas.microsoft.com/office/drawing/2014/main" id="{8DB7D420-1A8F-FEF0-CB6E-995836A3FDBD}"/>
                </a:ext>
              </a:extLst>
            </p:cNvPr>
            <p:cNvGrpSpPr>
              <a:grpSpLocks/>
            </p:cNvGrpSpPr>
            <p:nvPr/>
          </p:nvGrpSpPr>
          <p:grpSpPr bwMode="auto">
            <a:xfrm>
              <a:off x="952" y="1571"/>
              <a:ext cx="293" cy="516"/>
              <a:chOff x="2702" y="1110"/>
              <a:chExt cx="293" cy="516"/>
            </a:xfrm>
          </p:grpSpPr>
          <p:sp>
            <p:nvSpPr>
              <p:cNvPr id="44091" name="Rectangle 51">
                <a:extLst>
                  <a:ext uri="{FF2B5EF4-FFF2-40B4-BE49-F238E27FC236}">
                    <a16:creationId xmlns:a16="http://schemas.microsoft.com/office/drawing/2014/main" id="{4F570833-4AA1-939E-1400-C561F6E73259}"/>
                  </a:ext>
                </a:extLst>
              </p:cNvPr>
              <p:cNvSpPr>
                <a:spLocks noChangeArrowheads="1"/>
              </p:cNvSpPr>
              <p:nvPr/>
            </p:nvSpPr>
            <p:spPr bwMode="auto">
              <a:xfrm>
                <a:off x="2702" y="1110"/>
                <a:ext cx="293"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a:solidFill>
                      <a:srgbClr val="000066"/>
                    </a:solidFill>
                    <a:latin typeface="楷体_GB2312" pitchFamily="49" charset="-122"/>
                    <a:ea typeface="楷体_GB2312" pitchFamily="49" charset="-122"/>
                  </a:rPr>
                  <a:t>A</a:t>
                </a:r>
                <a:r>
                  <a:rPr kumimoji="1" lang="en-US" altLang="zh-CN" baseline="-25000">
                    <a:solidFill>
                      <a:srgbClr val="000066"/>
                    </a:solidFill>
                    <a:latin typeface="楷体_GB2312" pitchFamily="49" charset="-122"/>
                    <a:ea typeface="楷体_GB2312" pitchFamily="49" charset="-122"/>
                  </a:rPr>
                  <a:t>0</a:t>
                </a:r>
              </a:p>
              <a:p>
                <a:pPr eaLnBrk="1" hangingPunct="1">
                  <a:spcBef>
                    <a:spcPct val="50000"/>
                  </a:spcBef>
                </a:pPr>
                <a:r>
                  <a:rPr kumimoji="1" lang="en-US" altLang="zh-CN" sz="1600">
                    <a:solidFill>
                      <a:srgbClr val="000066"/>
                    </a:solidFill>
                    <a:latin typeface="楷体_GB2312" pitchFamily="49" charset="-122"/>
                    <a:ea typeface="楷体_GB2312" pitchFamily="49" charset="-122"/>
                  </a:rPr>
                  <a:t>A</a:t>
                </a:r>
                <a:r>
                  <a:rPr kumimoji="1" lang="en-US" altLang="zh-CN" sz="1600" baseline="-25000">
                    <a:solidFill>
                      <a:srgbClr val="000066"/>
                    </a:solidFill>
                    <a:latin typeface="楷体_GB2312" pitchFamily="49" charset="-122"/>
                    <a:ea typeface="楷体_GB2312" pitchFamily="49" charset="-122"/>
                  </a:rPr>
                  <a:t>12</a:t>
                </a:r>
              </a:p>
            </p:txBody>
          </p:sp>
          <p:sp>
            <p:nvSpPr>
              <p:cNvPr id="44092" name="Line 52">
                <a:extLst>
                  <a:ext uri="{FF2B5EF4-FFF2-40B4-BE49-F238E27FC236}">
                    <a16:creationId xmlns:a16="http://schemas.microsoft.com/office/drawing/2014/main" id="{5AEF4A8F-9E8A-E920-0473-0C8D31EC947E}"/>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4084" name="Line 53">
              <a:extLst>
                <a:ext uri="{FF2B5EF4-FFF2-40B4-BE49-F238E27FC236}">
                  <a16:creationId xmlns:a16="http://schemas.microsoft.com/office/drawing/2014/main" id="{B647C59D-DF49-49B5-0065-FF7D13A28478}"/>
                </a:ext>
              </a:extLst>
            </p:cNvPr>
            <p:cNvSpPr>
              <a:spLocks noChangeShapeType="1"/>
            </p:cNvSpPr>
            <p:nvPr/>
          </p:nvSpPr>
          <p:spPr bwMode="auto">
            <a:xfrm>
              <a:off x="1928" y="1798"/>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085" name="Line 54">
              <a:extLst>
                <a:ext uri="{FF2B5EF4-FFF2-40B4-BE49-F238E27FC236}">
                  <a16:creationId xmlns:a16="http://schemas.microsoft.com/office/drawing/2014/main" id="{4568F842-430A-0EEB-FFEA-750FE8B1D4B1}"/>
                </a:ext>
              </a:extLst>
            </p:cNvPr>
            <p:cNvSpPr>
              <a:spLocks noChangeShapeType="1"/>
            </p:cNvSpPr>
            <p:nvPr/>
          </p:nvSpPr>
          <p:spPr bwMode="auto">
            <a:xfrm>
              <a:off x="703" y="1866"/>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086" name="Line 55">
              <a:extLst>
                <a:ext uri="{FF2B5EF4-FFF2-40B4-BE49-F238E27FC236}">
                  <a16:creationId xmlns:a16="http://schemas.microsoft.com/office/drawing/2014/main" id="{D7D7B1EE-21E8-5909-56A6-043C479F52BA}"/>
                </a:ext>
              </a:extLst>
            </p:cNvPr>
            <p:cNvSpPr>
              <a:spLocks noChangeShapeType="1"/>
            </p:cNvSpPr>
            <p:nvPr/>
          </p:nvSpPr>
          <p:spPr bwMode="auto">
            <a:xfrm>
              <a:off x="2041" y="1730"/>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087" name="Line 56">
              <a:extLst>
                <a:ext uri="{FF2B5EF4-FFF2-40B4-BE49-F238E27FC236}">
                  <a16:creationId xmlns:a16="http://schemas.microsoft.com/office/drawing/2014/main" id="{E74ABDE0-8B2F-A538-BE9A-BE8A3E599C8A}"/>
                </a:ext>
              </a:extLst>
            </p:cNvPr>
            <p:cNvSpPr>
              <a:spLocks noChangeShapeType="1"/>
            </p:cNvSpPr>
            <p:nvPr/>
          </p:nvSpPr>
          <p:spPr bwMode="auto">
            <a:xfrm>
              <a:off x="794" y="1798"/>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088" name="Rectangle 57">
              <a:extLst>
                <a:ext uri="{FF2B5EF4-FFF2-40B4-BE49-F238E27FC236}">
                  <a16:creationId xmlns:a16="http://schemas.microsoft.com/office/drawing/2014/main" id="{092BC5B0-5B3A-F99F-0674-4E9B1F50B64C}"/>
                </a:ext>
              </a:extLst>
            </p:cNvPr>
            <p:cNvSpPr>
              <a:spLocks noChangeArrowheads="1"/>
            </p:cNvSpPr>
            <p:nvPr/>
          </p:nvSpPr>
          <p:spPr bwMode="auto">
            <a:xfrm>
              <a:off x="1180" y="1548"/>
              <a:ext cx="379"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000066"/>
                  </a:solidFill>
                  <a:latin typeface="Times New Roman" panose="02020603050405020304" pitchFamily="18" charset="0"/>
                  <a:ea typeface="楷体_GB2312" pitchFamily="49" charset="-122"/>
                </a:rPr>
                <a:t>CE</a:t>
              </a:r>
              <a:r>
                <a:rPr kumimoji="1" lang="en-US" altLang="zh-CN" sz="1600" baseline="-25000">
                  <a:solidFill>
                    <a:srgbClr val="000066"/>
                  </a:solidFill>
                  <a:latin typeface="Times New Roman" panose="02020603050405020304" pitchFamily="18" charset="0"/>
                  <a:ea typeface="楷体_GB2312" pitchFamily="49" charset="-122"/>
                </a:rPr>
                <a:t>1</a:t>
              </a:r>
            </a:p>
          </p:txBody>
        </p:sp>
        <p:sp>
          <p:nvSpPr>
            <p:cNvPr id="44089" name="Line 58">
              <a:extLst>
                <a:ext uri="{FF2B5EF4-FFF2-40B4-BE49-F238E27FC236}">
                  <a16:creationId xmlns:a16="http://schemas.microsoft.com/office/drawing/2014/main" id="{2DC01250-57A3-C2C4-1BC1-0EDD5C64D691}"/>
                </a:ext>
              </a:extLst>
            </p:cNvPr>
            <p:cNvSpPr>
              <a:spLocks noChangeShapeType="1"/>
            </p:cNvSpPr>
            <p:nvPr/>
          </p:nvSpPr>
          <p:spPr bwMode="auto">
            <a:xfrm>
              <a:off x="1246" y="1587"/>
              <a:ext cx="16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0" name="Oval 59">
              <a:extLst>
                <a:ext uri="{FF2B5EF4-FFF2-40B4-BE49-F238E27FC236}">
                  <a16:creationId xmlns:a16="http://schemas.microsoft.com/office/drawing/2014/main" id="{ED912E22-BFFE-1CF4-BF6F-65B89A42634A}"/>
                </a:ext>
              </a:extLst>
            </p:cNvPr>
            <p:cNvSpPr>
              <a:spLocks noChangeArrowheads="1"/>
            </p:cNvSpPr>
            <p:nvPr/>
          </p:nvSpPr>
          <p:spPr bwMode="auto">
            <a:xfrm>
              <a:off x="1247" y="1480"/>
              <a:ext cx="91" cy="68"/>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03516" name="Group 60">
            <a:extLst>
              <a:ext uri="{FF2B5EF4-FFF2-40B4-BE49-F238E27FC236}">
                <a16:creationId xmlns:a16="http://schemas.microsoft.com/office/drawing/2014/main" id="{BF5C8301-FA0E-DF64-2350-418CD372F206}"/>
              </a:ext>
            </a:extLst>
          </p:cNvPr>
          <p:cNvGrpSpPr>
            <a:grpSpLocks/>
          </p:cNvGrpSpPr>
          <p:nvPr/>
        </p:nvGrpSpPr>
        <p:grpSpPr bwMode="auto">
          <a:xfrm>
            <a:off x="3708400" y="5300663"/>
            <a:ext cx="2305050" cy="936625"/>
            <a:chOff x="703" y="1480"/>
            <a:chExt cx="1479" cy="658"/>
          </a:xfrm>
        </p:grpSpPr>
        <p:sp>
          <p:nvSpPr>
            <p:cNvPr id="44065" name="Rectangle 61">
              <a:extLst>
                <a:ext uri="{FF2B5EF4-FFF2-40B4-BE49-F238E27FC236}">
                  <a16:creationId xmlns:a16="http://schemas.microsoft.com/office/drawing/2014/main" id="{1EF42CCA-3AC4-7A5C-4817-042883D5F711}"/>
                </a:ext>
              </a:extLst>
            </p:cNvPr>
            <p:cNvSpPr>
              <a:spLocks noChangeArrowheads="1"/>
            </p:cNvSpPr>
            <p:nvPr/>
          </p:nvSpPr>
          <p:spPr bwMode="auto">
            <a:xfrm>
              <a:off x="952" y="1548"/>
              <a:ext cx="991" cy="590"/>
            </a:xfrm>
            <a:prstGeom prst="rect">
              <a:avLst/>
            </a:prstGeom>
            <a:noFill/>
            <a:ln w="2857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4066" name="Rectangle 62">
              <a:extLst>
                <a:ext uri="{FF2B5EF4-FFF2-40B4-BE49-F238E27FC236}">
                  <a16:creationId xmlns:a16="http://schemas.microsoft.com/office/drawing/2014/main" id="{A649166D-1941-BD9A-8D7F-FF6ABC7C8552}"/>
                </a:ext>
              </a:extLst>
            </p:cNvPr>
            <p:cNvSpPr>
              <a:spLocks noChangeArrowheads="1"/>
            </p:cNvSpPr>
            <p:nvPr/>
          </p:nvSpPr>
          <p:spPr bwMode="auto">
            <a:xfrm>
              <a:off x="1224" y="1820"/>
              <a:ext cx="589"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600">
                  <a:solidFill>
                    <a:srgbClr val="000066"/>
                  </a:solidFill>
                  <a:latin typeface="Times New Roman" panose="02020603050405020304" pitchFamily="18" charset="0"/>
                  <a:ea typeface="楷体_GB2312" pitchFamily="49" charset="-122"/>
                </a:rPr>
                <a:t>RAM1</a:t>
              </a:r>
            </a:p>
          </p:txBody>
        </p:sp>
        <p:grpSp>
          <p:nvGrpSpPr>
            <p:cNvPr id="44067" name="Group 63">
              <a:extLst>
                <a:ext uri="{FF2B5EF4-FFF2-40B4-BE49-F238E27FC236}">
                  <a16:creationId xmlns:a16="http://schemas.microsoft.com/office/drawing/2014/main" id="{022D8D9C-7212-0C60-EB95-DD287E787239}"/>
                </a:ext>
              </a:extLst>
            </p:cNvPr>
            <p:cNvGrpSpPr>
              <a:grpSpLocks/>
            </p:cNvGrpSpPr>
            <p:nvPr/>
          </p:nvGrpSpPr>
          <p:grpSpPr bwMode="auto">
            <a:xfrm>
              <a:off x="1725" y="1570"/>
              <a:ext cx="293" cy="548"/>
              <a:chOff x="2702" y="1110"/>
              <a:chExt cx="293" cy="548"/>
            </a:xfrm>
          </p:grpSpPr>
          <p:sp>
            <p:nvSpPr>
              <p:cNvPr id="44078" name="Rectangle 64">
                <a:extLst>
                  <a:ext uri="{FF2B5EF4-FFF2-40B4-BE49-F238E27FC236}">
                    <a16:creationId xmlns:a16="http://schemas.microsoft.com/office/drawing/2014/main" id="{7F90209A-6E11-33EB-6EE2-1936F96C9277}"/>
                  </a:ext>
                </a:extLst>
              </p:cNvPr>
              <p:cNvSpPr>
                <a:spLocks noChangeArrowheads="1"/>
              </p:cNvSpPr>
              <p:nvPr/>
            </p:nvSpPr>
            <p:spPr bwMode="auto">
              <a:xfrm>
                <a:off x="2702" y="1110"/>
                <a:ext cx="293"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0</a:t>
                </a:r>
              </a:p>
              <a:p>
                <a:pPr eaLnBrk="1" hangingPunct="1">
                  <a:spcBef>
                    <a:spcPct val="50000"/>
                  </a:spcBef>
                </a:pPr>
                <a:r>
                  <a:rPr kumimoji="1" lang="en-US" altLang="zh-CN">
                    <a:solidFill>
                      <a:srgbClr val="000066"/>
                    </a:solidFill>
                    <a:latin typeface="楷体_GB2312" pitchFamily="49" charset="-122"/>
                    <a:ea typeface="楷体_GB2312" pitchFamily="49" charset="-122"/>
                  </a:rPr>
                  <a:t>D</a:t>
                </a:r>
                <a:r>
                  <a:rPr kumimoji="1" lang="en-US" altLang="zh-CN" baseline="-25000">
                    <a:solidFill>
                      <a:srgbClr val="000066"/>
                    </a:solidFill>
                    <a:latin typeface="楷体_GB2312" pitchFamily="49" charset="-122"/>
                    <a:ea typeface="楷体_GB2312" pitchFamily="49" charset="-122"/>
                  </a:rPr>
                  <a:t>7</a:t>
                </a:r>
              </a:p>
            </p:txBody>
          </p:sp>
          <p:sp>
            <p:nvSpPr>
              <p:cNvPr id="44079" name="Line 65">
                <a:extLst>
                  <a:ext uri="{FF2B5EF4-FFF2-40B4-BE49-F238E27FC236}">
                    <a16:creationId xmlns:a16="http://schemas.microsoft.com/office/drawing/2014/main" id="{3D1E75C3-38D1-D9A5-9543-5169FA1EA051}"/>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4068" name="Group 66">
              <a:extLst>
                <a:ext uri="{FF2B5EF4-FFF2-40B4-BE49-F238E27FC236}">
                  <a16:creationId xmlns:a16="http://schemas.microsoft.com/office/drawing/2014/main" id="{0075EE51-13EE-D036-008F-D58E2448C8B0}"/>
                </a:ext>
              </a:extLst>
            </p:cNvPr>
            <p:cNvGrpSpPr>
              <a:grpSpLocks/>
            </p:cNvGrpSpPr>
            <p:nvPr/>
          </p:nvGrpSpPr>
          <p:grpSpPr bwMode="auto">
            <a:xfrm>
              <a:off x="952" y="1571"/>
              <a:ext cx="293" cy="516"/>
              <a:chOff x="2702" y="1110"/>
              <a:chExt cx="293" cy="516"/>
            </a:xfrm>
          </p:grpSpPr>
          <p:sp>
            <p:nvSpPr>
              <p:cNvPr id="44076" name="Rectangle 67">
                <a:extLst>
                  <a:ext uri="{FF2B5EF4-FFF2-40B4-BE49-F238E27FC236}">
                    <a16:creationId xmlns:a16="http://schemas.microsoft.com/office/drawing/2014/main" id="{124DFEF7-A893-9C89-E867-73A919C1203A}"/>
                  </a:ext>
                </a:extLst>
              </p:cNvPr>
              <p:cNvSpPr>
                <a:spLocks noChangeArrowheads="1"/>
              </p:cNvSpPr>
              <p:nvPr/>
            </p:nvSpPr>
            <p:spPr bwMode="auto">
              <a:xfrm>
                <a:off x="2702" y="1110"/>
                <a:ext cx="293"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a:solidFill>
                      <a:srgbClr val="000066"/>
                    </a:solidFill>
                    <a:latin typeface="楷体_GB2312" pitchFamily="49" charset="-122"/>
                    <a:ea typeface="楷体_GB2312" pitchFamily="49" charset="-122"/>
                  </a:rPr>
                  <a:t>A</a:t>
                </a:r>
                <a:r>
                  <a:rPr kumimoji="1" lang="en-US" altLang="zh-CN" baseline="-25000">
                    <a:solidFill>
                      <a:srgbClr val="000066"/>
                    </a:solidFill>
                    <a:latin typeface="楷体_GB2312" pitchFamily="49" charset="-122"/>
                    <a:ea typeface="楷体_GB2312" pitchFamily="49" charset="-122"/>
                  </a:rPr>
                  <a:t>0</a:t>
                </a:r>
              </a:p>
              <a:p>
                <a:pPr eaLnBrk="1" hangingPunct="1">
                  <a:spcBef>
                    <a:spcPct val="50000"/>
                  </a:spcBef>
                </a:pPr>
                <a:r>
                  <a:rPr kumimoji="1" lang="en-US" altLang="zh-CN" sz="1600">
                    <a:solidFill>
                      <a:srgbClr val="000066"/>
                    </a:solidFill>
                    <a:latin typeface="楷体_GB2312" pitchFamily="49" charset="-122"/>
                    <a:ea typeface="楷体_GB2312" pitchFamily="49" charset="-122"/>
                  </a:rPr>
                  <a:t>A</a:t>
                </a:r>
                <a:r>
                  <a:rPr kumimoji="1" lang="en-US" altLang="zh-CN" sz="1600" baseline="-25000">
                    <a:solidFill>
                      <a:srgbClr val="000066"/>
                    </a:solidFill>
                    <a:latin typeface="楷体_GB2312" pitchFamily="49" charset="-122"/>
                    <a:ea typeface="楷体_GB2312" pitchFamily="49" charset="-122"/>
                  </a:rPr>
                  <a:t>12</a:t>
                </a:r>
              </a:p>
            </p:txBody>
          </p:sp>
          <p:sp>
            <p:nvSpPr>
              <p:cNvPr id="44077" name="Line 68">
                <a:extLst>
                  <a:ext uri="{FF2B5EF4-FFF2-40B4-BE49-F238E27FC236}">
                    <a16:creationId xmlns:a16="http://schemas.microsoft.com/office/drawing/2014/main" id="{4322D4B6-26DE-DBC2-A6D3-667762E6C67B}"/>
                  </a:ext>
                </a:extLst>
              </p:cNvPr>
              <p:cNvSpPr>
                <a:spLocks noChangeShapeType="1"/>
              </p:cNvSpPr>
              <p:nvPr/>
            </p:nvSpPr>
            <p:spPr bwMode="auto">
              <a:xfrm>
                <a:off x="2829" y="1347"/>
                <a:ext cx="1"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4069" name="Line 69">
              <a:extLst>
                <a:ext uri="{FF2B5EF4-FFF2-40B4-BE49-F238E27FC236}">
                  <a16:creationId xmlns:a16="http://schemas.microsoft.com/office/drawing/2014/main" id="{8A51E503-659E-6173-33BB-85CD4FDFE6C0}"/>
                </a:ext>
              </a:extLst>
            </p:cNvPr>
            <p:cNvSpPr>
              <a:spLocks noChangeShapeType="1"/>
            </p:cNvSpPr>
            <p:nvPr/>
          </p:nvSpPr>
          <p:spPr bwMode="auto">
            <a:xfrm>
              <a:off x="1928" y="1798"/>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070" name="Line 70">
              <a:extLst>
                <a:ext uri="{FF2B5EF4-FFF2-40B4-BE49-F238E27FC236}">
                  <a16:creationId xmlns:a16="http://schemas.microsoft.com/office/drawing/2014/main" id="{2F2D847F-772E-E85C-4A1B-03CF3247D7A0}"/>
                </a:ext>
              </a:extLst>
            </p:cNvPr>
            <p:cNvSpPr>
              <a:spLocks noChangeShapeType="1"/>
            </p:cNvSpPr>
            <p:nvPr/>
          </p:nvSpPr>
          <p:spPr bwMode="auto">
            <a:xfrm>
              <a:off x="703" y="1866"/>
              <a:ext cx="2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071" name="Line 71">
              <a:extLst>
                <a:ext uri="{FF2B5EF4-FFF2-40B4-BE49-F238E27FC236}">
                  <a16:creationId xmlns:a16="http://schemas.microsoft.com/office/drawing/2014/main" id="{B81CA125-BCDC-2E3F-1798-6693C392AF12}"/>
                </a:ext>
              </a:extLst>
            </p:cNvPr>
            <p:cNvSpPr>
              <a:spLocks noChangeShapeType="1"/>
            </p:cNvSpPr>
            <p:nvPr/>
          </p:nvSpPr>
          <p:spPr bwMode="auto">
            <a:xfrm>
              <a:off x="2041" y="1730"/>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072" name="Line 72">
              <a:extLst>
                <a:ext uri="{FF2B5EF4-FFF2-40B4-BE49-F238E27FC236}">
                  <a16:creationId xmlns:a16="http://schemas.microsoft.com/office/drawing/2014/main" id="{7670ACED-66B8-E2F8-EE90-84C4F717B104}"/>
                </a:ext>
              </a:extLst>
            </p:cNvPr>
            <p:cNvSpPr>
              <a:spLocks noChangeShapeType="1"/>
            </p:cNvSpPr>
            <p:nvPr/>
          </p:nvSpPr>
          <p:spPr bwMode="auto">
            <a:xfrm>
              <a:off x="794" y="1798"/>
              <a:ext cx="72"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073" name="Rectangle 73">
              <a:extLst>
                <a:ext uri="{FF2B5EF4-FFF2-40B4-BE49-F238E27FC236}">
                  <a16:creationId xmlns:a16="http://schemas.microsoft.com/office/drawing/2014/main" id="{C2092CFD-722D-51F3-25C2-B4CB26DDA5F3}"/>
                </a:ext>
              </a:extLst>
            </p:cNvPr>
            <p:cNvSpPr>
              <a:spLocks noChangeArrowheads="1"/>
            </p:cNvSpPr>
            <p:nvPr/>
          </p:nvSpPr>
          <p:spPr bwMode="auto">
            <a:xfrm>
              <a:off x="1180" y="1548"/>
              <a:ext cx="343"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1600">
                  <a:solidFill>
                    <a:srgbClr val="000066"/>
                  </a:solidFill>
                  <a:latin typeface="Times New Roman" panose="02020603050405020304" pitchFamily="18" charset="0"/>
                  <a:ea typeface="楷体_GB2312" pitchFamily="49" charset="-122"/>
                </a:rPr>
                <a:t>CE</a:t>
              </a:r>
              <a:r>
                <a:rPr kumimoji="1" lang="en-US" altLang="zh-CN" sz="1600" baseline="-25000">
                  <a:solidFill>
                    <a:srgbClr val="000066"/>
                  </a:solidFill>
                  <a:latin typeface="Times New Roman" panose="02020603050405020304" pitchFamily="18" charset="0"/>
                  <a:ea typeface="楷体_GB2312" pitchFamily="49" charset="-122"/>
                </a:rPr>
                <a:t>1</a:t>
              </a:r>
            </a:p>
          </p:txBody>
        </p:sp>
        <p:sp>
          <p:nvSpPr>
            <p:cNvPr id="44074" name="Line 74">
              <a:extLst>
                <a:ext uri="{FF2B5EF4-FFF2-40B4-BE49-F238E27FC236}">
                  <a16:creationId xmlns:a16="http://schemas.microsoft.com/office/drawing/2014/main" id="{47312BA1-3FE3-81AF-308B-97AE69B66877}"/>
                </a:ext>
              </a:extLst>
            </p:cNvPr>
            <p:cNvSpPr>
              <a:spLocks noChangeShapeType="1"/>
            </p:cNvSpPr>
            <p:nvPr/>
          </p:nvSpPr>
          <p:spPr bwMode="auto">
            <a:xfrm>
              <a:off x="1246" y="1587"/>
              <a:ext cx="16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5" name="Oval 75">
              <a:extLst>
                <a:ext uri="{FF2B5EF4-FFF2-40B4-BE49-F238E27FC236}">
                  <a16:creationId xmlns:a16="http://schemas.microsoft.com/office/drawing/2014/main" id="{B8ABE0B0-7BF7-122E-90DF-E74BB593EBCE}"/>
                </a:ext>
              </a:extLst>
            </p:cNvPr>
            <p:cNvSpPr>
              <a:spLocks noChangeArrowheads="1"/>
            </p:cNvSpPr>
            <p:nvPr/>
          </p:nvSpPr>
          <p:spPr bwMode="auto">
            <a:xfrm>
              <a:off x="1247" y="1480"/>
              <a:ext cx="91" cy="68"/>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03532" name="Rectangle 76">
            <a:extLst>
              <a:ext uri="{FF2B5EF4-FFF2-40B4-BE49-F238E27FC236}">
                <a16:creationId xmlns:a16="http://schemas.microsoft.com/office/drawing/2014/main" id="{11629324-884E-E42D-6061-EEDC369AECB9}"/>
              </a:ext>
            </a:extLst>
          </p:cNvPr>
          <p:cNvSpPr>
            <a:spLocks noChangeArrowheads="1"/>
          </p:cNvSpPr>
          <p:nvPr/>
        </p:nvSpPr>
        <p:spPr bwMode="auto">
          <a:xfrm>
            <a:off x="1008063" y="3378200"/>
            <a:ext cx="2484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系统地址线数</a:t>
            </a:r>
            <a:r>
              <a:rPr lang="en-US" altLang="zh-CN" sz="2400">
                <a:solidFill>
                  <a:srgbClr val="000066"/>
                </a:solidFill>
                <a:latin typeface="楷体_GB2312" pitchFamily="49" charset="-122"/>
                <a:ea typeface="楷体_GB2312" pitchFamily="49" charset="-122"/>
              </a:rPr>
              <a:t>=15</a:t>
            </a:r>
          </a:p>
        </p:txBody>
      </p:sp>
      <p:sp>
        <p:nvSpPr>
          <p:cNvPr id="403533" name="Rectangle 77">
            <a:extLst>
              <a:ext uri="{FF2B5EF4-FFF2-40B4-BE49-F238E27FC236}">
                <a16:creationId xmlns:a16="http://schemas.microsoft.com/office/drawing/2014/main" id="{D49046A2-F976-C6C6-D784-40BDA2931A75}"/>
              </a:ext>
            </a:extLst>
          </p:cNvPr>
          <p:cNvSpPr>
            <a:spLocks noChangeArrowheads="1"/>
          </p:cNvSpPr>
          <p:nvPr/>
        </p:nvSpPr>
        <p:spPr bwMode="auto">
          <a:xfrm>
            <a:off x="1042988" y="4159250"/>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系统</a:t>
            </a:r>
            <a:r>
              <a:rPr lang="en-US" altLang="zh-CN" sz="2400">
                <a:solidFill>
                  <a:srgbClr val="000066"/>
                </a:solidFill>
                <a:latin typeface="Times New Roman" panose="02020603050405020304" pitchFamily="18" charset="0"/>
                <a:ea typeface="楷体_GB2312" pitchFamily="49" charset="-122"/>
              </a:rPr>
              <a:t>:A</a:t>
            </a:r>
            <a:r>
              <a:rPr lang="en-US" altLang="zh-CN" sz="2400" baseline="-25000">
                <a:solidFill>
                  <a:srgbClr val="000066"/>
                </a:solidFill>
                <a:latin typeface="Times New Roman" panose="02020603050405020304" pitchFamily="18" charset="0"/>
                <a:ea typeface="楷体_GB2312" pitchFamily="49" charset="-122"/>
              </a:rPr>
              <a:t>0</a:t>
            </a:r>
            <a:r>
              <a:rPr lang="en-US" altLang="zh-CN" sz="2400">
                <a:solidFill>
                  <a:srgbClr val="000066"/>
                </a:solidFill>
                <a:latin typeface="Times New Roman" panose="02020603050405020304" pitchFamily="18" charset="0"/>
                <a:ea typeface="楷体_GB2312" pitchFamily="49" charset="-122"/>
              </a:rPr>
              <a:t> ~ A</a:t>
            </a:r>
            <a:r>
              <a:rPr lang="en-US" altLang="zh-CN" sz="2400" baseline="-25000">
                <a:solidFill>
                  <a:srgbClr val="000066"/>
                </a:solidFill>
                <a:latin typeface="Times New Roman" panose="02020603050405020304" pitchFamily="18" charset="0"/>
                <a:ea typeface="楷体_GB2312" pitchFamily="49" charset="-122"/>
              </a:rPr>
              <a:t>14</a:t>
            </a:r>
            <a:r>
              <a:rPr lang="en-US" altLang="zh-CN" sz="2400">
                <a:solidFill>
                  <a:srgbClr val="000066"/>
                </a:solidFill>
                <a:latin typeface="Times New Roman" panose="02020603050405020304" pitchFamily="18" charset="0"/>
                <a:ea typeface="楷体_GB2312" pitchFamily="49" charset="-122"/>
              </a:rPr>
              <a:t> </a:t>
            </a:r>
          </a:p>
        </p:txBody>
      </p:sp>
      <p:sp>
        <p:nvSpPr>
          <p:cNvPr id="403534" name="Rectangle 78">
            <a:extLst>
              <a:ext uri="{FF2B5EF4-FFF2-40B4-BE49-F238E27FC236}">
                <a16:creationId xmlns:a16="http://schemas.microsoft.com/office/drawing/2014/main" id="{654231FC-F3A3-0A27-820C-656E947E18B8}"/>
              </a:ext>
            </a:extLst>
          </p:cNvPr>
          <p:cNvSpPr>
            <a:spLocks noChangeArrowheads="1"/>
          </p:cNvSpPr>
          <p:nvPr/>
        </p:nvSpPr>
        <p:spPr bwMode="auto">
          <a:xfrm>
            <a:off x="1187450" y="4843463"/>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CC0000"/>
                </a:solidFill>
                <a:latin typeface="Times New Roman" panose="02020603050405020304" pitchFamily="18" charset="0"/>
                <a:ea typeface="楷体_GB2312" pitchFamily="49" charset="-122"/>
              </a:rPr>
              <a:t>A</a:t>
            </a:r>
            <a:r>
              <a:rPr lang="en-US" altLang="zh-CN" sz="2400" baseline="-25000">
                <a:solidFill>
                  <a:srgbClr val="CC0000"/>
                </a:solidFill>
                <a:latin typeface="Times New Roman" panose="02020603050405020304" pitchFamily="18" charset="0"/>
                <a:ea typeface="楷体_GB2312" pitchFamily="49" charset="-122"/>
              </a:rPr>
              <a:t>13</a:t>
            </a:r>
            <a:r>
              <a:rPr lang="en-US" altLang="zh-CN" sz="2400">
                <a:solidFill>
                  <a:srgbClr val="CC0000"/>
                </a:solidFill>
                <a:latin typeface="Times New Roman" panose="02020603050405020304" pitchFamily="18" charset="0"/>
                <a:ea typeface="楷体_GB2312" pitchFamily="49" charset="-122"/>
              </a:rPr>
              <a:t> ~ A</a:t>
            </a:r>
            <a:r>
              <a:rPr lang="en-US" altLang="zh-CN" sz="2400" baseline="-25000">
                <a:solidFill>
                  <a:srgbClr val="CC0000"/>
                </a:solidFill>
                <a:latin typeface="Times New Roman" panose="02020603050405020304" pitchFamily="18" charset="0"/>
                <a:ea typeface="楷体_GB2312" pitchFamily="49" charset="-122"/>
              </a:rPr>
              <a:t>14</a:t>
            </a:r>
            <a:r>
              <a:rPr lang="en-US" altLang="zh-CN" sz="2400">
                <a:solidFill>
                  <a:srgbClr val="CC0000"/>
                </a:solidFill>
                <a:latin typeface="Times New Roman" panose="02020603050405020304" pitchFamily="18" charset="0"/>
                <a:ea typeface="楷体_GB2312" pitchFamily="49" charset="-122"/>
              </a:rPr>
              <a:t>?</a:t>
            </a:r>
          </a:p>
        </p:txBody>
      </p:sp>
      <p:grpSp>
        <p:nvGrpSpPr>
          <p:cNvPr id="403550" name="Group 94">
            <a:extLst>
              <a:ext uri="{FF2B5EF4-FFF2-40B4-BE49-F238E27FC236}">
                <a16:creationId xmlns:a16="http://schemas.microsoft.com/office/drawing/2014/main" id="{70A41D0F-AA1C-099F-680C-D6290C17A86F}"/>
              </a:ext>
            </a:extLst>
          </p:cNvPr>
          <p:cNvGrpSpPr>
            <a:grpSpLocks/>
          </p:cNvGrpSpPr>
          <p:nvPr/>
        </p:nvGrpSpPr>
        <p:grpSpPr bwMode="auto">
          <a:xfrm>
            <a:off x="7200900" y="1700213"/>
            <a:ext cx="1344613" cy="4749800"/>
            <a:chOff x="4536" y="1071"/>
            <a:chExt cx="847" cy="2992"/>
          </a:xfrm>
        </p:grpSpPr>
        <p:grpSp>
          <p:nvGrpSpPr>
            <p:cNvPr id="44051" name="Group 79">
              <a:extLst>
                <a:ext uri="{FF2B5EF4-FFF2-40B4-BE49-F238E27FC236}">
                  <a16:creationId xmlns:a16="http://schemas.microsoft.com/office/drawing/2014/main" id="{CBC3ABB6-EB72-7E9F-58F0-83E134630A85}"/>
                </a:ext>
              </a:extLst>
            </p:cNvPr>
            <p:cNvGrpSpPr>
              <a:grpSpLocks/>
            </p:cNvGrpSpPr>
            <p:nvPr/>
          </p:nvGrpSpPr>
          <p:grpSpPr bwMode="auto">
            <a:xfrm>
              <a:off x="4544" y="1823"/>
              <a:ext cx="839" cy="747"/>
              <a:chOff x="3219" y="1728"/>
              <a:chExt cx="619" cy="768"/>
            </a:xfrm>
          </p:grpSpPr>
          <p:sp>
            <p:nvSpPr>
              <p:cNvPr id="44063" name="Rectangle 80">
                <a:extLst>
                  <a:ext uri="{FF2B5EF4-FFF2-40B4-BE49-F238E27FC236}">
                    <a16:creationId xmlns:a16="http://schemas.microsoft.com/office/drawing/2014/main" id="{2F845211-60B8-1DCE-B098-ED6E0E2483C4}"/>
                  </a:ext>
                </a:extLst>
              </p:cNvPr>
              <p:cNvSpPr>
                <a:spLocks noChangeArrowheads="1"/>
              </p:cNvSpPr>
              <p:nvPr/>
            </p:nvSpPr>
            <p:spPr bwMode="auto">
              <a:xfrm>
                <a:off x="3262" y="1728"/>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2000H</a:t>
                </a:r>
              </a:p>
              <a:p>
                <a:pPr algn="ctr"/>
                <a:r>
                  <a:rPr kumimoji="1" lang="en-US" altLang="zh-CN" sz="1200">
                    <a:latin typeface="Times New Roman" panose="02020603050405020304" pitchFamily="18" charset="0"/>
                    <a:ea typeface="楷体_GB2312" pitchFamily="49" charset="-122"/>
                  </a:rPr>
                  <a:t>2001H</a:t>
                </a:r>
              </a:p>
              <a:p>
                <a:pPr algn="ctr"/>
                <a:r>
                  <a:rPr kumimoji="1" lang="en-US" altLang="zh-CN" sz="1200">
                    <a:latin typeface="Times New Roman" panose="02020603050405020304" pitchFamily="18" charset="0"/>
                    <a:ea typeface="楷体_GB2312" pitchFamily="49" charset="-122"/>
                  </a:rPr>
                  <a:t>2002H</a:t>
                </a:r>
              </a:p>
              <a:p>
                <a:pPr algn="ctr"/>
                <a:r>
                  <a:rPr kumimoji="1" lang="en-US" altLang="zh-CN" sz="1200">
                    <a:latin typeface="Times New Roman" panose="02020603050405020304" pitchFamily="18" charset="0"/>
                    <a:ea typeface="楷体_GB2312" pitchFamily="49" charset="-122"/>
                  </a:rPr>
                  <a:t>┇</a:t>
                </a:r>
              </a:p>
              <a:p>
                <a:pPr algn="ctr"/>
                <a:r>
                  <a:rPr kumimoji="1" lang="en-US" altLang="zh-CN" sz="1200">
                    <a:latin typeface="Times New Roman" panose="02020603050405020304" pitchFamily="18" charset="0"/>
                    <a:ea typeface="楷体_GB2312" pitchFamily="49" charset="-122"/>
                  </a:rPr>
                  <a:t>3FFFH </a:t>
                </a:r>
              </a:p>
              <a:p>
                <a:pPr algn="ctr"/>
                <a:endParaRPr kumimoji="1" lang="en-US" altLang="zh-CN" sz="1200">
                  <a:latin typeface="Times New Roman" panose="02020603050405020304" pitchFamily="18" charset="0"/>
                  <a:ea typeface="楷体_GB2312" pitchFamily="49" charset="-122"/>
                </a:endParaRPr>
              </a:p>
            </p:txBody>
          </p:sp>
          <p:sp>
            <p:nvSpPr>
              <p:cNvPr id="44064" name="Rectangle 81">
                <a:extLst>
                  <a:ext uri="{FF2B5EF4-FFF2-40B4-BE49-F238E27FC236}">
                    <a16:creationId xmlns:a16="http://schemas.microsoft.com/office/drawing/2014/main" id="{9B035281-F10C-5254-F1AB-28F0101AF908}"/>
                  </a:ext>
                </a:extLst>
              </p:cNvPr>
              <p:cNvSpPr>
                <a:spLocks noChangeArrowheads="1"/>
              </p:cNvSpPr>
              <p:nvPr/>
            </p:nvSpPr>
            <p:spPr bwMode="auto">
              <a:xfrm>
                <a:off x="3219" y="1728"/>
                <a:ext cx="619" cy="768"/>
              </a:xfrm>
              <a:prstGeom prst="rect">
                <a:avLst/>
              </a:prstGeom>
              <a:noFill/>
              <a:ln w="19050">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4052" name="Group 82">
              <a:extLst>
                <a:ext uri="{FF2B5EF4-FFF2-40B4-BE49-F238E27FC236}">
                  <a16:creationId xmlns:a16="http://schemas.microsoft.com/office/drawing/2014/main" id="{E12A2A7D-6A62-16BB-28FC-0F867032ACBE}"/>
                </a:ext>
              </a:extLst>
            </p:cNvPr>
            <p:cNvGrpSpPr>
              <a:grpSpLocks/>
            </p:cNvGrpSpPr>
            <p:nvPr/>
          </p:nvGrpSpPr>
          <p:grpSpPr bwMode="auto">
            <a:xfrm>
              <a:off x="4544" y="2570"/>
              <a:ext cx="839" cy="747"/>
              <a:chOff x="3219" y="2496"/>
              <a:chExt cx="619" cy="768"/>
            </a:xfrm>
          </p:grpSpPr>
          <p:sp>
            <p:nvSpPr>
              <p:cNvPr id="44061" name="Rectangle 83">
                <a:extLst>
                  <a:ext uri="{FF2B5EF4-FFF2-40B4-BE49-F238E27FC236}">
                    <a16:creationId xmlns:a16="http://schemas.microsoft.com/office/drawing/2014/main" id="{B2BB8E05-1DAC-FCA4-1C43-B45CA2CCA8BF}"/>
                  </a:ext>
                </a:extLst>
              </p:cNvPr>
              <p:cNvSpPr>
                <a:spLocks noChangeArrowheads="1"/>
              </p:cNvSpPr>
              <p:nvPr/>
            </p:nvSpPr>
            <p:spPr bwMode="auto">
              <a:xfrm>
                <a:off x="3262" y="2496"/>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4000H</a:t>
                </a:r>
              </a:p>
              <a:p>
                <a:pPr algn="ctr"/>
                <a:r>
                  <a:rPr kumimoji="1" lang="en-US" altLang="zh-CN" sz="1200">
                    <a:latin typeface="Times New Roman" panose="02020603050405020304" pitchFamily="18" charset="0"/>
                    <a:ea typeface="楷体_GB2312" pitchFamily="49" charset="-122"/>
                  </a:rPr>
                  <a:t>400H</a:t>
                </a:r>
              </a:p>
              <a:p>
                <a:pPr algn="ctr"/>
                <a:r>
                  <a:rPr kumimoji="1" lang="en-US" altLang="zh-CN" sz="1200">
                    <a:latin typeface="Times New Roman" panose="02020603050405020304" pitchFamily="18" charset="0"/>
                    <a:ea typeface="楷体_GB2312" pitchFamily="49" charset="-122"/>
                  </a:rPr>
                  <a:t>4002H</a:t>
                </a:r>
              </a:p>
              <a:p>
                <a:pPr algn="ctr"/>
                <a:r>
                  <a:rPr kumimoji="1" lang="en-US" altLang="zh-CN" sz="1200">
                    <a:latin typeface="Times New Roman" panose="02020603050405020304" pitchFamily="18" charset="0"/>
                    <a:ea typeface="楷体_GB2312" pitchFamily="49" charset="-122"/>
                  </a:rPr>
                  <a:t>┇</a:t>
                </a:r>
              </a:p>
              <a:p>
                <a:pPr algn="ctr"/>
                <a:r>
                  <a:rPr kumimoji="1" lang="en-US" altLang="zh-CN" sz="1200">
                    <a:latin typeface="Times New Roman" panose="02020603050405020304" pitchFamily="18" charset="0"/>
                    <a:ea typeface="楷体_GB2312" pitchFamily="49" charset="-122"/>
                  </a:rPr>
                  <a:t>5FFFH </a:t>
                </a:r>
              </a:p>
              <a:p>
                <a:pPr algn="ctr"/>
                <a:endParaRPr kumimoji="1" lang="en-US" altLang="zh-CN" sz="1200">
                  <a:latin typeface="Times New Roman" panose="02020603050405020304" pitchFamily="18" charset="0"/>
                  <a:ea typeface="楷体_GB2312" pitchFamily="49" charset="-122"/>
                </a:endParaRPr>
              </a:p>
            </p:txBody>
          </p:sp>
          <p:sp>
            <p:nvSpPr>
              <p:cNvPr id="44062" name="Rectangle 84">
                <a:extLst>
                  <a:ext uri="{FF2B5EF4-FFF2-40B4-BE49-F238E27FC236}">
                    <a16:creationId xmlns:a16="http://schemas.microsoft.com/office/drawing/2014/main" id="{39C7B094-19AD-DB87-A3D2-8D1EEB83FD01}"/>
                  </a:ext>
                </a:extLst>
              </p:cNvPr>
              <p:cNvSpPr>
                <a:spLocks noChangeArrowheads="1"/>
              </p:cNvSpPr>
              <p:nvPr/>
            </p:nvSpPr>
            <p:spPr bwMode="auto">
              <a:xfrm>
                <a:off x="3219" y="2496"/>
                <a:ext cx="619" cy="768"/>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4053" name="Group 85">
              <a:extLst>
                <a:ext uri="{FF2B5EF4-FFF2-40B4-BE49-F238E27FC236}">
                  <a16:creationId xmlns:a16="http://schemas.microsoft.com/office/drawing/2014/main" id="{A40B1981-20D5-989D-601B-0D3EED4C2DB1}"/>
                </a:ext>
              </a:extLst>
            </p:cNvPr>
            <p:cNvGrpSpPr>
              <a:grpSpLocks/>
            </p:cNvGrpSpPr>
            <p:nvPr/>
          </p:nvGrpSpPr>
          <p:grpSpPr bwMode="auto">
            <a:xfrm>
              <a:off x="4544" y="3317"/>
              <a:ext cx="839" cy="746"/>
              <a:chOff x="3219" y="3264"/>
              <a:chExt cx="619" cy="768"/>
            </a:xfrm>
          </p:grpSpPr>
          <p:sp>
            <p:nvSpPr>
              <p:cNvPr id="44059" name="Rectangle 86">
                <a:extLst>
                  <a:ext uri="{FF2B5EF4-FFF2-40B4-BE49-F238E27FC236}">
                    <a16:creationId xmlns:a16="http://schemas.microsoft.com/office/drawing/2014/main" id="{F2A317C2-0324-C88B-5C62-B1103609C370}"/>
                  </a:ext>
                </a:extLst>
              </p:cNvPr>
              <p:cNvSpPr>
                <a:spLocks noChangeArrowheads="1"/>
              </p:cNvSpPr>
              <p:nvPr/>
            </p:nvSpPr>
            <p:spPr bwMode="auto">
              <a:xfrm>
                <a:off x="3262" y="3264"/>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6000H</a:t>
                </a:r>
              </a:p>
              <a:p>
                <a:pPr algn="ctr"/>
                <a:r>
                  <a:rPr kumimoji="1" lang="en-US" altLang="zh-CN" sz="1200">
                    <a:latin typeface="Times New Roman" panose="02020603050405020304" pitchFamily="18" charset="0"/>
                    <a:ea typeface="楷体_GB2312" pitchFamily="49" charset="-122"/>
                  </a:rPr>
                  <a:t>6001H</a:t>
                </a:r>
              </a:p>
              <a:p>
                <a:pPr algn="ctr"/>
                <a:r>
                  <a:rPr kumimoji="1" lang="en-US" altLang="zh-CN" sz="1200">
                    <a:latin typeface="Times New Roman" panose="02020603050405020304" pitchFamily="18" charset="0"/>
                    <a:ea typeface="楷体_GB2312" pitchFamily="49" charset="-122"/>
                  </a:rPr>
                  <a:t>6002H</a:t>
                </a:r>
              </a:p>
              <a:p>
                <a:pPr algn="ctr"/>
                <a:r>
                  <a:rPr kumimoji="1" lang="en-US" altLang="zh-CN" sz="1200">
                    <a:latin typeface="Times New Roman" panose="02020603050405020304" pitchFamily="18" charset="0"/>
                    <a:ea typeface="楷体_GB2312" pitchFamily="49" charset="-122"/>
                  </a:rPr>
                  <a:t>┇</a:t>
                </a:r>
              </a:p>
              <a:p>
                <a:pPr algn="ctr"/>
                <a:r>
                  <a:rPr kumimoji="1" lang="en-US" altLang="zh-CN" sz="1200">
                    <a:latin typeface="Times New Roman" panose="02020603050405020304" pitchFamily="18" charset="0"/>
                    <a:ea typeface="楷体_GB2312" pitchFamily="49" charset="-122"/>
                  </a:rPr>
                  <a:t>7FFFH </a:t>
                </a:r>
              </a:p>
              <a:p>
                <a:pPr algn="ctr"/>
                <a:endParaRPr kumimoji="1" lang="en-US" altLang="zh-CN" sz="1200">
                  <a:latin typeface="Times New Roman" panose="02020603050405020304" pitchFamily="18" charset="0"/>
                  <a:ea typeface="楷体_GB2312" pitchFamily="49" charset="-122"/>
                </a:endParaRPr>
              </a:p>
            </p:txBody>
          </p:sp>
          <p:sp>
            <p:nvSpPr>
              <p:cNvPr id="44060" name="Rectangle 87">
                <a:extLst>
                  <a:ext uri="{FF2B5EF4-FFF2-40B4-BE49-F238E27FC236}">
                    <a16:creationId xmlns:a16="http://schemas.microsoft.com/office/drawing/2014/main" id="{DCDBD7B9-DD31-AB20-8771-613C55C1EB39}"/>
                  </a:ext>
                </a:extLst>
              </p:cNvPr>
              <p:cNvSpPr>
                <a:spLocks noChangeArrowheads="1"/>
              </p:cNvSpPr>
              <p:nvPr/>
            </p:nvSpPr>
            <p:spPr bwMode="auto">
              <a:xfrm>
                <a:off x="3219" y="3264"/>
                <a:ext cx="619" cy="768"/>
              </a:xfrm>
              <a:prstGeom prst="rect">
                <a:avLst/>
              </a:prstGeom>
              <a:noFill/>
              <a:ln w="190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4054" name="Group 88">
              <a:extLst>
                <a:ext uri="{FF2B5EF4-FFF2-40B4-BE49-F238E27FC236}">
                  <a16:creationId xmlns:a16="http://schemas.microsoft.com/office/drawing/2014/main" id="{9AC0B19B-6B86-4736-AA2E-129F81944CF0}"/>
                </a:ext>
              </a:extLst>
            </p:cNvPr>
            <p:cNvGrpSpPr>
              <a:grpSpLocks/>
            </p:cNvGrpSpPr>
            <p:nvPr/>
          </p:nvGrpSpPr>
          <p:grpSpPr bwMode="auto">
            <a:xfrm>
              <a:off x="4536" y="1071"/>
              <a:ext cx="839" cy="748"/>
              <a:chOff x="4536" y="1321"/>
              <a:chExt cx="839" cy="748"/>
            </a:xfrm>
          </p:grpSpPr>
          <p:grpSp>
            <p:nvGrpSpPr>
              <p:cNvPr id="44055" name="Group 89">
                <a:extLst>
                  <a:ext uri="{FF2B5EF4-FFF2-40B4-BE49-F238E27FC236}">
                    <a16:creationId xmlns:a16="http://schemas.microsoft.com/office/drawing/2014/main" id="{F30204C7-ACFB-DD3A-951A-7AEFB4AE491E}"/>
                  </a:ext>
                </a:extLst>
              </p:cNvPr>
              <p:cNvGrpSpPr>
                <a:grpSpLocks/>
              </p:cNvGrpSpPr>
              <p:nvPr/>
            </p:nvGrpSpPr>
            <p:grpSpPr bwMode="auto">
              <a:xfrm>
                <a:off x="4536" y="1321"/>
                <a:ext cx="839" cy="746"/>
                <a:chOff x="3219" y="960"/>
                <a:chExt cx="619" cy="768"/>
              </a:xfrm>
            </p:grpSpPr>
            <p:sp>
              <p:nvSpPr>
                <p:cNvPr id="44057" name="Rectangle 90">
                  <a:extLst>
                    <a:ext uri="{FF2B5EF4-FFF2-40B4-BE49-F238E27FC236}">
                      <a16:creationId xmlns:a16="http://schemas.microsoft.com/office/drawing/2014/main" id="{2E082190-88E8-8793-A5F4-642C2A7C3391}"/>
                    </a:ext>
                  </a:extLst>
                </p:cNvPr>
                <p:cNvSpPr>
                  <a:spLocks noChangeArrowheads="1"/>
                </p:cNvSpPr>
                <p:nvPr/>
              </p:nvSpPr>
              <p:spPr bwMode="auto">
                <a:xfrm>
                  <a:off x="3262" y="960"/>
                  <a:ext cx="533" cy="768"/>
                </a:xfrm>
                <a:prstGeom prst="rect">
                  <a:avLst/>
                </a:prstGeom>
                <a:noFill/>
                <a:ln w="12700">
                  <a:solidFill>
                    <a:srgbClr val="000000">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0000H</a:t>
                  </a:r>
                </a:p>
                <a:p>
                  <a:pPr algn="ctr"/>
                  <a:r>
                    <a:rPr kumimoji="1" lang="en-US" altLang="zh-CN" sz="1200">
                      <a:latin typeface="Times New Roman" panose="02020603050405020304" pitchFamily="18" charset="0"/>
                      <a:ea typeface="楷体_GB2312" pitchFamily="49" charset="-122"/>
                    </a:rPr>
                    <a:t>0001H</a:t>
                  </a:r>
                </a:p>
                <a:p>
                  <a:pPr algn="ctr"/>
                  <a:r>
                    <a:rPr kumimoji="1" lang="en-US" altLang="zh-CN" sz="1200">
                      <a:latin typeface="Times New Roman" panose="02020603050405020304" pitchFamily="18" charset="0"/>
                      <a:ea typeface="楷体_GB2312" pitchFamily="49" charset="-122"/>
                    </a:rPr>
                    <a:t>0002H</a:t>
                  </a:r>
                </a:p>
                <a:p>
                  <a:pPr algn="ctr"/>
                  <a:r>
                    <a:rPr kumimoji="1" lang="en-US" altLang="zh-CN" sz="1200">
                      <a:latin typeface="Times New Roman" panose="02020603050405020304" pitchFamily="18" charset="0"/>
                      <a:ea typeface="楷体_GB2312" pitchFamily="49" charset="-122"/>
                    </a:rPr>
                    <a:t>┇</a:t>
                  </a:r>
                </a:p>
                <a:p>
                  <a:pPr algn="ctr"/>
                  <a:r>
                    <a:rPr kumimoji="1" lang="en-US" altLang="zh-CN" sz="1200">
                      <a:latin typeface="Times New Roman" panose="02020603050405020304" pitchFamily="18" charset="0"/>
                      <a:ea typeface="楷体_GB2312" pitchFamily="49" charset="-122"/>
                    </a:rPr>
                    <a:t>1FFFH</a:t>
                  </a:r>
                </a:p>
                <a:p>
                  <a:pPr algn="ctr"/>
                  <a:endParaRPr kumimoji="1" lang="en-US" altLang="zh-CN" sz="1200">
                    <a:latin typeface="Times New Roman" panose="02020603050405020304" pitchFamily="18" charset="0"/>
                    <a:ea typeface="楷体_GB2312" pitchFamily="49" charset="-122"/>
                  </a:endParaRPr>
                </a:p>
              </p:txBody>
            </p:sp>
            <p:sp>
              <p:nvSpPr>
                <p:cNvPr id="44058" name="Rectangle 91">
                  <a:extLst>
                    <a:ext uri="{FF2B5EF4-FFF2-40B4-BE49-F238E27FC236}">
                      <a16:creationId xmlns:a16="http://schemas.microsoft.com/office/drawing/2014/main" id="{D9495C64-EF93-AD8E-8BCC-48895C737958}"/>
                    </a:ext>
                  </a:extLst>
                </p:cNvPr>
                <p:cNvSpPr>
                  <a:spLocks noChangeArrowheads="1"/>
                </p:cNvSpPr>
                <p:nvPr/>
              </p:nvSpPr>
              <p:spPr bwMode="auto">
                <a:xfrm>
                  <a:off x="3219" y="960"/>
                  <a:ext cx="619" cy="768"/>
                </a:xfrm>
                <a:prstGeom prst="rect">
                  <a:avLst/>
                </a:prstGeom>
                <a:noFill/>
                <a:ln w="1270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4056" name="Line 92">
                <a:extLst>
                  <a:ext uri="{FF2B5EF4-FFF2-40B4-BE49-F238E27FC236}">
                    <a16:creationId xmlns:a16="http://schemas.microsoft.com/office/drawing/2014/main" id="{449FC2DB-FE34-0E65-E337-C2D335E44A69}"/>
                  </a:ext>
                </a:extLst>
              </p:cNvPr>
              <p:cNvSpPr>
                <a:spLocks noChangeShapeType="1"/>
              </p:cNvSpPr>
              <p:nvPr/>
            </p:nvSpPr>
            <p:spPr bwMode="auto">
              <a:xfrm flipH="1">
                <a:off x="4536" y="1321"/>
                <a:ext cx="4" cy="748"/>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3549" name="Rectangle 93">
            <a:extLst>
              <a:ext uri="{FF2B5EF4-FFF2-40B4-BE49-F238E27FC236}">
                <a16:creationId xmlns:a16="http://schemas.microsoft.com/office/drawing/2014/main" id="{77283774-445B-03D8-C49E-49DC8742563B}"/>
              </a:ext>
            </a:extLst>
          </p:cNvPr>
          <p:cNvSpPr>
            <a:spLocks noChangeArrowheads="1"/>
          </p:cNvSpPr>
          <p:nvPr/>
        </p:nvSpPr>
        <p:spPr bwMode="auto">
          <a:xfrm>
            <a:off x="1116013" y="2106613"/>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芯片</a:t>
            </a:r>
            <a:r>
              <a:rPr lang="en-US" altLang="zh-CN" sz="2400">
                <a:solidFill>
                  <a:srgbClr val="000066"/>
                </a:solidFill>
                <a:latin typeface="Times New Roman" panose="02020603050405020304" pitchFamily="18" charset="0"/>
                <a:ea typeface="楷体_GB2312" pitchFamily="49" charset="-122"/>
              </a:rPr>
              <a:t>:A</a:t>
            </a:r>
            <a:r>
              <a:rPr lang="en-US" altLang="zh-CN" sz="2400" baseline="-25000">
                <a:solidFill>
                  <a:srgbClr val="000066"/>
                </a:solidFill>
                <a:latin typeface="Times New Roman" panose="02020603050405020304" pitchFamily="18" charset="0"/>
                <a:ea typeface="楷体_GB2312" pitchFamily="49" charset="-122"/>
              </a:rPr>
              <a:t>0</a:t>
            </a:r>
            <a:r>
              <a:rPr lang="en-US" altLang="zh-CN" sz="2400">
                <a:solidFill>
                  <a:srgbClr val="000066"/>
                </a:solidFill>
                <a:latin typeface="Times New Roman" panose="02020603050405020304" pitchFamily="18" charset="0"/>
                <a:ea typeface="楷体_GB2312" pitchFamily="49" charset="-122"/>
              </a:rPr>
              <a:t> ~ A</a:t>
            </a:r>
            <a:r>
              <a:rPr lang="en-US" altLang="zh-CN" sz="2400" baseline="-25000">
                <a:solidFill>
                  <a:srgbClr val="000066"/>
                </a:solidFill>
                <a:latin typeface="Times New Roman" panose="02020603050405020304" pitchFamily="18" charset="0"/>
                <a:ea typeface="楷体_GB2312" pitchFamily="49" charset="-122"/>
              </a:rPr>
              <a:t>12</a:t>
            </a:r>
            <a:r>
              <a:rPr lang="en-US" altLang="zh-CN" sz="2400">
                <a:solidFill>
                  <a:srgbClr val="000066"/>
                </a:solidFill>
                <a:latin typeface="Times New Roman" panose="02020603050405020304" pitchFamily="18" charset="0"/>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3465"/>
                                        </p:tgtEl>
                                        <p:attrNameLst>
                                          <p:attrName>style.visibility</p:attrName>
                                        </p:attrNameLst>
                                      </p:cBhvr>
                                      <p:to>
                                        <p:strVal val="visible"/>
                                      </p:to>
                                    </p:set>
                                    <p:animEffect transition="in" filter="strips(downRight)">
                                      <p:cBhvr>
                                        <p:cTn id="7" dur="500"/>
                                        <p:tgtEl>
                                          <p:spTgt spid="4034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3466"/>
                                        </p:tgtEl>
                                        <p:attrNameLst>
                                          <p:attrName>style.visibility</p:attrName>
                                        </p:attrNameLst>
                                      </p:cBhvr>
                                      <p:to>
                                        <p:strVal val="visible"/>
                                      </p:to>
                                    </p:set>
                                    <p:animEffect transition="in" filter="box(in)">
                                      <p:cBhvr>
                                        <p:cTn id="12" dur="500"/>
                                        <p:tgtEl>
                                          <p:spTgt spid="4034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3549"/>
                                        </p:tgtEl>
                                        <p:attrNameLst>
                                          <p:attrName>style.visibility</p:attrName>
                                        </p:attrNameLst>
                                      </p:cBhvr>
                                      <p:to>
                                        <p:strVal val="visible"/>
                                      </p:to>
                                    </p:set>
                                    <p:animEffect transition="in" filter="strips(downRight)">
                                      <p:cBhvr>
                                        <p:cTn id="17" dur="500"/>
                                        <p:tgtEl>
                                          <p:spTgt spid="4035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03482"/>
                                        </p:tgtEl>
                                        <p:attrNameLst>
                                          <p:attrName>style.visibility</p:attrName>
                                        </p:attrNameLst>
                                      </p:cBhvr>
                                      <p:to>
                                        <p:strVal val="visible"/>
                                      </p:to>
                                    </p:set>
                                    <p:animEffect transition="in" filter="strips(downRight)">
                                      <p:cBhvr>
                                        <p:cTn id="22" dur="500"/>
                                        <p:tgtEl>
                                          <p:spTgt spid="4034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03532"/>
                                        </p:tgtEl>
                                        <p:attrNameLst>
                                          <p:attrName>style.visibility</p:attrName>
                                        </p:attrNameLst>
                                      </p:cBhvr>
                                      <p:to>
                                        <p:strVal val="visible"/>
                                      </p:to>
                                    </p:set>
                                    <p:animEffect transition="in" filter="strips(downRight)">
                                      <p:cBhvr>
                                        <p:cTn id="27" dur="500"/>
                                        <p:tgtEl>
                                          <p:spTgt spid="4035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03533"/>
                                        </p:tgtEl>
                                        <p:attrNameLst>
                                          <p:attrName>style.visibility</p:attrName>
                                        </p:attrNameLst>
                                      </p:cBhvr>
                                      <p:to>
                                        <p:strVal val="visible"/>
                                      </p:to>
                                    </p:set>
                                    <p:animEffect transition="in" filter="strips(downRight)">
                                      <p:cBhvr>
                                        <p:cTn id="32" dur="500"/>
                                        <p:tgtEl>
                                          <p:spTgt spid="4035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3484"/>
                                        </p:tgtEl>
                                        <p:attrNameLst>
                                          <p:attrName>style.visibility</p:attrName>
                                        </p:attrNameLst>
                                      </p:cBhvr>
                                      <p:to>
                                        <p:strVal val="visible"/>
                                      </p:to>
                                    </p:set>
                                    <p:animEffect transition="in" filter="box(in)">
                                      <p:cBhvr>
                                        <p:cTn id="37" dur="500"/>
                                        <p:tgtEl>
                                          <p:spTgt spid="4034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3500"/>
                                        </p:tgtEl>
                                        <p:attrNameLst>
                                          <p:attrName>style.visibility</p:attrName>
                                        </p:attrNameLst>
                                      </p:cBhvr>
                                      <p:to>
                                        <p:strVal val="visible"/>
                                      </p:to>
                                    </p:set>
                                    <p:animEffect transition="in" filter="box(in)">
                                      <p:cBhvr>
                                        <p:cTn id="42" dur="500"/>
                                        <p:tgtEl>
                                          <p:spTgt spid="4035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03516"/>
                                        </p:tgtEl>
                                        <p:attrNameLst>
                                          <p:attrName>style.visibility</p:attrName>
                                        </p:attrNameLst>
                                      </p:cBhvr>
                                      <p:to>
                                        <p:strVal val="visible"/>
                                      </p:to>
                                    </p:set>
                                    <p:animEffect transition="in" filter="box(in)">
                                      <p:cBhvr>
                                        <p:cTn id="47" dur="500"/>
                                        <p:tgtEl>
                                          <p:spTgt spid="4035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403483"/>
                                        </p:tgtEl>
                                        <p:attrNameLst>
                                          <p:attrName>style.visibility</p:attrName>
                                        </p:attrNameLst>
                                      </p:cBhvr>
                                      <p:to>
                                        <p:strVal val="visible"/>
                                      </p:to>
                                    </p:set>
                                    <p:animEffect transition="in" filter="wipe(up)">
                                      <p:cBhvr>
                                        <p:cTn id="52" dur="500"/>
                                        <p:tgtEl>
                                          <p:spTgt spid="40348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403534"/>
                                        </p:tgtEl>
                                        <p:attrNameLst>
                                          <p:attrName>style.visibility</p:attrName>
                                        </p:attrNameLst>
                                      </p:cBhvr>
                                      <p:to>
                                        <p:strVal val="visible"/>
                                      </p:to>
                                    </p:set>
                                    <p:animEffect transition="in" filter="strips(downRight)">
                                      <p:cBhvr>
                                        <p:cTn id="57" dur="500"/>
                                        <p:tgtEl>
                                          <p:spTgt spid="4035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346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0346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0346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03463"/>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8" presetClass="emph" presetSubtype="0" fill="hold" grpId="1" nodeType="clickEffect">
                                  <p:stCondLst>
                                    <p:cond delay="0"/>
                                  </p:stCondLst>
                                  <p:childTnLst>
                                    <p:animRot by="21600000">
                                      <p:cBhvr>
                                        <p:cTn id="71" dur="2000" fill="hold"/>
                                        <p:tgtEl>
                                          <p:spTgt spid="403460"/>
                                        </p:tgtEl>
                                        <p:attrNameLst>
                                          <p:attrName>r</p:attrName>
                                        </p:attrNameLst>
                                      </p:cBhvr>
                                    </p:animRot>
                                  </p:childTnLst>
                                </p:cTn>
                              </p:par>
                              <p:par>
                                <p:cTn id="72" presetID="8" presetClass="emph" presetSubtype="0" fill="hold" grpId="1" nodeType="withEffect">
                                  <p:stCondLst>
                                    <p:cond delay="0"/>
                                  </p:stCondLst>
                                  <p:childTnLst>
                                    <p:animRot by="21600000">
                                      <p:cBhvr>
                                        <p:cTn id="73" dur="2000" fill="hold"/>
                                        <p:tgtEl>
                                          <p:spTgt spid="403461"/>
                                        </p:tgtEl>
                                        <p:attrNameLst>
                                          <p:attrName>r</p:attrName>
                                        </p:attrNameLst>
                                      </p:cBhvr>
                                    </p:animRot>
                                  </p:childTnLst>
                                </p:cTn>
                              </p:par>
                              <p:par>
                                <p:cTn id="74" presetID="8" presetClass="emph" presetSubtype="0" fill="hold" grpId="1" nodeType="withEffect">
                                  <p:stCondLst>
                                    <p:cond delay="0"/>
                                  </p:stCondLst>
                                  <p:childTnLst>
                                    <p:animRot by="21600000">
                                      <p:cBhvr>
                                        <p:cTn id="75" dur="2000" fill="hold"/>
                                        <p:tgtEl>
                                          <p:spTgt spid="403462"/>
                                        </p:tgtEl>
                                        <p:attrNameLst>
                                          <p:attrName>r</p:attrName>
                                        </p:attrNameLst>
                                      </p:cBhvr>
                                    </p:animRot>
                                  </p:childTnLst>
                                </p:cTn>
                              </p:par>
                              <p:par>
                                <p:cTn id="76" presetID="8" presetClass="emph" presetSubtype="0" fill="hold" grpId="1" nodeType="withEffect">
                                  <p:stCondLst>
                                    <p:cond delay="0"/>
                                  </p:stCondLst>
                                  <p:childTnLst>
                                    <p:animRot by="21600000">
                                      <p:cBhvr>
                                        <p:cTn id="77" dur="2000" fill="hold"/>
                                        <p:tgtEl>
                                          <p:spTgt spid="403463"/>
                                        </p:tgtEl>
                                        <p:attrNameLst>
                                          <p:attrName>r</p:attrName>
                                        </p:attrNameLst>
                                      </p:cBhvr>
                                    </p:animRo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403550"/>
                                        </p:tgtEl>
                                        <p:attrNameLst>
                                          <p:attrName>style.visibility</p:attrName>
                                        </p:attrNameLst>
                                      </p:cBhvr>
                                      <p:to>
                                        <p:strVal val="visible"/>
                                      </p:to>
                                    </p:set>
                                    <p:animEffect transition="in" filter="wipe(up)">
                                      <p:cBhvr>
                                        <p:cTn id="82" dur="500"/>
                                        <p:tgtEl>
                                          <p:spTgt spid="403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animBg="1"/>
      <p:bldP spid="403460" grpId="1" animBg="1"/>
      <p:bldP spid="403461" grpId="0" animBg="1"/>
      <p:bldP spid="403461" grpId="1" animBg="1"/>
      <p:bldP spid="403462" grpId="0" animBg="1"/>
      <p:bldP spid="403462" grpId="1" animBg="1"/>
      <p:bldP spid="403463" grpId="0" animBg="1"/>
      <p:bldP spid="403463" grpId="1" animBg="1"/>
      <p:bldP spid="403465" grpId="0" animBg="1" autoUpdateAnimBg="0"/>
      <p:bldP spid="403482" grpId="0"/>
      <p:bldP spid="403532" grpId="0"/>
      <p:bldP spid="403533" grpId="0"/>
      <p:bldP spid="403534" grpId="0"/>
      <p:bldP spid="4035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1ECB680E-A5B0-2E91-55D9-316BCD47C105}"/>
              </a:ext>
            </a:extLst>
          </p:cNvPr>
          <p:cNvSpPr>
            <a:spLocks noChangeArrowheads="1"/>
          </p:cNvSpPr>
          <p:nvPr/>
        </p:nvSpPr>
        <p:spPr bwMode="auto">
          <a:xfrm>
            <a:off x="1223963" y="296863"/>
            <a:ext cx="6845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a:solidFill>
                  <a:srgbClr val="000066"/>
                </a:solidFill>
                <a:latin typeface="Times New Roman" panose="02020603050405020304" pitchFamily="18" charset="0"/>
                <a:ea typeface="楷体_GB2312" pitchFamily="49" charset="-122"/>
              </a:rPr>
              <a:t>32K×8</a:t>
            </a:r>
            <a:r>
              <a:rPr kumimoji="1" lang="zh-CN" altLang="en-US" sz="2400">
                <a:solidFill>
                  <a:srgbClr val="000066"/>
                </a:solidFill>
                <a:latin typeface="Times New Roman" panose="02020603050405020304" pitchFamily="18" charset="0"/>
                <a:ea typeface="楷体_GB2312" pitchFamily="49" charset="-122"/>
              </a:rPr>
              <a:t>位存储器系统的地址分配表</a:t>
            </a:r>
          </a:p>
        </p:txBody>
      </p:sp>
      <p:grpSp>
        <p:nvGrpSpPr>
          <p:cNvPr id="404563" name="Group 83">
            <a:extLst>
              <a:ext uri="{FF2B5EF4-FFF2-40B4-BE49-F238E27FC236}">
                <a16:creationId xmlns:a16="http://schemas.microsoft.com/office/drawing/2014/main" id="{57C3C29D-7B14-FFEE-C857-1A9286219C4D}"/>
              </a:ext>
            </a:extLst>
          </p:cNvPr>
          <p:cNvGrpSpPr>
            <a:grpSpLocks/>
          </p:cNvGrpSpPr>
          <p:nvPr/>
        </p:nvGrpSpPr>
        <p:grpSpPr bwMode="auto">
          <a:xfrm>
            <a:off x="247650" y="873125"/>
            <a:ext cx="8358188" cy="5654675"/>
            <a:chOff x="156" y="550"/>
            <a:chExt cx="5265" cy="3562"/>
          </a:xfrm>
        </p:grpSpPr>
        <p:sp>
          <p:nvSpPr>
            <p:cNvPr id="45060" name="Rectangle 4">
              <a:extLst>
                <a:ext uri="{FF2B5EF4-FFF2-40B4-BE49-F238E27FC236}">
                  <a16:creationId xmlns:a16="http://schemas.microsoft.com/office/drawing/2014/main" id="{FCA98865-33DE-DA2A-700F-8C2188C0A5FA}"/>
                </a:ext>
              </a:extLst>
            </p:cNvPr>
            <p:cNvSpPr>
              <a:spLocks noChangeArrowheads="1"/>
            </p:cNvSpPr>
            <p:nvPr/>
          </p:nvSpPr>
          <p:spPr bwMode="auto">
            <a:xfrm>
              <a:off x="204" y="550"/>
              <a:ext cx="5217" cy="356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061" name="Rectangle 6">
              <a:extLst>
                <a:ext uri="{FF2B5EF4-FFF2-40B4-BE49-F238E27FC236}">
                  <a16:creationId xmlns:a16="http://schemas.microsoft.com/office/drawing/2014/main" id="{BB5F3714-2EFE-5EFC-2D5D-B8549037640B}"/>
                </a:ext>
              </a:extLst>
            </p:cNvPr>
            <p:cNvSpPr>
              <a:spLocks noChangeArrowheads="1"/>
            </p:cNvSpPr>
            <p:nvPr/>
          </p:nvSpPr>
          <p:spPr bwMode="auto">
            <a:xfrm>
              <a:off x="214" y="563"/>
              <a:ext cx="514" cy="5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ea typeface="楷体_GB2312" pitchFamily="49" charset="-122"/>
                </a:rPr>
                <a:t>各</a:t>
              </a:r>
              <a:r>
                <a:rPr kumimoji="1" lang="en-US" altLang="zh-CN">
                  <a:latin typeface="Times New Roman" panose="02020603050405020304" pitchFamily="18" charset="0"/>
                  <a:ea typeface="楷体_GB2312" pitchFamily="49" charset="-122"/>
                </a:rPr>
                <a:t>RAM</a:t>
              </a:r>
              <a:r>
                <a:rPr kumimoji="1" lang="zh-CN" altLang="en-US">
                  <a:latin typeface="Times New Roman" panose="02020603050405020304" pitchFamily="18" charset="0"/>
                  <a:ea typeface="楷体_GB2312" pitchFamily="49" charset="-122"/>
                </a:rPr>
                <a:t>芯片</a:t>
              </a:r>
            </a:p>
            <a:p>
              <a:pPr algn="ctr"/>
              <a:endParaRPr kumimoji="1" lang="en-US" altLang="zh-CN">
                <a:latin typeface="Times New Roman" panose="02020603050405020304" pitchFamily="18" charset="0"/>
                <a:ea typeface="楷体_GB2312" pitchFamily="49" charset="-122"/>
              </a:endParaRPr>
            </a:p>
          </p:txBody>
        </p:sp>
        <p:sp>
          <p:nvSpPr>
            <p:cNvPr id="45062" name="Rectangle 7">
              <a:extLst>
                <a:ext uri="{FF2B5EF4-FFF2-40B4-BE49-F238E27FC236}">
                  <a16:creationId xmlns:a16="http://schemas.microsoft.com/office/drawing/2014/main" id="{83660C6B-31C0-C5D2-14D1-09344FF9FAB9}"/>
                </a:ext>
              </a:extLst>
            </p:cNvPr>
            <p:cNvSpPr>
              <a:spLocks noChangeArrowheads="1"/>
            </p:cNvSpPr>
            <p:nvPr/>
          </p:nvSpPr>
          <p:spPr bwMode="auto">
            <a:xfrm>
              <a:off x="156" y="563"/>
              <a:ext cx="630" cy="5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063" name="Rectangle 8">
              <a:extLst>
                <a:ext uri="{FF2B5EF4-FFF2-40B4-BE49-F238E27FC236}">
                  <a16:creationId xmlns:a16="http://schemas.microsoft.com/office/drawing/2014/main" id="{C92D44CE-2CDC-A5E7-01CD-D6A2AF900FB0}"/>
                </a:ext>
              </a:extLst>
            </p:cNvPr>
            <p:cNvSpPr>
              <a:spLocks noChangeArrowheads="1"/>
            </p:cNvSpPr>
            <p:nvPr/>
          </p:nvSpPr>
          <p:spPr bwMode="auto">
            <a:xfrm>
              <a:off x="844" y="563"/>
              <a:ext cx="488" cy="5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400">
                  <a:latin typeface="Times New Roman" panose="02020603050405020304" pitchFamily="18" charset="0"/>
                  <a:ea typeface="楷体_GB2312" pitchFamily="49" charset="-122"/>
                </a:rPr>
                <a:t>译码器有效输出端</a:t>
              </a:r>
            </a:p>
            <a:p>
              <a:pPr algn="ctr"/>
              <a:endParaRPr kumimoji="1" lang="en-US" altLang="zh-CN" sz="1400">
                <a:latin typeface="Times New Roman" panose="02020603050405020304" pitchFamily="18" charset="0"/>
                <a:ea typeface="楷体_GB2312" pitchFamily="49" charset="-122"/>
              </a:endParaRPr>
            </a:p>
          </p:txBody>
        </p:sp>
        <p:sp>
          <p:nvSpPr>
            <p:cNvPr id="45064" name="Rectangle 9">
              <a:extLst>
                <a:ext uri="{FF2B5EF4-FFF2-40B4-BE49-F238E27FC236}">
                  <a16:creationId xmlns:a16="http://schemas.microsoft.com/office/drawing/2014/main" id="{9396F1D0-B52D-A0B4-E41F-6BD8C5E0EB16}"/>
                </a:ext>
              </a:extLst>
            </p:cNvPr>
            <p:cNvSpPr>
              <a:spLocks noChangeArrowheads="1"/>
            </p:cNvSpPr>
            <p:nvPr/>
          </p:nvSpPr>
          <p:spPr bwMode="auto">
            <a:xfrm>
              <a:off x="786" y="563"/>
              <a:ext cx="605" cy="5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065" name="Rectangle 10">
              <a:extLst>
                <a:ext uri="{FF2B5EF4-FFF2-40B4-BE49-F238E27FC236}">
                  <a16:creationId xmlns:a16="http://schemas.microsoft.com/office/drawing/2014/main" id="{6E11FB27-C621-7FE8-0FAC-7159B2B80C85}"/>
                </a:ext>
              </a:extLst>
            </p:cNvPr>
            <p:cNvSpPr>
              <a:spLocks noChangeArrowheads="1"/>
            </p:cNvSpPr>
            <p:nvPr/>
          </p:nvSpPr>
          <p:spPr bwMode="auto">
            <a:xfrm>
              <a:off x="1449" y="563"/>
              <a:ext cx="650" cy="5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latin typeface="Times New Roman" panose="02020603050405020304" pitchFamily="18" charset="0"/>
                  <a:ea typeface="楷体_GB2312" pitchFamily="49" charset="-122"/>
                </a:rPr>
                <a:t>扩展的地址输入端</a:t>
              </a:r>
            </a:p>
            <a:p>
              <a:pPr algn="ctr"/>
              <a:r>
                <a:rPr kumimoji="1" lang="en-US" altLang="zh-CN" sz="1600">
                  <a:latin typeface="Times New Roman" panose="02020603050405020304" pitchFamily="18" charset="0"/>
                  <a:ea typeface="楷体_GB2312" pitchFamily="49" charset="-122"/>
                </a:rPr>
                <a:t>A</a:t>
              </a:r>
              <a:r>
                <a:rPr kumimoji="1" lang="en-US" altLang="zh-CN" sz="1600" baseline="-30000">
                  <a:latin typeface="Times New Roman" panose="02020603050405020304" pitchFamily="18" charset="0"/>
                  <a:ea typeface="楷体_GB2312" pitchFamily="49" charset="-122"/>
                </a:rPr>
                <a:t>14 </a:t>
              </a:r>
              <a:r>
                <a:rPr kumimoji="1" lang="en-US" altLang="zh-CN" sz="1600">
                  <a:latin typeface="Times New Roman" panose="02020603050405020304" pitchFamily="18" charset="0"/>
                  <a:ea typeface="楷体_GB2312" pitchFamily="49" charset="-122"/>
                </a:rPr>
                <a:t> A</a:t>
              </a:r>
              <a:r>
                <a:rPr kumimoji="1" lang="en-US" altLang="zh-CN" sz="1600" baseline="-30000">
                  <a:latin typeface="Times New Roman" panose="02020603050405020304" pitchFamily="18" charset="0"/>
                  <a:ea typeface="楷体_GB2312" pitchFamily="49" charset="-122"/>
                </a:rPr>
                <a:t>13</a:t>
              </a:r>
              <a:endParaRPr kumimoji="1" lang="en-US" altLang="zh-CN" sz="1600">
                <a:latin typeface="Times New Roman" panose="02020603050405020304" pitchFamily="18" charset="0"/>
                <a:ea typeface="楷体_GB2312" pitchFamily="49" charset="-122"/>
              </a:endParaRPr>
            </a:p>
            <a:p>
              <a:pPr algn="ctr"/>
              <a:endParaRPr kumimoji="1" lang="en-US" altLang="zh-CN" sz="1600">
                <a:latin typeface="Times New Roman" panose="02020603050405020304" pitchFamily="18" charset="0"/>
                <a:ea typeface="楷体_GB2312" pitchFamily="49" charset="-122"/>
              </a:endParaRPr>
            </a:p>
          </p:txBody>
        </p:sp>
        <p:sp>
          <p:nvSpPr>
            <p:cNvPr id="45066" name="Rectangle 11">
              <a:extLst>
                <a:ext uri="{FF2B5EF4-FFF2-40B4-BE49-F238E27FC236}">
                  <a16:creationId xmlns:a16="http://schemas.microsoft.com/office/drawing/2014/main" id="{A65E6ECD-D69E-9A40-EBB5-E8BBD93FA67D}"/>
                </a:ext>
              </a:extLst>
            </p:cNvPr>
            <p:cNvSpPr>
              <a:spLocks noChangeArrowheads="1"/>
            </p:cNvSpPr>
            <p:nvPr/>
          </p:nvSpPr>
          <p:spPr bwMode="auto">
            <a:xfrm>
              <a:off x="1391" y="563"/>
              <a:ext cx="767" cy="56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5067" name="Group 12">
              <a:extLst>
                <a:ext uri="{FF2B5EF4-FFF2-40B4-BE49-F238E27FC236}">
                  <a16:creationId xmlns:a16="http://schemas.microsoft.com/office/drawing/2014/main" id="{BEFB6731-9793-851B-31BC-AA12DD9A43A6}"/>
                </a:ext>
              </a:extLst>
            </p:cNvPr>
            <p:cNvGrpSpPr>
              <a:grpSpLocks/>
            </p:cNvGrpSpPr>
            <p:nvPr/>
          </p:nvGrpSpPr>
          <p:grpSpPr bwMode="auto">
            <a:xfrm>
              <a:off x="2177" y="572"/>
              <a:ext cx="2361" cy="560"/>
              <a:chOff x="1477" y="384"/>
              <a:chExt cx="1742" cy="576"/>
            </a:xfrm>
          </p:grpSpPr>
          <p:sp>
            <p:nvSpPr>
              <p:cNvPr id="45136" name="Rectangle 13">
                <a:extLst>
                  <a:ext uri="{FF2B5EF4-FFF2-40B4-BE49-F238E27FC236}">
                    <a16:creationId xmlns:a16="http://schemas.microsoft.com/office/drawing/2014/main" id="{F6188F8B-5EB3-BA13-BA55-1CB343C2CE3C}"/>
                  </a:ext>
                </a:extLst>
              </p:cNvPr>
              <p:cNvSpPr>
                <a:spLocks noChangeArrowheads="1"/>
              </p:cNvSpPr>
              <p:nvPr/>
            </p:nvSpPr>
            <p:spPr bwMode="auto">
              <a:xfrm>
                <a:off x="1520" y="384"/>
                <a:ext cx="1656" cy="57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600">
                    <a:latin typeface="Times New Roman" panose="02020603050405020304" pitchFamily="18" charset="0"/>
                    <a:ea typeface="楷体_GB2312" pitchFamily="49" charset="-122"/>
                  </a:rPr>
                  <a:t>8K×8</a:t>
                </a:r>
                <a:r>
                  <a:rPr kumimoji="1" lang="zh-CN" altLang="en-US" sz="1600">
                    <a:latin typeface="Times New Roman" panose="02020603050405020304" pitchFamily="18" charset="0"/>
                    <a:ea typeface="楷体_GB2312" pitchFamily="49" charset="-122"/>
                  </a:rPr>
                  <a:t>位</a:t>
                </a:r>
                <a:r>
                  <a:rPr kumimoji="1" lang="en-US" altLang="zh-CN" sz="1600">
                    <a:latin typeface="Times New Roman" panose="02020603050405020304" pitchFamily="18" charset="0"/>
                    <a:ea typeface="楷体_GB2312" pitchFamily="49" charset="-122"/>
                  </a:rPr>
                  <a:t>RAM</a:t>
                </a:r>
                <a:r>
                  <a:rPr kumimoji="1" lang="zh-CN" altLang="en-US" sz="1600">
                    <a:latin typeface="Times New Roman" panose="02020603050405020304" pitchFamily="18" charset="0"/>
                    <a:ea typeface="楷体_GB2312" pitchFamily="49" charset="-122"/>
                  </a:rPr>
                  <a:t>芯片地址输入端</a:t>
                </a:r>
              </a:p>
              <a:p>
                <a:pPr algn="ctr"/>
                <a:r>
                  <a:rPr kumimoji="1" lang="zh-CN" altLang="en-US" sz="1600">
                    <a:latin typeface="Times New Roman" panose="02020603050405020304" pitchFamily="18" charset="0"/>
                    <a:ea typeface="楷体_GB2312" pitchFamily="49" charset="-122"/>
                  </a:rPr>
                  <a:t> </a:t>
                </a:r>
              </a:p>
              <a:p>
                <a:pPr algn="ctr"/>
                <a:r>
                  <a:rPr kumimoji="1" lang="en-US" altLang="zh-CN" sz="900">
                    <a:latin typeface="Times New Roman" panose="02020603050405020304" pitchFamily="18" charset="0"/>
                    <a:ea typeface="楷体_GB2312" pitchFamily="49" charset="-122"/>
                  </a:rPr>
                  <a:t>A</a:t>
                </a:r>
                <a:r>
                  <a:rPr kumimoji="1" lang="en-US" altLang="zh-CN" sz="900" baseline="-30000">
                    <a:latin typeface="Times New Roman" panose="02020603050405020304" pitchFamily="18" charset="0"/>
                    <a:ea typeface="楷体_GB2312" pitchFamily="49" charset="-122"/>
                  </a:rPr>
                  <a:t>12</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11</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10</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9</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8</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7</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6</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5</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4</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3</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2</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1</a:t>
                </a:r>
                <a:r>
                  <a:rPr kumimoji="1" lang="en-US" altLang="zh-CN" sz="900">
                    <a:latin typeface="Times New Roman" panose="02020603050405020304" pitchFamily="18" charset="0"/>
                    <a:ea typeface="楷体_GB2312" pitchFamily="49" charset="-122"/>
                  </a:rPr>
                  <a:t> A</a:t>
                </a:r>
                <a:r>
                  <a:rPr kumimoji="1" lang="en-US" altLang="zh-CN" sz="900" baseline="-30000">
                    <a:latin typeface="Times New Roman" panose="02020603050405020304" pitchFamily="18" charset="0"/>
                    <a:ea typeface="楷体_GB2312" pitchFamily="49" charset="-122"/>
                  </a:rPr>
                  <a:t>0</a:t>
                </a:r>
                <a:endParaRPr kumimoji="1" lang="en-US" altLang="zh-CN" sz="900">
                  <a:latin typeface="Times New Roman" panose="02020603050405020304" pitchFamily="18" charset="0"/>
                  <a:ea typeface="楷体_GB2312" pitchFamily="49" charset="-122"/>
                </a:endParaRPr>
              </a:p>
              <a:p>
                <a:pPr algn="ctr"/>
                <a:endParaRPr kumimoji="1" lang="en-US" altLang="zh-CN" sz="900">
                  <a:latin typeface="Times New Roman" panose="02020603050405020304" pitchFamily="18" charset="0"/>
                  <a:ea typeface="楷体_GB2312" pitchFamily="49" charset="-122"/>
                </a:endParaRPr>
              </a:p>
            </p:txBody>
          </p:sp>
          <p:sp>
            <p:nvSpPr>
              <p:cNvPr id="45137" name="Rectangle 14">
                <a:extLst>
                  <a:ext uri="{FF2B5EF4-FFF2-40B4-BE49-F238E27FC236}">
                    <a16:creationId xmlns:a16="http://schemas.microsoft.com/office/drawing/2014/main" id="{69211DBC-B519-77B5-5E5D-6BAF7BBFC388}"/>
                  </a:ext>
                </a:extLst>
              </p:cNvPr>
              <p:cNvSpPr>
                <a:spLocks noChangeArrowheads="1"/>
              </p:cNvSpPr>
              <p:nvPr/>
            </p:nvSpPr>
            <p:spPr bwMode="auto">
              <a:xfrm>
                <a:off x="1477" y="384"/>
                <a:ext cx="1742"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5068" name="Group 15">
              <a:extLst>
                <a:ext uri="{FF2B5EF4-FFF2-40B4-BE49-F238E27FC236}">
                  <a16:creationId xmlns:a16="http://schemas.microsoft.com/office/drawing/2014/main" id="{BA68E430-9D98-E90F-BD2F-C2C0BB052ACA}"/>
                </a:ext>
              </a:extLst>
            </p:cNvPr>
            <p:cNvGrpSpPr>
              <a:grpSpLocks/>
            </p:cNvGrpSpPr>
            <p:nvPr/>
          </p:nvGrpSpPr>
          <p:grpSpPr bwMode="auto">
            <a:xfrm>
              <a:off x="4540" y="563"/>
              <a:ext cx="839" cy="560"/>
              <a:chOff x="3219" y="384"/>
              <a:chExt cx="619" cy="576"/>
            </a:xfrm>
          </p:grpSpPr>
          <p:sp>
            <p:nvSpPr>
              <p:cNvPr id="45134" name="Rectangle 16">
                <a:extLst>
                  <a:ext uri="{FF2B5EF4-FFF2-40B4-BE49-F238E27FC236}">
                    <a16:creationId xmlns:a16="http://schemas.microsoft.com/office/drawing/2014/main" id="{BA73F68E-1C04-7CAA-3182-92B3E383D418}"/>
                  </a:ext>
                </a:extLst>
              </p:cNvPr>
              <p:cNvSpPr>
                <a:spLocks noChangeArrowheads="1"/>
              </p:cNvSpPr>
              <p:nvPr/>
            </p:nvSpPr>
            <p:spPr bwMode="auto">
              <a:xfrm>
                <a:off x="3262" y="384"/>
                <a:ext cx="53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1600">
                    <a:latin typeface="Times New Roman" panose="02020603050405020304" pitchFamily="18" charset="0"/>
                    <a:ea typeface="楷体_GB2312" pitchFamily="49" charset="-122"/>
                  </a:rPr>
                  <a:t>对应的十六进制地址码</a:t>
                </a:r>
              </a:p>
              <a:p>
                <a:pPr algn="ctr"/>
                <a:endParaRPr kumimoji="1" lang="en-US" altLang="zh-CN" sz="1200">
                  <a:latin typeface="Times New Roman" panose="02020603050405020304" pitchFamily="18" charset="0"/>
                  <a:ea typeface="楷体_GB2312" pitchFamily="49" charset="-122"/>
                </a:endParaRPr>
              </a:p>
            </p:txBody>
          </p:sp>
          <p:sp>
            <p:nvSpPr>
              <p:cNvPr id="45135" name="Rectangle 17">
                <a:extLst>
                  <a:ext uri="{FF2B5EF4-FFF2-40B4-BE49-F238E27FC236}">
                    <a16:creationId xmlns:a16="http://schemas.microsoft.com/office/drawing/2014/main" id="{999970D2-4084-B2BF-C074-4A40D61586E7}"/>
                  </a:ext>
                </a:extLst>
              </p:cNvPr>
              <p:cNvSpPr>
                <a:spLocks noChangeArrowheads="1"/>
              </p:cNvSpPr>
              <p:nvPr/>
            </p:nvSpPr>
            <p:spPr bwMode="auto">
              <a:xfrm>
                <a:off x="3219" y="384"/>
                <a:ext cx="619" cy="57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5069" name="Rectangle 18">
              <a:extLst>
                <a:ext uri="{FF2B5EF4-FFF2-40B4-BE49-F238E27FC236}">
                  <a16:creationId xmlns:a16="http://schemas.microsoft.com/office/drawing/2014/main" id="{EEAA1CB7-2D98-01CC-8BCA-B6FCE3EB6655}"/>
                </a:ext>
              </a:extLst>
            </p:cNvPr>
            <p:cNvSpPr>
              <a:spLocks noChangeArrowheads="1"/>
            </p:cNvSpPr>
            <p:nvPr/>
          </p:nvSpPr>
          <p:spPr bwMode="auto">
            <a:xfrm>
              <a:off x="214" y="1123"/>
              <a:ext cx="514"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r>
                <a:rPr kumimoji="1" lang="en-US" altLang="zh-CN">
                  <a:latin typeface="Times New Roman" panose="02020603050405020304" pitchFamily="18" charset="0"/>
                  <a:ea typeface="楷体_GB2312" pitchFamily="49" charset="-122"/>
                </a:rPr>
                <a:t>Ⅰ</a:t>
              </a:r>
            </a:p>
            <a:p>
              <a:pPr algn="ctr"/>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sp>
          <p:nvSpPr>
            <p:cNvPr id="45070" name="Rectangle 19">
              <a:extLst>
                <a:ext uri="{FF2B5EF4-FFF2-40B4-BE49-F238E27FC236}">
                  <a16:creationId xmlns:a16="http://schemas.microsoft.com/office/drawing/2014/main" id="{CC840D59-B671-794F-1AC1-2B94056F9518}"/>
                </a:ext>
              </a:extLst>
            </p:cNvPr>
            <p:cNvSpPr>
              <a:spLocks noChangeArrowheads="1"/>
            </p:cNvSpPr>
            <p:nvPr/>
          </p:nvSpPr>
          <p:spPr bwMode="auto">
            <a:xfrm>
              <a:off x="156" y="1123"/>
              <a:ext cx="630"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071" name="Rectangle 20">
              <a:extLst>
                <a:ext uri="{FF2B5EF4-FFF2-40B4-BE49-F238E27FC236}">
                  <a16:creationId xmlns:a16="http://schemas.microsoft.com/office/drawing/2014/main" id="{53812F42-6A9E-C841-B95C-D29BE6DD67A2}"/>
                </a:ext>
              </a:extLst>
            </p:cNvPr>
            <p:cNvSpPr>
              <a:spLocks noChangeArrowheads="1"/>
            </p:cNvSpPr>
            <p:nvPr/>
          </p:nvSpPr>
          <p:spPr bwMode="auto">
            <a:xfrm>
              <a:off x="1383" y="1117"/>
              <a:ext cx="767"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5072" name="Group 21">
              <a:extLst>
                <a:ext uri="{FF2B5EF4-FFF2-40B4-BE49-F238E27FC236}">
                  <a16:creationId xmlns:a16="http://schemas.microsoft.com/office/drawing/2014/main" id="{AFF35C59-83E4-B101-D8EA-6A238568110A}"/>
                </a:ext>
              </a:extLst>
            </p:cNvPr>
            <p:cNvGrpSpPr>
              <a:grpSpLocks/>
            </p:cNvGrpSpPr>
            <p:nvPr/>
          </p:nvGrpSpPr>
          <p:grpSpPr bwMode="auto">
            <a:xfrm>
              <a:off x="1441" y="1117"/>
              <a:ext cx="3091" cy="746"/>
              <a:chOff x="1441" y="1117"/>
              <a:chExt cx="3091" cy="746"/>
            </a:xfrm>
          </p:grpSpPr>
          <p:sp>
            <p:nvSpPr>
              <p:cNvPr id="45130" name="Rectangle 22">
                <a:extLst>
                  <a:ext uri="{FF2B5EF4-FFF2-40B4-BE49-F238E27FC236}">
                    <a16:creationId xmlns:a16="http://schemas.microsoft.com/office/drawing/2014/main" id="{EA7E725E-11E4-42C1-5420-A298942E9AF7}"/>
                  </a:ext>
                </a:extLst>
              </p:cNvPr>
              <p:cNvSpPr>
                <a:spLocks noChangeArrowheads="1"/>
              </p:cNvSpPr>
              <p:nvPr/>
            </p:nvSpPr>
            <p:spPr bwMode="auto">
              <a:xfrm>
                <a:off x="1441" y="1117"/>
                <a:ext cx="650"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r>
                  <a:rPr kumimoji="1" lang="en-US" altLang="zh-CN" sz="1600">
                    <a:latin typeface="Times New Roman" panose="02020603050405020304" pitchFamily="18" charset="0"/>
                    <a:ea typeface="楷体_GB2312" pitchFamily="49" charset="-122"/>
                  </a:rPr>
                  <a:t>0   0</a:t>
                </a:r>
              </a:p>
              <a:p>
                <a:pPr algn="ctr"/>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grpSp>
            <p:nvGrpSpPr>
              <p:cNvPr id="45131" name="Group 23">
                <a:extLst>
                  <a:ext uri="{FF2B5EF4-FFF2-40B4-BE49-F238E27FC236}">
                    <a16:creationId xmlns:a16="http://schemas.microsoft.com/office/drawing/2014/main" id="{B70FE398-5211-CE69-E76A-90E2360D565D}"/>
                  </a:ext>
                </a:extLst>
              </p:cNvPr>
              <p:cNvGrpSpPr>
                <a:grpSpLocks/>
              </p:cNvGrpSpPr>
              <p:nvPr/>
            </p:nvGrpSpPr>
            <p:grpSpPr bwMode="auto">
              <a:xfrm>
                <a:off x="2171" y="1117"/>
                <a:ext cx="2361" cy="746"/>
                <a:chOff x="1477" y="960"/>
                <a:chExt cx="1742" cy="768"/>
              </a:xfrm>
            </p:grpSpPr>
            <p:sp>
              <p:nvSpPr>
                <p:cNvPr id="45132" name="Rectangle 24">
                  <a:extLst>
                    <a:ext uri="{FF2B5EF4-FFF2-40B4-BE49-F238E27FC236}">
                      <a16:creationId xmlns:a16="http://schemas.microsoft.com/office/drawing/2014/main" id="{8789B3A9-E1F1-3150-1278-395B25EE6049}"/>
                    </a:ext>
                  </a:extLst>
                </p:cNvPr>
                <p:cNvSpPr>
                  <a:spLocks noChangeArrowheads="1"/>
                </p:cNvSpPr>
                <p:nvPr/>
              </p:nvSpPr>
              <p:spPr bwMode="auto">
                <a:xfrm>
                  <a:off x="1520" y="960"/>
                  <a:ext cx="165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 </a:t>
                  </a:r>
                </a:p>
                <a:p>
                  <a:pPr algn="ctr"/>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algn="ctr"/>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p>
                <a:p>
                  <a:pPr algn="ctr"/>
                  <a:r>
                    <a:rPr kumimoji="1" lang="en-US" altLang="zh-CN" sz="1400">
                      <a:latin typeface="Times New Roman" panose="02020603050405020304" pitchFamily="18" charset="0"/>
                      <a:ea typeface="楷体_GB2312" pitchFamily="49" charset="-122"/>
                    </a:rPr>
                    <a:t>┇</a:t>
                  </a:r>
                </a:p>
                <a:p>
                  <a:pPr algn="ctr"/>
                  <a:r>
                    <a:rPr kumimoji="1" lang="en-US" altLang="zh-CN" sz="1400">
                      <a:latin typeface="Times New Roman" panose="02020603050405020304" pitchFamily="18" charset="0"/>
                      <a:ea typeface="楷体_GB2312" pitchFamily="49" charset="-122"/>
                    </a:rPr>
                    <a:t>1  1  1  1  1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algn="ctr"/>
                  <a:endParaRPr kumimoji="1" lang="en-US" altLang="zh-CN" sz="1400">
                    <a:latin typeface="Times New Roman" panose="02020603050405020304" pitchFamily="18" charset="0"/>
                    <a:ea typeface="楷体_GB2312" pitchFamily="49" charset="-122"/>
                  </a:endParaRPr>
                </a:p>
              </p:txBody>
            </p:sp>
            <p:sp>
              <p:nvSpPr>
                <p:cNvPr id="45133" name="Rectangle 25">
                  <a:extLst>
                    <a:ext uri="{FF2B5EF4-FFF2-40B4-BE49-F238E27FC236}">
                      <a16:creationId xmlns:a16="http://schemas.microsoft.com/office/drawing/2014/main" id="{DFA02640-37DB-5944-D3F6-349B33F15B8F}"/>
                    </a:ext>
                  </a:extLst>
                </p:cNvPr>
                <p:cNvSpPr>
                  <a:spLocks noChangeArrowheads="1"/>
                </p:cNvSpPr>
                <p:nvPr/>
              </p:nvSpPr>
              <p:spPr bwMode="auto">
                <a:xfrm>
                  <a:off x="1477" y="960"/>
                  <a:ext cx="174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nvGrpSpPr>
            <p:cNvPr id="45073" name="Group 26">
              <a:extLst>
                <a:ext uri="{FF2B5EF4-FFF2-40B4-BE49-F238E27FC236}">
                  <a16:creationId xmlns:a16="http://schemas.microsoft.com/office/drawing/2014/main" id="{21C3D7C6-99B8-B12C-0134-86A1A82EB0AE}"/>
                </a:ext>
              </a:extLst>
            </p:cNvPr>
            <p:cNvGrpSpPr>
              <a:grpSpLocks/>
            </p:cNvGrpSpPr>
            <p:nvPr/>
          </p:nvGrpSpPr>
          <p:grpSpPr bwMode="auto">
            <a:xfrm>
              <a:off x="4532" y="1117"/>
              <a:ext cx="839" cy="746"/>
              <a:chOff x="3219" y="960"/>
              <a:chExt cx="619" cy="768"/>
            </a:xfrm>
          </p:grpSpPr>
          <p:sp>
            <p:nvSpPr>
              <p:cNvPr id="45128" name="Rectangle 27">
                <a:extLst>
                  <a:ext uri="{FF2B5EF4-FFF2-40B4-BE49-F238E27FC236}">
                    <a16:creationId xmlns:a16="http://schemas.microsoft.com/office/drawing/2014/main" id="{4725A15C-80FD-33D6-D274-0018BA8FAF84}"/>
                  </a:ext>
                </a:extLst>
              </p:cNvPr>
              <p:cNvSpPr>
                <a:spLocks noChangeArrowheads="1"/>
              </p:cNvSpPr>
              <p:nvPr/>
            </p:nvSpPr>
            <p:spPr bwMode="auto">
              <a:xfrm>
                <a:off x="3262" y="960"/>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ea typeface="楷体_GB2312" pitchFamily="49" charset="-122"/>
                  </a:rPr>
                  <a:t>0000H</a:t>
                </a:r>
              </a:p>
              <a:p>
                <a:pPr algn="ctr"/>
                <a:r>
                  <a:rPr kumimoji="1" lang="en-US" altLang="zh-CN" sz="1400">
                    <a:latin typeface="Times New Roman" panose="02020603050405020304" pitchFamily="18" charset="0"/>
                    <a:ea typeface="楷体_GB2312" pitchFamily="49" charset="-122"/>
                  </a:rPr>
                  <a:t>0001H</a:t>
                </a:r>
              </a:p>
              <a:p>
                <a:pPr algn="ctr"/>
                <a:r>
                  <a:rPr kumimoji="1" lang="en-US" altLang="zh-CN" sz="1400">
                    <a:latin typeface="Times New Roman" panose="02020603050405020304" pitchFamily="18" charset="0"/>
                    <a:ea typeface="楷体_GB2312" pitchFamily="49" charset="-122"/>
                  </a:rPr>
                  <a:t>0002H</a:t>
                </a:r>
              </a:p>
              <a:p>
                <a:pPr algn="ctr"/>
                <a:r>
                  <a:rPr kumimoji="1" lang="en-US" altLang="zh-CN" sz="1400">
                    <a:latin typeface="Times New Roman" panose="02020603050405020304" pitchFamily="18" charset="0"/>
                    <a:ea typeface="楷体_GB2312" pitchFamily="49" charset="-122"/>
                  </a:rPr>
                  <a:t>┇</a:t>
                </a:r>
              </a:p>
              <a:p>
                <a:pPr algn="ctr"/>
                <a:r>
                  <a:rPr kumimoji="1" lang="en-US" altLang="zh-CN" sz="1400">
                    <a:latin typeface="Times New Roman" panose="02020603050405020304" pitchFamily="18" charset="0"/>
                    <a:ea typeface="楷体_GB2312" pitchFamily="49" charset="-122"/>
                  </a:rPr>
                  <a:t>1FFFH</a:t>
                </a:r>
              </a:p>
              <a:p>
                <a:pPr algn="ctr"/>
                <a:endParaRPr kumimoji="1" lang="en-US" altLang="zh-CN" sz="1400">
                  <a:latin typeface="Times New Roman" panose="02020603050405020304" pitchFamily="18" charset="0"/>
                  <a:ea typeface="楷体_GB2312" pitchFamily="49" charset="-122"/>
                </a:endParaRPr>
              </a:p>
            </p:txBody>
          </p:sp>
          <p:sp>
            <p:nvSpPr>
              <p:cNvPr id="45129" name="Rectangle 28">
                <a:extLst>
                  <a:ext uri="{FF2B5EF4-FFF2-40B4-BE49-F238E27FC236}">
                    <a16:creationId xmlns:a16="http://schemas.microsoft.com/office/drawing/2014/main" id="{8A742E6D-AD45-E9BE-9339-5419D7A21947}"/>
                  </a:ext>
                </a:extLst>
              </p:cNvPr>
              <p:cNvSpPr>
                <a:spLocks noChangeArrowheads="1"/>
              </p:cNvSpPr>
              <p:nvPr/>
            </p:nvSpPr>
            <p:spPr bwMode="auto">
              <a:xfrm>
                <a:off x="3219" y="960"/>
                <a:ext cx="619"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5074" name="Rectangle 29">
              <a:extLst>
                <a:ext uri="{FF2B5EF4-FFF2-40B4-BE49-F238E27FC236}">
                  <a16:creationId xmlns:a16="http://schemas.microsoft.com/office/drawing/2014/main" id="{5705E514-1284-3BE7-B358-AE9EF4EFE1BB}"/>
                </a:ext>
              </a:extLst>
            </p:cNvPr>
            <p:cNvSpPr>
              <a:spLocks noChangeArrowheads="1"/>
            </p:cNvSpPr>
            <p:nvPr/>
          </p:nvSpPr>
          <p:spPr bwMode="auto">
            <a:xfrm>
              <a:off x="214" y="1869"/>
              <a:ext cx="514"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a:latin typeface="Times New Roman" panose="02020603050405020304" pitchFamily="18" charset="0"/>
                  <a:ea typeface="楷体_GB2312" pitchFamily="49" charset="-122"/>
                </a:rPr>
                <a:t> </a:t>
              </a:r>
            </a:p>
            <a:p>
              <a:pPr algn="ctr"/>
              <a:r>
                <a:rPr kumimoji="1" lang="en-US" altLang="zh-CN">
                  <a:latin typeface="Times New Roman" panose="02020603050405020304" pitchFamily="18" charset="0"/>
                  <a:ea typeface="楷体_GB2312" pitchFamily="49" charset="-122"/>
                </a:rPr>
                <a:t>Ⅱ</a:t>
              </a:r>
            </a:p>
            <a:p>
              <a:pPr algn="ctr"/>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sp>
          <p:nvSpPr>
            <p:cNvPr id="45075" name="Rectangle 30">
              <a:extLst>
                <a:ext uri="{FF2B5EF4-FFF2-40B4-BE49-F238E27FC236}">
                  <a16:creationId xmlns:a16="http://schemas.microsoft.com/office/drawing/2014/main" id="{86D9F836-4E11-B92C-C831-9E576D13620D}"/>
                </a:ext>
              </a:extLst>
            </p:cNvPr>
            <p:cNvSpPr>
              <a:spLocks noChangeArrowheads="1"/>
            </p:cNvSpPr>
            <p:nvPr/>
          </p:nvSpPr>
          <p:spPr bwMode="auto">
            <a:xfrm>
              <a:off x="156" y="1869"/>
              <a:ext cx="630"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076" name="Rectangle 31">
              <a:extLst>
                <a:ext uri="{FF2B5EF4-FFF2-40B4-BE49-F238E27FC236}">
                  <a16:creationId xmlns:a16="http://schemas.microsoft.com/office/drawing/2014/main" id="{0BB68159-3536-A922-E12B-6F4984E29E70}"/>
                </a:ext>
              </a:extLst>
            </p:cNvPr>
            <p:cNvSpPr>
              <a:spLocks noChangeArrowheads="1"/>
            </p:cNvSpPr>
            <p:nvPr/>
          </p:nvSpPr>
          <p:spPr bwMode="auto">
            <a:xfrm>
              <a:off x="1391" y="1869"/>
              <a:ext cx="767"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5077" name="Group 32">
              <a:extLst>
                <a:ext uri="{FF2B5EF4-FFF2-40B4-BE49-F238E27FC236}">
                  <a16:creationId xmlns:a16="http://schemas.microsoft.com/office/drawing/2014/main" id="{CB3CCB64-01AD-2E4B-54CA-828D3C16997D}"/>
                </a:ext>
              </a:extLst>
            </p:cNvPr>
            <p:cNvGrpSpPr>
              <a:grpSpLocks/>
            </p:cNvGrpSpPr>
            <p:nvPr/>
          </p:nvGrpSpPr>
          <p:grpSpPr bwMode="auto">
            <a:xfrm>
              <a:off x="1429" y="1869"/>
              <a:ext cx="3091" cy="747"/>
              <a:chOff x="1449" y="1869"/>
              <a:chExt cx="3091" cy="747"/>
            </a:xfrm>
          </p:grpSpPr>
          <p:sp>
            <p:nvSpPr>
              <p:cNvPr id="45124" name="Rectangle 33">
                <a:extLst>
                  <a:ext uri="{FF2B5EF4-FFF2-40B4-BE49-F238E27FC236}">
                    <a16:creationId xmlns:a16="http://schemas.microsoft.com/office/drawing/2014/main" id="{E23D1996-9F53-79AF-81E1-0EA8385727D9}"/>
                  </a:ext>
                </a:extLst>
              </p:cNvPr>
              <p:cNvSpPr>
                <a:spLocks noChangeArrowheads="1"/>
              </p:cNvSpPr>
              <p:nvPr/>
            </p:nvSpPr>
            <p:spPr bwMode="auto">
              <a:xfrm>
                <a:off x="1449" y="1869"/>
                <a:ext cx="650"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r>
                  <a:rPr kumimoji="1" lang="en-US" altLang="zh-CN" sz="1600">
                    <a:latin typeface="Times New Roman" panose="02020603050405020304" pitchFamily="18" charset="0"/>
                    <a:ea typeface="楷体_GB2312" pitchFamily="49" charset="-122"/>
                  </a:rPr>
                  <a:t>0   1</a:t>
                </a:r>
              </a:p>
              <a:p>
                <a:pPr algn="ctr"/>
                <a:r>
                  <a:rPr kumimoji="1" lang="en-US" altLang="zh-CN" sz="16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grpSp>
            <p:nvGrpSpPr>
              <p:cNvPr id="45125" name="Group 34">
                <a:extLst>
                  <a:ext uri="{FF2B5EF4-FFF2-40B4-BE49-F238E27FC236}">
                    <a16:creationId xmlns:a16="http://schemas.microsoft.com/office/drawing/2014/main" id="{E8BE66C0-4C80-2D49-78EC-BC79AC714643}"/>
                  </a:ext>
                </a:extLst>
              </p:cNvPr>
              <p:cNvGrpSpPr>
                <a:grpSpLocks/>
              </p:cNvGrpSpPr>
              <p:nvPr/>
            </p:nvGrpSpPr>
            <p:grpSpPr bwMode="auto">
              <a:xfrm>
                <a:off x="2179" y="1869"/>
                <a:ext cx="2361" cy="747"/>
                <a:chOff x="1477" y="1728"/>
                <a:chExt cx="1742" cy="768"/>
              </a:xfrm>
            </p:grpSpPr>
            <p:sp>
              <p:nvSpPr>
                <p:cNvPr id="45126" name="Rectangle 35">
                  <a:extLst>
                    <a:ext uri="{FF2B5EF4-FFF2-40B4-BE49-F238E27FC236}">
                      <a16:creationId xmlns:a16="http://schemas.microsoft.com/office/drawing/2014/main" id="{3EFFD023-0DC0-AC69-5511-BD6CED4DBAD2}"/>
                    </a:ext>
                  </a:extLst>
                </p:cNvPr>
                <p:cNvSpPr>
                  <a:spLocks noChangeArrowheads="1"/>
                </p:cNvSpPr>
                <p:nvPr/>
              </p:nvSpPr>
              <p:spPr bwMode="auto">
                <a:xfrm>
                  <a:off x="1520" y="1728"/>
                  <a:ext cx="165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 </a:t>
                  </a:r>
                </a:p>
                <a:p>
                  <a:pPr algn="ctr"/>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algn="ctr"/>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p>
                <a:p>
                  <a:pPr algn="ctr"/>
                  <a:r>
                    <a:rPr kumimoji="1" lang="en-US" altLang="zh-CN" sz="1400">
                      <a:latin typeface="Times New Roman" panose="02020603050405020304" pitchFamily="18" charset="0"/>
                      <a:ea typeface="楷体_GB2312" pitchFamily="49" charset="-122"/>
                    </a:rPr>
                    <a:t>┇</a:t>
                  </a:r>
                </a:p>
                <a:p>
                  <a:pPr algn="ctr"/>
                  <a:r>
                    <a:rPr kumimoji="1" lang="en-US" altLang="zh-CN" sz="1400">
                      <a:latin typeface="Times New Roman" panose="02020603050405020304" pitchFamily="18" charset="0"/>
                      <a:ea typeface="楷体_GB2312" pitchFamily="49" charset="-122"/>
                    </a:rPr>
                    <a:t>1  1  1  1  1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algn="ctr"/>
                  <a:endParaRPr kumimoji="1" lang="en-US" altLang="zh-CN" sz="1400">
                    <a:latin typeface="Times New Roman" panose="02020603050405020304" pitchFamily="18" charset="0"/>
                    <a:ea typeface="楷体_GB2312" pitchFamily="49" charset="-122"/>
                  </a:endParaRPr>
                </a:p>
              </p:txBody>
            </p:sp>
            <p:sp>
              <p:nvSpPr>
                <p:cNvPr id="45127" name="Rectangle 36">
                  <a:extLst>
                    <a:ext uri="{FF2B5EF4-FFF2-40B4-BE49-F238E27FC236}">
                      <a16:creationId xmlns:a16="http://schemas.microsoft.com/office/drawing/2014/main" id="{250A2CFE-4C3B-20E8-92D8-57BCA05BEC05}"/>
                    </a:ext>
                  </a:extLst>
                </p:cNvPr>
                <p:cNvSpPr>
                  <a:spLocks noChangeArrowheads="1"/>
                </p:cNvSpPr>
                <p:nvPr/>
              </p:nvSpPr>
              <p:spPr bwMode="auto">
                <a:xfrm>
                  <a:off x="1477" y="1728"/>
                  <a:ext cx="174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nvGrpSpPr>
            <p:cNvPr id="45078" name="Group 37">
              <a:extLst>
                <a:ext uri="{FF2B5EF4-FFF2-40B4-BE49-F238E27FC236}">
                  <a16:creationId xmlns:a16="http://schemas.microsoft.com/office/drawing/2014/main" id="{0D8FE492-24E1-60B2-3FE5-2E3929AE9848}"/>
                </a:ext>
              </a:extLst>
            </p:cNvPr>
            <p:cNvGrpSpPr>
              <a:grpSpLocks/>
            </p:cNvGrpSpPr>
            <p:nvPr/>
          </p:nvGrpSpPr>
          <p:grpSpPr bwMode="auto">
            <a:xfrm>
              <a:off x="4540" y="1869"/>
              <a:ext cx="839" cy="747"/>
              <a:chOff x="3219" y="1728"/>
              <a:chExt cx="619" cy="768"/>
            </a:xfrm>
          </p:grpSpPr>
          <p:sp>
            <p:nvSpPr>
              <p:cNvPr id="45122" name="Rectangle 38">
                <a:extLst>
                  <a:ext uri="{FF2B5EF4-FFF2-40B4-BE49-F238E27FC236}">
                    <a16:creationId xmlns:a16="http://schemas.microsoft.com/office/drawing/2014/main" id="{DBDFC18F-1AA3-0BCF-93D4-FAE98782EA84}"/>
                  </a:ext>
                </a:extLst>
              </p:cNvPr>
              <p:cNvSpPr>
                <a:spLocks noChangeArrowheads="1"/>
              </p:cNvSpPr>
              <p:nvPr/>
            </p:nvSpPr>
            <p:spPr bwMode="auto">
              <a:xfrm>
                <a:off x="3262" y="1728"/>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ea typeface="楷体_GB2312" pitchFamily="49" charset="-122"/>
                  </a:rPr>
                  <a:t>2000H</a:t>
                </a:r>
              </a:p>
              <a:p>
                <a:pPr algn="ctr"/>
                <a:r>
                  <a:rPr kumimoji="1" lang="en-US" altLang="zh-CN" sz="1400">
                    <a:latin typeface="Times New Roman" panose="02020603050405020304" pitchFamily="18" charset="0"/>
                    <a:ea typeface="楷体_GB2312" pitchFamily="49" charset="-122"/>
                  </a:rPr>
                  <a:t>2001H</a:t>
                </a:r>
              </a:p>
              <a:p>
                <a:pPr algn="ctr"/>
                <a:r>
                  <a:rPr kumimoji="1" lang="en-US" altLang="zh-CN" sz="1400">
                    <a:latin typeface="Times New Roman" panose="02020603050405020304" pitchFamily="18" charset="0"/>
                    <a:ea typeface="楷体_GB2312" pitchFamily="49" charset="-122"/>
                  </a:rPr>
                  <a:t>2002H</a:t>
                </a:r>
              </a:p>
              <a:p>
                <a:pPr algn="ctr"/>
                <a:r>
                  <a:rPr kumimoji="1" lang="en-US" altLang="zh-CN" sz="1400">
                    <a:latin typeface="Times New Roman" panose="02020603050405020304" pitchFamily="18" charset="0"/>
                    <a:ea typeface="楷体_GB2312" pitchFamily="49" charset="-122"/>
                  </a:rPr>
                  <a:t>┇</a:t>
                </a:r>
              </a:p>
              <a:p>
                <a:pPr algn="ctr"/>
                <a:r>
                  <a:rPr kumimoji="1" lang="en-US" altLang="zh-CN" sz="1400">
                    <a:latin typeface="Times New Roman" panose="02020603050405020304" pitchFamily="18" charset="0"/>
                    <a:ea typeface="楷体_GB2312" pitchFamily="49" charset="-122"/>
                  </a:rPr>
                  <a:t>3FFFH </a:t>
                </a:r>
              </a:p>
              <a:p>
                <a:pPr algn="ctr"/>
                <a:endParaRPr kumimoji="1" lang="en-US" altLang="zh-CN" sz="1400">
                  <a:latin typeface="Times New Roman" panose="02020603050405020304" pitchFamily="18" charset="0"/>
                  <a:ea typeface="楷体_GB2312" pitchFamily="49" charset="-122"/>
                </a:endParaRPr>
              </a:p>
            </p:txBody>
          </p:sp>
          <p:sp>
            <p:nvSpPr>
              <p:cNvPr id="45123" name="Rectangle 39">
                <a:extLst>
                  <a:ext uri="{FF2B5EF4-FFF2-40B4-BE49-F238E27FC236}">
                    <a16:creationId xmlns:a16="http://schemas.microsoft.com/office/drawing/2014/main" id="{88419EE3-5138-E6BA-9ACF-79639B6D07A2}"/>
                  </a:ext>
                </a:extLst>
              </p:cNvPr>
              <p:cNvSpPr>
                <a:spLocks noChangeArrowheads="1"/>
              </p:cNvSpPr>
              <p:nvPr/>
            </p:nvSpPr>
            <p:spPr bwMode="auto">
              <a:xfrm>
                <a:off x="3219" y="1728"/>
                <a:ext cx="619"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5079" name="Rectangle 40">
              <a:extLst>
                <a:ext uri="{FF2B5EF4-FFF2-40B4-BE49-F238E27FC236}">
                  <a16:creationId xmlns:a16="http://schemas.microsoft.com/office/drawing/2014/main" id="{0C44C9A7-C026-8AE6-8203-88D009270C63}"/>
                </a:ext>
              </a:extLst>
            </p:cNvPr>
            <p:cNvSpPr>
              <a:spLocks noChangeArrowheads="1"/>
            </p:cNvSpPr>
            <p:nvPr/>
          </p:nvSpPr>
          <p:spPr bwMode="auto">
            <a:xfrm>
              <a:off x="214" y="2616"/>
              <a:ext cx="514"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a:latin typeface="Times New Roman" panose="02020603050405020304" pitchFamily="18" charset="0"/>
                  <a:ea typeface="楷体_GB2312" pitchFamily="49" charset="-122"/>
                </a:rPr>
                <a:t> </a:t>
              </a:r>
            </a:p>
            <a:p>
              <a:pPr algn="ctr"/>
              <a:r>
                <a:rPr kumimoji="1" lang="en-US" altLang="zh-CN">
                  <a:latin typeface="Times New Roman" panose="02020603050405020304" pitchFamily="18" charset="0"/>
                  <a:ea typeface="楷体_GB2312" pitchFamily="49" charset="-122"/>
                </a:rPr>
                <a:t>Ⅲ</a:t>
              </a:r>
            </a:p>
            <a:p>
              <a:pPr algn="ctr"/>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sp>
          <p:nvSpPr>
            <p:cNvPr id="45080" name="Rectangle 41">
              <a:extLst>
                <a:ext uri="{FF2B5EF4-FFF2-40B4-BE49-F238E27FC236}">
                  <a16:creationId xmlns:a16="http://schemas.microsoft.com/office/drawing/2014/main" id="{28B0AFB2-EB81-7FEF-4AFE-047E15EA3A2B}"/>
                </a:ext>
              </a:extLst>
            </p:cNvPr>
            <p:cNvSpPr>
              <a:spLocks noChangeArrowheads="1"/>
            </p:cNvSpPr>
            <p:nvPr/>
          </p:nvSpPr>
          <p:spPr bwMode="auto">
            <a:xfrm>
              <a:off x="156" y="2616"/>
              <a:ext cx="630"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5081" name="Group 42">
              <a:extLst>
                <a:ext uri="{FF2B5EF4-FFF2-40B4-BE49-F238E27FC236}">
                  <a16:creationId xmlns:a16="http://schemas.microsoft.com/office/drawing/2014/main" id="{AB11D182-2A16-110C-C696-06C66ED8AC03}"/>
                </a:ext>
              </a:extLst>
            </p:cNvPr>
            <p:cNvGrpSpPr>
              <a:grpSpLocks/>
            </p:cNvGrpSpPr>
            <p:nvPr/>
          </p:nvGrpSpPr>
          <p:grpSpPr bwMode="auto">
            <a:xfrm>
              <a:off x="1391" y="2616"/>
              <a:ext cx="3149" cy="747"/>
              <a:chOff x="1391" y="2616"/>
              <a:chExt cx="3149" cy="747"/>
            </a:xfrm>
          </p:grpSpPr>
          <p:sp>
            <p:nvSpPr>
              <p:cNvPr id="45116" name="Rectangle 43">
                <a:extLst>
                  <a:ext uri="{FF2B5EF4-FFF2-40B4-BE49-F238E27FC236}">
                    <a16:creationId xmlns:a16="http://schemas.microsoft.com/office/drawing/2014/main" id="{2A2778A9-BDAD-3F7F-D435-A310C0A6773F}"/>
                  </a:ext>
                </a:extLst>
              </p:cNvPr>
              <p:cNvSpPr>
                <a:spLocks noChangeArrowheads="1"/>
              </p:cNvSpPr>
              <p:nvPr/>
            </p:nvSpPr>
            <p:spPr bwMode="auto">
              <a:xfrm>
                <a:off x="1449" y="2616"/>
                <a:ext cx="650"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sz="1600">
                    <a:latin typeface="Times New Roman" panose="02020603050405020304" pitchFamily="18" charset="0"/>
                    <a:ea typeface="楷体_GB2312" pitchFamily="49" charset="-122"/>
                  </a:rPr>
                  <a:t> </a:t>
                </a:r>
              </a:p>
              <a:p>
                <a:pPr algn="ctr"/>
                <a:r>
                  <a:rPr kumimoji="1" lang="en-US" altLang="zh-CN" sz="1600">
                    <a:latin typeface="Times New Roman" panose="02020603050405020304" pitchFamily="18" charset="0"/>
                    <a:ea typeface="楷体_GB2312" pitchFamily="49" charset="-122"/>
                  </a:rPr>
                  <a:t>1   0</a:t>
                </a:r>
              </a:p>
              <a:p>
                <a:pPr algn="ctr"/>
                <a:r>
                  <a:rPr kumimoji="1" lang="en-US" altLang="zh-CN" sz="16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grpSp>
            <p:nvGrpSpPr>
              <p:cNvPr id="45117" name="Group 44">
                <a:extLst>
                  <a:ext uri="{FF2B5EF4-FFF2-40B4-BE49-F238E27FC236}">
                    <a16:creationId xmlns:a16="http://schemas.microsoft.com/office/drawing/2014/main" id="{770AD566-51A6-57A7-770F-BD7E26DF8CA8}"/>
                  </a:ext>
                </a:extLst>
              </p:cNvPr>
              <p:cNvGrpSpPr>
                <a:grpSpLocks/>
              </p:cNvGrpSpPr>
              <p:nvPr/>
            </p:nvGrpSpPr>
            <p:grpSpPr bwMode="auto">
              <a:xfrm>
                <a:off x="1391" y="2616"/>
                <a:ext cx="3149" cy="747"/>
                <a:chOff x="1391" y="2616"/>
                <a:chExt cx="3149" cy="747"/>
              </a:xfrm>
            </p:grpSpPr>
            <p:sp>
              <p:nvSpPr>
                <p:cNvPr id="45118" name="Rectangle 45">
                  <a:extLst>
                    <a:ext uri="{FF2B5EF4-FFF2-40B4-BE49-F238E27FC236}">
                      <a16:creationId xmlns:a16="http://schemas.microsoft.com/office/drawing/2014/main" id="{EA53E9E9-FC4B-86D0-FE01-AA433C7B7B57}"/>
                    </a:ext>
                  </a:extLst>
                </p:cNvPr>
                <p:cNvSpPr>
                  <a:spLocks noChangeArrowheads="1"/>
                </p:cNvSpPr>
                <p:nvPr/>
              </p:nvSpPr>
              <p:spPr bwMode="auto">
                <a:xfrm>
                  <a:off x="1391" y="2616"/>
                  <a:ext cx="767"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5119" name="Group 46">
                  <a:extLst>
                    <a:ext uri="{FF2B5EF4-FFF2-40B4-BE49-F238E27FC236}">
                      <a16:creationId xmlns:a16="http://schemas.microsoft.com/office/drawing/2014/main" id="{0E39B30C-FAAA-6ACA-1893-918F341B5FD4}"/>
                    </a:ext>
                  </a:extLst>
                </p:cNvPr>
                <p:cNvGrpSpPr>
                  <a:grpSpLocks/>
                </p:cNvGrpSpPr>
                <p:nvPr/>
              </p:nvGrpSpPr>
              <p:grpSpPr bwMode="auto">
                <a:xfrm>
                  <a:off x="2179" y="2616"/>
                  <a:ext cx="2361" cy="747"/>
                  <a:chOff x="1477" y="2496"/>
                  <a:chExt cx="1742" cy="768"/>
                </a:xfrm>
              </p:grpSpPr>
              <p:sp>
                <p:nvSpPr>
                  <p:cNvPr id="45120" name="Rectangle 47">
                    <a:extLst>
                      <a:ext uri="{FF2B5EF4-FFF2-40B4-BE49-F238E27FC236}">
                        <a16:creationId xmlns:a16="http://schemas.microsoft.com/office/drawing/2014/main" id="{58F21BB0-1F7E-443D-36D5-1F562D55480E}"/>
                      </a:ext>
                    </a:extLst>
                  </p:cNvPr>
                  <p:cNvSpPr>
                    <a:spLocks noChangeArrowheads="1"/>
                  </p:cNvSpPr>
                  <p:nvPr/>
                </p:nvSpPr>
                <p:spPr bwMode="auto">
                  <a:xfrm>
                    <a:off x="1520" y="2496"/>
                    <a:ext cx="165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 </a:t>
                    </a:r>
                  </a:p>
                  <a:p>
                    <a:pPr algn="ctr"/>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algn="ctr"/>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p>
                  <a:p>
                    <a:pPr algn="ctr"/>
                    <a:r>
                      <a:rPr kumimoji="1" lang="en-US" altLang="zh-CN" sz="1400">
                        <a:latin typeface="Times New Roman" panose="02020603050405020304" pitchFamily="18" charset="0"/>
                        <a:ea typeface="楷体_GB2312" pitchFamily="49" charset="-122"/>
                      </a:rPr>
                      <a:t>┇</a:t>
                    </a:r>
                  </a:p>
                  <a:p>
                    <a:pPr algn="ctr"/>
                    <a:r>
                      <a:rPr kumimoji="1" lang="en-US" altLang="zh-CN" sz="1400">
                        <a:latin typeface="Times New Roman" panose="02020603050405020304" pitchFamily="18" charset="0"/>
                        <a:ea typeface="楷体_GB2312" pitchFamily="49" charset="-122"/>
                      </a:rPr>
                      <a:t>1  1  1  1  1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algn="ctr"/>
                    <a:endParaRPr kumimoji="1" lang="en-US" altLang="zh-CN" sz="1400">
                      <a:latin typeface="Times New Roman" panose="02020603050405020304" pitchFamily="18" charset="0"/>
                      <a:ea typeface="楷体_GB2312" pitchFamily="49" charset="-122"/>
                    </a:endParaRPr>
                  </a:p>
                </p:txBody>
              </p:sp>
              <p:sp>
                <p:nvSpPr>
                  <p:cNvPr id="45121" name="Rectangle 48">
                    <a:extLst>
                      <a:ext uri="{FF2B5EF4-FFF2-40B4-BE49-F238E27FC236}">
                        <a16:creationId xmlns:a16="http://schemas.microsoft.com/office/drawing/2014/main" id="{866F62E1-DCD8-E19E-16AE-E903750B3F81}"/>
                      </a:ext>
                    </a:extLst>
                  </p:cNvPr>
                  <p:cNvSpPr>
                    <a:spLocks noChangeArrowheads="1"/>
                  </p:cNvSpPr>
                  <p:nvPr/>
                </p:nvSpPr>
                <p:spPr bwMode="auto">
                  <a:xfrm>
                    <a:off x="1477" y="2496"/>
                    <a:ext cx="174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grpSp>
          <p:nvGrpSpPr>
            <p:cNvPr id="45082" name="Group 49">
              <a:extLst>
                <a:ext uri="{FF2B5EF4-FFF2-40B4-BE49-F238E27FC236}">
                  <a16:creationId xmlns:a16="http://schemas.microsoft.com/office/drawing/2014/main" id="{F33C2245-84D9-BCC1-C3B2-7AF676690D41}"/>
                </a:ext>
              </a:extLst>
            </p:cNvPr>
            <p:cNvGrpSpPr>
              <a:grpSpLocks/>
            </p:cNvGrpSpPr>
            <p:nvPr/>
          </p:nvGrpSpPr>
          <p:grpSpPr bwMode="auto">
            <a:xfrm>
              <a:off x="4540" y="2616"/>
              <a:ext cx="839" cy="747"/>
              <a:chOff x="3219" y="2496"/>
              <a:chExt cx="619" cy="768"/>
            </a:xfrm>
          </p:grpSpPr>
          <p:sp>
            <p:nvSpPr>
              <p:cNvPr id="45114" name="Rectangle 50">
                <a:extLst>
                  <a:ext uri="{FF2B5EF4-FFF2-40B4-BE49-F238E27FC236}">
                    <a16:creationId xmlns:a16="http://schemas.microsoft.com/office/drawing/2014/main" id="{31E10EDB-9DE0-66E9-F999-85B5F7C7477E}"/>
                  </a:ext>
                </a:extLst>
              </p:cNvPr>
              <p:cNvSpPr>
                <a:spLocks noChangeArrowheads="1"/>
              </p:cNvSpPr>
              <p:nvPr/>
            </p:nvSpPr>
            <p:spPr bwMode="auto">
              <a:xfrm>
                <a:off x="3262" y="2496"/>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ea typeface="楷体_GB2312" pitchFamily="49" charset="-122"/>
                  </a:rPr>
                  <a:t>4000H</a:t>
                </a:r>
              </a:p>
              <a:p>
                <a:pPr algn="ctr"/>
                <a:r>
                  <a:rPr kumimoji="1" lang="en-US" altLang="zh-CN" sz="1400">
                    <a:latin typeface="Times New Roman" panose="02020603050405020304" pitchFamily="18" charset="0"/>
                    <a:ea typeface="楷体_GB2312" pitchFamily="49" charset="-122"/>
                  </a:rPr>
                  <a:t>400H</a:t>
                </a:r>
              </a:p>
              <a:p>
                <a:pPr algn="ctr"/>
                <a:r>
                  <a:rPr kumimoji="1" lang="en-US" altLang="zh-CN" sz="1400">
                    <a:latin typeface="Times New Roman" panose="02020603050405020304" pitchFamily="18" charset="0"/>
                    <a:ea typeface="楷体_GB2312" pitchFamily="49" charset="-122"/>
                  </a:rPr>
                  <a:t>4002H</a:t>
                </a:r>
              </a:p>
              <a:p>
                <a:pPr algn="ctr"/>
                <a:r>
                  <a:rPr kumimoji="1" lang="en-US" altLang="zh-CN" sz="1400">
                    <a:latin typeface="Times New Roman" panose="02020603050405020304" pitchFamily="18" charset="0"/>
                    <a:ea typeface="楷体_GB2312" pitchFamily="49" charset="-122"/>
                  </a:rPr>
                  <a:t>┇</a:t>
                </a:r>
              </a:p>
              <a:p>
                <a:pPr algn="ctr"/>
                <a:r>
                  <a:rPr kumimoji="1" lang="en-US" altLang="zh-CN" sz="1400">
                    <a:latin typeface="Times New Roman" panose="02020603050405020304" pitchFamily="18" charset="0"/>
                    <a:ea typeface="楷体_GB2312" pitchFamily="49" charset="-122"/>
                  </a:rPr>
                  <a:t>5FFFH </a:t>
                </a:r>
              </a:p>
              <a:p>
                <a:pPr algn="ctr"/>
                <a:endParaRPr kumimoji="1" lang="en-US" altLang="zh-CN" sz="1400">
                  <a:latin typeface="Times New Roman" panose="02020603050405020304" pitchFamily="18" charset="0"/>
                  <a:ea typeface="楷体_GB2312" pitchFamily="49" charset="-122"/>
                </a:endParaRPr>
              </a:p>
            </p:txBody>
          </p:sp>
          <p:sp>
            <p:nvSpPr>
              <p:cNvPr id="45115" name="Rectangle 51">
                <a:extLst>
                  <a:ext uri="{FF2B5EF4-FFF2-40B4-BE49-F238E27FC236}">
                    <a16:creationId xmlns:a16="http://schemas.microsoft.com/office/drawing/2014/main" id="{930D8214-803C-FF07-AE95-D689763DD7C3}"/>
                  </a:ext>
                </a:extLst>
              </p:cNvPr>
              <p:cNvSpPr>
                <a:spLocks noChangeArrowheads="1"/>
              </p:cNvSpPr>
              <p:nvPr/>
            </p:nvSpPr>
            <p:spPr bwMode="auto">
              <a:xfrm>
                <a:off x="3219" y="2496"/>
                <a:ext cx="619"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5083" name="Rectangle 52">
              <a:extLst>
                <a:ext uri="{FF2B5EF4-FFF2-40B4-BE49-F238E27FC236}">
                  <a16:creationId xmlns:a16="http://schemas.microsoft.com/office/drawing/2014/main" id="{C552F3E5-B6AC-9DEC-A272-D32D60BA5523}"/>
                </a:ext>
              </a:extLst>
            </p:cNvPr>
            <p:cNvSpPr>
              <a:spLocks noChangeArrowheads="1"/>
            </p:cNvSpPr>
            <p:nvPr/>
          </p:nvSpPr>
          <p:spPr bwMode="auto">
            <a:xfrm>
              <a:off x="214" y="3363"/>
              <a:ext cx="514"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r>
                <a:rPr kumimoji="1" lang="en-US" altLang="zh-CN">
                  <a:latin typeface="Times New Roman" panose="02020603050405020304" pitchFamily="18" charset="0"/>
                  <a:ea typeface="楷体_GB2312" pitchFamily="49" charset="-122"/>
                </a:rPr>
                <a:t>Ⅳ</a:t>
              </a:r>
            </a:p>
            <a:p>
              <a:pPr algn="ctr"/>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sp>
          <p:nvSpPr>
            <p:cNvPr id="45084" name="Rectangle 53">
              <a:extLst>
                <a:ext uri="{FF2B5EF4-FFF2-40B4-BE49-F238E27FC236}">
                  <a16:creationId xmlns:a16="http://schemas.microsoft.com/office/drawing/2014/main" id="{05C5A8EF-515F-95A8-EA8F-7D0F9AFEBA14}"/>
                </a:ext>
              </a:extLst>
            </p:cNvPr>
            <p:cNvSpPr>
              <a:spLocks noChangeArrowheads="1"/>
            </p:cNvSpPr>
            <p:nvPr/>
          </p:nvSpPr>
          <p:spPr bwMode="auto">
            <a:xfrm>
              <a:off x="156" y="3363"/>
              <a:ext cx="630"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5085" name="Group 54">
              <a:extLst>
                <a:ext uri="{FF2B5EF4-FFF2-40B4-BE49-F238E27FC236}">
                  <a16:creationId xmlns:a16="http://schemas.microsoft.com/office/drawing/2014/main" id="{6B12F1E9-41F1-CE18-D88B-E5C9ABB9745D}"/>
                </a:ext>
              </a:extLst>
            </p:cNvPr>
            <p:cNvGrpSpPr>
              <a:grpSpLocks/>
            </p:cNvGrpSpPr>
            <p:nvPr/>
          </p:nvGrpSpPr>
          <p:grpSpPr bwMode="auto">
            <a:xfrm>
              <a:off x="786" y="1123"/>
              <a:ext cx="605" cy="2986"/>
              <a:chOff x="786" y="1123"/>
              <a:chExt cx="605" cy="2986"/>
            </a:xfrm>
          </p:grpSpPr>
          <p:sp>
            <p:nvSpPr>
              <p:cNvPr id="45106" name="Rectangle 55">
                <a:extLst>
                  <a:ext uri="{FF2B5EF4-FFF2-40B4-BE49-F238E27FC236}">
                    <a16:creationId xmlns:a16="http://schemas.microsoft.com/office/drawing/2014/main" id="{1D99A68C-7802-D59B-F95D-E0660916A191}"/>
                  </a:ext>
                </a:extLst>
              </p:cNvPr>
              <p:cNvSpPr>
                <a:spLocks noChangeArrowheads="1"/>
              </p:cNvSpPr>
              <p:nvPr/>
            </p:nvSpPr>
            <p:spPr bwMode="auto">
              <a:xfrm>
                <a:off x="844" y="1123"/>
                <a:ext cx="488"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r>
                  <a:rPr kumimoji="1" lang="en-US" altLang="zh-CN">
                    <a:latin typeface="Times New Roman" panose="02020603050405020304" pitchFamily="18" charset="0"/>
                    <a:ea typeface="楷体_GB2312" pitchFamily="49" charset="-122"/>
                  </a:rPr>
                  <a:t>Y</a:t>
                </a:r>
                <a:r>
                  <a:rPr kumimoji="1" lang="en-US" altLang="zh-CN" baseline="-30000">
                    <a:latin typeface="Times New Roman" panose="02020603050405020304" pitchFamily="18" charset="0"/>
                    <a:ea typeface="楷体_GB2312" pitchFamily="49" charset="-122"/>
                  </a:rPr>
                  <a:t>0</a:t>
                </a:r>
                <a:endParaRPr kumimoji="1" lang="en-US" altLang="zh-CN">
                  <a:latin typeface="Times New Roman" panose="02020603050405020304" pitchFamily="18" charset="0"/>
                  <a:ea typeface="楷体_GB2312" pitchFamily="49" charset="-122"/>
                </a:endParaRPr>
              </a:p>
              <a:p>
                <a:pPr algn="ctr"/>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sp>
            <p:nvSpPr>
              <p:cNvPr id="45107" name="Rectangle 56">
                <a:extLst>
                  <a:ext uri="{FF2B5EF4-FFF2-40B4-BE49-F238E27FC236}">
                    <a16:creationId xmlns:a16="http://schemas.microsoft.com/office/drawing/2014/main" id="{0D7BA87C-D917-3487-DB5E-C1361238951B}"/>
                  </a:ext>
                </a:extLst>
              </p:cNvPr>
              <p:cNvSpPr>
                <a:spLocks noChangeArrowheads="1"/>
              </p:cNvSpPr>
              <p:nvPr/>
            </p:nvSpPr>
            <p:spPr bwMode="auto">
              <a:xfrm>
                <a:off x="786" y="1123"/>
                <a:ext cx="605"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108" name="Rectangle 57">
                <a:extLst>
                  <a:ext uri="{FF2B5EF4-FFF2-40B4-BE49-F238E27FC236}">
                    <a16:creationId xmlns:a16="http://schemas.microsoft.com/office/drawing/2014/main" id="{94795671-C1C6-435D-3E4E-4FB1626CB9F2}"/>
                  </a:ext>
                </a:extLst>
              </p:cNvPr>
              <p:cNvSpPr>
                <a:spLocks noChangeArrowheads="1"/>
              </p:cNvSpPr>
              <p:nvPr/>
            </p:nvSpPr>
            <p:spPr bwMode="auto">
              <a:xfrm>
                <a:off x="844" y="1869"/>
                <a:ext cx="488"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r>
                  <a:rPr kumimoji="1" lang="en-US" altLang="zh-CN">
                    <a:latin typeface="Times New Roman" panose="02020603050405020304" pitchFamily="18" charset="0"/>
                    <a:ea typeface="楷体_GB2312" pitchFamily="49" charset="-122"/>
                  </a:rPr>
                  <a:t>Y</a:t>
                </a:r>
                <a:r>
                  <a:rPr kumimoji="1" lang="en-US" altLang="zh-CN" baseline="-30000">
                    <a:latin typeface="Times New Roman" panose="02020603050405020304" pitchFamily="18" charset="0"/>
                    <a:ea typeface="楷体_GB2312" pitchFamily="49" charset="-122"/>
                  </a:rPr>
                  <a:t>1</a:t>
                </a:r>
                <a:endParaRPr kumimoji="1" lang="en-US" altLang="zh-CN">
                  <a:latin typeface="Times New Roman" panose="02020603050405020304" pitchFamily="18" charset="0"/>
                  <a:ea typeface="楷体_GB2312" pitchFamily="49" charset="-122"/>
                </a:endParaRPr>
              </a:p>
              <a:p>
                <a:pPr algn="ctr"/>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sp>
            <p:nvSpPr>
              <p:cNvPr id="45109" name="Rectangle 58">
                <a:extLst>
                  <a:ext uri="{FF2B5EF4-FFF2-40B4-BE49-F238E27FC236}">
                    <a16:creationId xmlns:a16="http://schemas.microsoft.com/office/drawing/2014/main" id="{83E027CA-515E-5FD0-C68B-BBC1E048AAFE}"/>
                  </a:ext>
                </a:extLst>
              </p:cNvPr>
              <p:cNvSpPr>
                <a:spLocks noChangeArrowheads="1"/>
              </p:cNvSpPr>
              <p:nvPr/>
            </p:nvSpPr>
            <p:spPr bwMode="auto">
              <a:xfrm>
                <a:off x="786" y="1869"/>
                <a:ext cx="605"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110" name="Rectangle 59">
                <a:extLst>
                  <a:ext uri="{FF2B5EF4-FFF2-40B4-BE49-F238E27FC236}">
                    <a16:creationId xmlns:a16="http://schemas.microsoft.com/office/drawing/2014/main" id="{02A4F5F1-B18A-E7BC-37D0-BE1CC25C4B75}"/>
                  </a:ext>
                </a:extLst>
              </p:cNvPr>
              <p:cNvSpPr>
                <a:spLocks noChangeArrowheads="1"/>
              </p:cNvSpPr>
              <p:nvPr/>
            </p:nvSpPr>
            <p:spPr bwMode="auto">
              <a:xfrm>
                <a:off x="844" y="2616"/>
                <a:ext cx="488" cy="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r>
                  <a:rPr kumimoji="1" lang="en-US" altLang="zh-CN">
                    <a:latin typeface="Times New Roman" panose="02020603050405020304" pitchFamily="18" charset="0"/>
                    <a:ea typeface="楷体_GB2312" pitchFamily="49" charset="-122"/>
                  </a:rPr>
                  <a:t>Y</a:t>
                </a:r>
                <a:r>
                  <a:rPr kumimoji="1" lang="en-US" altLang="zh-CN" baseline="-30000">
                    <a:latin typeface="Times New Roman" panose="02020603050405020304" pitchFamily="18" charset="0"/>
                    <a:ea typeface="楷体_GB2312" pitchFamily="49" charset="-122"/>
                  </a:rPr>
                  <a:t>2</a:t>
                </a:r>
                <a:endParaRPr kumimoji="1" lang="en-US" altLang="zh-CN">
                  <a:latin typeface="Times New Roman" panose="02020603050405020304" pitchFamily="18" charset="0"/>
                  <a:ea typeface="楷体_GB2312" pitchFamily="49" charset="-122"/>
                </a:endParaRPr>
              </a:p>
              <a:p>
                <a:pPr algn="ctr"/>
                <a:r>
                  <a:rPr kumimoji="1" lang="en-US" altLang="zh-CN">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sp>
            <p:nvSpPr>
              <p:cNvPr id="45111" name="Rectangle 60">
                <a:extLst>
                  <a:ext uri="{FF2B5EF4-FFF2-40B4-BE49-F238E27FC236}">
                    <a16:creationId xmlns:a16="http://schemas.microsoft.com/office/drawing/2014/main" id="{DA257E53-137D-175C-45B5-E804E8BC70C5}"/>
                  </a:ext>
                </a:extLst>
              </p:cNvPr>
              <p:cNvSpPr>
                <a:spLocks noChangeArrowheads="1"/>
              </p:cNvSpPr>
              <p:nvPr/>
            </p:nvSpPr>
            <p:spPr bwMode="auto">
              <a:xfrm>
                <a:off x="786" y="2616"/>
                <a:ext cx="605" cy="74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5112" name="Rectangle 61">
                <a:extLst>
                  <a:ext uri="{FF2B5EF4-FFF2-40B4-BE49-F238E27FC236}">
                    <a16:creationId xmlns:a16="http://schemas.microsoft.com/office/drawing/2014/main" id="{0083A7E8-D64B-BF89-B538-CB3E5D9BC188}"/>
                  </a:ext>
                </a:extLst>
              </p:cNvPr>
              <p:cNvSpPr>
                <a:spLocks noChangeArrowheads="1"/>
              </p:cNvSpPr>
              <p:nvPr/>
            </p:nvSpPr>
            <p:spPr bwMode="auto">
              <a:xfrm>
                <a:off x="844" y="3363"/>
                <a:ext cx="488"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r>
                  <a:rPr kumimoji="1" lang="en-US" altLang="zh-CN">
                    <a:latin typeface="Times New Roman" panose="02020603050405020304" pitchFamily="18" charset="0"/>
                    <a:ea typeface="楷体_GB2312" pitchFamily="49" charset="-122"/>
                  </a:rPr>
                  <a:t>Y</a:t>
                </a:r>
                <a:r>
                  <a:rPr kumimoji="1" lang="en-US" altLang="zh-CN" baseline="-30000">
                    <a:latin typeface="Times New Roman" panose="02020603050405020304" pitchFamily="18" charset="0"/>
                    <a:ea typeface="楷体_GB2312" pitchFamily="49" charset="-122"/>
                  </a:rPr>
                  <a:t>3</a:t>
                </a:r>
                <a:endParaRPr kumimoji="1" lang="en-US" altLang="zh-CN">
                  <a:latin typeface="Times New Roman" panose="02020603050405020304" pitchFamily="18" charset="0"/>
                  <a:ea typeface="楷体_GB2312" pitchFamily="49" charset="-122"/>
                </a:endParaRPr>
              </a:p>
              <a:p>
                <a:pPr algn="ctr"/>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sp>
            <p:nvSpPr>
              <p:cNvPr id="45113" name="Rectangle 62">
                <a:extLst>
                  <a:ext uri="{FF2B5EF4-FFF2-40B4-BE49-F238E27FC236}">
                    <a16:creationId xmlns:a16="http://schemas.microsoft.com/office/drawing/2014/main" id="{91C1E935-5912-6DB8-437A-C7B10A4B4D8C}"/>
                  </a:ext>
                </a:extLst>
              </p:cNvPr>
              <p:cNvSpPr>
                <a:spLocks noChangeArrowheads="1"/>
              </p:cNvSpPr>
              <p:nvPr/>
            </p:nvSpPr>
            <p:spPr bwMode="auto">
              <a:xfrm>
                <a:off x="786" y="3363"/>
                <a:ext cx="605"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5086" name="Rectangle 63">
              <a:extLst>
                <a:ext uri="{FF2B5EF4-FFF2-40B4-BE49-F238E27FC236}">
                  <a16:creationId xmlns:a16="http://schemas.microsoft.com/office/drawing/2014/main" id="{9D94A289-9DC2-0D82-9C7F-B0BA8756608D}"/>
                </a:ext>
              </a:extLst>
            </p:cNvPr>
            <p:cNvSpPr>
              <a:spLocks noChangeArrowheads="1"/>
            </p:cNvSpPr>
            <p:nvPr/>
          </p:nvSpPr>
          <p:spPr bwMode="auto">
            <a:xfrm>
              <a:off x="1391" y="3363"/>
              <a:ext cx="767" cy="74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5087" name="Group 64">
              <a:extLst>
                <a:ext uri="{FF2B5EF4-FFF2-40B4-BE49-F238E27FC236}">
                  <a16:creationId xmlns:a16="http://schemas.microsoft.com/office/drawing/2014/main" id="{B5C7657A-8141-753B-CC02-AA7A9025D4ED}"/>
                </a:ext>
              </a:extLst>
            </p:cNvPr>
            <p:cNvGrpSpPr>
              <a:grpSpLocks/>
            </p:cNvGrpSpPr>
            <p:nvPr/>
          </p:nvGrpSpPr>
          <p:grpSpPr bwMode="auto">
            <a:xfrm>
              <a:off x="1449" y="3363"/>
              <a:ext cx="3091" cy="746"/>
              <a:chOff x="1449" y="3363"/>
              <a:chExt cx="3091" cy="746"/>
            </a:xfrm>
          </p:grpSpPr>
          <p:sp>
            <p:nvSpPr>
              <p:cNvPr id="45102" name="Rectangle 65">
                <a:extLst>
                  <a:ext uri="{FF2B5EF4-FFF2-40B4-BE49-F238E27FC236}">
                    <a16:creationId xmlns:a16="http://schemas.microsoft.com/office/drawing/2014/main" id="{0D384A29-D192-15E7-D60D-502A8A30E8EE}"/>
                  </a:ext>
                </a:extLst>
              </p:cNvPr>
              <p:cNvSpPr>
                <a:spLocks noChangeArrowheads="1"/>
              </p:cNvSpPr>
              <p:nvPr/>
            </p:nvSpPr>
            <p:spPr bwMode="auto">
              <a:xfrm>
                <a:off x="1449" y="3363"/>
                <a:ext cx="650" cy="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r>
                  <a:rPr kumimoji="1" lang="en-US" altLang="zh-CN" sz="1600">
                    <a:latin typeface="Times New Roman" panose="02020603050405020304" pitchFamily="18" charset="0"/>
                    <a:ea typeface="楷体_GB2312" pitchFamily="49" charset="-122"/>
                  </a:rPr>
                  <a:t>1   1</a:t>
                </a:r>
              </a:p>
              <a:p>
                <a:pPr algn="ctr"/>
                <a:r>
                  <a:rPr kumimoji="1" lang="en-US" altLang="zh-CN" sz="1200">
                    <a:latin typeface="Times New Roman" panose="02020603050405020304" pitchFamily="18" charset="0"/>
                    <a:ea typeface="楷体_GB2312" pitchFamily="49" charset="-122"/>
                  </a:rPr>
                  <a:t> </a:t>
                </a:r>
              </a:p>
              <a:p>
                <a:pPr algn="ctr"/>
                <a:r>
                  <a:rPr kumimoji="1" lang="en-US" altLang="zh-CN" sz="1200">
                    <a:latin typeface="Times New Roman" panose="02020603050405020304" pitchFamily="18" charset="0"/>
                    <a:ea typeface="楷体_GB2312" pitchFamily="49" charset="-122"/>
                  </a:rPr>
                  <a:t> </a:t>
                </a:r>
              </a:p>
              <a:p>
                <a:pPr algn="ctr"/>
                <a:endParaRPr kumimoji="1" lang="en-US" altLang="zh-CN" sz="1200">
                  <a:latin typeface="Times New Roman" panose="02020603050405020304" pitchFamily="18" charset="0"/>
                  <a:ea typeface="楷体_GB2312" pitchFamily="49" charset="-122"/>
                </a:endParaRPr>
              </a:p>
            </p:txBody>
          </p:sp>
          <p:grpSp>
            <p:nvGrpSpPr>
              <p:cNvPr id="45103" name="Group 66">
                <a:extLst>
                  <a:ext uri="{FF2B5EF4-FFF2-40B4-BE49-F238E27FC236}">
                    <a16:creationId xmlns:a16="http://schemas.microsoft.com/office/drawing/2014/main" id="{C13967D5-A41E-B7DA-B12B-393E8CD45505}"/>
                  </a:ext>
                </a:extLst>
              </p:cNvPr>
              <p:cNvGrpSpPr>
                <a:grpSpLocks/>
              </p:cNvGrpSpPr>
              <p:nvPr/>
            </p:nvGrpSpPr>
            <p:grpSpPr bwMode="auto">
              <a:xfrm>
                <a:off x="2179" y="3363"/>
                <a:ext cx="2361" cy="746"/>
                <a:chOff x="1477" y="3264"/>
                <a:chExt cx="1742" cy="768"/>
              </a:xfrm>
            </p:grpSpPr>
            <p:sp>
              <p:nvSpPr>
                <p:cNvPr id="45104" name="Rectangle 67">
                  <a:extLst>
                    <a:ext uri="{FF2B5EF4-FFF2-40B4-BE49-F238E27FC236}">
                      <a16:creationId xmlns:a16="http://schemas.microsoft.com/office/drawing/2014/main" id="{E8A74058-B83A-87DF-ADC6-7FF96D843198}"/>
                    </a:ext>
                  </a:extLst>
                </p:cNvPr>
                <p:cNvSpPr>
                  <a:spLocks noChangeArrowheads="1"/>
                </p:cNvSpPr>
                <p:nvPr/>
              </p:nvSpPr>
              <p:spPr bwMode="auto">
                <a:xfrm>
                  <a:off x="1520" y="3264"/>
                  <a:ext cx="165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 </a:t>
                  </a:r>
                </a:p>
                <a:p>
                  <a:pPr algn="ctr"/>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algn="ctr"/>
                  <a:r>
                    <a:rPr kumimoji="1" lang="en-US" altLang="zh-CN" sz="1400">
                      <a:latin typeface="Times New Roman" panose="02020603050405020304" pitchFamily="18" charset="0"/>
                      <a:ea typeface="楷体_GB2312" pitchFamily="49" charset="-122"/>
                    </a:rPr>
                    <a:t>0  0  0  0  0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0</a:t>
                  </a:r>
                </a:p>
                <a:p>
                  <a:pPr algn="ctr"/>
                  <a:r>
                    <a:rPr kumimoji="1" lang="en-US" altLang="zh-CN" sz="1400">
                      <a:latin typeface="Times New Roman" panose="02020603050405020304" pitchFamily="18" charset="0"/>
                      <a:ea typeface="楷体_GB2312" pitchFamily="49" charset="-122"/>
                    </a:rPr>
                    <a:t>┇</a:t>
                  </a:r>
                </a:p>
                <a:p>
                  <a:pPr algn="ctr"/>
                  <a:r>
                    <a:rPr kumimoji="1" lang="en-US" altLang="zh-CN" sz="1400">
                      <a:latin typeface="Times New Roman" panose="02020603050405020304" pitchFamily="18" charset="0"/>
                      <a:ea typeface="楷体_GB2312" pitchFamily="49" charset="-122"/>
                    </a:rPr>
                    <a:t>1  1  1  1  1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r>
                    <a:rPr kumimoji="1" lang="en-US" altLang="zh-CN" sz="1400" baseline="-30000">
                      <a:latin typeface="Times New Roman" panose="02020603050405020304" pitchFamily="18" charset="0"/>
                      <a:ea typeface="楷体_GB2312" pitchFamily="49" charset="-122"/>
                    </a:rPr>
                    <a:t> </a:t>
                  </a:r>
                  <a:r>
                    <a:rPr kumimoji="1" lang="en-US" altLang="zh-CN" sz="1400">
                      <a:latin typeface="Times New Roman" panose="02020603050405020304" pitchFamily="18" charset="0"/>
                      <a:ea typeface="楷体_GB2312" pitchFamily="49" charset="-122"/>
                    </a:rPr>
                    <a:t> 1</a:t>
                  </a:r>
                </a:p>
                <a:p>
                  <a:pPr algn="ctr"/>
                  <a:endParaRPr kumimoji="1" lang="en-US" altLang="zh-CN" sz="1400">
                    <a:latin typeface="Times New Roman" panose="02020603050405020304" pitchFamily="18" charset="0"/>
                    <a:ea typeface="楷体_GB2312" pitchFamily="49" charset="-122"/>
                  </a:endParaRPr>
                </a:p>
              </p:txBody>
            </p:sp>
            <p:sp>
              <p:nvSpPr>
                <p:cNvPr id="45105" name="Rectangle 68">
                  <a:extLst>
                    <a:ext uri="{FF2B5EF4-FFF2-40B4-BE49-F238E27FC236}">
                      <a16:creationId xmlns:a16="http://schemas.microsoft.com/office/drawing/2014/main" id="{48F44AC5-6982-29C0-D9E2-FCECBA37207C}"/>
                    </a:ext>
                  </a:extLst>
                </p:cNvPr>
                <p:cNvSpPr>
                  <a:spLocks noChangeArrowheads="1"/>
                </p:cNvSpPr>
                <p:nvPr/>
              </p:nvSpPr>
              <p:spPr bwMode="auto">
                <a:xfrm>
                  <a:off x="1477" y="3264"/>
                  <a:ext cx="1742"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nvGrpSpPr>
            <p:cNvPr id="45088" name="Group 69">
              <a:extLst>
                <a:ext uri="{FF2B5EF4-FFF2-40B4-BE49-F238E27FC236}">
                  <a16:creationId xmlns:a16="http://schemas.microsoft.com/office/drawing/2014/main" id="{EBE49C12-7000-3B4C-BEF2-77FF6137279E}"/>
                </a:ext>
              </a:extLst>
            </p:cNvPr>
            <p:cNvGrpSpPr>
              <a:grpSpLocks/>
            </p:cNvGrpSpPr>
            <p:nvPr/>
          </p:nvGrpSpPr>
          <p:grpSpPr bwMode="auto">
            <a:xfrm>
              <a:off x="4540" y="3363"/>
              <a:ext cx="839" cy="746"/>
              <a:chOff x="3219" y="3264"/>
              <a:chExt cx="619" cy="768"/>
            </a:xfrm>
          </p:grpSpPr>
          <p:sp>
            <p:nvSpPr>
              <p:cNvPr id="45100" name="Rectangle 70">
                <a:extLst>
                  <a:ext uri="{FF2B5EF4-FFF2-40B4-BE49-F238E27FC236}">
                    <a16:creationId xmlns:a16="http://schemas.microsoft.com/office/drawing/2014/main" id="{49589193-A91E-AEB0-F836-2188B7742A84}"/>
                  </a:ext>
                </a:extLst>
              </p:cNvPr>
              <p:cNvSpPr>
                <a:spLocks noChangeArrowheads="1"/>
              </p:cNvSpPr>
              <p:nvPr/>
            </p:nvSpPr>
            <p:spPr bwMode="auto">
              <a:xfrm>
                <a:off x="3262" y="3264"/>
                <a:ext cx="533"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1400">
                    <a:latin typeface="Times New Roman" panose="02020603050405020304" pitchFamily="18" charset="0"/>
                    <a:ea typeface="楷体_GB2312" pitchFamily="49" charset="-122"/>
                  </a:rPr>
                  <a:t>6000H</a:t>
                </a:r>
              </a:p>
              <a:p>
                <a:pPr algn="ctr"/>
                <a:r>
                  <a:rPr kumimoji="1" lang="en-US" altLang="zh-CN" sz="1400">
                    <a:latin typeface="Times New Roman" panose="02020603050405020304" pitchFamily="18" charset="0"/>
                    <a:ea typeface="楷体_GB2312" pitchFamily="49" charset="-122"/>
                  </a:rPr>
                  <a:t>6001H</a:t>
                </a:r>
              </a:p>
              <a:p>
                <a:pPr algn="ctr"/>
                <a:r>
                  <a:rPr kumimoji="1" lang="en-US" altLang="zh-CN" sz="1400">
                    <a:latin typeface="Times New Roman" panose="02020603050405020304" pitchFamily="18" charset="0"/>
                    <a:ea typeface="楷体_GB2312" pitchFamily="49" charset="-122"/>
                  </a:rPr>
                  <a:t>6002H</a:t>
                </a:r>
              </a:p>
              <a:p>
                <a:pPr algn="ctr"/>
                <a:r>
                  <a:rPr kumimoji="1" lang="en-US" altLang="zh-CN" sz="1400">
                    <a:latin typeface="Times New Roman" panose="02020603050405020304" pitchFamily="18" charset="0"/>
                    <a:ea typeface="楷体_GB2312" pitchFamily="49" charset="-122"/>
                  </a:rPr>
                  <a:t>┇</a:t>
                </a:r>
              </a:p>
              <a:p>
                <a:pPr algn="ctr"/>
                <a:r>
                  <a:rPr kumimoji="1" lang="en-US" altLang="zh-CN" sz="1400">
                    <a:latin typeface="Times New Roman" panose="02020603050405020304" pitchFamily="18" charset="0"/>
                    <a:ea typeface="楷体_GB2312" pitchFamily="49" charset="-122"/>
                  </a:rPr>
                  <a:t>7FFFH </a:t>
                </a:r>
              </a:p>
              <a:p>
                <a:pPr algn="ctr"/>
                <a:endParaRPr kumimoji="1" lang="en-US" altLang="zh-CN" sz="1400">
                  <a:latin typeface="Times New Roman" panose="02020603050405020304" pitchFamily="18" charset="0"/>
                  <a:ea typeface="楷体_GB2312" pitchFamily="49" charset="-122"/>
                </a:endParaRPr>
              </a:p>
            </p:txBody>
          </p:sp>
          <p:sp>
            <p:nvSpPr>
              <p:cNvPr id="45101" name="Rectangle 71">
                <a:extLst>
                  <a:ext uri="{FF2B5EF4-FFF2-40B4-BE49-F238E27FC236}">
                    <a16:creationId xmlns:a16="http://schemas.microsoft.com/office/drawing/2014/main" id="{F34674E0-242F-60A5-424F-535207856148}"/>
                  </a:ext>
                </a:extLst>
              </p:cNvPr>
              <p:cNvSpPr>
                <a:spLocks noChangeArrowheads="1"/>
              </p:cNvSpPr>
              <p:nvPr/>
            </p:nvSpPr>
            <p:spPr bwMode="auto">
              <a:xfrm>
                <a:off x="3219" y="3264"/>
                <a:ext cx="619" cy="768"/>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45089" name="Rectangle 72">
              <a:extLst>
                <a:ext uri="{FF2B5EF4-FFF2-40B4-BE49-F238E27FC236}">
                  <a16:creationId xmlns:a16="http://schemas.microsoft.com/office/drawing/2014/main" id="{90799798-7615-7EF7-594D-4E602F2EA8EB}"/>
                </a:ext>
              </a:extLst>
            </p:cNvPr>
            <p:cNvSpPr>
              <a:spLocks noChangeArrowheads="1"/>
            </p:cNvSpPr>
            <p:nvPr/>
          </p:nvSpPr>
          <p:spPr bwMode="auto">
            <a:xfrm>
              <a:off x="174" y="560"/>
              <a:ext cx="5209" cy="3552"/>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5090" name="Group 73">
              <a:extLst>
                <a:ext uri="{FF2B5EF4-FFF2-40B4-BE49-F238E27FC236}">
                  <a16:creationId xmlns:a16="http://schemas.microsoft.com/office/drawing/2014/main" id="{CEE4D8DD-C7B3-7520-81B2-84F0DADE880D}"/>
                </a:ext>
              </a:extLst>
            </p:cNvPr>
            <p:cNvGrpSpPr>
              <a:grpSpLocks/>
            </p:cNvGrpSpPr>
            <p:nvPr/>
          </p:nvGrpSpPr>
          <p:grpSpPr bwMode="auto">
            <a:xfrm>
              <a:off x="2789" y="890"/>
              <a:ext cx="839" cy="3220"/>
              <a:chOff x="2857" y="1049"/>
              <a:chExt cx="749" cy="2971"/>
            </a:xfrm>
          </p:grpSpPr>
          <p:sp>
            <p:nvSpPr>
              <p:cNvPr id="45097" name="Line 74">
                <a:extLst>
                  <a:ext uri="{FF2B5EF4-FFF2-40B4-BE49-F238E27FC236}">
                    <a16:creationId xmlns:a16="http://schemas.microsoft.com/office/drawing/2014/main" id="{3B830411-A99C-80AC-11C9-213FBAA97825}"/>
                  </a:ext>
                </a:extLst>
              </p:cNvPr>
              <p:cNvSpPr>
                <a:spLocks noChangeShapeType="1"/>
              </p:cNvSpPr>
              <p:nvPr/>
            </p:nvSpPr>
            <p:spPr bwMode="auto">
              <a:xfrm>
                <a:off x="3606" y="1094"/>
                <a:ext cx="0" cy="2926"/>
              </a:xfrm>
              <a:prstGeom prst="line">
                <a:avLst/>
              </a:prstGeom>
              <a:noFill/>
              <a:ln w="190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8" name="Line 75">
                <a:extLst>
                  <a:ext uri="{FF2B5EF4-FFF2-40B4-BE49-F238E27FC236}">
                    <a16:creationId xmlns:a16="http://schemas.microsoft.com/office/drawing/2014/main" id="{71911B13-7C3E-915D-4CE1-214C7C7DA265}"/>
                  </a:ext>
                </a:extLst>
              </p:cNvPr>
              <p:cNvSpPr>
                <a:spLocks noChangeShapeType="1"/>
              </p:cNvSpPr>
              <p:nvPr/>
            </p:nvSpPr>
            <p:spPr bwMode="auto">
              <a:xfrm>
                <a:off x="3243" y="1071"/>
                <a:ext cx="0" cy="2926"/>
              </a:xfrm>
              <a:prstGeom prst="line">
                <a:avLst/>
              </a:prstGeom>
              <a:noFill/>
              <a:ln w="190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9" name="Line 76">
                <a:extLst>
                  <a:ext uri="{FF2B5EF4-FFF2-40B4-BE49-F238E27FC236}">
                    <a16:creationId xmlns:a16="http://schemas.microsoft.com/office/drawing/2014/main" id="{0AB70FBA-9248-A19F-96F5-7C7038FA0A4A}"/>
                  </a:ext>
                </a:extLst>
              </p:cNvPr>
              <p:cNvSpPr>
                <a:spLocks noChangeShapeType="1"/>
              </p:cNvSpPr>
              <p:nvPr/>
            </p:nvSpPr>
            <p:spPr bwMode="auto">
              <a:xfrm>
                <a:off x="2857" y="1049"/>
                <a:ext cx="0" cy="2926"/>
              </a:xfrm>
              <a:prstGeom prst="line">
                <a:avLst/>
              </a:prstGeom>
              <a:noFill/>
              <a:ln w="19050">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091" name="Line 77">
              <a:extLst>
                <a:ext uri="{FF2B5EF4-FFF2-40B4-BE49-F238E27FC236}">
                  <a16:creationId xmlns:a16="http://schemas.microsoft.com/office/drawing/2014/main" id="{C53CDFF8-C15D-3EF0-8679-2F85BEAF783D}"/>
                </a:ext>
              </a:extLst>
            </p:cNvPr>
            <p:cNvSpPr>
              <a:spLocks noChangeShapeType="1"/>
            </p:cNvSpPr>
            <p:nvPr/>
          </p:nvSpPr>
          <p:spPr bwMode="auto">
            <a:xfrm>
              <a:off x="770" y="1865"/>
              <a:ext cx="46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2" name="Line 78">
              <a:extLst>
                <a:ext uri="{FF2B5EF4-FFF2-40B4-BE49-F238E27FC236}">
                  <a16:creationId xmlns:a16="http://schemas.microsoft.com/office/drawing/2014/main" id="{AE4F3D86-D564-2DEC-68DD-CB59C19B0B76}"/>
                </a:ext>
              </a:extLst>
            </p:cNvPr>
            <p:cNvSpPr>
              <a:spLocks noChangeShapeType="1"/>
            </p:cNvSpPr>
            <p:nvPr/>
          </p:nvSpPr>
          <p:spPr bwMode="auto">
            <a:xfrm>
              <a:off x="748" y="2614"/>
              <a:ext cx="46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3" name="Line 79">
              <a:extLst>
                <a:ext uri="{FF2B5EF4-FFF2-40B4-BE49-F238E27FC236}">
                  <a16:creationId xmlns:a16="http://schemas.microsoft.com/office/drawing/2014/main" id="{74289219-6B82-5F9E-F48B-E9CF1228A182}"/>
                </a:ext>
              </a:extLst>
            </p:cNvPr>
            <p:cNvSpPr>
              <a:spLocks noChangeShapeType="1"/>
            </p:cNvSpPr>
            <p:nvPr/>
          </p:nvSpPr>
          <p:spPr bwMode="auto">
            <a:xfrm>
              <a:off x="770" y="3362"/>
              <a:ext cx="46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4" name="Line 80">
              <a:extLst>
                <a:ext uri="{FF2B5EF4-FFF2-40B4-BE49-F238E27FC236}">
                  <a16:creationId xmlns:a16="http://schemas.microsoft.com/office/drawing/2014/main" id="{A3D314DB-C04B-2795-3F6E-1F0F70A51C77}"/>
                </a:ext>
              </a:extLst>
            </p:cNvPr>
            <p:cNvSpPr>
              <a:spLocks noChangeShapeType="1"/>
            </p:cNvSpPr>
            <p:nvPr/>
          </p:nvSpPr>
          <p:spPr bwMode="auto">
            <a:xfrm>
              <a:off x="2154" y="1139"/>
              <a:ext cx="0" cy="29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5" name="Line 81">
              <a:extLst>
                <a:ext uri="{FF2B5EF4-FFF2-40B4-BE49-F238E27FC236}">
                  <a16:creationId xmlns:a16="http://schemas.microsoft.com/office/drawing/2014/main" id="{AF4AC933-EB36-C36F-0761-7EB54E352B94}"/>
                </a:ext>
              </a:extLst>
            </p:cNvPr>
            <p:cNvSpPr>
              <a:spLocks noChangeShapeType="1"/>
            </p:cNvSpPr>
            <p:nvPr/>
          </p:nvSpPr>
          <p:spPr bwMode="auto">
            <a:xfrm>
              <a:off x="1383" y="1117"/>
              <a:ext cx="0" cy="29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96" name="Line 82">
              <a:extLst>
                <a:ext uri="{FF2B5EF4-FFF2-40B4-BE49-F238E27FC236}">
                  <a16:creationId xmlns:a16="http://schemas.microsoft.com/office/drawing/2014/main" id="{B7FDBE76-4B62-8F0B-B1AF-940C24A6CD10}"/>
                </a:ext>
              </a:extLst>
            </p:cNvPr>
            <p:cNvSpPr>
              <a:spLocks noChangeShapeType="1"/>
            </p:cNvSpPr>
            <p:nvPr/>
          </p:nvSpPr>
          <p:spPr bwMode="auto">
            <a:xfrm>
              <a:off x="4536" y="1117"/>
              <a:ext cx="0" cy="29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04563"/>
                                        </p:tgtEl>
                                        <p:attrNameLst>
                                          <p:attrName>style.visibility</p:attrName>
                                        </p:attrNameLst>
                                      </p:cBhvr>
                                      <p:to>
                                        <p:strVal val="visible"/>
                                      </p:to>
                                    </p:set>
                                    <p:animEffect transition="in" filter="wipe(up)">
                                      <p:cBhvr>
                                        <p:cTn id="7" dur="500"/>
                                        <p:tgtEl>
                                          <p:spTgt spid="404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40E6C112-B6D6-5BD3-AAD3-E0E67BE0E0B4}"/>
              </a:ext>
            </a:extLst>
          </p:cNvPr>
          <p:cNvSpPr>
            <a:spLocks noChangeArrowheads="1"/>
          </p:cNvSpPr>
          <p:nvPr/>
        </p:nvSpPr>
        <p:spPr bwMode="auto">
          <a:xfrm>
            <a:off x="0" y="1552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6083" name="Object 5">
            <a:extLst>
              <a:ext uri="{FF2B5EF4-FFF2-40B4-BE49-F238E27FC236}">
                <a16:creationId xmlns:a16="http://schemas.microsoft.com/office/drawing/2014/main" id="{43961A10-566D-596E-9C7A-7DF4C01674A9}"/>
              </a:ext>
            </a:extLst>
          </p:cNvPr>
          <p:cNvGraphicFramePr>
            <a:graphicFrameLocks noChangeAspect="1"/>
          </p:cNvGraphicFramePr>
          <p:nvPr/>
        </p:nvGraphicFramePr>
        <p:xfrm>
          <a:off x="863600" y="512763"/>
          <a:ext cx="7416800" cy="4989512"/>
        </p:xfrm>
        <a:graphic>
          <a:graphicData uri="http://schemas.openxmlformats.org/presentationml/2006/ole">
            <mc:AlternateContent xmlns:mc="http://schemas.openxmlformats.org/markup-compatibility/2006">
              <mc:Choice xmlns:v="urn:schemas-microsoft-com:vml" Requires="v">
                <p:oleObj name="图片" r:id="rId2" imgW="4797552" imgH="4169664" progId="Word.Picture.8">
                  <p:embed/>
                </p:oleObj>
              </mc:Choice>
              <mc:Fallback>
                <p:oleObj name="图片" r:id="rId2" imgW="4797552" imgH="4169664"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512763"/>
                        <a:ext cx="7416800" cy="4989512"/>
                      </a:xfrm>
                      <a:prstGeom prst="rect">
                        <a:avLst/>
                      </a:prstGeom>
                      <a:solidFill>
                        <a:schemeClr val="bg1"/>
                      </a:solidFill>
                      <a:ln w="9525">
                        <a:solidFill>
                          <a:schemeClr val="accent2"/>
                        </a:solidFill>
                        <a:miter lim="800000"/>
                        <a:headEnd/>
                        <a:tailEnd/>
                      </a:ln>
                    </p:spPr>
                  </p:pic>
                </p:oleObj>
              </mc:Fallback>
            </mc:AlternateContent>
          </a:graphicData>
        </a:graphic>
      </p:graphicFrame>
      <p:sp>
        <p:nvSpPr>
          <p:cNvPr id="405510" name="Text Box 6">
            <a:extLst>
              <a:ext uri="{FF2B5EF4-FFF2-40B4-BE49-F238E27FC236}">
                <a16:creationId xmlns:a16="http://schemas.microsoft.com/office/drawing/2014/main" id="{B814D833-CC2A-0222-DAEA-5ED5E3BD8C83}"/>
              </a:ext>
            </a:extLst>
          </p:cNvPr>
          <p:cNvSpPr txBox="1">
            <a:spLocks noChangeArrowheads="1"/>
          </p:cNvSpPr>
          <p:nvPr/>
        </p:nvSpPr>
        <p:spPr bwMode="auto">
          <a:xfrm>
            <a:off x="395288" y="5661025"/>
            <a:ext cx="8461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楷体_GB2312" pitchFamily="49" charset="-122"/>
                <a:ea typeface="楷体_GB2312" pitchFamily="49" charset="-122"/>
              </a:rPr>
              <a:t>  </a:t>
            </a:r>
            <a:r>
              <a:rPr kumimoji="1" lang="zh-CN" altLang="en-US" sz="2400">
                <a:solidFill>
                  <a:srgbClr val="000066"/>
                </a:solidFill>
                <a:latin typeface="楷体_GB2312" pitchFamily="49" charset="-122"/>
                <a:ea typeface="楷体_GB2312" pitchFamily="49" charset="-122"/>
              </a:rPr>
              <a:t>字数的扩展可以利用外加译码器控制存储器芯片的片选输入端来实现。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5510"/>
                                        </p:tgtEl>
                                        <p:attrNameLst>
                                          <p:attrName>style.visibility</p:attrName>
                                        </p:attrNameLst>
                                      </p:cBhvr>
                                      <p:to>
                                        <p:strVal val="visible"/>
                                      </p:to>
                                    </p:set>
                                    <p:animEffect transition="in" filter="box(in)">
                                      <p:cBhvr>
                                        <p:cTn id="7" dur="500"/>
                                        <p:tgtEl>
                                          <p:spTgt spid="405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5E8DA42B-FA34-9E94-4E72-0E4D1EF6CA47}"/>
              </a:ext>
            </a:extLst>
          </p:cNvPr>
          <p:cNvSpPr txBox="1">
            <a:spLocks noChangeArrowheads="1"/>
          </p:cNvSpPr>
          <p:nvPr/>
        </p:nvSpPr>
        <p:spPr bwMode="auto">
          <a:xfrm>
            <a:off x="600075" y="111125"/>
            <a:ext cx="450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000066"/>
                </a:solidFill>
                <a:latin typeface="Times New Roman" panose="02020603050405020304" pitchFamily="18" charset="0"/>
                <a:ea typeface="楷体_GB2312" pitchFamily="49" charset="-122"/>
              </a:rPr>
              <a:t>3.</a:t>
            </a:r>
            <a:r>
              <a:rPr lang="zh-CN" altLang="en-US" sz="2400">
                <a:solidFill>
                  <a:srgbClr val="000066"/>
                </a:solidFill>
                <a:latin typeface="Times New Roman" panose="02020603050405020304" pitchFamily="18" charset="0"/>
                <a:ea typeface="楷体_GB2312" pitchFamily="49" charset="-122"/>
              </a:rPr>
              <a:t>同时实现字数、位数的扩展</a:t>
            </a:r>
          </a:p>
        </p:txBody>
      </p:sp>
      <p:sp>
        <p:nvSpPr>
          <p:cNvPr id="47107" name="Rectangle 3">
            <a:extLst>
              <a:ext uri="{FF2B5EF4-FFF2-40B4-BE49-F238E27FC236}">
                <a16:creationId xmlns:a16="http://schemas.microsoft.com/office/drawing/2014/main" id="{209B4B6C-8859-7C39-326D-8972E27C500C}"/>
              </a:ext>
            </a:extLst>
          </p:cNvPr>
          <p:cNvSpPr>
            <a:spLocks noChangeArrowheads="1"/>
          </p:cNvSpPr>
          <p:nvPr/>
        </p:nvSpPr>
        <p:spPr bwMode="auto">
          <a:xfrm>
            <a:off x="179388" y="620713"/>
            <a:ext cx="81280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90000"/>
              </a:lnSpc>
              <a:spcBef>
                <a:spcPct val="20000"/>
              </a:spcBef>
              <a:buClr>
                <a:schemeClr val="hlink"/>
              </a:buClr>
              <a:buFont typeface="Wingdings" panose="05000000000000000000" pitchFamily="2" charset="2"/>
              <a:buNone/>
            </a:pPr>
            <a:r>
              <a:rPr lang="en-US" altLang="zh-CN" sz="32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使用</a:t>
            </a:r>
            <a:r>
              <a:rPr lang="en-US" altLang="zh-CN" sz="2400">
                <a:solidFill>
                  <a:srgbClr val="000066"/>
                </a:solidFill>
                <a:latin typeface="Times New Roman" panose="02020603050405020304" pitchFamily="18" charset="0"/>
                <a:ea typeface="楷体_GB2312" pitchFamily="49" charset="-122"/>
              </a:rPr>
              <a:t>256</a:t>
            </a:r>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lang="en-US" altLang="zh-CN" sz="2400">
                <a:solidFill>
                  <a:srgbClr val="000066"/>
                </a:solidFill>
                <a:latin typeface="Times New Roman" panose="02020603050405020304" pitchFamily="18" charset="0"/>
                <a:ea typeface="楷体_GB2312" pitchFamily="49" charset="-122"/>
              </a:rPr>
              <a:t>4</a:t>
            </a:r>
            <a:r>
              <a:rPr lang="zh-CN" altLang="en-US" sz="2400">
                <a:solidFill>
                  <a:srgbClr val="000066"/>
                </a:solidFill>
                <a:latin typeface="Times New Roman" panose="02020603050405020304" pitchFamily="18" charset="0"/>
                <a:ea typeface="楷体_GB2312" pitchFamily="49" charset="-122"/>
              </a:rPr>
              <a:t>位芯片组成</a:t>
            </a:r>
            <a:r>
              <a:rPr lang="en-US" altLang="zh-CN" sz="2400">
                <a:solidFill>
                  <a:srgbClr val="000066"/>
                </a:solidFill>
                <a:latin typeface="Times New Roman" panose="02020603050405020304" pitchFamily="18" charset="0"/>
                <a:ea typeface="楷体_GB2312" pitchFamily="49" charset="-122"/>
              </a:rPr>
              <a:t>512</a:t>
            </a:r>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lang="en-US" altLang="zh-CN" sz="2400">
                <a:solidFill>
                  <a:srgbClr val="000066"/>
                </a:solidFill>
                <a:latin typeface="Times New Roman" panose="02020603050405020304" pitchFamily="18" charset="0"/>
                <a:ea typeface="楷体_GB2312" pitchFamily="49" charset="-122"/>
              </a:rPr>
              <a:t>8</a:t>
            </a:r>
            <a:r>
              <a:rPr lang="zh-CN" altLang="en-US" sz="2400">
                <a:solidFill>
                  <a:srgbClr val="000066"/>
                </a:solidFill>
                <a:latin typeface="Times New Roman" panose="02020603050405020304" pitchFamily="18" charset="0"/>
                <a:ea typeface="楷体_GB2312" pitchFamily="49" charset="-122"/>
              </a:rPr>
              <a:t>位存储器，问需要多少芯片</a:t>
            </a:r>
            <a:r>
              <a:rPr lang="en-US" altLang="zh-CN" sz="2400">
                <a:solidFill>
                  <a:srgbClr val="000066"/>
                </a:solidFill>
                <a:latin typeface="Times New Roman" panose="02020603050405020304" pitchFamily="18" charset="0"/>
                <a:ea typeface="楷体_GB2312" pitchFamily="49" charset="-122"/>
              </a:rPr>
              <a:t>? </a:t>
            </a:r>
            <a:r>
              <a:rPr lang="zh-CN" altLang="en-US" sz="2400">
                <a:solidFill>
                  <a:srgbClr val="000066"/>
                </a:solidFill>
                <a:latin typeface="Times New Roman" panose="02020603050405020304" pitchFamily="18" charset="0"/>
                <a:ea typeface="楷体_GB2312" pitchFamily="49" charset="-122"/>
              </a:rPr>
              <a:t>电路应如何连接？</a:t>
            </a:r>
          </a:p>
        </p:txBody>
      </p:sp>
      <p:grpSp>
        <p:nvGrpSpPr>
          <p:cNvPr id="421892" name="Group 4">
            <a:extLst>
              <a:ext uri="{FF2B5EF4-FFF2-40B4-BE49-F238E27FC236}">
                <a16:creationId xmlns:a16="http://schemas.microsoft.com/office/drawing/2014/main" id="{15980A6E-2652-4C5D-1F92-39771A2F1883}"/>
              </a:ext>
            </a:extLst>
          </p:cNvPr>
          <p:cNvGrpSpPr>
            <a:grpSpLocks/>
          </p:cNvGrpSpPr>
          <p:nvPr/>
        </p:nvGrpSpPr>
        <p:grpSpPr bwMode="auto">
          <a:xfrm>
            <a:off x="358775" y="2924175"/>
            <a:ext cx="2273300" cy="1976438"/>
            <a:chOff x="365" y="1693"/>
            <a:chExt cx="1796" cy="1442"/>
          </a:xfrm>
        </p:grpSpPr>
        <p:sp>
          <p:nvSpPr>
            <p:cNvPr id="47335" name="Line 5">
              <a:extLst>
                <a:ext uri="{FF2B5EF4-FFF2-40B4-BE49-F238E27FC236}">
                  <a16:creationId xmlns:a16="http://schemas.microsoft.com/office/drawing/2014/main" id="{4C4293EC-A8F9-C21F-DBC6-7489A7D980A8}"/>
                </a:ext>
              </a:extLst>
            </p:cNvPr>
            <p:cNvSpPr>
              <a:spLocks noChangeShapeType="1"/>
            </p:cNvSpPr>
            <p:nvPr/>
          </p:nvSpPr>
          <p:spPr bwMode="auto">
            <a:xfrm>
              <a:off x="627" y="1695"/>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336" name="Line 6">
              <a:extLst>
                <a:ext uri="{FF2B5EF4-FFF2-40B4-BE49-F238E27FC236}">
                  <a16:creationId xmlns:a16="http://schemas.microsoft.com/office/drawing/2014/main" id="{0F56C19A-F1F6-4655-12AE-F56083FABE98}"/>
                </a:ext>
              </a:extLst>
            </p:cNvPr>
            <p:cNvSpPr>
              <a:spLocks noChangeShapeType="1"/>
            </p:cNvSpPr>
            <p:nvPr/>
          </p:nvSpPr>
          <p:spPr bwMode="auto">
            <a:xfrm>
              <a:off x="620" y="3135"/>
              <a:ext cx="1541"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337" name="Line 7">
              <a:extLst>
                <a:ext uri="{FF2B5EF4-FFF2-40B4-BE49-F238E27FC236}">
                  <a16:creationId xmlns:a16="http://schemas.microsoft.com/office/drawing/2014/main" id="{842ACB9C-E19C-D097-6DB9-F502756D928B}"/>
                </a:ext>
              </a:extLst>
            </p:cNvPr>
            <p:cNvSpPr>
              <a:spLocks noChangeShapeType="1"/>
            </p:cNvSpPr>
            <p:nvPr/>
          </p:nvSpPr>
          <p:spPr bwMode="auto">
            <a:xfrm>
              <a:off x="365" y="1693"/>
              <a:ext cx="109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21896" name="Group 8">
            <a:extLst>
              <a:ext uri="{FF2B5EF4-FFF2-40B4-BE49-F238E27FC236}">
                <a16:creationId xmlns:a16="http://schemas.microsoft.com/office/drawing/2014/main" id="{66218CDB-07DB-1CDC-1BE0-A374AD2990CE}"/>
              </a:ext>
            </a:extLst>
          </p:cNvPr>
          <p:cNvGrpSpPr>
            <a:grpSpLocks/>
          </p:cNvGrpSpPr>
          <p:nvPr/>
        </p:nvGrpSpPr>
        <p:grpSpPr bwMode="auto">
          <a:xfrm>
            <a:off x="142875" y="2457450"/>
            <a:ext cx="2773363" cy="2111375"/>
            <a:chOff x="518" y="1009"/>
            <a:chExt cx="2161" cy="1440"/>
          </a:xfrm>
        </p:grpSpPr>
        <p:sp>
          <p:nvSpPr>
            <p:cNvPr id="47332" name="Line 9">
              <a:extLst>
                <a:ext uri="{FF2B5EF4-FFF2-40B4-BE49-F238E27FC236}">
                  <a16:creationId xmlns:a16="http://schemas.microsoft.com/office/drawing/2014/main" id="{591F5CCC-1DA5-F627-BBFB-30399FA62F26}"/>
                </a:ext>
              </a:extLst>
            </p:cNvPr>
            <p:cNvSpPr>
              <a:spLocks noChangeShapeType="1"/>
            </p:cNvSpPr>
            <p:nvPr/>
          </p:nvSpPr>
          <p:spPr bwMode="auto">
            <a:xfrm>
              <a:off x="518" y="1024"/>
              <a:ext cx="754"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333" name="Line 10">
              <a:extLst>
                <a:ext uri="{FF2B5EF4-FFF2-40B4-BE49-F238E27FC236}">
                  <a16:creationId xmlns:a16="http://schemas.microsoft.com/office/drawing/2014/main" id="{A378DBCA-5C44-0710-DE10-0645C026EAC9}"/>
                </a:ext>
              </a:extLst>
            </p:cNvPr>
            <p:cNvSpPr>
              <a:spLocks noChangeShapeType="1"/>
            </p:cNvSpPr>
            <p:nvPr/>
          </p:nvSpPr>
          <p:spPr bwMode="auto">
            <a:xfrm>
              <a:off x="823" y="1009"/>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334" name="Line 11">
              <a:extLst>
                <a:ext uri="{FF2B5EF4-FFF2-40B4-BE49-F238E27FC236}">
                  <a16:creationId xmlns:a16="http://schemas.microsoft.com/office/drawing/2014/main" id="{4E3B96F6-34B3-59CC-4A7E-80B923B88286}"/>
                </a:ext>
              </a:extLst>
            </p:cNvPr>
            <p:cNvSpPr>
              <a:spLocks noChangeShapeType="1"/>
            </p:cNvSpPr>
            <p:nvPr/>
          </p:nvSpPr>
          <p:spPr bwMode="auto">
            <a:xfrm>
              <a:off x="816" y="2449"/>
              <a:ext cx="1863"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7110" name="Group 12">
            <a:extLst>
              <a:ext uri="{FF2B5EF4-FFF2-40B4-BE49-F238E27FC236}">
                <a16:creationId xmlns:a16="http://schemas.microsoft.com/office/drawing/2014/main" id="{576343EB-2C63-1B9B-2158-FF2626E15ABA}"/>
              </a:ext>
            </a:extLst>
          </p:cNvPr>
          <p:cNvGrpSpPr>
            <a:grpSpLocks/>
          </p:cNvGrpSpPr>
          <p:nvPr/>
        </p:nvGrpSpPr>
        <p:grpSpPr bwMode="auto">
          <a:xfrm>
            <a:off x="912813" y="2016125"/>
            <a:ext cx="1714500" cy="2522538"/>
            <a:chOff x="666" y="1270"/>
            <a:chExt cx="1066" cy="1589"/>
          </a:xfrm>
        </p:grpSpPr>
        <p:sp>
          <p:nvSpPr>
            <p:cNvPr id="47289" name="Rectangle 13">
              <a:extLst>
                <a:ext uri="{FF2B5EF4-FFF2-40B4-BE49-F238E27FC236}">
                  <a16:creationId xmlns:a16="http://schemas.microsoft.com/office/drawing/2014/main" id="{70C5836F-0506-72B6-EE4F-847D4B17F270}"/>
                </a:ext>
              </a:extLst>
            </p:cNvPr>
            <p:cNvSpPr>
              <a:spLocks noChangeArrowheads="1"/>
            </p:cNvSpPr>
            <p:nvPr/>
          </p:nvSpPr>
          <p:spPr bwMode="auto">
            <a:xfrm>
              <a:off x="683" y="1270"/>
              <a:ext cx="1049" cy="1589"/>
            </a:xfrm>
            <a:prstGeom prst="rect">
              <a:avLst/>
            </a:prstGeom>
            <a:solidFill>
              <a:schemeClr val="bg1"/>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90" name="Rectangle 14">
              <a:extLst>
                <a:ext uri="{FF2B5EF4-FFF2-40B4-BE49-F238E27FC236}">
                  <a16:creationId xmlns:a16="http://schemas.microsoft.com/office/drawing/2014/main" id="{DB67F36E-86BD-0BA7-148B-8636D3B60B80}"/>
                </a:ext>
              </a:extLst>
            </p:cNvPr>
            <p:cNvSpPr>
              <a:spLocks noChangeArrowheads="1"/>
            </p:cNvSpPr>
            <p:nvPr/>
          </p:nvSpPr>
          <p:spPr bwMode="auto">
            <a:xfrm>
              <a:off x="666" y="139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91" name="Rectangle 15">
              <a:extLst>
                <a:ext uri="{FF2B5EF4-FFF2-40B4-BE49-F238E27FC236}">
                  <a16:creationId xmlns:a16="http://schemas.microsoft.com/office/drawing/2014/main" id="{74FFFEC3-0A10-9F69-94A3-343A589B502A}"/>
                </a:ext>
              </a:extLst>
            </p:cNvPr>
            <p:cNvSpPr>
              <a:spLocks noChangeArrowheads="1"/>
            </p:cNvSpPr>
            <p:nvPr/>
          </p:nvSpPr>
          <p:spPr bwMode="auto">
            <a:xfrm>
              <a:off x="712" y="2591"/>
              <a:ext cx="175"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92" name="Line 16">
              <a:extLst>
                <a:ext uri="{FF2B5EF4-FFF2-40B4-BE49-F238E27FC236}">
                  <a16:creationId xmlns:a16="http://schemas.microsoft.com/office/drawing/2014/main" id="{A0C4F99A-D889-7139-53C2-DD4AA419171E}"/>
                </a:ext>
              </a:extLst>
            </p:cNvPr>
            <p:cNvSpPr>
              <a:spLocks noChangeShapeType="1"/>
            </p:cNvSpPr>
            <p:nvPr/>
          </p:nvSpPr>
          <p:spPr bwMode="auto">
            <a:xfrm flipH="1">
              <a:off x="678" y="1842"/>
              <a:ext cx="22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93" name="Line 17">
              <a:extLst>
                <a:ext uri="{FF2B5EF4-FFF2-40B4-BE49-F238E27FC236}">
                  <a16:creationId xmlns:a16="http://schemas.microsoft.com/office/drawing/2014/main" id="{99BCCFFB-8C6B-9231-5FDF-12EDB7B1FE70}"/>
                </a:ext>
              </a:extLst>
            </p:cNvPr>
            <p:cNvSpPr>
              <a:spLocks noChangeShapeType="1"/>
            </p:cNvSpPr>
            <p:nvPr/>
          </p:nvSpPr>
          <p:spPr bwMode="auto">
            <a:xfrm flipH="1">
              <a:off x="672" y="1589"/>
              <a:ext cx="23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94" name="Rectangle 18">
              <a:extLst>
                <a:ext uri="{FF2B5EF4-FFF2-40B4-BE49-F238E27FC236}">
                  <a16:creationId xmlns:a16="http://schemas.microsoft.com/office/drawing/2014/main" id="{D3BC0299-6F8A-AED7-BFAB-CF9826938E62}"/>
                </a:ext>
              </a:extLst>
            </p:cNvPr>
            <p:cNvSpPr>
              <a:spLocks noChangeArrowheads="1"/>
            </p:cNvSpPr>
            <p:nvPr/>
          </p:nvSpPr>
          <p:spPr bwMode="auto">
            <a:xfrm>
              <a:off x="894" y="1393"/>
              <a:ext cx="630" cy="1362"/>
            </a:xfrm>
            <a:prstGeom prst="rect">
              <a:avLst/>
            </a:prstGeom>
            <a:solidFill>
              <a:srgbClr val="FFFFFF"/>
            </a:solidFill>
            <a:ln w="63500">
              <a:solidFill>
                <a:srgbClr val="0000FF"/>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95" name="Oval 19">
              <a:extLst>
                <a:ext uri="{FF2B5EF4-FFF2-40B4-BE49-F238E27FC236}">
                  <a16:creationId xmlns:a16="http://schemas.microsoft.com/office/drawing/2014/main" id="{CFE6B3F1-C8F0-0095-5914-D5F3C26F0848}"/>
                </a:ext>
              </a:extLst>
            </p:cNvPr>
            <p:cNvSpPr>
              <a:spLocks noChangeArrowheads="1"/>
            </p:cNvSpPr>
            <p:nvPr/>
          </p:nvSpPr>
          <p:spPr bwMode="auto">
            <a:xfrm>
              <a:off x="854" y="1557"/>
              <a:ext cx="35" cy="61"/>
            </a:xfrm>
            <a:prstGeom prst="ellipse">
              <a:avLst/>
            </a:prstGeom>
            <a:solidFill>
              <a:srgbClr val="FFFFFF"/>
            </a:solidFill>
            <a:ln w="206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96" name="Line 20">
              <a:extLst>
                <a:ext uri="{FF2B5EF4-FFF2-40B4-BE49-F238E27FC236}">
                  <a16:creationId xmlns:a16="http://schemas.microsoft.com/office/drawing/2014/main" id="{AEC6EEF3-FD53-AA9D-1D89-111715B16472}"/>
                </a:ext>
              </a:extLst>
            </p:cNvPr>
            <p:cNvSpPr>
              <a:spLocks noChangeShapeType="1"/>
            </p:cNvSpPr>
            <p:nvPr/>
          </p:nvSpPr>
          <p:spPr bwMode="auto">
            <a:xfrm flipH="1">
              <a:off x="800" y="2553"/>
              <a:ext cx="39"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97" name="Line 21">
              <a:extLst>
                <a:ext uri="{FF2B5EF4-FFF2-40B4-BE49-F238E27FC236}">
                  <a16:creationId xmlns:a16="http://schemas.microsoft.com/office/drawing/2014/main" id="{91A0228C-DA52-E1F0-3223-4A15F5A83260}"/>
                </a:ext>
              </a:extLst>
            </p:cNvPr>
            <p:cNvSpPr>
              <a:spLocks noChangeShapeType="1"/>
            </p:cNvSpPr>
            <p:nvPr/>
          </p:nvSpPr>
          <p:spPr bwMode="auto">
            <a:xfrm flipH="1">
              <a:off x="1617" y="1722"/>
              <a:ext cx="39"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98" name="Rectangle 22">
              <a:extLst>
                <a:ext uri="{FF2B5EF4-FFF2-40B4-BE49-F238E27FC236}">
                  <a16:creationId xmlns:a16="http://schemas.microsoft.com/office/drawing/2014/main" id="{D4669BD7-2333-E28D-BB6F-559B7B419F87}"/>
                </a:ext>
              </a:extLst>
            </p:cNvPr>
            <p:cNvSpPr>
              <a:spLocks noChangeArrowheads="1"/>
            </p:cNvSpPr>
            <p:nvPr/>
          </p:nvSpPr>
          <p:spPr bwMode="auto">
            <a:xfrm>
              <a:off x="894" y="2481"/>
              <a:ext cx="31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99" name="Rectangle 23">
              <a:extLst>
                <a:ext uri="{FF2B5EF4-FFF2-40B4-BE49-F238E27FC236}">
                  <a16:creationId xmlns:a16="http://schemas.microsoft.com/office/drawing/2014/main" id="{84BA4EC9-4510-DC75-B2C5-3385B5388901}"/>
                </a:ext>
              </a:extLst>
            </p:cNvPr>
            <p:cNvSpPr>
              <a:spLocks noChangeArrowheads="1"/>
            </p:cNvSpPr>
            <p:nvPr/>
          </p:nvSpPr>
          <p:spPr bwMode="auto">
            <a:xfrm>
              <a:off x="932" y="2497"/>
              <a:ext cx="1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00" name="Rectangle 24">
              <a:extLst>
                <a:ext uri="{FF2B5EF4-FFF2-40B4-BE49-F238E27FC236}">
                  <a16:creationId xmlns:a16="http://schemas.microsoft.com/office/drawing/2014/main" id="{F7B2A9EA-0655-7E8D-66F0-7020C2146890}"/>
                </a:ext>
              </a:extLst>
            </p:cNvPr>
            <p:cNvSpPr>
              <a:spLocks noChangeArrowheads="1"/>
            </p:cNvSpPr>
            <p:nvPr/>
          </p:nvSpPr>
          <p:spPr bwMode="auto">
            <a:xfrm>
              <a:off x="1023" y="256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7</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01" name="Rectangle 25">
              <a:extLst>
                <a:ext uri="{FF2B5EF4-FFF2-40B4-BE49-F238E27FC236}">
                  <a16:creationId xmlns:a16="http://schemas.microsoft.com/office/drawing/2014/main" id="{BBB05957-C891-6110-B009-168E8A3A60A7}"/>
                </a:ext>
              </a:extLst>
            </p:cNvPr>
            <p:cNvSpPr>
              <a:spLocks noChangeArrowheads="1"/>
            </p:cNvSpPr>
            <p:nvPr/>
          </p:nvSpPr>
          <p:spPr bwMode="auto">
            <a:xfrm>
              <a:off x="1046" y="2485"/>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02" name="Rectangle 26">
              <a:extLst>
                <a:ext uri="{FF2B5EF4-FFF2-40B4-BE49-F238E27FC236}">
                  <a16:creationId xmlns:a16="http://schemas.microsoft.com/office/drawing/2014/main" id="{0F917167-6938-A983-16DA-F57B7CD68013}"/>
                </a:ext>
              </a:extLst>
            </p:cNvPr>
            <p:cNvSpPr>
              <a:spLocks noChangeArrowheads="1"/>
            </p:cNvSpPr>
            <p:nvPr/>
          </p:nvSpPr>
          <p:spPr bwMode="auto">
            <a:xfrm>
              <a:off x="1113" y="247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03" name="Rectangle 27">
              <a:extLst>
                <a:ext uri="{FF2B5EF4-FFF2-40B4-BE49-F238E27FC236}">
                  <a16:creationId xmlns:a16="http://schemas.microsoft.com/office/drawing/2014/main" id="{FDF35FC2-484E-B492-592A-9C5D4DBC7D8B}"/>
                </a:ext>
              </a:extLst>
            </p:cNvPr>
            <p:cNvSpPr>
              <a:spLocks noChangeArrowheads="1"/>
            </p:cNvSpPr>
            <p:nvPr/>
          </p:nvSpPr>
          <p:spPr bwMode="auto">
            <a:xfrm>
              <a:off x="1234" y="255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04" name="Rectangle 28">
              <a:extLst>
                <a:ext uri="{FF2B5EF4-FFF2-40B4-BE49-F238E27FC236}">
                  <a16:creationId xmlns:a16="http://schemas.microsoft.com/office/drawing/2014/main" id="{95E190C3-D149-40A7-201F-9E7B6958B138}"/>
                </a:ext>
              </a:extLst>
            </p:cNvPr>
            <p:cNvSpPr>
              <a:spLocks noChangeArrowheads="1"/>
            </p:cNvSpPr>
            <p:nvPr/>
          </p:nvSpPr>
          <p:spPr bwMode="auto">
            <a:xfrm>
              <a:off x="1264" y="249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05" name="Rectangle 29">
              <a:extLst>
                <a:ext uri="{FF2B5EF4-FFF2-40B4-BE49-F238E27FC236}">
                  <a16:creationId xmlns:a16="http://schemas.microsoft.com/office/drawing/2014/main" id="{C6BC7BE1-B4B1-D580-6A0E-5BABED6327BB}"/>
                </a:ext>
              </a:extLst>
            </p:cNvPr>
            <p:cNvSpPr>
              <a:spLocks noChangeArrowheads="1"/>
            </p:cNvSpPr>
            <p:nvPr/>
          </p:nvSpPr>
          <p:spPr bwMode="auto">
            <a:xfrm>
              <a:off x="909" y="1406"/>
              <a:ext cx="17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7306" name="Group 30">
              <a:extLst>
                <a:ext uri="{FF2B5EF4-FFF2-40B4-BE49-F238E27FC236}">
                  <a16:creationId xmlns:a16="http://schemas.microsoft.com/office/drawing/2014/main" id="{35763B95-0706-E781-0E7C-4DBAD6ED7DC3}"/>
                </a:ext>
              </a:extLst>
            </p:cNvPr>
            <p:cNvGrpSpPr>
              <a:grpSpLocks/>
            </p:cNvGrpSpPr>
            <p:nvPr/>
          </p:nvGrpSpPr>
          <p:grpSpPr bwMode="auto">
            <a:xfrm>
              <a:off x="929" y="1498"/>
              <a:ext cx="173" cy="189"/>
              <a:chOff x="2197" y="2105"/>
              <a:chExt cx="344" cy="213"/>
            </a:xfrm>
          </p:grpSpPr>
          <p:sp>
            <p:nvSpPr>
              <p:cNvPr id="47330" name="Line 31">
                <a:extLst>
                  <a:ext uri="{FF2B5EF4-FFF2-40B4-BE49-F238E27FC236}">
                    <a16:creationId xmlns:a16="http://schemas.microsoft.com/office/drawing/2014/main" id="{D1E5D98A-D345-13A6-0F38-A274D8BB39B0}"/>
                  </a:ext>
                </a:extLst>
              </p:cNvPr>
              <p:cNvSpPr>
                <a:spLocks noChangeShapeType="1"/>
              </p:cNvSpPr>
              <p:nvPr/>
            </p:nvSpPr>
            <p:spPr bwMode="auto">
              <a:xfrm>
                <a:off x="2205" y="2105"/>
                <a:ext cx="23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31" name="Rectangle 32">
                <a:extLst>
                  <a:ext uri="{FF2B5EF4-FFF2-40B4-BE49-F238E27FC236}">
                    <a16:creationId xmlns:a16="http://schemas.microsoft.com/office/drawing/2014/main" id="{57317CDC-3D81-B8DE-D73B-036EB6D4801E}"/>
                  </a:ext>
                </a:extLst>
              </p:cNvPr>
              <p:cNvSpPr>
                <a:spLocks noChangeArrowheads="1"/>
              </p:cNvSpPr>
              <p:nvPr/>
            </p:nvSpPr>
            <p:spPr bwMode="auto">
              <a:xfrm>
                <a:off x="2197" y="2123"/>
                <a:ext cx="34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CS</a:t>
                </a:r>
              </a:p>
            </p:txBody>
          </p:sp>
        </p:grpSp>
        <p:sp>
          <p:nvSpPr>
            <p:cNvPr id="47307" name="Rectangle 33">
              <a:extLst>
                <a:ext uri="{FF2B5EF4-FFF2-40B4-BE49-F238E27FC236}">
                  <a16:creationId xmlns:a16="http://schemas.microsoft.com/office/drawing/2014/main" id="{042D968E-AF98-9E38-D249-1EDC9B6B8252}"/>
                </a:ext>
              </a:extLst>
            </p:cNvPr>
            <p:cNvSpPr>
              <a:spLocks noChangeArrowheads="1"/>
            </p:cNvSpPr>
            <p:nvPr/>
          </p:nvSpPr>
          <p:spPr bwMode="auto">
            <a:xfrm>
              <a:off x="1087" y="161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08" name="Rectangle 34">
              <a:extLst>
                <a:ext uri="{FF2B5EF4-FFF2-40B4-BE49-F238E27FC236}">
                  <a16:creationId xmlns:a16="http://schemas.microsoft.com/office/drawing/2014/main" id="{3BFD8799-3E0D-228B-E65E-A67C05496A57}"/>
                </a:ext>
              </a:extLst>
            </p:cNvPr>
            <p:cNvSpPr>
              <a:spLocks noChangeArrowheads="1"/>
            </p:cNvSpPr>
            <p:nvPr/>
          </p:nvSpPr>
          <p:spPr bwMode="auto">
            <a:xfrm>
              <a:off x="881" y="1683"/>
              <a:ext cx="26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7309" name="Group 35">
              <a:extLst>
                <a:ext uri="{FF2B5EF4-FFF2-40B4-BE49-F238E27FC236}">
                  <a16:creationId xmlns:a16="http://schemas.microsoft.com/office/drawing/2014/main" id="{9B4D5158-6D3B-F7DF-ABE3-38BA088121ED}"/>
                </a:ext>
              </a:extLst>
            </p:cNvPr>
            <p:cNvGrpSpPr>
              <a:grpSpLocks/>
            </p:cNvGrpSpPr>
            <p:nvPr/>
          </p:nvGrpSpPr>
          <p:grpSpPr bwMode="auto">
            <a:xfrm>
              <a:off x="921" y="1775"/>
              <a:ext cx="224" cy="173"/>
              <a:chOff x="2181" y="2417"/>
              <a:chExt cx="443" cy="196"/>
            </a:xfrm>
          </p:grpSpPr>
          <p:sp>
            <p:nvSpPr>
              <p:cNvPr id="47327" name="Line 36">
                <a:extLst>
                  <a:ext uri="{FF2B5EF4-FFF2-40B4-BE49-F238E27FC236}">
                    <a16:creationId xmlns:a16="http://schemas.microsoft.com/office/drawing/2014/main" id="{63A2A011-4300-4FB3-550D-480C8D54D31A}"/>
                  </a:ext>
                </a:extLst>
              </p:cNvPr>
              <p:cNvSpPr>
                <a:spLocks noChangeShapeType="1"/>
              </p:cNvSpPr>
              <p:nvPr/>
            </p:nvSpPr>
            <p:spPr bwMode="auto">
              <a:xfrm>
                <a:off x="2361" y="2417"/>
                <a:ext cx="17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328" name="Rectangle 37">
                <a:extLst>
                  <a:ext uri="{FF2B5EF4-FFF2-40B4-BE49-F238E27FC236}">
                    <a16:creationId xmlns:a16="http://schemas.microsoft.com/office/drawing/2014/main" id="{5943C4DF-25E8-551D-B962-591016A8DBE2}"/>
                  </a:ext>
                </a:extLst>
              </p:cNvPr>
              <p:cNvSpPr>
                <a:spLocks noChangeArrowheads="1"/>
              </p:cNvSpPr>
              <p:nvPr/>
            </p:nvSpPr>
            <p:spPr bwMode="auto">
              <a:xfrm>
                <a:off x="2359" y="2417"/>
                <a:ext cx="26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W</a:t>
                </a:r>
              </a:p>
            </p:txBody>
          </p:sp>
          <p:sp>
            <p:nvSpPr>
              <p:cNvPr id="47329" name="Rectangle 38">
                <a:extLst>
                  <a:ext uri="{FF2B5EF4-FFF2-40B4-BE49-F238E27FC236}">
                    <a16:creationId xmlns:a16="http://schemas.microsoft.com/office/drawing/2014/main" id="{B152978C-7370-080A-ACB0-AEA7A8FEA644}"/>
                  </a:ext>
                </a:extLst>
              </p:cNvPr>
              <p:cNvSpPr>
                <a:spLocks noChangeArrowheads="1"/>
              </p:cNvSpPr>
              <p:nvPr/>
            </p:nvSpPr>
            <p:spPr bwMode="auto">
              <a:xfrm>
                <a:off x="2181" y="2417"/>
                <a:ext cx="26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R/</a:t>
                </a:r>
              </a:p>
            </p:txBody>
          </p:sp>
        </p:grpSp>
        <p:sp>
          <p:nvSpPr>
            <p:cNvPr id="47310" name="Rectangle 39">
              <a:extLst>
                <a:ext uri="{FF2B5EF4-FFF2-40B4-BE49-F238E27FC236}">
                  <a16:creationId xmlns:a16="http://schemas.microsoft.com/office/drawing/2014/main" id="{A05CCB50-DBDE-01FE-282E-D3FB9997E6A0}"/>
                </a:ext>
              </a:extLst>
            </p:cNvPr>
            <p:cNvSpPr>
              <a:spLocks noChangeArrowheads="1"/>
            </p:cNvSpPr>
            <p:nvPr/>
          </p:nvSpPr>
          <p:spPr bwMode="auto">
            <a:xfrm>
              <a:off x="1124" y="185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11" name="Rectangle 40">
              <a:extLst>
                <a:ext uri="{FF2B5EF4-FFF2-40B4-BE49-F238E27FC236}">
                  <a16:creationId xmlns:a16="http://schemas.microsoft.com/office/drawing/2014/main" id="{88466134-C832-7BA0-9E30-95262F045CB5}"/>
                </a:ext>
              </a:extLst>
            </p:cNvPr>
            <p:cNvSpPr>
              <a:spLocks noChangeArrowheads="1"/>
            </p:cNvSpPr>
            <p:nvPr/>
          </p:nvSpPr>
          <p:spPr bwMode="auto">
            <a:xfrm>
              <a:off x="1252" y="1686"/>
              <a:ext cx="2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312" name="Rectangle 41">
              <a:extLst>
                <a:ext uri="{FF2B5EF4-FFF2-40B4-BE49-F238E27FC236}">
                  <a16:creationId xmlns:a16="http://schemas.microsoft.com/office/drawing/2014/main" id="{65A97606-D10E-6202-EE6F-8F432E9B58A8}"/>
                </a:ext>
              </a:extLst>
            </p:cNvPr>
            <p:cNvSpPr>
              <a:spLocks noChangeArrowheads="1"/>
            </p:cNvSpPr>
            <p:nvPr/>
          </p:nvSpPr>
          <p:spPr bwMode="auto">
            <a:xfrm>
              <a:off x="1198" y="1702"/>
              <a:ext cx="11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13" name="Rectangle 42">
              <a:extLst>
                <a:ext uri="{FF2B5EF4-FFF2-40B4-BE49-F238E27FC236}">
                  <a16:creationId xmlns:a16="http://schemas.microsoft.com/office/drawing/2014/main" id="{6931AC28-B571-5B2D-5150-1E846F9FD2E1}"/>
                </a:ext>
              </a:extLst>
            </p:cNvPr>
            <p:cNvSpPr>
              <a:spLocks noChangeArrowheads="1"/>
            </p:cNvSpPr>
            <p:nvPr/>
          </p:nvSpPr>
          <p:spPr bwMode="auto">
            <a:xfrm>
              <a:off x="1304" y="176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3</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14" name="Rectangle 43">
              <a:extLst>
                <a:ext uri="{FF2B5EF4-FFF2-40B4-BE49-F238E27FC236}">
                  <a16:creationId xmlns:a16="http://schemas.microsoft.com/office/drawing/2014/main" id="{08F71173-28B8-EED6-ACD5-EEC57DC3472F}"/>
                </a:ext>
              </a:extLst>
            </p:cNvPr>
            <p:cNvSpPr>
              <a:spLocks noChangeArrowheads="1"/>
            </p:cNvSpPr>
            <p:nvPr/>
          </p:nvSpPr>
          <p:spPr bwMode="auto">
            <a:xfrm>
              <a:off x="1355" y="1690"/>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15" name="Rectangle 44">
              <a:extLst>
                <a:ext uri="{FF2B5EF4-FFF2-40B4-BE49-F238E27FC236}">
                  <a16:creationId xmlns:a16="http://schemas.microsoft.com/office/drawing/2014/main" id="{655168BB-5CE1-5630-C878-4632BD9A4051}"/>
                </a:ext>
              </a:extLst>
            </p:cNvPr>
            <p:cNvSpPr>
              <a:spLocks noChangeArrowheads="1"/>
            </p:cNvSpPr>
            <p:nvPr/>
          </p:nvSpPr>
          <p:spPr bwMode="auto">
            <a:xfrm>
              <a:off x="1400" y="170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16" name="Rectangle 45">
              <a:extLst>
                <a:ext uri="{FF2B5EF4-FFF2-40B4-BE49-F238E27FC236}">
                  <a16:creationId xmlns:a16="http://schemas.microsoft.com/office/drawing/2014/main" id="{5A31206B-A77E-AEBF-5079-FF242182AB5F}"/>
                </a:ext>
              </a:extLst>
            </p:cNvPr>
            <p:cNvSpPr>
              <a:spLocks noChangeArrowheads="1"/>
            </p:cNvSpPr>
            <p:nvPr/>
          </p:nvSpPr>
          <p:spPr bwMode="auto">
            <a:xfrm>
              <a:off x="1473" y="176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17" name="Rectangle 46">
              <a:extLst>
                <a:ext uri="{FF2B5EF4-FFF2-40B4-BE49-F238E27FC236}">
                  <a16:creationId xmlns:a16="http://schemas.microsoft.com/office/drawing/2014/main" id="{15056CBE-E656-5C7A-2617-38CDDC266BDF}"/>
                </a:ext>
              </a:extLst>
            </p:cNvPr>
            <p:cNvSpPr>
              <a:spLocks noChangeArrowheads="1"/>
            </p:cNvSpPr>
            <p:nvPr/>
          </p:nvSpPr>
          <p:spPr bwMode="auto">
            <a:xfrm>
              <a:off x="1484" y="170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18" name="Rectangle 47">
              <a:extLst>
                <a:ext uri="{FF2B5EF4-FFF2-40B4-BE49-F238E27FC236}">
                  <a16:creationId xmlns:a16="http://schemas.microsoft.com/office/drawing/2014/main" id="{1C1C2C0B-6625-2EDF-5DF8-CD8F83CDBDF5}"/>
                </a:ext>
              </a:extLst>
            </p:cNvPr>
            <p:cNvSpPr>
              <a:spLocks noChangeArrowheads="1"/>
            </p:cNvSpPr>
            <p:nvPr/>
          </p:nvSpPr>
          <p:spPr bwMode="auto">
            <a:xfrm>
              <a:off x="1033" y="2035"/>
              <a:ext cx="42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endParaRPr lang="zh-CN" altLang="zh-CN" sz="2400">
                <a:solidFill>
                  <a:srgbClr val="000066"/>
                </a:solidFill>
                <a:latin typeface="Times New Roman" panose="02020603050405020304" pitchFamily="18" charset="0"/>
                <a:ea typeface="楷体_GB2312" pitchFamily="49" charset="-122"/>
              </a:endParaRPr>
            </a:p>
          </p:txBody>
        </p:sp>
        <p:sp>
          <p:nvSpPr>
            <p:cNvPr id="47319" name="Rectangle 48">
              <a:extLst>
                <a:ext uri="{FF2B5EF4-FFF2-40B4-BE49-F238E27FC236}">
                  <a16:creationId xmlns:a16="http://schemas.microsoft.com/office/drawing/2014/main" id="{B2B8E9B2-B998-BA72-CDC3-C42A0117C8F6}"/>
                </a:ext>
              </a:extLst>
            </p:cNvPr>
            <p:cNvSpPr>
              <a:spLocks noChangeArrowheads="1"/>
            </p:cNvSpPr>
            <p:nvPr/>
          </p:nvSpPr>
          <p:spPr bwMode="auto">
            <a:xfrm>
              <a:off x="1366" y="213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 </a:t>
              </a:r>
            </a:p>
          </p:txBody>
        </p:sp>
        <p:sp>
          <p:nvSpPr>
            <p:cNvPr id="47320" name="Rectangle 49">
              <a:extLst>
                <a:ext uri="{FF2B5EF4-FFF2-40B4-BE49-F238E27FC236}">
                  <a16:creationId xmlns:a16="http://schemas.microsoft.com/office/drawing/2014/main" id="{077DC349-2383-6A8B-DE8E-9EDF3E32B605}"/>
                </a:ext>
              </a:extLst>
            </p:cNvPr>
            <p:cNvSpPr>
              <a:spLocks noChangeArrowheads="1"/>
            </p:cNvSpPr>
            <p:nvPr/>
          </p:nvSpPr>
          <p:spPr bwMode="auto">
            <a:xfrm>
              <a:off x="698" y="2410"/>
              <a:ext cx="14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321" name="Rectangle 50">
              <a:extLst>
                <a:ext uri="{FF2B5EF4-FFF2-40B4-BE49-F238E27FC236}">
                  <a16:creationId xmlns:a16="http://schemas.microsoft.com/office/drawing/2014/main" id="{8E062898-27DA-5C0F-9727-9CAEC302A180}"/>
                </a:ext>
              </a:extLst>
            </p:cNvPr>
            <p:cNvSpPr>
              <a:spLocks noChangeArrowheads="1"/>
            </p:cNvSpPr>
            <p:nvPr/>
          </p:nvSpPr>
          <p:spPr bwMode="auto">
            <a:xfrm>
              <a:off x="732" y="242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8</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22" name="Rectangle 51">
              <a:extLst>
                <a:ext uri="{FF2B5EF4-FFF2-40B4-BE49-F238E27FC236}">
                  <a16:creationId xmlns:a16="http://schemas.microsoft.com/office/drawing/2014/main" id="{167A3315-8AB0-4CEA-3DCA-A25ED075E361}"/>
                </a:ext>
              </a:extLst>
            </p:cNvPr>
            <p:cNvSpPr>
              <a:spLocks noChangeArrowheads="1"/>
            </p:cNvSpPr>
            <p:nvPr/>
          </p:nvSpPr>
          <p:spPr bwMode="auto">
            <a:xfrm>
              <a:off x="812" y="242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23" name="Rectangle 52">
              <a:extLst>
                <a:ext uri="{FF2B5EF4-FFF2-40B4-BE49-F238E27FC236}">
                  <a16:creationId xmlns:a16="http://schemas.microsoft.com/office/drawing/2014/main" id="{3C8A03F5-2D8C-505A-579C-E05208782219}"/>
                </a:ext>
              </a:extLst>
            </p:cNvPr>
            <p:cNvSpPr>
              <a:spLocks noChangeArrowheads="1"/>
            </p:cNvSpPr>
            <p:nvPr/>
          </p:nvSpPr>
          <p:spPr bwMode="auto">
            <a:xfrm>
              <a:off x="1550" y="1580"/>
              <a:ext cx="1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324" name="Rectangle 53">
              <a:extLst>
                <a:ext uri="{FF2B5EF4-FFF2-40B4-BE49-F238E27FC236}">
                  <a16:creationId xmlns:a16="http://schemas.microsoft.com/office/drawing/2014/main" id="{860C6443-D65A-0726-55DF-67C2C6D61414}"/>
                </a:ext>
              </a:extLst>
            </p:cNvPr>
            <p:cNvSpPr>
              <a:spLocks noChangeArrowheads="1"/>
            </p:cNvSpPr>
            <p:nvPr/>
          </p:nvSpPr>
          <p:spPr bwMode="auto">
            <a:xfrm>
              <a:off x="1594" y="159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25" name="Rectangle 54">
              <a:extLst>
                <a:ext uri="{FF2B5EF4-FFF2-40B4-BE49-F238E27FC236}">
                  <a16:creationId xmlns:a16="http://schemas.microsoft.com/office/drawing/2014/main" id="{6FC5B1BC-B631-1657-41B7-B38971D317C5}"/>
                </a:ext>
              </a:extLst>
            </p:cNvPr>
            <p:cNvSpPr>
              <a:spLocks noChangeArrowheads="1"/>
            </p:cNvSpPr>
            <p:nvPr/>
          </p:nvSpPr>
          <p:spPr bwMode="auto">
            <a:xfrm>
              <a:off x="1634" y="159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326" name="Rectangle 55">
              <a:extLst>
                <a:ext uri="{FF2B5EF4-FFF2-40B4-BE49-F238E27FC236}">
                  <a16:creationId xmlns:a16="http://schemas.microsoft.com/office/drawing/2014/main" id="{64B96F29-AA68-86A8-86BD-A7F6350C828D}"/>
                </a:ext>
              </a:extLst>
            </p:cNvPr>
            <p:cNvSpPr>
              <a:spLocks noChangeArrowheads="1"/>
            </p:cNvSpPr>
            <p:nvPr/>
          </p:nvSpPr>
          <p:spPr bwMode="auto">
            <a:xfrm>
              <a:off x="1523" y="1784"/>
              <a:ext cx="17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21944" name="Group 56">
            <a:extLst>
              <a:ext uri="{FF2B5EF4-FFF2-40B4-BE49-F238E27FC236}">
                <a16:creationId xmlns:a16="http://schemas.microsoft.com/office/drawing/2014/main" id="{E57B6C66-7B1E-DC8C-4BFC-0D9FDCB93958}"/>
              </a:ext>
            </a:extLst>
          </p:cNvPr>
          <p:cNvGrpSpPr>
            <a:grpSpLocks/>
          </p:cNvGrpSpPr>
          <p:nvPr/>
        </p:nvGrpSpPr>
        <p:grpSpPr bwMode="auto">
          <a:xfrm>
            <a:off x="2297113" y="2276475"/>
            <a:ext cx="1911350" cy="720725"/>
            <a:chOff x="1777" y="1245"/>
            <a:chExt cx="1128" cy="485"/>
          </a:xfrm>
        </p:grpSpPr>
        <p:sp>
          <p:nvSpPr>
            <p:cNvPr id="47286" name="Line 57">
              <a:extLst>
                <a:ext uri="{FF2B5EF4-FFF2-40B4-BE49-F238E27FC236}">
                  <a16:creationId xmlns:a16="http://schemas.microsoft.com/office/drawing/2014/main" id="{77AF6BB9-ADC8-9EB6-4982-63EAE92D2CC7}"/>
                </a:ext>
              </a:extLst>
            </p:cNvPr>
            <p:cNvSpPr>
              <a:spLocks noChangeShapeType="1"/>
            </p:cNvSpPr>
            <p:nvPr/>
          </p:nvSpPr>
          <p:spPr bwMode="auto">
            <a:xfrm>
              <a:off x="1777" y="1629"/>
              <a:ext cx="1128"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87" name="Line 58">
              <a:extLst>
                <a:ext uri="{FF2B5EF4-FFF2-40B4-BE49-F238E27FC236}">
                  <a16:creationId xmlns:a16="http://schemas.microsoft.com/office/drawing/2014/main" id="{93F7408D-70A3-38FC-DC13-E1F059CDD2E5}"/>
                </a:ext>
              </a:extLst>
            </p:cNvPr>
            <p:cNvSpPr>
              <a:spLocks noChangeShapeType="1"/>
            </p:cNvSpPr>
            <p:nvPr/>
          </p:nvSpPr>
          <p:spPr bwMode="auto">
            <a:xfrm flipH="1">
              <a:off x="2338" y="1554"/>
              <a:ext cx="304" cy="176"/>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88" name="Rectangle 59">
              <a:extLst>
                <a:ext uri="{FF2B5EF4-FFF2-40B4-BE49-F238E27FC236}">
                  <a16:creationId xmlns:a16="http://schemas.microsoft.com/office/drawing/2014/main" id="{F2C077F3-CF76-78E8-09FF-E269BB05322C}"/>
                </a:ext>
              </a:extLst>
            </p:cNvPr>
            <p:cNvSpPr>
              <a:spLocks noChangeArrowheads="1"/>
            </p:cNvSpPr>
            <p:nvPr/>
          </p:nvSpPr>
          <p:spPr bwMode="auto">
            <a:xfrm>
              <a:off x="2222" y="1245"/>
              <a:ext cx="544" cy="273"/>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000">
                  <a:solidFill>
                    <a:srgbClr val="000066"/>
                  </a:solidFill>
                  <a:latin typeface="Times New Roman" panose="02020603050405020304" pitchFamily="18" charset="0"/>
                  <a:ea typeface="楷体_GB2312" pitchFamily="49" charset="-122"/>
                </a:rPr>
                <a:t>D</a:t>
              </a:r>
              <a:r>
                <a:rPr lang="en-US" altLang="zh-CN" sz="2000" baseline="-25000">
                  <a:solidFill>
                    <a:srgbClr val="000066"/>
                  </a:solidFill>
                  <a:latin typeface="Times New Roman" panose="02020603050405020304" pitchFamily="18" charset="0"/>
                  <a:ea typeface="楷体_GB2312" pitchFamily="49" charset="-122"/>
                </a:rPr>
                <a:t>0</a:t>
              </a:r>
              <a:r>
                <a:rPr lang="en-US" altLang="zh-CN" sz="2000">
                  <a:solidFill>
                    <a:srgbClr val="000066"/>
                  </a:solidFill>
                  <a:latin typeface="Times New Roman" panose="02020603050405020304" pitchFamily="18" charset="0"/>
                  <a:ea typeface="楷体_GB2312" pitchFamily="49" charset="-122"/>
                </a:rPr>
                <a:t>~ D</a:t>
              </a:r>
              <a:r>
                <a:rPr lang="en-US" altLang="zh-CN" sz="2000" baseline="-25000">
                  <a:solidFill>
                    <a:srgbClr val="000066"/>
                  </a:solidFill>
                  <a:latin typeface="Times New Roman" panose="02020603050405020304" pitchFamily="18" charset="0"/>
                  <a:ea typeface="楷体_GB2312" pitchFamily="49" charset="-122"/>
                </a:rPr>
                <a:t>3</a:t>
              </a:r>
            </a:p>
          </p:txBody>
        </p:sp>
      </p:grpSp>
      <p:sp>
        <p:nvSpPr>
          <p:cNvPr id="421951" name="Rectangle 63">
            <a:extLst>
              <a:ext uri="{FF2B5EF4-FFF2-40B4-BE49-F238E27FC236}">
                <a16:creationId xmlns:a16="http://schemas.microsoft.com/office/drawing/2014/main" id="{35E6B15D-FFA7-5F05-81DF-714ECC23AFC9}"/>
              </a:ext>
            </a:extLst>
          </p:cNvPr>
          <p:cNvSpPr>
            <a:spLocks noChangeArrowheads="1"/>
          </p:cNvSpPr>
          <p:nvPr/>
        </p:nvSpPr>
        <p:spPr bwMode="auto">
          <a:xfrm>
            <a:off x="755650" y="1484313"/>
            <a:ext cx="209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sz="2000">
                <a:solidFill>
                  <a:srgbClr val="000066"/>
                </a:solidFill>
                <a:latin typeface="Times New Roman" panose="02020603050405020304" pitchFamily="18" charset="0"/>
                <a:ea typeface="楷体_GB2312" pitchFamily="49" charset="-122"/>
              </a:rPr>
              <a:t>位扩展组成</a:t>
            </a:r>
            <a:r>
              <a:rPr lang="en-US" altLang="zh-CN" sz="2000">
                <a:solidFill>
                  <a:srgbClr val="000066"/>
                </a:solidFill>
                <a:latin typeface="Times New Roman" panose="02020603050405020304" pitchFamily="18" charset="0"/>
                <a:ea typeface="楷体_GB2312" pitchFamily="49" charset="-122"/>
              </a:rPr>
              <a:t>256x8</a:t>
            </a:r>
          </a:p>
        </p:txBody>
      </p:sp>
      <p:sp>
        <p:nvSpPr>
          <p:cNvPr id="421952" name="Rectangle 64">
            <a:extLst>
              <a:ext uri="{FF2B5EF4-FFF2-40B4-BE49-F238E27FC236}">
                <a16:creationId xmlns:a16="http://schemas.microsoft.com/office/drawing/2014/main" id="{0E3633B0-ECC2-98E2-9E7D-9FF9DA00EBB4}"/>
              </a:ext>
            </a:extLst>
          </p:cNvPr>
          <p:cNvSpPr>
            <a:spLocks noChangeArrowheads="1"/>
          </p:cNvSpPr>
          <p:nvPr/>
        </p:nvSpPr>
        <p:spPr bwMode="auto">
          <a:xfrm>
            <a:off x="4787900" y="1484313"/>
            <a:ext cx="2097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zh-CN" altLang="en-US" sz="2000">
                <a:solidFill>
                  <a:srgbClr val="000066"/>
                </a:solidFill>
                <a:latin typeface="Times New Roman" panose="02020603050405020304" pitchFamily="18" charset="0"/>
                <a:ea typeface="楷体_GB2312" pitchFamily="49" charset="-122"/>
              </a:rPr>
              <a:t>字扩展组成</a:t>
            </a:r>
            <a:r>
              <a:rPr lang="en-US" altLang="zh-CN" sz="2000">
                <a:solidFill>
                  <a:srgbClr val="000066"/>
                </a:solidFill>
                <a:latin typeface="Times New Roman" panose="02020603050405020304" pitchFamily="18" charset="0"/>
                <a:ea typeface="楷体_GB2312" pitchFamily="49" charset="-122"/>
              </a:rPr>
              <a:t>512x8</a:t>
            </a:r>
          </a:p>
        </p:txBody>
      </p:sp>
      <p:grpSp>
        <p:nvGrpSpPr>
          <p:cNvPr id="421953" name="Group 65">
            <a:extLst>
              <a:ext uri="{FF2B5EF4-FFF2-40B4-BE49-F238E27FC236}">
                <a16:creationId xmlns:a16="http://schemas.microsoft.com/office/drawing/2014/main" id="{E561A589-B97A-410C-890A-90B34C0E4E79}"/>
              </a:ext>
            </a:extLst>
          </p:cNvPr>
          <p:cNvGrpSpPr>
            <a:grpSpLocks/>
          </p:cNvGrpSpPr>
          <p:nvPr/>
        </p:nvGrpSpPr>
        <p:grpSpPr bwMode="auto">
          <a:xfrm>
            <a:off x="-36513" y="4076700"/>
            <a:ext cx="2490788" cy="2201863"/>
            <a:chOff x="-2" y="2564"/>
            <a:chExt cx="1637" cy="1387"/>
          </a:xfrm>
        </p:grpSpPr>
        <p:grpSp>
          <p:nvGrpSpPr>
            <p:cNvPr id="47279" name="Group 66">
              <a:extLst>
                <a:ext uri="{FF2B5EF4-FFF2-40B4-BE49-F238E27FC236}">
                  <a16:creationId xmlns:a16="http://schemas.microsoft.com/office/drawing/2014/main" id="{DEB9F64A-2952-C11B-D4BE-AEB69AA05C9B}"/>
                </a:ext>
              </a:extLst>
            </p:cNvPr>
            <p:cNvGrpSpPr>
              <a:grpSpLocks/>
            </p:cNvGrpSpPr>
            <p:nvPr/>
          </p:nvGrpSpPr>
          <p:grpSpPr bwMode="auto">
            <a:xfrm>
              <a:off x="-2" y="2621"/>
              <a:ext cx="1637" cy="1278"/>
              <a:chOff x="365" y="1693"/>
              <a:chExt cx="1796" cy="1442"/>
            </a:xfrm>
          </p:grpSpPr>
          <p:sp>
            <p:nvSpPr>
              <p:cNvPr id="47283" name="Line 67">
                <a:extLst>
                  <a:ext uri="{FF2B5EF4-FFF2-40B4-BE49-F238E27FC236}">
                    <a16:creationId xmlns:a16="http://schemas.microsoft.com/office/drawing/2014/main" id="{5795396C-A82E-2E0E-82D3-3070E55A595F}"/>
                  </a:ext>
                </a:extLst>
              </p:cNvPr>
              <p:cNvSpPr>
                <a:spLocks noChangeShapeType="1"/>
              </p:cNvSpPr>
              <p:nvPr/>
            </p:nvSpPr>
            <p:spPr bwMode="auto">
              <a:xfrm>
                <a:off x="627" y="1695"/>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84" name="Line 68">
                <a:extLst>
                  <a:ext uri="{FF2B5EF4-FFF2-40B4-BE49-F238E27FC236}">
                    <a16:creationId xmlns:a16="http://schemas.microsoft.com/office/drawing/2014/main" id="{ACDB73B0-DE75-8410-42E1-3D1FF2BAAF54}"/>
                  </a:ext>
                </a:extLst>
              </p:cNvPr>
              <p:cNvSpPr>
                <a:spLocks noChangeShapeType="1"/>
              </p:cNvSpPr>
              <p:nvPr/>
            </p:nvSpPr>
            <p:spPr bwMode="auto">
              <a:xfrm>
                <a:off x="620" y="3135"/>
                <a:ext cx="1541"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85" name="Line 69">
                <a:extLst>
                  <a:ext uri="{FF2B5EF4-FFF2-40B4-BE49-F238E27FC236}">
                    <a16:creationId xmlns:a16="http://schemas.microsoft.com/office/drawing/2014/main" id="{F6F1DA06-FC49-B9A3-C2C8-155FEF2D51E0}"/>
                  </a:ext>
                </a:extLst>
              </p:cNvPr>
              <p:cNvSpPr>
                <a:spLocks noChangeShapeType="1"/>
              </p:cNvSpPr>
              <p:nvPr/>
            </p:nvSpPr>
            <p:spPr bwMode="auto">
              <a:xfrm>
                <a:off x="365" y="1693"/>
                <a:ext cx="109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7280" name="Line 70">
              <a:extLst>
                <a:ext uri="{FF2B5EF4-FFF2-40B4-BE49-F238E27FC236}">
                  <a16:creationId xmlns:a16="http://schemas.microsoft.com/office/drawing/2014/main" id="{1F7F7F78-092B-C481-E5D2-41F9CA349652}"/>
                </a:ext>
              </a:extLst>
            </p:cNvPr>
            <p:cNvSpPr>
              <a:spLocks noChangeShapeType="1"/>
            </p:cNvSpPr>
            <p:nvPr/>
          </p:nvSpPr>
          <p:spPr bwMode="auto">
            <a:xfrm flipH="1">
              <a:off x="542" y="2564"/>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81" name="Line 71">
              <a:extLst>
                <a:ext uri="{FF2B5EF4-FFF2-40B4-BE49-F238E27FC236}">
                  <a16:creationId xmlns:a16="http://schemas.microsoft.com/office/drawing/2014/main" id="{6C0E55F7-CAC3-4126-5E98-5EF85FC6D16C}"/>
                </a:ext>
              </a:extLst>
            </p:cNvPr>
            <p:cNvSpPr>
              <a:spLocks noChangeShapeType="1"/>
            </p:cNvSpPr>
            <p:nvPr/>
          </p:nvSpPr>
          <p:spPr bwMode="auto">
            <a:xfrm flipH="1">
              <a:off x="0" y="2579"/>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82" name="Line 72">
              <a:extLst>
                <a:ext uri="{FF2B5EF4-FFF2-40B4-BE49-F238E27FC236}">
                  <a16:creationId xmlns:a16="http://schemas.microsoft.com/office/drawing/2014/main" id="{19223FE4-CD81-5BEE-897F-57B12B462BC7}"/>
                </a:ext>
              </a:extLst>
            </p:cNvPr>
            <p:cNvSpPr>
              <a:spLocks noChangeShapeType="1"/>
            </p:cNvSpPr>
            <p:nvPr/>
          </p:nvSpPr>
          <p:spPr bwMode="auto">
            <a:xfrm flipH="1">
              <a:off x="653" y="3849"/>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7115" name="Group 73">
            <a:extLst>
              <a:ext uri="{FF2B5EF4-FFF2-40B4-BE49-F238E27FC236}">
                <a16:creationId xmlns:a16="http://schemas.microsoft.com/office/drawing/2014/main" id="{EF9DA3FF-1AAC-49D8-DEEB-F4A3608D1541}"/>
              </a:ext>
            </a:extLst>
          </p:cNvPr>
          <p:cNvGrpSpPr>
            <a:grpSpLocks/>
          </p:cNvGrpSpPr>
          <p:nvPr/>
        </p:nvGrpSpPr>
        <p:grpSpPr bwMode="auto">
          <a:xfrm>
            <a:off x="2000250" y="4043363"/>
            <a:ext cx="1692275" cy="2522537"/>
            <a:chOff x="666" y="1270"/>
            <a:chExt cx="1066" cy="1589"/>
          </a:xfrm>
        </p:grpSpPr>
        <p:sp>
          <p:nvSpPr>
            <p:cNvPr id="47236" name="Rectangle 74">
              <a:extLst>
                <a:ext uri="{FF2B5EF4-FFF2-40B4-BE49-F238E27FC236}">
                  <a16:creationId xmlns:a16="http://schemas.microsoft.com/office/drawing/2014/main" id="{D025D9B3-6C40-9DBD-C2FE-F6E477F048F7}"/>
                </a:ext>
              </a:extLst>
            </p:cNvPr>
            <p:cNvSpPr>
              <a:spLocks noChangeArrowheads="1"/>
            </p:cNvSpPr>
            <p:nvPr/>
          </p:nvSpPr>
          <p:spPr bwMode="auto">
            <a:xfrm>
              <a:off x="683" y="1270"/>
              <a:ext cx="1049" cy="1589"/>
            </a:xfrm>
            <a:prstGeom prst="rect">
              <a:avLst/>
            </a:prstGeom>
            <a:solidFill>
              <a:schemeClr val="bg1"/>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37" name="Rectangle 75">
              <a:extLst>
                <a:ext uri="{FF2B5EF4-FFF2-40B4-BE49-F238E27FC236}">
                  <a16:creationId xmlns:a16="http://schemas.microsoft.com/office/drawing/2014/main" id="{C027196F-70AE-1667-D2AE-6779643DC79F}"/>
                </a:ext>
              </a:extLst>
            </p:cNvPr>
            <p:cNvSpPr>
              <a:spLocks noChangeArrowheads="1"/>
            </p:cNvSpPr>
            <p:nvPr/>
          </p:nvSpPr>
          <p:spPr bwMode="auto">
            <a:xfrm>
              <a:off x="666" y="139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38" name="Rectangle 76">
              <a:extLst>
                <a:ext uri="{FF2B5EF4-FFF2-40B4-BE49-F238E27FC236}">
                  <a16:creationId xmlns:a16="http://schemas.microsoft.com/office/drawing/2014/main" id="{68244317-1490-D8E2-68E2-81A874695715}"/>
                </a:ext>
              </a:extLst>
            </p:cNvPr>
            <p:cNvSpPr>
              <a:spLocks noChangeArrowheads="1"/>
            </p:cNvSpPr>
            <p:nvPr/>
          </p:nvSpPr>
          <p:spPr bwMode="auto">
            <a:xfrm>
              <a:off x="712" y="2591"/>
              <a:ext cx="175"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39" name="Line 77">
              <a:extLst>
                <a:ext uri="{FF2B5EF4-FFF2-40B4-BE49-F238E27FC236}">
                  <a16:creationId xmlns:a16="http://schemas.microsoft.com/office/drawing/2014/main" id="{D7A50516-B9DD-AD77-9472-0156FF0B9E3C}"/>
                </a:ext>
              </a:extLst>
            </p:cNvPr>
            <p:cNvSpPr>
              <a:spLocks noChangeShapeType="1"/>
            </p:cNvSpPr>
            <p:nvPr/>
          </p:nvSpPr>
          <p:spPr bwMode="auto">
            <a:xfrm flipH="1">
              <a:off x="678" y="1842"/>
              <a:ext cx="22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40" name="Line 78">
              <a:extLst>
                <a:ext uri="{FF2B5EF4-FFF2-40B4-BE49-F238E27FC236}">
                  <a16:creationId xmlns:a16="http://schemas.microsoft.com/office/drawing/2014/main" id="{726B8A12-3C68-C227-19BE-D4E8A54D5EC2}"/>
                </a:ext>
              </a:extLst>
            </p:cNvPr>
            <p:cNvSpPr>
              <a:spLocks noChangeShapeType="1"/>
            </p:cNvSpPr>
            <p:nvPr/>
          </p:nvSpPr>
          <p:spPr bwMode="auto">
            <a:xfrm flipH="1">
              <a:off x="672" y="1589"/>
              <a:ext cx="23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41" name="Rectangle 79">
              <a:extLst>
                <a:ext uri="{FF2B5EF4-FFF2-40B4-BE49-F238E27FC236}">
                  <a16:creationId xmlns:a16="http://schemas.microsoft.com/office/drawing/2014/main" id="{EB017DC8-548B-3762-96AD-C409D4690D00}"/>
                </a:ext>
              </a:extLst>
            </p:cNvPr>
            <p:cNvSpPr>
              <a:spLocks noChangeArrowheads="1"/>
            </p:cNvSpPr>
            <p:nvPr/>
          </p:nvSpPr>
          <p:spPr bwMode="auto">
            <a:xfrm>
              <a:off x="894" y="1393"/>
              <a:ext cx="630" cy="1362"/>
            </a:xfrm>
            <a:prstGeom prst="rect">
              <a:avLst/>
            </a:prstGeom>
            <a:solidFill>
              <a:srgbClr val="FFFFFF"/>
            </a:solidFill>
            <a:ln w="63500">
              <a:solidFill>
                <a:srgbClr val="0000FF"/>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42" name="Oval 80">
              <a:extLst>
                <a:ext uri="{FF2B5EF4-FFF2-40B4-BE49-F238E27FC236}">
                  <a16:creationId xmlns:a16="http://schemas.microsoft.com/office/drawing/2014/main" id="{E280AA0E-0448-D568-D9A1-BAB207FC6DD2}"/>
                </a:ext>
              </a:extLst>
            </p:cNvPr>
            <p:cNvSpPr>
              <a:spLocks noChangeArrowheads="1"/>
            </p:cNvSpPr>
            <p:nvPr/>
          </p:nvSpPr>
          <p:spPr bwMode="auto">
            <a:xfrm>
              <a:off x="854" y="1557"/>
              <a:ext cx="35" cy="61"/>
            </a:xfrm>
            <a:prstGeom prst="ellipse">
              <a:avLst/>
            </a:prstGeom>
            <a:solidFill>
              <a:srgbClr val="FFFFFF"/>
            </a:solidFill>
            <a:ln w="206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43" name="Line 81">
              <a:extLst>
                <a:ext uri="{FF2B5EF4-FFF2-40B4-BE49-F238E27FC236}">
                  <a16:creationId xmlns:a16="http://schemas.microsoft.com/office/drawing/2014/main" id="{176B532A-FF40-24D1-AF52-9365746D5F4C}"/>
                </a:ext>
              </a:extLst>
            </p:cNvPr>
            <p:cNvSpPr>
              <a:spLocks noChangeShapeType="1"/>
            </p:cNvSpPr>
            <p:nvPr/>
          </p:nvSpPr>
          <p:spPr bwMode="auto">
            <a:xfrm flipH="1">
              <a:off x="800" y="2553"/>
              <a:ext cx="39"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44" name="Line 82">
              <a:extLst>
                <a:ext uri="{FF2B5EF4-FFF2-40B4-BE49-F238E27FC236}">
                  <a16:creationId xmlns:a16="http://schemas.microsoft.com/office/drawing/2014/main" id="{BA9E22D4-2919-8911-7271-F41D6DDBF94E}"/>
                </a:ext>
              </a:extLst>
            </p:cNvPr>
            <p:cNvSpPr>
              <a:spLocks noChangeShapeType="1"/>
            </p:cNvSpPr>
            <p:nvPr/>
          </p:nvSpPr>
          <p:spPr bwMode="auto">
            <a:xfrm flipH="1">
              <a:off x="1617" y="1722"/>
              <a:ext cx="39"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45" name="Rectangle 83">
              <a:extLst>
                <a:ext uri="{FF2B5EF4-FFF2-40B4-BE49-F238E27FC236}">
                  <a16:creationId xmlns:a16="http://schemas.microsoft.com/office/drawing/2014/main" id="{C78C03C6-46BB-9A5F-FD1A-F1512C0FFB3B}"/>
                </a:ext>
              </a:extLst>
            </p:cNvPr>
            <p:cNvSpPr>
              <a:spLocks noChangeArrowheads="1"/>
            </p:cNvSpPr>
            <p:nvPr/>
          </p:nvSpPr>
          <p:spPr bwMode="auto">
            <a:xfrm>
              <a:off x="894" y="2481"/>
              <a:ext cx="31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46" name="Rectangle 84">
              <a:extLst>
                <a:ext uri="{FF2B5EF4-FFF2-40B4-BE49-F238E27FC236}">
                  <a16:creationId xmlns:a16="http://schemas.microsoft.com/office/drawing/2014/main" id="{62C97CDC-4B9E-EA6B-4616-B516723C2784}"/>
                </a:ext>
              </a:extLst>
            </p:cNvPr>
            <p:cNvSpPr>
              <a:spLocks noChangeArrowheads="1"/>
            </p:cNvSpPr>
            <p:nvPr/>
          </p:nvSpPr>
          <p:spPr bwMode="auto">
            <a:xfrm>
              <a:off x="932" y="2497"/>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47" name="Rectangle 85">
              <a:extLst>
                <a:ext uri="{FF2B5EF4-FFF2-40B4-BE49-F238E27FC236}">
                  <a16:creationId xmlns:a16="http://schemas.microsoft.com/office/drawing/2014/main" id="{F434489A-6E29-3C88-88BF-7DE6CE2F1BF9}"/>
                </a:ext>
              </a:extLst>
            </p:cNvPr>
            <p:cNvSpPr>
              <a:spLocks noChangeArrowheads="1"/>
            </p:cNvSpPr>
            <p:nvPr/>
          </p:nvSpPr>
          <p:spPr bwMode="auto">
            <a:xfrm>
              <a:off x="1023" y="256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7</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48" name="Rectangle 86">
              <a:extLst>
                <a:ext uri="{FF2B5EF4-FFF2-40B4-BE49-F238E27FC236}">
                  <a16:creationId xmlns:a16="http://schemas.microsoft.com/office/drawing/2014/main" id="{3FA56680-8FE7-0E7F-BCE4-F77F6480E253}"/>
                </a:ext>
              </a:extLst>
            </p:cNvPr>
            <p:cNvSpPr>
              <a:spLocks noChangeArrowheads="1"/>
            </p:cNvSpPr>
            <p:nvPr/>
          </p:nvSpPr>
          <p:spPr bwMode="auto">
            <a:xfrm>
              <a:off x="1046" y="2485"/>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49" name="Rectangle 87">
              <a:extLst>
                <a:ext uri="{FF2B5EF4-FFF2-40B4-BE49-F238E27FC236}">
                  <a16:creationId xmlns:a16="http://schemas.microsoft.com/office/drawing/2014/main" id="{FA16FDD2-F788-C1CF-7198-14B752BD68A9}"/>
                </a:ext>
              </a:extLst>
            </p:cNvPr>
            <p:cNvSpPr>
              <a:spLocks noChangeArrowheads="1"/>
            </p:cNvSpPr>
            <p:nvPr/>
          </p:nvSpPr>
          <p:spPr bwMode="auto">
            <a:xfrm>
              <a:off x="1113" y="247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50" name="Rectangle 88">
              <a:extLst>
                <a:ext uri="{FF2B5EF4-FFF2-40B4-BE49-F238E27FC236}">
                  <a16:creationId xmlns:a16="http://schemas.microsoft.com/office/drawing/2014/main" id="{C5AC2A4A-6561-91CC-FA87-12C4C213DE4B}"/>
                </a:ext>
              </a:extLst>
            </p:cNvPr>
            <p:cNvSpPr>
              <a:spLocks noChangeArrowheads="1"/>
            </p:cNvSpPr>
            <p:nvPr/>
          </p:nvSpPr>
          <p:spPr bwMode="auto">
            <a:xfrm>
              <a:off x="1234" y="255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51" name="Rectangle 89">
              <a:extLst>
                <a:ext uri="{FF2B5EF4-FFF2-40B4-BE49-F238E27FC236}">
                  <a16:creationId xmlns:a16="http://schemas.microsoft.com/office/drawing/2014/main" id="{D3F88C8F-7681-31B5-79EF-51D3C1054CDC}"/>
                </a:ext>
              </a:extLst>
            </p:cNvPr>
            <p:cNvSpPr>
              <a:spLocks noChangeArrowheads="1"/>
            </p:cNvSpPr>
            <p:nvPr/>
          </p:nvSpPr>
          <p:spPr bwMode="auto">
            <a:xfrm>
              <a:off x="1264" y="249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52" name="Rectangle 90">
              <a:extLst>
                <a:ext uri="{FF2B5EF4-FFF2-40B4-BE49-F238E27FC236}">
                  <a16:creationId xmlns:a16="http://schemas.microsoft.com/office/drawing/2014/main" id="{D2900969-0BAD-35C7-F34D-2D648DB5B865}"/>
                </a:ext>
              </a:extLst>
            </p:cNvPr>
            <p:cNvSpPr>
              <a:spLocks noChangeArrowheads="1"/>
            </p:cNvSpPr>
            <p:nvPr/>
          </p:nvSpPr>
          <p:spPr bwMode="auto">
            <a:xfrm>
              <a:off x="909" y="1406"/>
              <a:ext cx="17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7253" name="Group 91">
              <a:extLst>
                <a:ext uri="{FF2B5EF4-FFF2-40B4-BE49-F238E27FC236}">
                  <a16:creationId xmlns:a16="http://schemas.microsoft.com/office/drawing/2014/main" id="{9B55BDF4-6DFD-3785-33BF-0B5200B90988}"/>
                </a:ext>
              </a:extLst>
            </p:cNvPr>
            <p:cNvGrpSpPr>
              <a:grpSpLocks/>
            </p:cNvGrpSpPr>
            <p:nvPr/>
          </p:nvGrpSpPr>
          <p:grpSpPr bwMode="auto">
            <a:xfrm>
              <a:off x="929" y="1498"/>
              <a:ext cx="176" cy="189"/>
              <a:chOff x="2197" y="2105"/>
              <a:chExt cx="350" cy="213"/>
            </a:xfrm>
          </p:grpSpPr>
          <p:sp>
            <p:nvSpPr>
              <p:cNvPr id="47277" name="Line 92">
                <a:extLst>
                  <a:ext uri="{FF2B5EF4-FFF2-40B4-BE49-F238E27FC236}">
                    <a16:creationId xmlns:a16="http://schemas.microsoft.com/office/drawing/2014/main" id="{64CDBAB4-89A5-D308-D29C-2EFB94699542}"/>
                  </a:ext>
                </a:extLst>
              </p:cNvPr>
              <p:cNvSpPr>
                <a:spLocks noChangeShapeType="1"/>
              </p:cNvSpPr>
              <p:nvPr/>
            </p:nvSpPr>
            <p:spPr bwMode="auto">
              <a:xfrm>
                <a:off x="2205" y="2105"/>
                <a:ext cx="23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78" name="Rectangle 93">
                <a:extLst>
                  <a:ext uri="{FF2B5EF4-FFF2-40B4-BE49-F238E27FC236}">
                    <a16:creationId xmlns:a16="http://schemas.microsoft.com/office/drawing/2014/main" id="{5806CB4D-9084-715A-BB4B-998ED600E65F}"/>
                  </a:ext>
                </a:extLst>
              </p:cNvPr>
              <p:cNvSpPr>
                <a:spLocks noChangeArrowheads="1"/>
              </p:cNvSpPr>
              <p:nvPr/>
            </p:nvSpPr>
            <p:spPr bwMode="auto">
              <a:xfrm>
                <a:off x="2197" y="2123"/>
                <a:ext cx="35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CS</a:t>
                </a:r>
              </a:p>
            </p:txBody>
          </p:sp>
        </p:grpSp>
        <p:sp>
          <p:nvSpPr>
            <p:cNvPr id="47254" name="Rectangle 94">
              <a:extLst>
                <a:ext uri="{FF2B5EF4-FFF2-40B4-BE49-F238E27FC236}">
                  <a16:creationId xmlns:a16="http://schemas.microsoft.com/office/drawing/2014/main" id="{61D9962E-0CCD-CDAB-8B54-2985A2804976}"/>
                </a:ext>
              </a:extLst>
            </p:cNvPr>
            <p:cNvSpPr>
              <a:spLocks noChangeArrowheads="1"/>
            </p:cNvSpPr>
            <p:nvPr/>
          </p:nvSpPr>
          <p:spPr bwMode="auto">
            <a:xfrm>
              <a:off x="1087" y="161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55" name="Rectangle 95">
              <a:extLst>
                <a:ext uri="{FF2B5EF4-FFF2-40B4-BE49-F238E27FC236}">
                  <a16:creationId xmlns:a16="http://schemas.microsoft.com/office/drawing/2014/main" id="{A64B57EB-6A28-DDC9-951A-68B8EB3CB61E}"/>
                </a:ext>
              </a:extLst>
            </p:cNvPr>
            <p:cNvSpPr>
              <a:spLocks noChangeArrowheads="1"/>
            </p:cNvSpPr>
            <p:nvPr/>
          </p:nvSpPr>
          <p:spPr bwMode="auto">
            <a:xfrm>
              <a:off x="881" y="1683"/>
              <a:ext cx="26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7256" name="Group 96">
              <a:extLst>
                <a:ext uri="{FF2B5EF4-FFF2-40B4-BE49-F238E27FC236}">
                  <a16:creationId xmlns:a16="http://schemas.microsoft.com/office/drawing/2014/main" id="{C8FF989C-92DB-3996-ACA9-BDC54459B490}"/>
                </a:ext>
              </a:extLst>
            </p:cNvPr>
            <p:cNvGrpSpPr>
              <a:grpSpLocks/>
            </p:cNvGrpSpPr>
            <p:nvPr/>
          </p:nvGrpSpPr>
          <p:grpSpPr bwMode="auto">
            <a:xfrm>
              <a:off x="921" y="1775"/>
              <a:ext cx="226" cy="173"/>
              <a:chOff x="2181" y="2417"/>
              <a:chExt cx="447" cy="196"/>
            </a:xfrm>
          </p:grpSpPr>
          <p:sp>
            <p:nvSpPr>
              <p:cNvPr id="47274" name="Line 97">
                <a:extLst>
                  <a:ext uri="{FF2B5EF4-FFF2-40B4-BE49-F238E27FC236}">
                    <a16:creationId xmlns:a16="http://schemas.microsoft.com/office/drawing/2014/main" id="{EDCC9FE3-0CAC-33E0-4D8B-97EECD5449D2}"/>
                  </a:ext>
                </a:extLst>
              </p:cNvPr>
              <p:cNvSpPr>
                <a:spLocks noChangeShapeType="1"/>
              </p:cNvSpPr>
              <p:nvPr/>
            </p:nvSpPr>
            <p:spPr bwMode="auto">
              <a:xfrm>
                <a:off x="2361" y="2417"/>
                <a:ext cx="17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75" name="Rectangle 98">
                <a:extLst>
                  <a:ext uri="{FF2B5EF4-FFF2-40B4-BE49-F238E27FC236}">
                    <a16:creationId xmlns:a16="http://schemas.microsoft.com/office/drawing/2014/main" id="{C22C4D97-3FC7-1CEC-1951-7A880CB6C8C1}"/>
                  </a:ext>
                </a:extLst>
              </p:cNvPr>
              <p:cNvSpPr>
                <a:spLocks noChangeArrowheads="1"/>
              </p:cNvSpPr>
              <p:nvPr/>
            </p:nvSpPr>
            <p:spPr bwMode="auto">
              <a:xfrm>
                <a:off x="2359" y="2417"/>
                <a:ext cx="26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W</a:t>
                </a:r>
              </a:p>
            </p:txBody>
          </p:sp>
          <p:sp>
            <p:nvSpPr>
              <p:cNvPr id="47276" name="Rectangle 99">
                <a:extLst>
                  <a:ext uri="{FF2B5EF4-FFF2-40B4-BE49-F238E27FC236}">
                    <a16:creationId xmlns:a16="http://schemas.microsoft.com/office/drawing/2014/main" id="{AC7C1841-166D-15AA-7C40-CA95CE0DC277}"/>
                  </a:ext>
                </a:extLst>
              </p:cNvPr>
              <p:cNvSpPr>
                <a:spLocks noChangeArrowheads="1"/>
              </p:cNvSpPr>
              <p:nvPr/>
            </p:nvSpPr>
            <p:spPr bwMode="auto">
              <a:xfrm>
                <a:off x="2181" y="2417"/>
                <a:ext cx="269"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R/</a:t>
                </a:r>
              </a:p>
            </p:txBody>
          </p:sp>
        </p:grpSp>
        <p:sp>
          <p:nvSpPr>
            <p:cNvPr id="47257" name="Rectangle 100">
              <a:extLst>
                <a:ext uri="{FF2B5EF4-FFF2-40B4-BE49-F238E27FC236}">
                  <a16:creationId xmlns:a16="http://schemas.microsoft.com/office/drawing/2014/main" id="{9436EAF1-7D59-E77D-EAEC-92295D967F38}"/>
                </a:ext>
              </a:extLst>
            </p:cNvPr>
            <p:cNvSpPr>
              <a:spLocks noChangeArrowheads="1"/>
            </p:cNvSpPr>
            <p:nvPr/>
          </p:nvSpPr>
          <p:spPr bwMode="auto">
            <a:xfrm>
              <a:off x="1124" y="185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58" name="Rectangle 101">
              <a:extLst>
                <a:ext uri="{FF2B5EF4-FFF2-40B4-BE49-F238E27FC236}">
                  <a16:creationId xmlns:a16="http://schemas.microsoft.com/office/drawing/2014/main" id="{1EA39D72-9B73-B109-E2CF-A24DA9321A51}"/>
                </a:ext>
              </a:extLst>
            </p:cNvPr>
            <p:cNvSpPr>
              <a:spLocks noChangeArrowheads="1"/>
            </p:cNvSpPr>
            <p:nvPr/>
          </p:nvSpPr>
          <p:spPr bwMode="auto">
            <a:xfrm>
              <a:off x="1252" y="1686"/>
              <a:ext cx="2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59" name="Rectangle 102">
              <a:extLst>
                <a:ext uri="{FF2B5EF4-FFF2-40B4-BE49-F238E27FC236}">
                  <a16:creationId xmlns:a16="http://schemas.microsoft.com/office/drawing/2014/main" id="{EBF45FA7-C6AB-20BB-67C0-0644715D4407}"/>
                </a:ext>
              </a:extLst>
            </p:cNvPr>
            <p:cNvSpPr>
              <a:spLocks noChangeArrowheads="1"/>
            </p:cNvSpPr>
            <p:nvPr/>
          </p:nvSpPr>
          <p:spPr bwMode="auto">
            <a:xfrm>
              <a:off x="1198" y="170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60" name="Rectangle 103">
              <a:extLst>
                <a:ext uri="{FF2B5EF4-FFF2-40B4-BE49-F238E27FC236}">
                  <a16:creationId xmlns:a16="http://schemas.microsoft.com/office/drawing/2014/main" id="{99752632-841B-81F3-8D8C-9FB6C7B1157B}"/>
                </a:ext>
              </a:extLst>
            </p:cNvPr>
            <p:cNvSpPr>
              <a:spLocks noChangeArrowheads="1"/>
            </p:cNvSpPr>
            <p:nvPr/>
          </p:nvSpPr>
          <p:spPr bwMode="auto">
            <a:xfrm>
              <a:off x="1304" y="176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61" name="Rectangle 104">
              <a:extLst>
                <a:ext uri="{FF2B5EF4-FFF2-40B4-BE49-F238E27FC236}">
                  <a16:creationId xmlns:a16="http://schemas.microsoft.com/office/drawing/2014/main" id="{0545AA7A-3B87-E307-91A1-CA560258B5BA}"/>
                </a:ext>
              </a:extLst>
            </p:cNvPr>
            <p:cNvSpPr>
              <a:spLocks noChangeArrowheads="1"/>
            </p:cNvSpPr>
            <p:nvPr/>
          </p:nvSpPr>
          <p:spPr bwMode="auto">
            <a:xfrm>
              <a:off x="1355" y="1690"/>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62" name="Rectangle 105">
              <a:extLst>
                <a:ext uri="{FF2B5EF4-FFF2-40B4-BE49-F238E27FC236}">
                  <a16:creationId xmlns:a16="http://schemas.microsoft.com/office/drawing/2014/main" id="{A585C0F1-CF39-0571-4FC9-550F04794097}"/>
                </a:ext>
              </a:extLst>
            </p:cNvPr>
            <p:cNvSpPr>
              <a:spLocks noChangeArrowheads="1"/>
            </p:cNvSpPr>
            <p:nvPr/>
          </p:nvSpPr>
          <p:spPr bwMode="auto">
            <a:xfrm>
              <a:off x="1400" y="1702"/>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63" name="Rectangle 106">
              <a:extLst>
                <a:ext uri="{FF2B5EF4-FFF2-40B4-BE49-F238E27FC236}">
                  <a16:creationId xmlns:a16="http://schemas.microsoft.com/office/drawing/2014/main" id="{004AC35B-B46C-BB15-03CB-B82D68BE8E3B}"/>
                </a:ext>
              </a:extLst>
            </p:cNvPr>
            <p:cNvSpPr>
              <a:spLocks noChangeArrowheads="1"/>
            </p:cNvSpPr>
            <p:nvPr/>
          </p:nvSpPr>
          <p:spPr bwMode="auto">
            <a:xfrm>
              <a:off x="1473" y="176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64" name="Rectangle 107">
              <a:extLst>
                <a:ext uri="{FF2B5EF4-FFF2-40B4-BE49-F238E27FC236}">
                  <a16:creationId xmlns:a16="http://schemas.microsoft.com/office/drawing/2014/main" id="{4DDED814-2DD1-D546-05B8-AE404EDEC617}"/>
                </a:ext>
              </a:extLst>
            </p:cNvPr>
            <p:cNvSpPr>
              <a:spLocks noChangeArrowheads="1"/>
            </p:cNvSpPr>
            <p:nvPr/>
          </p:nvSpPr>
          <p:spPr bwMode="auto">
            <a:xfrm>
              <a:off x="1484" y="170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65" name="Rectangle 108">
              <a:extLst>
                <a:ext uri="{FF2B5EF4-FFF2-40B4-BE49-F238E27FC236}">
                  <a16:creationId xmlns:a16="http://schemas.microsoft.com/office/drawing/2014/main" id="{6011FF81-E08D-455B-CD56-2306D0B9AB36}"/>
                </a:ext>
              </a:extLst>
            </p:cNvPr>
            <p:cNvSpPr>
              <a:spLocks noChangeArrowheads="1"/>
            </p:cNvSpPr>
            <p:nvPr/>
          </p:nvSpPr>
          <p:spPr bwMode="auto">
            <a:xfrm>
              <a:off x="1033" y="2035"/>
              <a:ext cx="42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endParaRPr lang="zh-CN" altLang="zh-CN" sz="2400">
                <a:solidFill>
                  <a:srgbClr val="000066"/>
                </a:solidFill>
                <a:latin typeface="Times New Roman" panose="02020603050405020304" pitchFamily="18" charset="0"/>
                <a:ea typeface="楷体_GB2312" pitchFamily="49" charset="-122"/>
              </a:endParaRPr>
            </a:p>
          </p:txBody>
        </p:sp>
        <p:sp>
          <p:nvSpPr>
            <p:cNvPr id="47266" name="Rectangle 109">
              <a:extLst>
                <a:ext uri="{FF2B5EF4-FFF2-40B4-BE49-F238E27FC236}">
                  <a16:creationId xmlns:a16="http://schemas.microsoft.com/office/drawing/2014/main" id="{509EC333-80DD-D6B7-7EA2-769F48F41618}"/>
                </a:ext>
              </a:extLst>
            </p:cNvPr>
            <p:cNvSpPr>
              <a:spLocks noChangeArrowheads="1"/>
            </p:cNvSpPr>
            <p:nvPr/>
          </p:nvSpPr>
          <p:spPr bwMode="auto">
            <a:xfrm>
              <a:off x="1366" y="2134"/>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 </a:t>
              </a:r>
            </a:p>
          </p:txBody>
        </p:sp>
        <p:sp>
          <p:nvSpPr>
            <p:cNvPr id="47267" name="Rectangle 110">
              <a:extLst>
                <a:ext uri="{FF2B5EF4-FFF2-40B4-BE49-F238E27FC236}">
                  <a16:creationId xmlns:a16="http://schemas.microsoft.com/office/drawing/2014/main" id="{94B31482-44F2-12D9-948F-D69DDBD4BE1D}"/>
                </a:ext>
              </a:extLst>
            </p:cNvPr>
            <p:cNvSpPr>
              <a:spLocks noChangeArrowheads="1"/>
            </p:cNvSpPr>
            <p:nvPr/>
          </p:nvSpPr>
          <p:spPr bwMode="auto">
            <a:xfrm>
              <a:off x="698" y="2410"/>
              <a:ext cx="14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68" name="Rectangle 111">
              <a:extLst>
                <a:ext uri="{FF2B5EF4-FFF2-40B4-BE49-F238E27FC236}">
                  <a16:creationId xmlns:a16="http://schemas.microsoft.com/office/drawing/2014/main" id="{7B9D3D75-DD0E-10D6-DEAF-0EB499614BA2}"/>
                </a:ext>
              </a:extLst>
            </p:cNvPr>
            <p:cNvSpPr>
              <a:spLocks noChangeArrowheads="1"/>
            </p:cNvSpPr>
            <p:nvPr/>
          </p:nvSpPr>
          <p:spPr bwMode="auto">
            <a:xfrm>
              <a:off x="732" y="242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8</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69" name="Rectangle 112">
              <a:extLst>
                <a:ext uri="{FF2B5EF4-FFF2-40B4-BE49-F238E27FC236}">
                  <a16:creationId xmlns:a16="http://schemas.microsoft.com/office/drawing/2014/main" id="{C3467D27-2584-7B52-6E42-2EB2DFFB60D0}"/>
                </a:ext>
              </a:extLst>
            </p:cNvPr>
            <p:cNvSpPr>
              <a:spLocks noChangeArrowheads="1"/>
            </p:cNvSpPr>
            <p:nvPr/>
          </p:nvSpPr>
          <p:spPr bwMode="auto">
            <a:xfrm>
              <a:off x="812" y="242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70" name="Rectangle 113">
              <a:extLst>
                <a:ext uri="{FF2B5EF4-FFF2-40B4-BE49-F238E27FC236}">
                  <a16:creationId xmlns:a16="http://schemas.microsoft.com/office/drawing/2014/main" id="{111EE9F5-CC56-29AB-7E05-E96E6B0E032B}"/>
                </a:ext>
              </a:extLst>
            </p:cNvPr>
            <p:cNvSpPr>
              <a:spLocks noChangeArrowheads="1"/>
            </p:cNvSpPr>
            <p:nvPr/>
          </p:nvSpPr>
          <p:spPr bwMode="auto">
            <a:xfrm>
              <a:off x="1550" y="1580"/>
              <a:ext cx="1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71" name="Rectangle 114">
              <a:extLst>
                <a:ext uri="{FF2B5EF4-FFF2-40B4-BE49-F238E27FC236}">
                  <a16:creationId xmlns:a16="http://schemas.microsoft.com/office/drawing/2014/main" id="{AC82E33B-BBBE-BDE9-75AA-F597A25F4062}"/>
                </a:ext>
              </a:extLst>
            </p:cNvPr>
            <p:cNvSpPr>
              <a:spLocks noChangeArrowheads="1"/>
            </p:cNvSpPr>
            <p:nvPr/>
          </p:nvSpPr>
          <p:spPr bwMode="auto">
            <a:xfrm>
              <a:off x="1594" y="159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72" name="Rectangle 115">
              <a:extLst>
                <a:ext uri="{FF2B5EF4-FFF2-40B4-BE49-F238E27FC236}">
                  <a16:creationId xmlns:a16="http://schemas.microsoft.com/office/drawing/2014/main" id="{D4EE48A9-A274-D87B-F809-A6230379EA71}"/>
                </a:ext>
              </a:extLst>
            </p:cNvPr>
            <p:cNvSpPr>
              <a:spLocks noChangeArrowheads="1"/>
            </p:cNvSpPr>
            <p:nvPr/>
          </p:nvSpPr>
          <p:spPr bwMode="auto">
            <a:xfrm>
              <a:off x="1634" y="159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73" name="Rectangle 116">
              <a:extLst>
                <a:ext uri="{FF2B5EF4-FFF2-40B4-BE49-F238E27FC236}">
                  <a16:creationId xmlns:a16="http://schemas.microsoft.com/office/drawing/2014/main" id="{220025DE-67F8-11DB-84BD-E0A257398589}"/>
                </a:ext>
              </a:extLst>
            </p:cNvPr>
            <p:cNvSpPr>
              <a:spLocks noChangeArrowheads="1"/>
            </p:cNvSpPr>
            <p:nvPr/>
          </p:nvSpPr>
          <p:spPr bwMode="auto">
            <a:xfrm>
              <a:off x="1523" y="1784"/>
              <a:ext cx="17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22119" name="Group 231">
            <a:extLst>
              <a:ext uri="{FF2B5EF4-FFF2-40B4-BE49-F238E27FC236}">
                <a16:creationId xmlns:a16="http://schemas.microsoft.com/office/drawing/2014/main" id="{88B3590A-0581-690A-27EC-FE9A0D132D1E}"/>
              </a:ext>
            </a:extLst>
          </p:cNvPr>
          <p:cNvGrpSpPr>
            <a:grpSpLocks/>
          </p:cNvGrpSpPr>
          <p:nvPr/>
        </p:nvGrpSpPr>
        <p:grpSpPr bwMode="auto">
          <a:xfrm>
            <a:off x="3527425" y="1952625"/>
            <a:ext cx="5070475" cy="4549775"/>
            <a:chOff x="2695" y="1252"/>
            <a:chExt cx="3194" cy="2866"/>
          </a:xfrm>
        </p:grpSpPr>
        <p:grpSp>
          <p:nvGrpSpPr>
            <p:cNvPr id="47130" name="Group 175">
              <a:extLst>
                <a:ext uri="{FF2B5EF4-FFF2-40B4-BE49-F238E27FC236}">
                  <a16:creationId xmlns:a16="http://schemas.microsoft.com/office/drawing/2014/main" id="{20E45025-09A9-DF81-10CE-0B6ED6FD7E7E}"/>
                </a:ext>
              </a:extLst>
            </p:cNvPr>
            <p:cNvGrpSpPr>
              <a:grpSpLocks/>
            </p:cNvGrpSpPr>
            <p:nvPr/>
          </p:nvGrpSpPr>
          <p:grpSpPr bwMode="auto">
            <a:xfrm rot="10800000" flipV="1">
              <a:off x="4252" y="2547"/>
              <a:ext cx="1637" cy="1387"/>
              <a:chOff x="-2" y="2564"/>
              <a:chExt cx="1637" cy="1387"/>
            </a:xfrm>
          </p:grpSpPr>
          <p:grpSp>
            <p:nvGrpSpPr>
              <p:cNvPr id="47229" name="Group 176">
                <a:extLst>
                  <a:ext uri="{FF2B5EF4-FFF2-40B4-BE49-F238E27FC236}">
                    <a16:creationId xmlns:a16="http://schemas.microsoft.com/office/drawing/2014/main" id="{A0FB83ED-2BA0-1DC3-0D0F-D32BE6293330}"/>
                  </a:ext>
                </a:extLst>
              </p:cNvPr>
              <p:cNvGrpSpPr>
                <a:grpSpLocks/>
              </p:cNvGrpSpPr>
              <p:nvPr/>
            </p:nvGrpSpPr>
            <p:grpSpPr bwMode="auto">
              <a:xfrm>
                <a:off x="-2" y="2621"/>
                <a:ext cx="1637" cy="1278"/>
                <a:chOff x="365" y="1693"/>
                <a:chExt cx="1796" cy="1442"/>
              </a:xfrm>
            </p:grpSpPr>
            <p:sp>
              <p:nvSpPr>
                <p:cNvPr id="47233" name="Line 177">
                  <a:extLst>
                    <a:ext uri="{FF2B5EF4-FFF2-40B4-BE49-F238E27FC236}">
                      <a16:creationId xmlns:a16="http://schemas.microsoft.com/office/drawing/2014/main" id="{F328865B-D58A-A49E-26EF-4FA40E390C8B}"/>
                    </a:ext>
                  </a:extLst>
                </p:cNvPr>
                <p:cNvSpPr>
                  <a:spLocks noChangeShapeType="1"/>
                </p:cNvSpPr>
                <p:nvPr/>
              </p:nvSpPr>
              <p:spPr bwMode="auto">
                <a:xfrm>
                  <a:off x="627" y="1695"/>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34" name="Line 178">
                  <a:extLst>
                    <a:ext uri="{FF2B5EF4-FFF2-40B4-BE49-F238E27FC236}">
                      <a16:creationId xmlns:a16="http://schemas.microsoft.com/office/drawing/2014/main" id="{2EAB7C63-CD8D-E522-AA79-8AF225C47732}"/>
                    </a:ext>
                  </a:extLst>
                </p:cNvPr>
                <p:cNvSpPr>
                  <a:spLocks noChangeShapeType="1"/>
                </p:cNvSpPr>
                <p:nvPr/>
              </p:nvSpPr>
              <p:spPr bwMode="auto">
                <a:xfrm>
                  <a:off x="620" y="3135"/>
                  <a:ext cx="1541"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35" name="Line 179">
                  <a:extLst>
                    <a:ext uri="{FF2B5EF4-FFF2-40B4-BE49-F238E27FC236}">
                      <a16:creationId xmlns:a16="http://schemas.microsoft.com/office/drawing/2014/main" id="{6414A31B-3AF5-640B-93C4-D95BDBBDFD76}"/>
                    </a:ext>
                  </a:extLst>
                </p:cNvPr>
                <p:cNvSpPr>
                  <a:spLocks noChangeShapeType="1"/>
                </p:cNvSpPr>
                <p:nvPr/>
              </p:nvSpPr>
              <p:spPr bwMode="auto">
                <a:xfrm>
                  <a:off x="365" y="1693"/>
                  <a:ext cx="109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7230" name="Line 180">
                <a:extLst>
                  <a:ext uri="{FF2B5EF4-FFF2-40B4-BE49-F238E27FC236}">
                    <a16:creationId xmlns:a16="http://schemas.microsoft.com/office/drawing/2014/main" id="{0A05140A-F504-9976-963C-B40492967DF1}"/>
                  </a:ext>
                </a:extLst>
              </p:cNvPr>
              <p:cNvSpPr>
                <a:spLocks noChangeShapeType="1"/>
              </p:cNvSpPr>
              <p:nvPr/>
            </p:nvSpPr>
            <p:spPr bwMode="auto">
              <a:xfrm flipH="1">
                <a:off x="542" y="2564"/>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31" name="Line 181">
                <a:extLst>
                  <a:ext uri="{FF2B5EF4-FFF2-40B4-BE49-F238E27FC236}">
                    <a16:creationId xmlns:a16="http://schemas.microsoft.com/office/drawing/2014/main" id="{B7BCA4A8-3BF8-894E-7F4B-5044B23A5038}"/>
                  </a:ext>
                </a:extLst>
              </p:cNvPr>
              <p:cNvSpPr>
                <a:spLocks noChangeShapeType="1"/>
              </p:cNvSpPr>
              <p:nvPr/>
            </p:nvSpPr>
            <p:spPr bwMode="auto">
              <a:xfrm flipH="1">
                <a:off x="0" y="2579"/>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32" name="Line 182">
                <a:extLst>
                  <a:ext uri="{FF2B5EF4-FFF2-40B4-BE49-F238E27FC236}">
                    <a16:creationId xmlns:a16="http://schemas.microsoft.com/office/drawing/2014/main" id="{906F6DC9-CCFC-AC63-8C5E-6937352FD4BA}"/>
                  </a:ext>
                </a:extLst>
              </p:cNvPr>
              <p:cNvSpPr>
                <a:spLocks noChangeShapeType="1"/>
              </p:cNvSpPr>
              <p:nvPr/>
            </p:nvSpPr>
            <p:spPr bwMode="auto">
              <a:xfrm flipH="1">
                <a:off x="653" y="3849"/>
                <a:ext cx="102" cy="10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7131" name="Group 230">
              <a:extLst>
                <a:ext uri="{FF2B5EF4-FFF2-40B4-BE49-F238E27FC236}">
                  <a16:creationId xmlns:a16="http://schemas.microsoft.com/office/drawing/2014/main" id="{690F8E03-61D3-C4E1-D41D-8A8D8A284CE6}"/>
                </a:ext>
              </a:extLst>
            </p:cNvPr>
            <p:cNvGrpSpPr>
              <a:grpSpLocks/>
            </p:cNvGrpSpPr>
            <p:nvPr/>
          </p:nvGrpSpPr>
          <p:grpSpPr bwMode="auto">
            <a:xfrm>
              <a:off x="2695" y="1252"/>
              <a:ext cx="3089" cy="2866"/>
              <a:chOff x="2695" y="1252"/>
              <a:chExt cx="3089" cy="2866"/>
            </a:xfrm>
          </p:grpSpPr>
          <p:sp>
            <p:nvSpPr>
              <p:cNvPr id="47132" name="Line 118">
                <a:extLst>
                  <a:ext uri="{FF2B5EF4-FFF2-40B4-BE49-F238E27FC236}">
                    <a16:creationId xmlns:a16="http://schemas.microsoft.com/office/drawing/2014/main" id="{B35CE78A-71D7-6D9B-529B-5D20D07A791B}"/>
                  </a:ext>
                </a:extLst>
              </p:cNvPr>
              <p:cNvSpPr>
                <a:spLocks noChangeShapeType="1"/>
              </p:cNvSpPr>
              <p:nvPr/>
            </p:nvSpPr>
            <p:spPr bwMode="auto">
              <a:xfrm rot="10800000" flipV="1">
                <a:off x="2695" y="1792"/>
                <a:ext cx="16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7133" name="Group 120">
                <a:extLst>
                  <a:ext uri="{FF2B5EF4-FFF2-40B4-BE49-F238E27FC236}">
                    <a16:creationId xmlns:a16="http://schemas.microsoft.com/office/drawing/2014/main" id="{ED080034-5CC7-A972-CA09-4DB6F6EE3C5A}"/>
                  </a:ext>
                </a:extLst>
              </p:cNvPr>
              <p:cNvGrpSpPr>
                <a:grpSpLocks/>
              </p:cNvGrpSpPr>
              <p:nvPr/>
            </p:nvGrpSpPr>
            <p:grpSpPr bwMode="auto">
              <a:xfrm rot="10800000" flipV="1">
                <a:off x="4138" y="1834"/>
                <a:ext cx="1477" cy="1245"/>
                <a:chOff x="365" y="1693"/>
                <a:chExt cx="1796" cy="1442"/>
              </a:xfrm>
            </p:grpSpPr>
            <p:sp>
              <p:nvSpPr>
                <p:cNvPr id="47226" name="Line 121">
                  <a:extLst>
                    <a:ext uri="{FF2B5EF4-FFF2-40B4-BE49-F238E27FC236}">
                      <a16:creationId xmlns:a16="http://schemas.microsoft.com/office/drawing/2014/main" id="{2204A41B-5B8B-ACAC-D9D9-CF1186AE9A7A}"/>
                    </a:ext>
                  </a:extLst>
                </p:cNvPr>
                <p:cNvSpPr>
                  <a:spLocks noChangeShapeType="1"/>
                </p:cNvSpPr>
                <p:nvPr/>
              </p:nvSpPr>
              <p:spPr bwMode="auto">
                <a:xfrm>
                  <a:off x="627" y="1695"/>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27" name="Line 122">
                  <a:extLst>
                    <a:ext uri="{FF2B5EF4-FFF2-40B4-BE49-F238E27FC236}">
                      <a16:creationId xmlns:a16="http://schemas.microsoft.com/office/drawing/2014/main" id="{E6F857AD-2C3E-61C6-47A8-493C2F431391}"/>
                    </a:ext>
                  </a:extLst>
                </p:cNvPr>
                <p:cNvSpPr>
                  <a:spLocks noChangeShapeType="1"/>
                </p:cNvSpPr>
                <p:nvPr/>
              </p:nvSpPr>
              <p:spPr bwMode="auto">
                <a:xfrm>
                  <a:off x="620" y="3135"/>
                  <a:ext cx="1541"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28" name="Line 123">
                  <a:extLst>
                    <a:ext uri="{FF2B5EF4-FFF2-40B4-BE49-F238E27FC236}">
                      <a16:creationId xmlns:a16="http://schemas.microsoft.com/office/drawing/2014/main" id="{558C59E1-9D2B-DC2B-2C32-62274008F725}"/>
                    </a:ext>
                  </a:extLst>
                </p:cNvPr>
                <p:cNvSpPr>
                  <a:spLocks noChangeShapeType="1"/>
                </p:cNvSpPr>
                <p:nvPr/>
              </p:nvSpPr>
              <p:spPr bwMode="auto">
                <a:xfrm>
                  <a:off x="365" y="1693"/>
                  <a:ext cx="109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7134" name="Group 124">
                <a:extLst>
                  <a:ext uri="{FF2B5EF4-FFF2-40B4-BE49-F238E27FC236}">
                    <a16:creationId xmlns:a16="http://schemas.microsoft.com/office/drawing/2014/main" id="{EC553555-067E-75B0-B557-57218F0AE0D4}"/>
                  </a:ext>
                </a:extLst>
              </p:cNvPr>
              <p:cNvGrpSpPr>
                <a:grpSpLocks/>
              </p:cNvGrpSpPr>
              <p:nvPr/>
            </p:nvGrpSpPr>
            <p:grpSpPr bwMode="auto">
              <a:xfrm rot="10800000" flipV="1">
                <a:off x="3969" y="1534"/>
                <a:ext cx="1815" cy="1330"/>
                <a:chOff x="518" y="1009"/>
                <a:chExt cx="2161" cy="1440"/>
              </a:xfrm>
            </p:grpSpPr>
            <p:sp>
              <p:nvSpPr>
                <p:cNvPr id="47223" name="Line 125">
                  <a:extLst>
                    <a:ext uri="{FF2B5EF4-FFF2-40B4-BE49-F238E27FC236}">
                      <a16:creationId xmlns:a16="http://schemas.microsoft.com/office/drawing/2014/main" id="{66946CA6-5767-B92D-5390-F37832F6DE43}"/>
                    </a:ext>
                  </a:extLst>
                </p:cNvPr>
                <p:cNvSpPr>
                  <a:spLocks noChangeShapeType="1"/>
                </p:cNvSpPr>
                <p:nvPr/>
              </p:nvSpPr>
              <p:spPr bwMode="auto">
                <a:xfrm>
                  <a:off x="518" y="1024"/>
                  <a:ext cx="754"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24" name="Line 126">
                  <a:extLst>
                    <a:ext uri="{FF2B5EF4-FFF2-40B4-BE49-F238E27FC236}">
                      <a16:creationId xmlns:a16="http://schemas.microsoft.com/office/drawing/2014/main" id="{0F0F1FE5-8C2F-7729-3FCD-F67AD169741A}"/>
                    </a:ext>
                  </a:extLst>
                </p:cNvPr>
                <p:cNvSpPr>
                  <a:spLocks noChangeShapeType="1"/>
                </p:cNvSpPr>
                <p:nvPr/>
              </p:nvSpPr>
              <p:spPr bwMode="auto">
                <a:xfrm>
                  <a:off x="823" y="1009"/>
                  <a:ext cx="0" cy="142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225" name="Line 127">
                  <a:extLst>
                    <a:ext uri="{FF2B5EF4-FFF2-40B4-BE49-F238E27FC236}">
                      <a16:creationId xmlns:a16="http://schemas.microsoft.com/office/drawing/2014/main" id="{AD0B64AC-42E4-EFEE-475C-B8032D683BED}"/>
                    </a:ext>
                  </a:extLst>
                </p:cNvPr>
                <p:cNvSpPr>
                  <a:spLocks noChangeShapeType="1"/>
                </p:cNvSpPr>
                <p:nvPr/>
              </p:nvSpPr>
              <p:spPr bwMode="auto">
                <a:xfrm>
                  <a:off x="816" y="2449"/>
                  <a:ext cx="1863"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7135" name="Rectangle 129">
                <a:extLst>
                  <a:ext uri="{FF2B5EF4-FFF2-40B4-BE49-F238E27FC236}">
                    <a16:creationId xmlns:a16="http://schemas.microsoft.com/office/drawing/2014/main" id="{693062A6-26F2-936C-A4F4-6D8DCA5305CC}"/>
                  </a:ext>
                </a:extLst>
              </p:cNvPr>
              <p:cNvSpPr>
                <a:spLocks noChangeArrowheads="1"/>
              </p:cNvSpPr>
              <p:nvPr/>
            </p:nvSpPr>
            <p:spPr bwMode="auto">
              <a:xfrm rot="10800000" flipV="1">
                <a:off x="4155" y="1252"/>
                <a:ext cx="1049" cy="1589"/>
              </a:xfrm>
              <a:prstGeom prst="rect">
                <a:avLst/>
              </a:prstGeom>
              <a:solidFill>
                <a:schemeClr val="bg1"/>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36" name="Rectangle 130">
                <a:extLst>
                  <a:ext uri="{FF2B5EF4-FFF2-40B4-BE49-F238E27FC236}">
                    <a16:creationId xmlns:a16="http://schemas.microsoft.com/office/drawing/2014/main" id="{98CAE427-59E5-1548-FFD4-A617991D1A9C}"/>
                  </a:ext>
                </a:extLst>
              </p:cNvPr>
              <p:cNvSpPr>
                <a:spLocks noChangeArrowheads="1"/>
              </p:cNvSpPr>
              <p:nvPr/>
            </p:nvSpPr>
            <p:spPr bwMode="auto">
              <a:xfrm rot="10800000" flipV="1">
                <a:off x="5186" y="254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37" name="Rectangle 131">
                <a:extLst>
                  <a:ext uri="{FF2B5EF4-FFF2-40B4-BE49-F238E27FC236}">
                    <a16:creationId xmlns:a16="http://schemas.microsoft.com/office/drawing/2014/main" id="{433035E5-DD6B-CF2E-B93C-D12C8AE4D144}"/>
                  </a:ext>
                </a:extLst>
              </p:cNvPr>
              <p:cNvSpPr>
                <a:spLocks noChangeArrowheads="1"/>
              </p:cNvSpPr>
              <p:nvPr/>
            </p:nvSpPr>
            <p:spPr bwMode="auto">
              <a:xfrm rot="10800000" flipV="1">
                <a:off x="5000" y="2573"/>
                <a:ext cx="175"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38" name="Line 132">
                <a:extLst>
                  <a:ext uri="{FF2B5EF4-FFF2-40B4-BE49-F238E27FC236}">
                    <a16:creationId xmlns:a16="http://schemas.microsoft.com/office/drawing/2014/main" id="{5C1E14F2-1F0D-BA87-4E6B-F3EA86CD2CF6}"/>
                  </a:ext>
                </a:extLst>
              </p:cNvPr>
              <p:cNvSpPr>
                <a:spLocks noChangeShapeType="1"/>
              </p:cNvSpPr>
              <p:nvPr/>
            </p:nvSpPr>
            <p:spPr bwMode="auto">
              <a:xfrm rot="10800000" flipH="1" flipV="1">
                <a:off x="4986" y="1824"/>
                <a:ext cx="22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9" name="Line 133">
                <a:extLst>
                  <a:ext uri="{FF2B5EF4-FFF2-40B4-BE49-F238E27FC236}">
                    <a16:creationId xmlns:a16="http://schemas.microsoft.com/office/drawing/2014/main" id="{708DE0C6-7F1D-2E56-90E5-D90C5D4E503C}"/>
                  </a:ext>
                </a:extLst>
              </p:cNvPr>
              <p:cNvSpPr>
                <a:spLocks noChangeShapeType="1"/>
              </p:cNvSpPr>
              <p:nvPr/>
            </p:nvSpPr>
            <p:spPr bwMode="auto">
              <a:xfrm rot="10800000" flipH="1" flipV="1">
                <a:off x="4980" y="1571"/>
                <a:ext cx="23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0" name="Rectangle 134">
                <a:extLst>
                  <a:ext uri="{FF2B5EF4-FFF2-40B4-BE49-F238E27FC236}">
                    <a16:creationId xmlns:a16="http://schemas.microsoft.com/office/drawing/2014/main" id="{982AA8CE-BD09-D5A9-A08C-80D62915B453}"/>
                  </a:ext>
                </a:extLst>
              </p:cNvPr>
              <p:cNvSpPr>
                <a:spLocks noChangeArrowheads="1"/>
              </p:cNvSpPr>
              <p:nvPr/>
            </p:nvSpPr>
            <p:spPr bwMode="auto">
              <a:xfrm rot="10800000" flipV="1">
                <a:off x="4364" y="1376"/>
                <a:ext cx="630" cy="1362"/>
              </a:xfrm>
              <a:prstGeom prst="rect">
                <a:avLst/>
              </a:prstGeom>
              <a:solidFill>
                <a:srgbClr val="FFFFFF"/>
              </a:solidFill>
              <a:ln w="63500">
                <a:solidFill>
                  <a:srgbClr val="0000FF"/>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41" name="Oval 135">
                <a:extLst>
                  <a:ext uri="{FF2B5EF4-FFF2-40B4-BE49-F238E27FC236}">
                    <a16:creationId xmlns:a16="http://schemas.microsoft.com/office/drawing/2014/main" id="{28052E21-CDF1-F5D5-2BF9-94A92C3D0B1B}"/>
                  </a:ext>
                </a:extLst>
              </p:cNvPr>
              <p:cNvSpPr>
                <a:spLocks noChangeArrowheads="1"/>
              </p:cNvSpPr>
              <p:nvPr/>
            </p:nvSpPr>
            <p:spPr bwMode="auto">
              <a:xfrm rot="10800000" flipV="1">
                <a:off x="4998" y="1539"/>
                <a:ext cx="35" cy="61"/>
              </a:xfrm>
              <a:prstGeom prst="ellipse">
                <a:avLst/>
              </a:prstGeom>
              <a:solidFill>
                <a:srgbClr val="FFFFFF"/>
              </a:solidFill>
              <a:ln w="206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42" name="Line 136">
                <a:extLst>
                  <a:ext uri="{FF2B5EF4-FFF2-40B4-BE49-F238E27FC236}">
                    <a16:creationId xmlns:a16="http://schemas.microsoft.com/office/drawing/2014/main" id="{CEEE706F-F408-6925-CB59-F12D18B80FCE}"/>
                  </a:ext>
                </a:extLst>
              </p:cNvPr>
              <p:cNvSpPr>
                <a:spLocks noChangeShapeType="1"/>
              </p:cNvSpPr>
              <p:nvPr/>
            </p:nvSpPr>
            <p:spPr bwMode="auto">
              <a:xfrm rot="10800000" flipH="1" flipV="1">
                <a:off x="5048" y="2536"/>
                <a:ext cx="39"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3" name="Line 137">
                <a:extLst>
                  <a:ext uri="{FF2B5EF4-FFF2-40B4-BE49-F238E27FC236}">
                    <a16:creationId xmlns:a16="http://schemas.microsoft.com/office/drawing/2014/main" id="{44FE5C59-1309-A590-5759-F198763E95E1}"/>
                  </a:ext>
                </a:extLst>
              </p:cNvPr>
              <p:cNvSpPr>
                <a:spLocks noChangeShapeType="1"/>
              </p:cNvSpPr>
              <p:nvPr/>
            </p:nvSpPr>
            <p:spPr bwMode="auto">
              <a:xfrm rot="10800000" flipH="1" flipV="1">
                <a:off x="4231" y="1704"/>
                <a:ext cx="39"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44" name="Rectangle 138">
                <a:extLst>
                  <a:ext uri="{FF2B5EF4-FFF2-40B4-BE49-F238E27FC236}">
                    <a16:creationId xmlns:a16="http://schemas.microsoft.com/office/drawing/2014/main" id="{0025EEF3-8BD9-C1E0-8A47-9A4C1491D6F9}"/>
                  </a:ext>
                </a:extLst>
              </p:cNvPr>
              <p:cNvSpPr>
                <a:spLocks noChangeArrowheads="1"/>
              </p:cNvSpPr>
              <p:nvPr/>
            </p:nvSpPr>
            <p:spPr bwMode="auto">
              <a:xfrm rot="10800000" flipV="1">
                <a:off x="4676" y="2463"/>
                <a:ext cx="31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45" name="Rectangle 139">
                <a:extLst>
                  <a:ext uri="{FF2B5EF4-FFF2-40B4-BE49-F238E27FC236}">
                    <a16:creationId xmlns:a16="http://schemas.microsoft.com/office/drawing/2014/main" id="{DBCEBA79-F46C-BD18-AAE4-ABDFEC2C3059}"/>
                  </a:ext>
                </a:extLst>
              </p:cNvPr>
              <p:cNvSpPr>
                <a:spLocks noChangeArrowheads="1"/>
              </p:cNvSpPr>
              <p:nvPr/>
            </p:nvSpPr>
            <p:spPr bwMode="auto">
              <a:xfrm rot="10800000" flipV="1">
                <a:off x="4785" y="2478"/>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46" name="Rectangle 140">
                <a:extLst>
                  <a:ext uri="{FF2B5EF4-FFF2-40B4-BE49-F238E27FC236}">
                    <a16:creationId xmlns:a16="http://schemas.microsoft.com/office/drawing/2014/main" id="{037B10A6-9DFB-0C92-5FB8-5525C88831CC}"/>
                  </a:ext>
                </a:extLst>
              </p:cNvPr>
              <p:cNvSpPr>
                <a:spLocks noChangeArrowheads="1"/>
              </p:cNvSpPr>
              <p:nvPr/>
            </p:nvSpPr>
            <p:spPr bwMode="auto">
              <a:xfrm rot="10800000" flipV="1">
                <a:off x="4865" y="252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7</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47" name="Rectangle 141">
                <a:extLst>
                  <a:ext uri="{FF2B5EF4-FFF2-40B4-BE49-F238E27FC236}">
                    <a16:creationId xmlns:a16="http://schemas.microsoft.com/office/drawing/2014/main" id="{FE263B66-071C-A7D6-D63B-B86E2D2036DB}"/>
                  </a:ext>
                </a:extLst>
              </p:cNvPr>
              <p:cNvSpPr>
                <a:spLocks noChangeArrowheads="1"/>
              </p:cNvSpPr>
              <p:nvPr/>
            </p:nvSpPr>
            <p:spPr bwMode="auto">
              <a:xfrm rot="10800000" flipV="1">
                <a:off x="4702" y="2478"/>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48" name="Rectangle 142">
                <a:extLst>
                  <a:ext uri="{FF2B5EF4-FFF2-40B4-BE49-F238E27FC236}">
                    <a16:creationId xmlns:a16="http://schemas.microsoft.com/office/drawing/2014/main" id="{F28AC263-C7CE-79D7-C5B0-3778239CED10}"/>
                  </a:ext>
                </a:extLst>
              </p:cNvPr>
              <p:cNvSpPr>
                <a:spLocks noChangeArrowheads="1"/>
              </p:cNvSpPr>
              <p:nvPr/>
            </p:nvSpPr>
            <p:spPr bwMode="auto">
              <a:xfrm rot="10800000" flipV="1">
                <a:off x="4513" y="2478"/>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49" name="Rectangle 143">
                <a:extLst>
                  <a:ext uri="{FF2B5EF4-FFF2-40B4-BE49-F238E27FC236}">
                    <a16:creationId xmlns:a16="http://schemas.microsoft.com/office/drawing/2014/main" id="{FE6AEBCB-58CE-4BC6-C22C-B79532DC83B6}"/>
                  </a:ext>
                </a:extLst>
              </p:cNvPr>
              <p:cNvSpPr>
                <a:spLocks noChangeArrowheads="1"/>
              </p:cNvSpPr>
              <p:nvPr/>
            </p:nvSpPr>
            <p:spPr bwMode="auto">
              <a:xfrm rot="10800000" flipV="1">
                <a:off x="4638" y="2523"/>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50" name="Rectangle 144">
                <a:extLst>
                  <a:ext uri="{FF2B5EF4-FFF2-40B4-BE49-F238E27FC236}">
                    <a16:creationId xmlns:a16="http://schemas.microsoft.com/office/drawing/2014/main" id="{E0A57A53-81A3-EE5D-CF0E-E463DE41DE55}"/>
                  </a:ext>
                </a:extLst>
              </p:cNvPr>
              <p:cNvSpPr>
                <a:spLocks noChangeArrowheads="1"/>
              </p:cNvSpPr>
              <p:nvPr/>
            </p:nvSpPr>
            <p:spPr bwMode="auto">
              <a:xfrm rot="10800000" flipV="1">
                <a:off x="4584" y="142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51" name="Rectangle 145">
                <a:extLst>
                  <a:ext uri="{FF2B5EF4-FFF2-40B4-BE49-F238E27FC236}">
                    <a16:creationId xmlns:a16="http://schemas.microsoft.com/office/drawing/2014/main" id="{BA349B8C-3B58-D7D5-27FE-9EEC8A256E0A}"/>
                  </a:ext>
                </a:extLst>
              </p:cNvPr>
              <p:cNvSpPr>
                <a:spLocks noChangeArrowheads="1"/>
              </p:cNvSpPr>
              <p:nvPr/>
            </p:nvSpPr>
            <p:spPr bwMode="auto">
              <a:xfrm rot="10800000" flipV="1">
                <a:off x="4799" y="1389"/>
                <a:ext cx="17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52" name="Line 147">
                <a:extLst>
                  <a:ext uri="{FF2B5EF4-FFF2-40B4-BE49-F238E27FC236}">
                    <a16:creationId xmlns:a16="http://schemas.microsoft.com/office/drawing/2014/main" id="{3B5CD217-978F-ED41-8664-18E564B7858B}"/>
                  </a:ext>
                </a:extLst>
              </p:cNvPr>
              <p:cNvSpPr>
                <a:spLocks noChangeShapeType="1"/>
              </p:cNvSpPr>
              <p:nvPr/>
            </p:nvSpPr>
            <p:spPr bwMode="auto">
              <a:xfrm rot="10800000" flipV="1">
                <a:off x="4814" y="1512"/>
                <a:ext cx="119"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53" name="Rectangle 148">
                <a:extLst>
                  <a:ext uri="{FF2B5EF4-FFF2-40B4-BE49-F238E27FC236}">
                    <a16:creationId xmlns:a16="http://schemas.microsoft.com/office/drawing/2014/main" id="{D9D83618-FF91-F341-EB99-4623EF3E7812}"/>
                  </a:ext>
                </a:extLst>
              </p:cNvPr>
              <p:cNvSpPr>
                <a:spLocks noChangeArrowheads="1"/>
              </p:cNvSpPr>
              <p:nvPr/>
            </p:nvSpPr>
            <p:spPr bwMode="auto">
              <a:xfrm rot="10800000" flipV="1">
                <a:off x="4762" y="1488"/>
                <a:ext cx="17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CS</a:t>
                </a:r>
              </a:p>
            </p:txBody>
          </p:sp>
          <p:sp>
            <p:nvSpPr>
              <p:cNvPr id="47154" name="Rectangle 149">
                <a:extLst>
                  <a:ext uri="{FF2B5EF4-FFF2-40B4-BE49-F238E27FC236}">
                    <a16:creationId xmlns:a16="http://schemas.microsoft.com/office/drawing/2014/main" id="{228856B5-9038-F187-B9DD-868F6774DB42}"/>
                  </a:ext>
                </a:extLst>
              </p:cNvPr>
              <p:cNvSpPr>
                <a:spLocks noChangeArrowheads="1"/>
              </p:cNvSpPr>
              <p:nvPr/>
            </p:nvSpPr>
            <p:spPr bwMode="auto">
              <a:xfrm rot="10800000" flipV="1">
                <a:off x="4771" y="235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55" name="Rectangle 150">
                <a:extLst>
                  <a:ext uri="{FF2B5EF4-FFF2-40B4-BE49-F238E27FC236}">
                    <a16:creationId xmlns:a16="http://schemas.microsoft.com/office/drawing/2014/main" id="{A8CCD2DA-618B-FD53-46B1-7CCA781DE2F5}"/>
                  </a:ext>
                </a:extLst>
              </p:cNvPr>
              <p:cNvSpPr>
                <a:spLocks noChangeArrowheads="1"/>
              </p:cNvSpPr>
              <p:nvPr/>
            </p:nvSpPr>
            <p:spPr bwMode="auto">
              <a:xfrm rot="10800000" flipV="1">
                <a:off x="4743" y="1666"/>
                <a:ext cx="26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7156" name="Group 151">
                <a:extLst>
                  <a:ext uri="{FF2B5EF4-FFF2-40B4-BE49-F238E27FC236}">
                    <a16:creationId xmlns:a16="http://schemas.microsoft.com/office/drawing/2014/main" id="{332950BC-4B79-695B-8515-B77A26CAB54A}"/>
                  </a:ext>
                </a:extLst>
              </p:cNvPr>
              <p:cNvGrpSpPr>
                <a:grpSpLocks/>
              </p:cNvGrpSpPr>
              <p:nvPr/>
            </p:nvGrpSpPr>
            <p:grpSpPr bwMode="auto">
              <a:xfrm rot="10800000" flipV="1">
                <a:off x="4741" y="1737"/>
                <a:ext cx="226" cy="182"/>
                <a:chOff x="2181" y="2394"/>
                <a:chExt cx="448" cy="206"/>
              </a:xfrm>
            </p:grpSpPr>
            <p:sp>
              <p:nvSpPr>
                <p:cNvPr id="47220" name="Line 152">
                  <a:extLst>
                    <a:ext uri="{FF2B5EF4-FFF2-40B4-BE49-F238E27FC236}">
                      <a16:creationId xmlns:a16="http://schemas.microsoft.com/office/drawing/2014/main" id="{35652CD6-A456-BF01-51CA-071669B10C23}"/>
                    </a:ext>
                  </a:extLst>
                </p:cNvPr>
                <p:cNvSpPr>
                  <a:spLocks noChangeShapeType="1"/>
                </p:cNvSpPr>
                <p:nvPr/>
              </p:nvSpPr>
              <p:spPr bwMode="auto">
                <a:xfrm>
                  <a:off x="2361" y="2417"/>
                  <a:ext cx="17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21" name="Rectangle 153">
                  <a:extLst>
                    <a:ext uri="{FF2B5EF4-FFF2-40B4-BE49-F238E27FC236}">
                      <a16:creationId xmlns:a16="http://schemas.microsoft.com/office/drawing/2014/main" id="{5369340C-3501-8077-787A-0EC6B49A1B3F}"/>
                    </a:ext>
                  </a:extLst>
                </p:cNvPr>
                <p:cNvSpPr>
                  <a:spLocks noChangeArrowheads="1"/>
                </p:cNvSpPr>
                <p:nvPr/>
              </p:nvSpPr>
              <p:spPr bwMode="auto">
                <a:xfrm>
                  <a:off x="2359" y="2404"/>
                  <a:ext cx="27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W</a:t>
                  </a:r>
                </a:p>
              </p:txBody>
            </p:sp>
            <p:sp>
              <p:nvSpPr>
                <p:cNvPr id="47222" name="Rectangle 154">
                  <a:extLst>
                    <a:ext uri="{FF2B5EF4-FFF2-40B4-BE49-F238E27FC236}">
                      <a16:creationId xmlns:a16="http://schemas.microsoft.com/office/drawing/2014/main" id="{8E414F54-1786-6BC2-8629-206C0259CFB9}"/>
                    </a:ext>
                  </a:extLst>
                </p:cNvPr>
                <p:cNvSpPr>
                  <a:spLocks noChangeArrowheads="1"/>
                </p:cNvSpPr>
                <p:nvPr/>
              </p:nvSpPr>
              <p:spPr bwMode="auto">
                <a:xfrm>
                  <a:off x="2181" y="2394"/>
                  <a:ext cx="270"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R/</a:t>
                  </a:r>
                </a:p>
              </p:txBody>
            </p:sp>
          </p:grpSp>
          <p:sp>
            <p:nvSpPr>
              <p:cNvPr id="47157" name="Rectangle 155">
                <a:extLst>
                  <a:ext uri="{FF2B5EF4-FFF2-40B4-BE49-F238E27FC236}">
                    <a16:creationId xmlns:a16="http://schemas.microsoft.com/office/drawing/2014/main" id="{F819B43D-50E9-DF59-4E7C-CA600F602AEF}"/>
                  </a:ext>
                </a:extLst>
              </p:cNvPr>
              <p:cNvSpPr>
                <a:spLocks noChangeArrowheads="1"/>
              </p:cNvSpPr>
              <p:nvPr/>
            </p:nvSpPr>
            <p:spPr bwMode="auto">
              <a:xfrm rot="10800000" flipV="1">
                <a:off x="4734" y="2114"/>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58" name="Rectangle 156">
                <a:extLst>
                  <a:ext uri="{FF2B5EF4-FFF2-40B4-BE49-F238E27FC236}">
                    <a16:creationId xmlns:a16="http://schemas.microsoft.com/office/drawing/2014/main" id="{B3D51574-10B9-E7CA-901A-2427C3CD3446}"/>
                  </a:ext>
                </a:extLst>
              </p:cNvPr>
              <p:cNvSpPr>
                <a:spLocks noChangeArrowheads="1"/>
              </p:cNvSpPr>
              <p:nvPr/>
            </p:nvSpPr>
            <p:spPr bwMode="auto">
              <a:xfrm rot="10800000" flipV="1">
                <a:off x="4384" y="1669"/>
                <a:ext cx="2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59" name="Rectangle 157">
                <a:extLst>
                  <a:ext uri="{FF2B5EF4-FFF2-40B4-BE49-F238E27FC236}">
                    <a16:creationId xmlns:a16="http://schemas.microsoft.com/office/drawing/2014/main" id="{17669C56-7E1B-1035-7D85-AD01FEB20056}"/>
                  </a:ext>
                </a:extLst>
              </p:cNvPr>
              <p:cNvSpPr>
                <a:spLocks noChangeArrowheads="1"/>
              </p:cNvSpPr>
              <p:nvPr/>
            </p:nvSpPr>
            <p:spPr bwMode="auto">
              <a:xfrm rot="10800000" flipV="1">
                <a:off x="4574" y="169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60" name="Rectangle 158">
                <a:extLst>
                  <a:ext uri="{FF2B5EF4-FFF2-40B4-BE49-F238E27FC236}">
                    <a16:creationId xmlns:a16="http://schemas.microsoft.com/office/drawing/2014/main" id="{75626464-F18B-03B1-2D55-41AE58E179F0}"/>
                  </a:ext>
                </a:extLst>
              </p:cNvPr>
              <p:cNvSpPr>
                <a:spLocks noChangeArrowheads="1"/>
              </p:cNvSpPr>
              <p:nvPr/>
            </p:nvSpPr>
            <p:spPr bwMode="auto">
              <a:xfrm rot="10800000" flipV="1">
                <a:off x="4672" y="1752"/>
                <a:ext cx="9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61" name="Rectangle 159">
                <a:extLst>
                  <a:ext uri="{FF2B5EF4-FFF2-40B4-BE49-F238E27FC236}">
                    <a16:creationId xmlns:a16="http://schemas.microsoft.com/office/drawing/2014/main" id="{A72F508B-D6EA-455B-6239-A5FCD436743E}"/>
                  </a:ext>
                </a:extLst>
              </p:cNvPr>
              <p:cNvSpPr>
                <a:spLocks noChangeArrowheads="1"/>
              </p:cNvSpPr>
              <p:nvPr/>
            </p:nvSpPr>
            <p:spPr bwMode="auto">
              <a:xfrm rot="10800000" flipV="1">
                <a:off x="4490" y="1684"/>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62" name="Rectangle 160">
                <a:extLst>
                  <a:ext uri="{FF2B5EF4-FFF2-40B4-BE49-F238E27FC236}">
                    <a16:creationId xmlns:a16="http://schemas.microsoft.com/office/drawing/2014/main" id="{037B9440-2035-E34E-5E4D-F505F8B87A34}"/>
                  </a:ext>
                </a:extLst>
              </p:cNvPr>
              <p:cNvSpPr>
                <a:spLocks noChangeArrowheads="1"/>
              </p:cNvSpPr>
              <p:nvPr/>
            </p:nvSpPr>
            <p:spPr bwMode="auto">
              <a:xfrm rot="10800000" flipV="1">
                <a:off x="4374" y="168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63" name="Rectangle 161">
                <a:extLst>
                  <a:ext uri="{FF2B5EF4-FFF2-40B4-BE49-F238E27FC236}">
                    <a16:creationId xmlns:a16="http://schemas.microsoft.com/office/drawing/2014/main" id="{387D7702-F2F7-C5AC-A079-156A47E87AB9}"/>
                  </a:ext>
                </a:extLst>
              </p:cNvPr>
              <p:cNvSpPr>
                <a:spLocks noChangeArrowheads="1"/>
              </p:cNvSpPr>
              <p:nvPr/>
            </p:nvSpPr>
            <p:spPr bwMode="auto">
              <a:xfrm rot="10800000" flipV="1">
                <a:off x="4468" y="177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64" name="Rectangle 162">
                <a:extLst>
                  <a:ext uri="{FF2B5EF4-FFF2-40B4-BE49-F238E27FC236}">
                    <a16:creationId xmlns:a16="http://schemas.microsoft.com/office/drawing/2014/main" id="{D1752A25-9240-8105-E228-0E2A638D7B93}"/>
                  </a:ext>
                </a:extLst>
              </p:cNvPr>
              <p:cNvSpPr>
                <a:spLocks noChangeArrowheads="1"/>
              </p:cNvSpPr>
              <p:nvPr/>
            </p:nvSpPr>
            <p:spPr bwMode="auto">
              <a:xfrm rot="10800000" flipV="1">
                <a:off x="4364" y="221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65" name="Rectangle 163">
                <a:extLst>
                  <a:ext uri="{FF2B5EF4-FFF2-40B4-BE49-F238E27FC236}">
                    <a16:creationId xmlns:a16="http://schemas.microsoft.com/office/drawing/2014/main" id="{D405FB94-D83F-6CFB-0AB3-DB6C37666910}"/>
                  </a:ext>
                </a:extLst>
              </p:cNvPr>
              <p:cNvSpPr>
                <a:spLocks noChangeArrowheads="1"/>
              </p:cNvSpPr>
              <p:nvPr/>
            </p:nvSpPr>
            <p:spPr bwMode="auto">
              <a:xfrm rot="10800000" flipV="1">
                <a:off x="4427" y="1496"/>
                <a:ext cx="42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endParaRPr lang="zh-CN" altLang="zh-CN" sz="2400">
                  <a:solidFill>
                    <a:srgbClr val="000066"/>
                  </a:solidFill>
                  <a:latin typeface="Times New Roman" panose="02020603050405020304" pitchFamily="18" charset="0"/>
                  <a:ea typeface="楷体_GB2312" pitchFamily="49" charset="-122"/>
                </a:endParaRPr>
              </a:p>
            </p:txBody>
          </p:sp>
          <p:sp>
            <p:nvSpPr>
              <p:cNvPr id="47166" name="Rectangle 164">
                <a:extLst>
                  <a:ext uri="{FF2B5EF4-FFF2-40B4-BE49-F238E27FC236}">
                    <a16:creationId xmlns:a16="http://schemas.microsoft.com/office/drawing/2014/main" id="{3879EAB3-0E44-71CC-A46F-242E5768E2FC}"/>
                  </a:ext>
                </a:extLst>
              </p:cNvPr>
              <p:cNvSpPr>
                <a:spLocks noChangeArrowheads="1"/>
              </p:cNvSpPr>
              <p:nvPr/>
            </p:nvSpPr>
            <p:spPr bwMode="auto">
              <a:xfrm rot="10800000" flipV="1">
                <a:off x="4474" y="1749"/>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 </a:t>
                </a:r>
              </a:p>
            </p:txBody>
          </p:sp>
          <p:sp>
            <p:nvSpPr>
              <p:cNvPr id="47167" name="Rectangle 165">
                <a:extLst>
                  <a:ext uri="{FF2B5EF4-FFF2-40B4-BE49-F238E27FC236}">
                    <a16:creationId xmlns:a16="http://schemas.microsoft.com/office/drawing/2014/main" id="{739043F5-00AF-3139-AA97-E4362FDCCF78}"/>
                  </a:ext>
                </a:extLst>
              </p:cNvPr>
              <p:cNvSpPr>
                <a:spLocks noChangeArrowheads="1"/>
              </p:cNvSpPr>
              <p:nvPr/>
            </p:nvSpPr>
            <p:spPr bwMode="auto">
              <a:xfrm rot="10800000" flipV="1">
                <a:off x="5040" y="2392"/>
                <a:ext cx="14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68" name="Rectangle 166">
                <a:extLst>
                  <a:ext uri="{FF2B5EF4-FFF2-40B4-BE49-F238E27FC236}">
                    <a16:creationId xmlns:a16="http://schemas.microsoft.com/office/drawing/2014/main" id="{A0B58DDA-5ADA-A509-70E5-3E789C1F6CA2}"/>
                  </a:ext>
                </a:extLst>
              </p:cNvPr>
              <p:cNvSpPr>
                <a:spLocks noChangeArrowheads="1"/>
              </p:cNvSpPr>
              <p:nvPr/>
            </p:nvSpPr>
            <p:spPr bwMode="auto">
              <a:xfrm rot="10800000" flipV="1">
                <a:off x="5076" y="240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8</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69" name="Rectangle 167">
                <a:extLst>
                  <a:ext uri="{FF2B5EF4-FFF2-40B4-BE49-F238E27FC236}">
                    <a16:creationId xmlns:a16="http://schemas.microsoft.com/office/drawing/2014/main" id="{2A0A5C6F-8252-B666-4E82-B80FE1AC0DCD}"/>
                  </a:ext>
                </a:extLst>
              </p:cNvPr>
              <p:cNvSpPr>
                <a:spLocks noChangeArrowheads="1"/>
              </p:cNvSpPr>
              <p:nvPr/>
            </p:nvSpPr>
            <p:spPr bwMode="auto">
              <a:xfrm rot="10800000" flipV="1">
                <a:off x="5036" y="149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70" name="Rectangle 168">
                <a:extLst>
                  <a:ext uri="{FF2B5EF4-FFF2-40B4-BE49-F238E27FC236}">
                    <a16:creationId xmlns:a16="http://schemas.microsoft.com/office/drawing/2014/main" id="{23E90B54-560C-2172-654A-EDBE6BE76F55}"/>
                  </a:ext>
                </a:extLst>
              </p:cNvPr>
              <p:cNvSpPr>
                <a:spLocks noChangeArrowheads="1"/>
              </p:cNvSpPr>
              <p:nvPr/>
            </p:nvSpPr>
            <p:spPr bwMode="auto">
              <a:xfrm rot="10800000" flipV="1">
                <a:off x="4208" y="1563"/>
                <a:ext cx="1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71" name="Rectangle 169">
                <a:extLst>
                  <a:ext uri="{FF2B5EF4-FFF2-40B4-BE49-F238E27FC236}">
                    <a16:creationId xmlns:a16="http://schemas.microsoft.com/office/drawing/2014/main" id="{4D712AE6-214E-A49C-D879-820097C653B9}"/>
                  </a:ext>
                </a:extLst>
              </p:cNvPr>
              <p:cNvSpPr>
                <a:spLocks noChangeArrowheads="1"/>
              </p:cNvSpPr>
              <p:nvPr/>
            </p:nvSpPr>
            <p:spPr bwMode="auto">
              <a:xfrm rot="10800000" flipV="1">
                <a:off x="4214" y="157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72" name="Rectangle 170">
                <a:extLst>
                  <a:ext uri="{FF2B5EF4-FFF2-40B4-BE49-F238E27FC236}">
                    <a16:creationId xmlns:a16="http://schemas.microsoft.com/office/drawing/2014/main" id="{2AE04E40-0C3E-483A-11DC-4BDBF1CA10F6}"/>
                  </a:ext>
                </a:extLst>
              </p:cNvPr>
              <p:cNvSpPr>
                <a:spLocks noChangeArrowheads="1"/>
              </p:cNvSpPr>
              <p:nvPr/>
            </p:nvSpPr>
            <p:spPr bwMode="auto">
              <a:xfrm rot="10800000" flipV="1">
                <a:off x="4214" y="232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73" name="Rectangle 171">
                <a:extLst>
                  <a:ext uri="{FF2B5EF4-FFF2-40B4-BE49-F238E27FC236}">
                    <a16:creationId xmlns:a16="http://schemas.microsoft.com/office/drawing/2014/main" id="{3CC8FC5C-FB23-4840-2E1D-F431B36602F3}"/>
                  </a:ext>
                </a:extLst>
              </p:cNvPr>
              <p:cNvSpPr>
                <a:spLocks noChangeArrowheads="1"/>
              </p:cNvSpPr>
              <p:nvPr/>
            </p:nvSpPr>
            <p:spPr bwMode="auto">
              <a:xfrm rot="10800000" flipV="1">
                <a:off x="4189" y="1767"/>
                <a:ext cx="17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74" name="Line 172">
                <a:extLst>
                  <a:ext uri="{FF2B5EF4-FFF2-40B4-BE49-F238E27FC236}">
                    <a16:creationId xmlns:a16="http://schemas.microsoft.com/office/drawing/2014/main" id="{045C20BC-D071-B623-063F-069047E37F51}"/>
                  </a:ext>
                </a:extLst>
              </p:cNvPr>
              <p:cNvSpPr>
                <a:spLocks noChangeShapeType="1"/>
              </p:cNvSpPr>
              <p:nvPr/>
            </p:nvSpPr>
            <p:spPr bwMode="auto">
              <a:xfrm rot="10800000" flipH="1" flipV="1">
                <a:off x="3426" y="1705"/>
                <a:ext cx="324" cy="16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175" name="Rectangle 173">
                <a:extLst>
                  <a:ext uri="{FF2B5EF4-FFF2-40B4-BE49-F238E27FC236}">
                    <a16:creationId xmlns:a16="http://schemas.microsoft.com/office/drawing/2014/main" id="{74198B47-8608-C094-A831-74EE44350C12}"/>
                  </a:ext>
                </a:extLst>
              </p:cNvPr>
              <p:cNvSpPr>
                <a:spLocks noChangeArrowheads="1"/>
              </p:cNvSpPr>
              <p:nvPr/>
            </p:nvSpPr>
            <p:spPr bwMode="auto">
              <a:xfrm rot="10800000" flipV="1">
                <a:off x="3267" y="1417"/>
                <a:ext cx="581" cy="25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000">
                    <a:solidFill>
                      <a:srgbClr val="000066"/>
                    </a:solidFill>
                    <a:latin typeface="Times New Roman" panose="02020603050405020304" pitchFamily="18" charset="0"/>
                    <a:ea typeface="楷体_GB2312" pitchFamily="49" charset="-122"/>
                  </a:rPr>
                  <a:t>D</a:t>
                </a:r>
                <a:r>
                  <a:rPr lang="en-US" altLang="zh-CN" sz="2000" baseline="-25000">
                    <a:solidFill>
                      <a:srgbClr val="000066"/>
                    </a:solidFill>
                    <a:latin typeface="Times New Roman" panose="02020603050405020304" pitchFamily="18" charset="0"/>
                    <a:ea typeface="楷体_GB2312" pitchFamily="49" charset="-122"/>
                  </a:rPr>
                  <a:t>0</a:t>
                </a:r>
                <a:r>
                  <a:rPr lang="en-US" altLang="zh-CN" sz="2000">
                    <a:solidFill>
                      <a:srgbClr val="000066"/>
                    </a:solidFill>
                    <a:latin typeface="Times New Roman" panose="02020603050405020304" pitchFamily="18" charset="0"/>
                    <a:ea typeface="楷体_GB2312" pitchFamily="49" charset="-122"/>
                  </a:rPr>
                  <a:t>~ D</a:t>
                </a:r>
                <a:r>
                  <a:rPr lang="en-US" altLang="zh-CN" sz="2000" baseline="-25000">
                    <a:solidFill>
                      <a:srgbClr val="000066"/>
                    </a:solidFill>
                    <a:latin typeface="Times New Roman" panose="02020603050405020304" pitchFamily="18" charset="0"/>
                    <a:ea typeface="楷体_GB2312" pitchFamily="49" charset="-122"/>
                  </a:rPr>
                  <a:t>3</a:t>
                </a:r>
              </a:p>
            </p:txBody>
          </p:sp>
          <p:sp>
            <p:nvSpPr>
              <p:cNvPr id="47176" name="Line 174">
                <a:extLst>
                  <a:ext uri="{FF2B5EF4-FFF2-40B4-BE49-F238E27FC236}">
                    <a16:creationId xmlns:a16="http://schemas.microsoft.com/office/drawing/2014/main" id="{5EC0E90D-CFD1-E90B-AC42-9363594C1DE9}"/>
                  </a:ext>
                </a:extLst>
              </p:cNvPr>
              <p:cNvSpPr>
                <a:spLocks noChangeShapeType="1"/>
              </p:cNvSpPr>
              <p:nvPr/>
            </p:nvSpPr>
            <p:spPr bwMode="auto">
              <a:xfrm rot="10800000" flipV="1">
                <a:off x="2788" y="3030"/>
                <a:ext cx="778"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177" name="Rectangle 184">
                <a:extLst>
                  <a:ext uri="{FF2B5EF4-FFF2-40B4-BE49-F238E27FC236}">
                    <a16:creationId xmlns:a16="http://schemas.microsoft.com/office/drawing/2014/main" id="{BE55F648-EEA2-3EFE-0685-916A7381E959}"/>
                  </a:ext>
                </a:extLst>
              </p:cNvPr>
              <p:cNvSpPr>
                <a:spLocks noChangeArrowheads="1"/>
              </p:cNvSpPr>
              <p:nvPr/>
            </p:nvSpPr>
            <p:spPr bwMode="auto">
              <a:xfrm rot="10800000" flipV="1">
                <a:off x="3470" y="2529"/>
                <a:ext cx="1049" cy="1589"/>
              </a:xfrm>
              <a:prstGeom prst="rect">
                <a:avLst/>
              </a:prstGeom>
              <a:solidFill>
                <a:schemeClr val="bg1"/>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78" name="Rectangle 185">
                <a:extLst>
                  <a:ext uri="{FF2B5EF4-FFF2-40B4-BE49-F238E27FC236}">
                    <a16:creationId xmlns:a16="http://schemas.microsoft.com/office/drawing/2014/main" id="{150F6849-3D91-3CC8-E1EB-1ABC7C14DB81}"/>
                  </a:ext>
                </a:extLst>
              </p:cNvPr>
              <p:cNvSpPr>
                <a:spLocks noChangeArrowheads="1"/>
              </p:cNvSpPr>
              <p:nvPr/>
            </p:nvSpPr>
            <p:spPr bwMode="auto">
              <a:xfrm rot="10800000" flipV="1">
                <a:off x="4502" y="3820"/>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79" name="Rectangle 186">
                <a:extLst>
                  <a:ext uri="{FF2B5EF4-FFF2-40B4-BE49-F238E27FC236}">
                    <a16:creationId xmlns:a16="http://schemas.microsoft.com/office/drawing/2014/main" id="{1F5C8359-2FB1-77CB-0B31-BFF397175DD9}"/>
                  </a:ext>
                </a:extLst>
              </p:cNvPr>
              <p:cNvSpPr>
                <a:spLocks noChangeArrowheads="1"/>
              </p:cNvSpPr>
              <p:nvPr/>
            </p:nvSpPr>
            <p:spPr bwMode="auto">
              <a:xfrm rot="10800000" flipV="1">
                <a:off x="4315" y="3850"/>
                <a:ext cx="175"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80" name="Line 187">
                <a:extLst>
                  <a:ext uri="{FF2B5EF4-FFF2-40B4-BE49-F238E27FC236}">
                    <a16:creationId xmlns:a16="http://schemas.microsoft.com/office/drawing/2014/main" id="{20753F10-4C88-033D-8589-B8D3C56AB6BB}"/>
                  </a:ext>
                </a:extLst>
              </p:cNvPr>
              <p:cNvSpPr>
                <a:spLocks noChangeShapeType="1"/>
              </p:cNvSpPr>
              <p:nvPr/>
            </p:nvSpPr>
            <p:spPr bwMode="auto">
              <a:xfrm rot="10800000" flipH="1" flipV="1">
                <a:off x="4301" y="3101"/>
                <a:ext cx="224"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1" name="Line 188">
                <a:extLst>
                  <a:ext uri="{FF2B5EF4-FFF2-40B4-BE49-F238E27FC236}">
                    <a16:creationId xmlns:a16="http://schemas.microsoft.com/office/drawing/2014/main" id="{2FA2259B-5B62-8191-9F24-9304E9AE46E0}"/>
                  </a:ext>
                </a:extLst>
              </p:cNvPr>
              <p:cNvSpPr>
                <a:spLocks noChangeShapeType="1"/>
              </p:cNvSpPr>
              <p:nvPr/>
            </p:nvSpPr>
            <p:spPr bwMode="auto">
              <a:xfrm rot="10800000" flipH="1" flipV="1">
                <a:off x="4295" y="2848"/>
                <a:ext cx="236"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2" name="Rectangle 189">
                <a:extLst>
                  <a:ext uri="{FF2B5EF4-FFF2-40B4-BE49-F238E27FC236}">
                    <a16:creationId xmlns:a16="http://schemas.microsoft.com/office/drawing/2014/main" id="{66E8BEED-EA35-6315-A4CC-C0DF0BE5798B}"/>
                  </a:ext>
                </a:extLst>
              </p:cNvPr>
              <p:cNvSpPr>
                <a:spLocks noChangeArrowheads="1"/>
              </p:cNvSpPr>
              <p:nvPr/>
            </p:nvSpPr>
            <p:spPr bwMode="auto">
              <a:xfrm rot="10800000" flipV="1">
                <a:off x="3679" y="2653"/>
                <a:ext cx="630" cy="1362"/>
              </a:xfrm>
              <a:prstGeom prst="rect">
                <a:avLst/>
              </a:prstGeom>
              <a:solidFill>
                <a:srgbClr val="FFFFFF"/>
              </a:solidFill>
              <a:ln w="63500">
                <a:solidFill>
                  <a:srgbClr val="0000FF"/>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83" name="Oval 190">
                <a:extLst>
                  <a:ext uri="{FF2B5EF4-FFF2-40B4-BE49-F238E27FC236}">
                    <a16:creationId xmlns:a16="http://schemas.microsoft.com/office/drawing/2014/main" id="{F6C46C3F-F03F-CAED-6654-EA344D409DD6}"/>
                  </a:ext>
                </a:extLst>
              </p:cNvPr>
              <p:cNvSpPr>
                <a:spLocks noChangeArrowheads="1"/>
              </p:cNvSpPr>
              <p:nvPr/>
            </p:nvSpPr>
            <p:spPr bwMode="auto">
              <a:xfrm rot="10800000" flipV="1">
                <a:off x="4313" y="2816"/>
                <a:ext cx="35" cy="61"/>
              </a:xfrm>
              <a:prstGeom prst="ellipse">
                <a:avLst/>
              </a:prstGeom>
              <a:solidFill>
                <a:srgbClr val="FFFFFF"/>
              </a:solidFill>
              <a:ln w="20638">
                <a:solidFill>
                  <a:srgbClr val="000000"/>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84" name="Line 191">
                <a:extLst>
                  <a:ext uri="{FF2B5EF4-FFF2-40B4-BE49-F238E27FC236}">
                    <a16:creationId xmlns:a16="http://schemas.microsoft.com/office/drawing/2014/main" id="{F46568BA-3171-698C-CB06-8BB8D4DCEB7A}"/>
                  </a:ext>
                </a:extLst>
              </p:cNvPr>
              <p:cNvSpPr>
                <a:spLocks noChangeShapeType="1"/>
              </p:cNvSpPr>
              <p:nvPr/>
            </p:nvSpPr>
            <p:spPr bwMode="auto">
              <a:xfrm rot="10800000" flipH="1" flipV="1">
                <a:off x="4363" y="3813"/>
                <a:ext cx="39" cy="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5" name="Line 192">
                <a:extLst>
                  <a:ext uri="{FF2B5EF4-FFF2-40B4-BE49-F238E27FC236}">
                    <a16:creationId xmlns:a16="http://schemas.microsoft.com/office/drawing/2014/main" id="{C52A10D0-D341-95C9-04A0-4A33E2974608}"/>
                  </a:ext>
                </a:extLst>
              </p:cNvPr>
              <p:cNvSpPr>
                <a:spLocks noChangeShapeType="1"/>
              </p:cNvSpPr>
              <p:nvPr/>
            </p:nvSpPr>
            <p:spPr bwMode="auto">
              <a:xfrm rot="10800000" flipH="1" flipV="1">
                <a:off x="3546" y="2981"/>
                <a:ext cx="39" cy="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86" name="Rectangle 193">
                <a:extLst>
                  <a:ext uri="{FF2B5EF4-FFF2-40B4-BE49-F238E27FC236}">
                    <a16:creationId xmlns:a16="http://schemas.microsoft.com/office/drawing/2014/main" id="{31439E1F-36A3-21E7-4A04-3C0BC17BBB91}"/>
                  </a:ext>
                </a:extLst>
              </p:cNvPr>
              <p:cNvSpPr>
                <a:spLocks noChangeArrowheads="1"/>
              </p:cNvSpPr>
              <p:nvPr/>
            </p:nvSpPr>
            <p:spPr bwMode="auto">
              <a:xfrm rot="10800000" flipV="1">
                <a:off x="4059" y="3740"/>
                <a:ext cx="31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87" name="Rectangle 194">
                <a:extLst>
                  <a:ext uri="{FF2B5EF4-FFF2-40B4-BE49-F238E27FC236}">
                    <a16:creationId xmlns:a16="http://schemas.microsoft.com/office/drawing/2014/main" id="{9E26D180-EA7C-C943-B715-071768A7639F}"/>
                  </a:ext>
                </a:extLst>
              </p:cNvPr>
              <p:cNvSpPr>
                <a:spLocks noChangeArrowheads="1"/>
              </p:cNvSpPr>
              <p:nvPr/>
            </p:nvSpPr>
            <p:spPr bwMode="auto">
              <a:xfrm rot="10800000" flipV="1">
                <a:off x="4082" y="3748"/>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88" name="Rectangle 195">
                <a:extLst>
                  <a:ext uri="{FF2B5EF4-FFF2-40B4-BE49-F238E27FC236}">
                    <a16:creationId xmlns:a16="http://schemas.microsoft.com/office/drawing/2014/main" id="{259D0B70-DDCC-BEB5-9B4D-15AB7547FE43}"/>
                  </a:ext>
                </a:extLst>
              </p:cNvPr>
              <p:cNvSpPr>
                <a:spLocks noChangeArrowheads="1"/>
              </p:cNvSpPr>
              <p:nvPr/>
            </p:nvSpPr>
            <p:spPr bwMode="auto">
              <a:xfrm rot="10800000" flipV="1">
                <a:off x="4192" y="3820"/>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7</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89" name="Rectangle 196">
                <a:extLst>
                  <a:ext uri="{FF2B5EF4-FFF2-40B4-BE49-F238E27FC236}">
                    <a16:creationId xmlns:a16="http://schemas.microsoft.com/office/drawing/2014/main" id="{B9B5DB96-C067-D422-5DE7-A9F6B2594878}"/>
                  </a:ext>
                </a:extLst>
              </p:cNvPr>
              <p:cNvSpPr>
                <a:spLocks noChangeArrowheads="1"/>
              </p:cNvSpPr>
              <p:nvPr/>
            </p:nvSpPr>
            <p:spPr bwMode="auto">
              <a:xfrm rot="10800000" flipV="1">
                <a:off x="4014" y="3748"/>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90" name="Rectangle 197">
                <a:extLst>
                  <a:ext uri="{FF2B5EF4-FFF2-40B4-BE49-F238E27FC236}">
                    <a16:creationId xmlns:a16="http://schemas.microsoft.com/office/drawing/2014/main" id="{22145717-821D-5D8F-76F1-B3D0605A1EEE}"/>
                  </a:ext>
                </a:extLst>
              </p:cNvPr>
              <p:cNvSpPr>
                <a:spLocks noChangeArrowheads="1"/>
              </p:cNvSpPr>
              <p:nvPr/>
            </p:nvSpPr>
            <p:spPr bwMode="auto">
              <a:xfrm rot="10800000" flipV="1">
                <a:off x="3875" y="3760"/>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91" name="Rectangle 198">
                <a:extLst>
                  <a:ext uri="{FF2B5EF4-FFF2-40B4-BE49-F238E27FC236}">
                    <a16:creationId xmlns:a16="http://schemas.microsoft.com/office/drawing/2014/main" id="{D84E819A-A2E5-0F62-5D34-BE5310D2C449}"/>
                  </a:ext>
                </a:extLst>
              </p:cNvPr>
              <p:cNvSpPr>
                <a:spLocks noChangeArrowheads="1"/>
              </p:cNvSpPr>
              <p:nvPr/>
            </p:nvSpPr>
            <p:spPr bwMode="auto">
              <a:xfrm rot="10800000" flipV="1">
                <a:off x="3981" y="381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92" name="Rectangle 199">
                <a:extLst>
                  <a:ext uri="{FF2B5EF4-FFF2-40B4-BE49-F238E27FC236}">
                    <a16:creationId xmlns:a16="http://schemas.microsoft.com/office/drawing/2014/main" id="{93CC29F0-F854-F0AE-5BEC-EA856FDC6DD6}"/>
                  </a:ext>
                </a:extLst>
              </p:cNvPr>
              <p:cNvSpPr>
                <a:spLocks noChangeArrowheads="1"/>
              </p:cNvSpPr>
              <p:nvPr/>
            </p:nvSpPr>
            <p:spPr bwMode="auto">
              <a:xfrm rot="10800000" flipV="1">
                <a:off x="3899" y="270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93" name="Rectangle 200">
                <a:extLst>
                  <a:ext uri="{FF2B5EF4-FFF2-40B4-BE49-F238E27FC236}">
                    <a16:creationId xmlns:a16="http://schemas.microsoft.com/office/drawing/2014/main" id="{E4DF2B6D-54B5-7B69-4AA4-8B163B2705A8}"/>
                  </a:ext>
                </a:extLst>
              </p:cNvPr>
              <p:cNvSpPr>
                <a:spLocks noChangeArrowheads="1"/>
              </p:cNvSpPr>
              <p:nvPr/>
            </p:nvSpPr>
            <p:spPr bwMode="auto">
              <a:xfrm rot="10800000" flipV="1">
                <a:off x="4114" y="2666"/>
                <a:ext cx="17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7194" name="Group 201">
                <a:extLst>
                  <a:ext uri="{FF2B5EF4-FFF2-40B4-BE49-F238E27FC236}">
                    <a16:creationId xmlns:a16="http://schemas.microsoft.com/office/drawing/2014/main" id="{A4FD1F4B-F902-2D3C-C875-2C191E624965}"/>
                  </a:ext>
                </a:extLst>
              </p:cNvPr>
              <p:cNvGrpSpPr>
                <a:grpSpLocks/>
              </p:cNvGrpSpPr>
              <p:nvPr/>
            </p:nvGrpSpPr>
            <p:grpSpPr bwMode="auto">
              <a:xfrm rot="10800000" flipV="1">
                <a:off x="4105" y="2772"/>
                <a:ext cx="176" cy="173"/>
                <a:chOff x="2197" y="2062"/>
                <a:chExt cx="349" cy="195"/>
              </a:xfrm>
            </p:grpSpPr>
            <p:sp>
              <p:nvSpPr>
                <p:cNvPr id="47218" name="Line 202">
                  <a:extLst>
                    <a:ext uri="{FF2B5EF4-FFF2-40B4-BE49-F238E27FC236}">
                      <a16:creationId xmlns:a16="http://schemas.microsoft.com/office/drawing/2014/main" id="{610B01CC-A9EB-D582-CE8C-3A7D127C7A5E}"/>
                    </a:ext>
                  </a:extLst>
                </p:cNvPr>
                <p:cNvSpPr>
                  <a:spLocks noChangeShapeType="1"/>
                </p:cNvSpPr>
                <p:nvPr/>
              </p:nvSpPr>
              <p:spPr bwMode="auto">
                <a:xfrm>
                  <a:off x="2205" y="2105"/>
                  <a:ext cx="23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19" name="Rectangle 203">
                  <a:extLst>
                    <a:ext uri="{FF2B5EF4-FFF2-40B4-BE49-F238E27FC236}">
                      <a16:creationId xmlns:a16="http://schemas.microsoft.com/office/drawing/2014/main" id="{18F6DE6F-1334-8758-C187-249158FC625A}"/>
                    </a:ext>
                  </a:extLst>
                </p:cNvPr>
                <p:cNvSpPr>
                  <a:spLocks noChangeArrowheads="1"/>
                </p:cNvSpPr>
                <p:nvPr/>
              </p:nvSpPr>
              <p:spPr bwMode="auto">
                <a:xfrm>
                  <a:off x="2197" y="2062"/>
                  <a:ext cx="349"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CS</a:t>
                  </a:r>
                </a:p>
              </p:txBody>
            </p:sp>
          </p:grpSp>
          <p:sp>
            <p:nvSpPr>
              <p:cNvPr id="47195" name="Rectangle 204">
                <a:extLst>
                  <a:ext uri="{FF2B5EF4-FFF2-40B4-BE49-F238E27FC236}">
                    <a16:creationId xmlns:a16="http://schemas.microsoft.com/office/drawing/2014/main" id="{466E1F89-5548-D806-1A62-1AA3850D2DA6}"/>
                  </a:ext>
                </a:extLst>
              </p:cNvPr>
              <p:cNvSpPr>
                <a:spLocks noChangeArrowheads="1"/>
              </p:cNvSpPr>
              <p:nvPr/>
            </p:nvSpPr>
            <p:spPr bwMode="auto">
              <a:xfrm rot="10800000" flipV="1">
                <a:off x="4086" y="3633"/>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96" name="Rectangle 205">
                <a:extLst>
                  <a:ext uri="{FF2B5EF4-FFF2-40B4-BE49-F238E27FC236}">
                    <a16:creationId xmlns:a16="http://schemas.microsoft.com/office/drawing/2014/main" id="{743BECE7-99E1-D739-858A-9AB06B05AA3B}"/>
                  </a:ext>
                </a:extLst>
              </p:cNvPr>
              <p:cNvSpPr>
                <a:spLocks noChangeArrowheads="1"/>
              </p:cNvSpPr>
              <p:nvPr/>
            </p:nvSpPr>
            <p:spPr bwMode="auto">
              <a:xfrm rot="10800000" flipV="1">
                <a:off x="4058" y="2943"/>
                <a:ext cx="26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7197" name="Group 206">
                <a:extLst>
                  <a:ext uri="{FF2B5EF4-FFF2-40B4-BE49-F238E27FC236}">
                    <a16:creationId xmlns:a16="http://schemas.microsoft.com/office/drawing/2014/main" id="{68228874-8060-0194-64D2-57D7D1FFA4EE}"/>
                  </a:ext>
                </a:extLst>
              </p:cNvPr>
              <p:cNvGrpSpPr>
                <a:grpSpLocks/>
              </p:cNvGrpSpPr>
              <p:nvPr/>
            </p:nvGrpSpPr>
            <p:grpSpPr bwMode="auto">
              <a:xfrm rot="10800000" flipV="1">
                <a:off x="4054" y="3034"/>
                <a:ext cx="227" cy="185"/>
                <a:chOff x="2181" y="2417"/>
                <a:chExt cx="450" cy="208"/>
              </a:xfrm>
            </p:grpSpPr>
            <p:sp>
              <p:nvSpPr>
                <p:cNvPr id="47215" name="Line 207">
                  <a:extLst>
                    <a:ext uri="{FF2B5EF4-FFF2-40B4-BE49-F238E27FC236}">
                      <a16:creationId xmlns:a16="http://schemas.microsoft.com/office/drawing/2014/main" id="{1415F05C-6A27-5438-5E00-CCB00FF285B2}"/>
                    </a:ext>
                  </a:extLst>
                </p:cNvPr>
                <p:cNvSpPr>
                  <a:spLocks noChangeShapeType="1"/>
                </p:cNvSpPr>
                <p:nvPr/>
              </p:nvSpPr>
              <p:spPr bwMode="auto">
                <a:xfrm>
                  <a:off x="2361" y="2417"/>
                  <a:ext cx="178"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16" name="Rectangle 208">
                  <a:extLst>
                    <a:ext uri="{FF2B5EF4-FFF2-40B4-BE49-F238E27FC236}">
                      <a16:creationId xmlns:a16="http://schemas.microsoft.com/office/drawing/2014/main" id="{A206FBBF-6B8B-7AEF-1459-EC757BFF3147}"/>
                    </a:ext>
                  </a:extLst>
                </p:cNvPr>
                <p:cNvSpPr>
                  <a:spLocks noChangeArrowheads="1"/>
                </p:cNvSpPr>
                <p:nvPr/>
              </p:nvSpPr>
              <p:spPr bwMode="auto">
                <a:xfrm>
                  <a:off x="2361" y="2428"/>
                  <a:ext cx="27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W</a:t>
                  </a:r>
                </a:p>
              </p:txBody>
            </p:sp>
            <p:sp>
              <p:nvSpPr>
                <p:cNvPr id="47217" name="Rectangle 209">
                  <a:extLst>
                    <a:ext uri="{FF2B5EF4-FFF2-40B4-BE49-F238E27FC236}">
                      <a16:creationId xmlns:a16="http://schemas.microsoft.com/office/drawing/2014/main" id="{9863D0FA-1337-3EA5-6E14-F8BE43AF83BB}"/>
                    </a:ext>
                  </a:extLst>
                </p:cNvPr>
                <p:cNvSpPr>
                  <a:spLocks noChangeArrowheads="1"/>
                </p:cNvSpPr>
                <p:nvPr/>
              </p:nvSpPr>
              <p:spPr bwMode="auto">
                <a:xfrm>
                  <a:off x="2181" y="2431"/>
                  <a:ext cx="27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b="0">
                      <a:solidFill>
                        <a:srgbClr val="000066"/>
                      </a:solidFill>
                      <a:latin typeface="Times New Roman" panose="02020603050405020304" pitchFamily="18" charset="0"/>
                      <a:ea typeface="楷体_GB2312" pitchFamily="49" charset="-122"/>
                    </a:rPr>
                    <a:t>R/</a:t>
                  </a:r>
                </a:p>
              </p:txBody>
            </p:sp>
          </p:grpSp>
          <p:sp>
            <p:nvSpPr>
              <p:cNvPr id="47198" name="Rectangle 210">
                <a:extLst>
                  <a:ext uri="{FF2B5EF4-FFF2-40B4-BE49-F238E27FC236}">
                    <a16:creationId xmlns:a16="http://schemas.microsoft.com/office/drawing/2014/main" id="{36F9D9C3-B62B-C417-A4A0-DE7419A03739}"/>
                  </a:ext>
                </a:extLst>
              </p:cNvPr>
              <p:cNvSpPr>
                <a:spLocks noChangeArrowheads="1"/>
              </p:cNvSpPr>
              <p:nvPr/>
            </p:nvSpPr>
            <p:spPr bwMode="auto">
              <a:xfrm rot="10800000" flipV="1">
                <a:off x="4049" y="3393"/>
                <a:ext cx="3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500" b="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199" name="Rectangle 211">
                <a:extLst>
                  <a:ext uri="{FF2B5EF4-FFF2-40B4-BE49-F238E27FC236}">
                    <a16:creationId xmlns:a16="http://schemas.microsoft.com/office/drawing/2014/main" id="{EBCA964A-E139-0A4D-4140-7995FFA7AEFE}"/>
                  </a:ext>
                </a:extLst>
              </p:cNvPr>
              <p:cNvSpPr>
                <a:spLocks noChangeArrowheads="1"/>
              </p:cNvSpPr>
              <p:nvPr/>
            </p:nvSpPr>
            <p:spPr bwMode="auto">
              <a:xfrm rot="10800000" flipV="1">
                <a:off x="3699" y="2946"/>
                <a:ext cx="252"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00" name="Rectangle 212">
                <a:extLst>
                  <a:ext uri="{FF2B5EF4-FFF2-40B4-BE49-F238E27FC236}">
                    <a16:creationId xmlns:a16="http://schemas.microsoft.com/office/drawing/2014/main" id="{BA61B690-C197-C6B2-85AF-8F1AEFF2548C}"/>
                  </a:ext>
                </a:extLst>
              </p:cNvPr>
              <p:cNvSpPr>
                <a:spLocks noChangeArrowheads="1"/>
              </p:cNvSpPr>
              <p:nvPr/>
            </p:nvSpPr>
            <p:spPr bwMode="auto">
              <a:xfrm rot="10800000" flipV="1">
                <a:off x="3878" y="2954"/>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01" name="Rectangle 213">
                <a:extLst>
                  <a:ext uri="{FF2B5EF4-FFF2-40B4-BE49-F238E27FC236}">
                    <a16:creationId xmlns:a16="http://schemas.microsoft.com/office/drawing/2014/main" id="{B7F7CC7A-F4F5-D83B-2622-04148AF1EDD5}"/>
                  </a:ext>
                </a:extLst>
              </p:cNvPr>
              <p:cNvSpPr>
                <a:spLocks noChangeArrowheads="1"/>
              </p:cNvSpPr>
              <p:nvPr/>
            </p:nvSpPr>
            <p:spPr bwMode="auto">
              <a:xfrm rot="10800000" flipV="1">
                <a:off x="3981" y="3047"/>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02" name="Rectangle 214">
                <a:extLst>
                  <a:ext uri="{FF2B5EF4-FFF2-40B4-BE49-F238E27FC236}">
                    <a16:creationId xmlns:a16="http://schemas.microsoft.com/office/drawing/2014/main" id="{AC2F7C32-EB33-6AEC-2496-0CC6D23CEF0D}"/>
                  </a:ext>
                </a:extLst>
              </p:cNvPr>
              <p:cNvSpPr>
                <a:spLocks noChangeArrowheads="1"/>
              </p:cNvSpPr>
              <p:nvPr/>
            </p:nvSpPr>
            <p:spPr bwMode="auto">
              <a:xfrm rot="10800000" flipV="1">
                <a:off x="3810" y="2976"/>
                <a:ext cx="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03" name="Rectangle 215">
                <a:extLst>
                  <a:ext uri="{FF2B5EF4-FFF2-40B4-BE49-F238E27FC236}">
                    <a16:creationId xmlns:a16="http://schemas.microsoft.com/office/drawing/2014/main" id="{0E7604EB-4757-2D4F-BCE5-CD7F733B5D76}"/>
                  </a:ext>
                </a:extLst>
              </p:cNvPr>
              <p:cNvSpPr>
                <a:spLocks noChangeArrowheads="1"/>
              </p:cNvSpPr>
              <p:nvPr/>
            </p:nvSpPr>
            <p:spPr bwMode="auto">
              <a:xfrm rot="10800000" flipV="1">
                <a:off x="3674" y="2976"/>
                <a:ext cx="1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D</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04" name="Rectangle 216">
                <a:extLst>
                  <a:ext uri="{FF2B5EF4-FFF2-40B4-BE49-F238E27FC236}">
                    <a16:creationId xmlns:a16="http://schemas.microsoft.com/office/drawing/2014/main" id="{51CF3F94-C637-FCBE-EC65-340080123551}"/>
                  </a:ext>
                </a:extLst>
              </p:cNvPr>
              <p:cNvSpPr>
                <a:spLocks noChangeArrowheads="1"/>
              </p:cNvSpPr>
              <p:nvPr/>
            </p:nvSpPr>
            <p:spPr bwMode="auto">
              <a:xfrm rot="10800000" flipV="1">
                <a:off x="3787" y="3045"/>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1400">
                    <a:solidFill>
                      <a:srgbClr val="000066"/>
                    </a:solidFill>
                    <a:latin typeface="Times New Roman" panose="02020603050405020304" pitchFamily="18" charset="0"/>
                    <a:ea typeface="楷体_GB2312" pitchFamily="49" charset="-122"/>
                  </a:rPr>
                  <a:t>0</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05" name="Rectangle 218">
                <a:extLst>
                  <a:ext uri="{FF2B5EF4-FFF2-40B4-BE49-F238E27FC236}">
                    <a16:creationId xmlns:a16="http://schemas.microsoft.com/office/drawing/2014/main" id="{46CDDC06-ED49-EF7F-7DBE-FFC819A986C8}"/>
                  </a:ext>
                </a:extLst>
              </p:cNvPr>
              <p:cNvSpPr>
                <a:spLocks noChangeArrowheads="1"/>
              </p:cNvSpPr>
              <p:nvPr/>
            </p:nvSpPr>
            <p:spPr bwMode="auto">
              <a:xfrm rot="10800000" flipV="1">
                <a:off x="3742" y="3295"/>
                <a:ext cx="427"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endParaRPr lang="zh-CN" altLang="zh-CN" sz="2400">
                  <a:solidFill>
                    <a:srgbClr val="000066"/>
                  </a:solidFill>
                  <a:latin typeface="Times New Roman" panose="02020603050405020304" pitchFamily="18" charset="0"/>
                  <a:ea typeface="楷体_GB2312" pitchFamily="49" charset="-122"/>
                </a:endParaRPr>
              </a:p>
            </p:txBody>
          </p:sp>
          <p:sp>
            <p:nvSpPr>
              <p:cNvPr id="47206" name="Rectangle 219">
                <a:extLst>
                  <a:ext uri="{FF2B5EF4-FFF2-40B4-BE49-F238E27FC236}">
                    <a16:creationId xmlns:a16="http://schemas.microsoft.com/office/drawing/2014/main" id="{92141894-3573-5331-9703-2CF5F9A1F485}"/>
                  </a:ext>
                </a:extLst>
              </p:cNvPr>
              <p:cNvSpPr>
                <a:spLocks noChangeArrowheads="1"/>
              </p:cNvSpPr>
              <p:nvPr/>
            </p:nvSpPr>
            <p:spPr bwMode="auto">
              <a:xfrm rot="10800000" flipV="1">
                <a:off x="3788" y="302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 </a:t>
                </a:r>
              </a:p>
            </p:txBody>
          </p:sp>
          <p:sp>
            <p:nvSpPr>
              <p:cNvPr id="47207" name="Rectangle 220">
                <a:extLst>
                  <a:ext uri="{FF2B5EF4-FFF2-40B4-BE49-F238E27FC236}">
                    <a16:creationId xmlns:a16="http://schemas.microsoft.com/office/drawing/2014/main" id="{528399C4-AF8E-EF47-DD4E-C21889ADA014}"/>
                  </a:ext>
                </a:extLst>
              </p:cNvPr>
              <p:cNvSpPr>
                <a:spLocks noChangeArrowheads="1"/>
              </p:cNvSpPr>
              <p:nvPr/>
            </p:nvSpPr>
            <p:spPr bwMode="auto">
              <a:xfrm rot="10800000" flipV="1">
                <a:off x="4355" y="3669"/>
                <a:ext cx="149"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08" name="Rectangle 221">
                <a:extLst>
                  <a:ext uri="{FF2B5EF4-FFF2-40B4-BE49-F238E27FC236}">
                    <a16:creationId xmlns:a16="http://schemas.microsoft.com/office/drawing/2014/main" id="{46F655C3-9047-E30D-7F78-0E00BB0ACF11}"/>
                  </a:ext>
                </a:extLst>
              </p:cNvPr>
              <p:cNvSpPr>
                <a:spLocks noChangeArrowheads="1"/>
              </p:cNvSpPr>
              <p:nvPr/>
            </p:nvSpPr>
            <p:spPr bwMode="auto">
              <a:xfrm rot="10800000" flipV="1">
                <a:off x="4391" y="368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8</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09" name="Rectangle 222">
                <a:extLst>
                  <a:ext uri="{FF2B5EF4-FFF2-40B4-BE49-F238E27FC236}">
                    <a16:creationId xmlns:a16="http://schemas.microsoft.com/office/drawing/2014/main" id="{C3625445-3B1F-60F3-28B3-AF4014506100}"/>
                  </a:ext>
                </a:extLst>
              </p:cNvPr>
              <p:cNvSpPr>
                <a:spLocks noChangeArrowheads="1"/>
              </p:cNvSpPr>
              <p:nvPr/>
            </p:nvSpPr>
            <p:spPr bwMode="auto">
              <a:xfrm rot="10800000" flipV="1">
                <a:off x="4351" y="2776"/>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10" name="Rectangle 223">
                <a:extLst>
                  <a:ext uri="{FF2B5EF4-FFF2-40B4-BE49-F238E27FC236}">
                    <a16:creationId xmlns:a16="http://schemas.microsoft.com/office/drawing/2014/main" id="{5289A712-33F3-AE6D-042A-17B3DA7C71BF}"/>
                  </a:ext>
                </a:extLst>
              </p:cNvPr>
              <p:cNvSpPr>
                <a:spLocks noChangeArrowheads="1"/>
              </p:cNvSpPr>
              <p:nvPr/>
            </p:nvSpPr>
            <p:spPr bwMode="auto">
              <a:xfrm rot="10800000" flipV="1">
                <a:off x="3523" y="2840"/>
                <a:ext cx="1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11" name="Rectangle 224">
                <a:extLst>
                  <a:ext uri="{FF2B5EF4-FFF2-40B4-BE49-F238E27FC236}">
                    <a16:creationId xmlns:a16="http://schemas.microsoft.com/office/drawing/2014/main" id="{5111EB35-88FE-3272-D1BA-7D210EBD0EE6}"/>
                  </a:ext>
                </a:extLst>
              </p:cNvPr>
              <p:cNvSpPr>
                <a:spLocks noChangeArrowheads="1"/>
              </p:cNvSpPr>
              <p:nvPr/>
            </p:nvSpPr>
            <p:spPr bwMode="auto">
              <a:xfrm rot="10800000" flipV="1">
                <a:off x="3529" y="285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4</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12" name="Rectangle 225">
                <a:extLst>
                  <a:ext uri="{FF2B5EF4-FFF2-40B4-BE49-F238E27FC236}">
                    <a16:creationId xmlns:a16="http://schemas.microsoft.com/office/drawing/2014/main" id="{CB67DC71-B43F-A4AC-571D-E6FB461062FA}"/>
                  </a:ext>
                </a:extLst>
              </p:cNvPr>
              <p:cNvSpPr>
                <a:spLocks noChangeArrowheads="1"/>
              </p:cNvSpPr>
              <p:nvPr/>
            </p:nvSpPr>
            <p:spPr bwMode="auto">
              <a:xfrm rot="10800000" flipV="1">
                <a:off x="3528" y="360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000">
                    <a:solidFill>
                      <a:srgbClr val="000066"/>
                    </a:solidFill>
                    <a:latin typeface="Times New Roman" panose="02020603050405020304" pitchFamily="18" charset="0"/>
                    <a:ea typeface="楷体_GB2312" pitchFamily="49" charset="-122"/>
                  </a:rPr>
                  <a:t> </a:t>
                </a:r>
                <a:endParaRPr kumimoji="1" lang="en-US" altLang="zh-CN" sz="2400">
                  <a:solidFill>
                    <a:srgbClr val="000066"/>
                  </a:solidFill>
                  <a:latin typeface="Times New Roman" panose="02020603050405020304" pitchFamily="18" charset="0"/>
                  <a:ea typeface="楷体_GB2312" pitchFamily="49" charset="-122"/>
                </a:endParaRPr>
              </a:p>
            </p:txBody>
          </p:sp>
          <p:sp>
            <p:nvSpPr>
              <p:cNvPr id="47213" name="Rectangle 226">
                <a:extLst>
                  <a:ext uri="{FF2B5EF4-FFF2-40B4-BE49-F238E27FC236}">
                    <a16:creationId xmlns:a16="http://schemas.microsoft.com/office/drawing/2014/main" id="{6EB961F2-01BB-D21A-2B8F-7F251CA10693}"/>
                  </a:ext>
                </a:extLst>
              </p:cNvPr>
              <p:cNvSpPr>
                <a:spLocks noChangeArrowheads="1"/>
              </p:cNvSpPr>
              <p:nvPr/>
            </p:nvSpPr>
            <p:spPr bwMode="auto">
              <a:xfrm rot="10800000" flipV="1">
                <a:off x="3504" y="3044"/>
                <a:ext cx="175" cy="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214" name="Rectangle 227">
                <a:extLst>
                  <a:ext uri="{FF2B5EF4-FFF2-40B4-BE49-F238E27FC236}">
                    <a16:creationId xmlns:a16="http://schemas.microsoft.com/office/drawing/2014/main" id="{59879E62-F9DC-C44A-D92B-D9BA811C329D}"/>
                  </a:ext>
                </a:extLst>
              </p:cNvPr>
              <p:cNvSpPr>
                <a:spLocks noChangeArrowheads="1"/>
              </p:cNvSpPr>
              <p:nvPr/>
            </p:nvSpPr>
            <p:spPr bwMode="auto">
              <a:xfrm rot="10800000" flipV="1">
                <a:off x="3112" y="2673"/>
                <a:ext cx="581" cy="25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000">
                    <a:solidFill>
                      <a:srgbClr val="000066"/>
                    </a:solidFill>
                    <a:latin typeface="Times New Roman" panose="02020603050405020304" pitchFamily="18" charset="0"/>
                    <a:ea typeface="楷体_GB2312" pitchFamily="49" charset="-122"/>
                  </a:rPr>
                  <a:t>D</a:t>
                </a:r>
                <a:r>
                  <a:rPr lang="en-US" altLang="zh-CN" sz="2000" baseline="-25000">
                    <a:solidFill>
                      <a:srgbClr val="000066"/>
                    </a:solidFill>
                    <a:latin typeface="Times New Roman" panose="02020603050405020304" pitchFamily="18" charset="0"/>
                    <a:ea typeface="楷体_GB2312" pitchFamily="49" charset="-122"/>
                  </a:rPr>
                  <a:t>4</a:t>
                </a:r>
                <a:r>
                  <a:rPr lang="en-US" altLang="zh-CN" sz="2000">
                    <a:solidFill>
                      <a:srgbClr val="000066"/>
                    </a:solidFill>
                    <a:latin typeface="Times New Roman" panose="02020603050405020304" pitchFamily="18" charset="0"/>
                    <a:ea typeface="楷体_GB2312" pitchFamily="49" charset="-122"/>
                  </a:rPr>
                  <a:t>~ D</a:t>
                </a:r>
                <a:r>
                  <a:rPr lang="en-US" altLang="zh-CN" sz="2000" baseline="-25000">
                    <a:solidFill>
                      <a:srgbClr val="000066"/>
                    </a:solidFill>
                    <a:latin typeface="Times New Roman" panose="02020603050405020304" pitchFamily="18" charset="0"/>
                    <a:ea typeface="楷体_GB2312" pitchFamily="49" charset="-122"/>
                  </a:rPr>
                  <a:t>7</a:t>
                </a:r>
              </a:p>
            </p:txBody>
          </p:sp>
        </p:grpSp>
      </p:grpSp>
      <p:sp>
        <p:nvSpPr>
          <p:cNvPr id="47117" name="Rectangle 228">
            <a:extLst>
              <a:ext uri="{FF2B5EF4-FFF2-40B4-BE49-F238E27FC236}">
                <a16:creationId xmlns:a16="http://schemas.microsoft.com/office/drawing/2014/main" id="{DF2E2A38-7931-5F22-B242-CB7D88BA6801}"/>
              </a:ext>
            </a:extLst>
          </p:cNvPr>
          <p:cNvSpPr>
            <a:spLocks noChangeArrowheads="1"/>
          </p:cNvSpPr>
          <p:nvPr/>
        </p:nvSpPr>
        <p:spPr bwMode="auto">
          <a:xfrm>
            <a:off x="0" y="3824288"/>
            <a:ext cx="116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7</a:t>
            </a:r>
            <a:r>
              <a:rPr lang="en-US" altLang="zh-CN">
                <a:solidFill>
                  <a:srgbClr val="000066"/>
                </a:solidFill>
                <a:latin typeface="Times New Roman" panose="02020603050405020304" pitchFamily="18" charset="0"/>
                <a:ea typeface="楷体_GB2312" pitchFamily="49" charset="-122"/>
              </a:rPr>
              <a:t>~ A</a:t>
            </a:r>
            <a:r>
              <a:rPr lang="en-US" altLang="zh-CN" baseline="-25000">
                <a:solidFill>
                  <a:srgbClr val="000066"/>
                </a:solidFill>
                <a:latin typeface="Times New Roman" panose="02020603050405020304" pitchFamily="18" charset="0"/>
                <a:ea typeface="楷体_GB2312" pitchFamily="49" charset="-122"/>
              </a:rPr>
              <a:t>0</a:t>
            </a:r>
          </a:p>
        </p:txBody>
      </p:sp>
      <p:grpSp>
        <p:nvGrpSpPr>
          <p:cNvPr id="421948" name="Group 60">
            <a:extLst>
              <a:ext uri="{FF2B5EF4-FFF2-40B4-BE49-F238E27FC236}">
                <a16:creationId xmlns:a16="http://schemas.microsoft.com/office/drawing/2014/main" id="{8B78F791-E252-7F56-495C-3C4B6FFF1D22}"/>
              </a:ext>
            </a:extLst>
          </p:cNvPr>
          <p:cNvGrpSpPr>
            <a:grpSpLocks/>
          </p:cNvGrpSpPr>
          <p:nvPr/>
        </p:nvGrpSpPr>
        <p:grpSpPr bwMode="auto">
          <a:xfrm>
            <a:off x="3275013" y="4149725"/>
            <a:ext cx="1054100" cy="596900"/>
            <a:chOff x="2748" y="2710"/>
            <a:chExt cx="664" cy="376"/>
          </a:xfrm>
        </p:grpSpPr>
        <p:sp>
          <p:nvSpPr>
            <p:cNvPr id="47128" name="Line 61">
              <a:extLst>
                <a:ext uri="{FF2B5EF4-FFF2-40B4-BE49-F238E27FC236}">
                  <a16:creationId xmlns:a16="http://schemas.microsoft.com/office/drawing/2014/main" id="{D1DDA9BF-555D-BCBC-415E-3F134C09BF2A}"/>
                </a:ext>
              </a:extLst>
            </p:cNvPr>
            <p:cNvSpPr>
              <a:spLocks noChangeShapeType="1"/>
            </p:cNvSpPr>
            <p:nvPr/>
          </p:nvSpPr>
          <p:spPr bwMode="auto">
            <a:xfrm>
              <a:off x="2748" y="3086"/>
              <a:ext cx="454"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7129" name="Rectangle 62">
              <a:extLst>
                <a:ext uri="{FF2B5EF4-FFF2-40B4-BE49-F238E27FC236}">
                  <a16:creationId xmlns:a16="http://schemas.microsoft.com/office/drawing/2014/main" id="{A1870D74-6EA8-6FD2-D550-63BD96227DCE}"/>
                </a:ext>
              </a:extLst>
            </p:cNvPr>
            <p:cNvSpPr>
              <a:spLocks noChangeArrowheads="1"/>
            </p:cNvSpPr>
            <p:nvPr/>
          </p:nvSpPr>
          <p:spPr bwMode="auto">
            <a:xfrm>
              <a:off x="2831" y="2710"/>
              <a:ext cx="581" cy="256"/>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000">
                  <a:solidFill>
                    <a:srgbClr val="000066"/>
                  </a:solidFill>
                  <a:latin typeface="Times New Roman" panose="02020603050405020304" pitchFamily="18" charset="0"/>
                  <a:ea typeface="楷体_GB2312" pitchFamily="49" charset="-122"/>
                </a:rPr>
                <a:t>D</a:t>
              </a:r>
              <a:r>
                <a:rPr lang="en-US" altLang="zh-CN" sz="2000" baseline="-25000">
                  <a:solidFill>
                    <a:srgbClr val="000066"/>
                  </a:solidFill>
                  <a:latin typeface="Times New Roman" panose="02020603050405020304" pitchFamily="18" charset="0"/>
                  <a:ea typeface="楷体_GB2312" pitchFamily="49" charset="-122"/>
                </a:rPr>
                <a:t>4</a:t>
              </a:r>
              <a:r>
                <a:rPr lang="en-US" altLang="zh-CN" sz="2000">
                  <a:solidFill>
                    <a:srgbClr val="000066"/>
                  </a:solidFill>
                  <a:latin typeface="Times New Roman" panose="02020603050405020304" pitchFamily="18" charset="0"/>
                  <a:ea typeface="楷体_GB2312" pitchFamily="49" charset="-122"/>
                </a:rPr>
                <a:t>~ D</a:t>
              </a:r>
              <a:r>
                <a:rPr lang="en-US" altLang="zh-CN" sz="2000" baseline="-25000">
                  <a:solidFill>
                    <a:srgbClr val="000066"/>
                  </a:solidFill>
                  <a:latin typeface="Times New Roman" panose="02020603050405020304" pitchFamily="18" charset="0"/>
                  <a:ea typeface="楷体_GB2312" pitchFamily="49" charset="-122"/>
                </a:rPr>
                <a:t>7</a:t>
              </a:r>
            </a:p>
          </p:txBody>
        </p:sp>
      </p:grpSp>
      <p:grpSp>
        <p:nvGrpSpPr>
          <p:cNvPr id="422180" name="Group 292">
            <a:extLst>
              <a:ext uri="{FF2B5EF4-FFF2-40B4-BE49-F238E27FC236}">
                <a16:creationId xmlns:a16="http://schemas.microsoft.com/office/drawing/2014/main" id="{71EA8496-7A84-A7BF-C9C9-367C5E1A24A4}"/>
              </a:ext>
            </a:extLst>
          </p:cNvPr>
          <p:cNvGrpSpPr>
            <a:grpSpLocks/>
          </p:cNvGrpSpPr>
          <p:nvPr/>
        </p:nvGrpSpPr>
        <p:grpSpPr bwMode="auto">
          <a:xfrm>
            <a:off x="0" y="1773238"/>
            <a:ext cx="9144000" cy="915987"/>
            <a:chOff x="0" y="1117"/>
            <a:chExt cx="5760" cy="577"/>
          </a:xfrm>
        </p:grpSpPr>
        <p:sp>
          <p:nvSpPr>
            <p:cNvPr id="47120" name="Line 278">
              <a:extLst>
                <a:ext uri="{FF2B5EF4-FFF2-40B4-BE49-F238E27FC236}">
                  <a16:creationId xmlns:a16="http://schemas.microsoft.com/office/drawing/2014/main" id="{4B437A51-7C02-9A75-5729-A761580E392F}"/>
                </a:ext>
              </a:extLst>
            </p:cNvPr>
            <p:cNvSpPr>
              <a:spLocks noChangeShapeType="1"/>
            </p:cNvSpPr>
            <p:nvPr/>
          </p:nvSpPr>
          <p:spPr bwMode="auto">
            <a:xfrm flipH="1">
              <a:off x="5496" y="1525"/>
              <a:ext cx="237"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279">
              <a:extLst>
                <a:ext uri="{FF2B5EF4-FFF2-40B4-BE49-F238E27FC236}">
                  <a16:creationId xmlns:a16="http://schemas.microsoft.com/office/drawing/2014/main" id="{BEF45846-DA84-C955-1D85-75A17F566C74}"/>
                </a:ext>
              </a:extLst>
            </p:cNvPr>
            <p:cNvSpPr>
              <a:spLocks noChangeShapeType="1"/>
            </p:cNvSpPr>
            <p:nvPr/>
          </p:nvSpPr>
          <p:spPr bwMode="auto">
            <a:xfrm flipH="1">
              <a:off x="4921" y="1531"/>
              <a:ext cx="237"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122" name="Group 291">
              <a:extLst>
                <a:ext uri="{FF2B5EF4-FFF2-40B4-BE49-F238E27FC236}">
                  <a16:creationId xmlns:a16="http://schemas.microsoft.com/office/drawing/2014/main" id="{5D4276E2-8A54-B5E4-6F97-AF5AC6A2B28A}"/>
                </a:ext>
              </a:extLst>
            </p:cNvPr>
            <p:cNvGrpSpPr>
              <a:grpSpLocks/>
            </p:cNvGrpSpPr>
            <p:nvPr/>
          </p:nvGrpSpPr>
          <p:grpSpPr bwMode="auto">
            <a:xfrm>
              <a:off x="0" y="1117"/>
              <a:ext cx="5760" cy="577"/>
              <a:chOff x="0" y="1117"/>
              <a:chExt cx="5760" cy="577"/>
            </a:xfrm>
          </p:grpSpPr>
          <p:sp>
            <p:nvSpPr>
              <p:cNvPr id="47123" name="Rectangle 285">
                <a:extLst>
                  <a:ext uri="{FF2B5EF4-FFF2-40B4-BE49-F238E27FC236}">
                    <a16:creationId xmlns:a16="http://schemas.microsoft.com/office/drawing/2014/main" id="{C622A97D-4656-67C4-70B7-8F38FC399D8C}"/>
                  </a:ext>
                </a:extLst>
              </p:cNvPr>
              <p:cNvSpPr>
                <a:spLocks noChangeArrowheads="1"/>
              </p:cNvSpPr>
              <p:nvPr/>
            </p:nvSpPr>
            <p:spPr bwMode="auto">
              <a:xfrm>
                <a:off x="0" y="1275"/>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8</a:t>
                </a:r>
              </a:p>
            </p:txBody>
          </p:sp>
          <p:sp>
            <p:nvSpPr>
              <p:cNvPr id="47124" name="Rectangle 286">
                <a:extLst>
                  <a:ext uri="{FF2B5EF4-FFF2-40B4-BE49-F238E27FC236}">
                    <a16:creationId xmlns:a16="http://schemas.microsoft.com/office/drawing/2014/main" id="{43D89C4F-9E04-EC8C-6903-68D0B1140BA2}"/>
                  </a:ext>
                </a:extLst>
              </p:cNvPr>
              <p:cNvSpPr>
                <a:spLocks noChangeArrowheads="1"/>
              </p:cNvSpPr>
              <p:nvPr/>
            </p:nvSpPr>
            <p:spPr bwMode="auto">
              <a:xfrm>
                <a:off x="5465" y="1117"/>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a:solidFill>
                      <a:srgbClr val="000066"/>
                    </a:solidFill>
                    <a:latin typeface="Times New Roman" panose="02020603050405020304" pitchFamily="18" charset="0"/>
                    <a:ea typeface="楷体_GB2312" pitchFamily="49" charset="-122"/>
                  </a:rPr>
                  <a:t>A</a:t>
                </a:r>
                <a:r>
                  <a:rPr lang="en-US" altLang="zh-CN" baseline="-25000">
                    <a:solidFill>
                      <a:srgbClr val="000066"/>
                    </a:solidFill>
                    <a:latin typeface="Times New Roman" panose="02020603050405020304" pitchFamily="18" charset="0"/>
                    <a:ea typeface="楷体_GB2312" pitchFamily="49" charset="-122"/>
                  </a:rPr>
                  <a:t>8</a:t>
                </a:r>
              </a:p>
            </p:txBody>
          </p:sp>
          <p:grpSp>
            <p:nvGrpSpPr>
              <p:cNvPr id="47125" name="Group 290">
                <a:extLst>
                  <a:ext uri="{FF2B5EF4-FFF2-40B4-BE49-F238E27FC236}">
                    <a16:creationId xmlns:a16="http://schemas.microsoft.com/office/drawing/2014/main" id="{65385FB1-119D-36BC-83B8-DE3EA4F3E5B1}"/>
                  </a:ext>
                </a:extLst>
              </p:cNvPr>
              <p:cNvGrpSpPr>
                <a:grpSpLocks/>
              </p:cNvGrpSpPr>
              <p:nvPr/>
            </p:nvGrpSpPr>
            <p:grpSpPr bwMode="auto">
              <a:xfrm>
                <a:off x="5171" y="1344"/>
                <a:ext cx="391" cy="350"/>
                <a:chOff x="5125" y="2818"/>
                <a:chExt cx="391" cy="350"/>
              </a:xfrm>
            </p:grpSpPr>
            <p:sp>
              <p:nvSpPr>
                <p:cNvPr id="47126" name="AutoShape 287">
                  <a:extLst>
                    <a:ext uri="{FF2B5EF4-FFF2-40B4-BE49-F238E27FC236}">
                      <a16:creationId xmlns:a16="http://schemas.microsoft.com/office/drawing/2014/main" id="{65133203-8AF5-C889-4126-4E3EE36C70AC}"/>
                    </a:ext>
                  </a:extLst>
                </p:cNvPr>
                <p:cNvSpPr>
                  <a:spLocks noChangeArrowheads="1"/>
                </p:cNvSpPr>
                <p:nvPr/>
              </p:nvSpPr>
              <p:spPr bwMode="auto">
                <a:xfrm rot="5400000" flipH="1" flipV="1">
                  <a:off x="5191" y="2843"/>
                  <a:ext cx="350" cy="300"/>
                </a:xfrm>
                <a:prstGeom prst="triangle">
                  <a:avLst>
                    <a:gd name="adj" fmla="val 50000"/>
                  </a:avLst>
                </a:prstGeom>
                <a:solidFill>
                  <a:srgbClr val="FFFFFF"/>
                </a:solidFill>
                <a:ln w="38100">
                  <a:solidFill>
                    <a:srgbClr val="0000CC"/>
                  </a:solidFill>
                  <a:miter lim="800000"/>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7127" name="Oval 288">
                  <a:extLst>
                    <a:ext uri="{FF2B5EF4-FFF2-40B4-BE49-F238E27FC236}">
                      <a16:creationId xmlns:a16="http://schemas.microsoft.com/office/drawing/2014/main" id="{CF6E2881-E287-A24F-A64C-C239867E45C0}"/>
                    </a:ext>
                  </a:extLst>
                </p:cNvPr>
                <p:cNvSpPr>
                  <a:spLocks noChangeArrowheads="1"/>
                </p:cNvSpPr>
                <p:nvPr/>
              </p:nvSpPr>
              <p:spPr bwMode="auto">
                <a:xfrm rot="5672986" flipH="1">
                  <a:off x="5126" y="2953"/>
                  <a:ext cx="83" cy="85"/>
                </a:xfrm>
                <a:prstGeom prst="ellipse">
                  <a:avLst/>
                </a:prstGeom>
                <a:solidFill>
                  <a:srgbClr val="FFFFFF"/>
                </a:solidFill>
                <a:ln w="38100">
                  <a:solidFill>
                    <a:srgbClr val="0000CC"/>
                  </a:solidFill>
                  <a:round/>
                  <a:headEnd/>
                  <a:tailEnd/>
                </a:ln>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1951"/>
                                        </p:tgtEl>
                                        <p:attrNameLst>
                                          <p:attrName>style.visibility</p:attrName>
                                        </p:attrNameLst>
                                      </p:cBhvr>
                                      <p:to>
                                        <p:strVal val="visible"/>
                                      </p:to>
                                    </p:set>
                                    <p:animEffect transition="in" filter="strips(downRight)">
                                      <p:cBhvr>
                                        <p:cTn id="7" dur="500"/>
                                        <p:tgtEl>
                                          <p:spTgt spid="4219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2"/>
                                        </p:tgtEl>
                                        <p:attrNameLst>
                                          <p:attrName>style.visibility</p:attrName>
                                        </p:attrNameLst>
                                      </p:cBhvr>
                                      <p:to>
                                        <p:strVal val="visible"/>
                                      </p:to>
                                    </p:set>
                                    <p:animEffect transition="in" filter="wipe(left)">
                                      <p:cBhvr>
                                        <p:cTn id="12" dur="500"/>
                                        <p:tgtEl>
                                          <p:spTgt spid="421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21896"/>
                                        </p:tgtEl>
                                        <p:attrNameLst>
                                          <p:attrName>style.visibility</p:attrName>
                                        </p:attrNameLst>
                                      </p:cBhvr>
                                      <p:to>
                                        <p:strVal val="visible"/>
                                      </p:to>
                                    </p:set>
                                    <p:animEffect transition="in" filter="wipe(left)">
                                      <p:cBhvr>
                                        <p:cTn id="17" dur="500"/>
                                        <p:tgtEl>
                                          <p:spTgt spid="4218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21953"/>
                                        </p:tgtEl>
                                        <p:attrNameLst>
                                          <p:attrName>style.visibility</p:attrName>
                                        </p:attrNameLst>
                                      </p:cBhvr>
                                      <p:to>
                                        <p:strVal val="visible"/>
                                      </p:to>
                                    </p:set>
                                    <p:animEffect transition="in" filter="strips(downRight)">
                                      <p:cBhvr>
                                        <p:cTn id="22" dur="500"/>
                                        <p:tgtEl>
                                          <p:spTgt spid="4219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21948"/>
                                        </p:tgtEl>
                                        <p:attrNameLst>
                                          <p:attrName>style.visibility</p:attrName>
                                        </p:attrNameLst>
                                      </p:cBhvr>
                                      <p:to>
                                        <p:strVal val="visible"/>
                                      </p:to>
                                    </p:set>
                                    <p:animEffect transition="in" filter="wipe(left)">
                                      <p:cBhvr>
                                        <p:cTn id="27" dur="500"/>
                                        <p:tgtEl>
                                          <p:spTgt spid="4219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21944"/>
                                        </p:tgtEl>
                                        <p:attrNameLst>
                                          <p:attrName>style.visibility</p:attrName>
                                        </p:attrNameLst>
                                      </p:cBhvr>
                                      <p:to>
                                        <p:strVal val="visible"/>
                                      </p:to>
                                    </p:set>
                                    <p:animEffect transition="in" filter="strips(downRight)">
                                      <p:cBhvr>
                                        <p:cTn id="32" dur="500"/>
                                        <p:tgtEl>
                                          <p:spTgt spid="4219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421952"/>
                                        </p:tgtEl>
                                        <p:attrNameLst>
                                          <p:attrName>style.visibility</p:attrName>
                                        </p:attrNameLst>
                                      </p:cBhvr>
                                      <p:to>
                                        <p:strVal val="visible"/>
                                      </p:to>
                                    </p:set>
                                    <p:animEffect transition="in" filter="strips(downRight)">
                                      <p:cBhvr>
                                        <p:cTn id="37" dur="500"/>
                                        <p:tgtEl>
                                          <p:spTgt spid="4219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422119"/>
                                        </p:tgtEl>
                                        <p:attrNameLst>
                                          <p:attrName>style.visibility</p:attrName>
                                        </p:attrNameLst>
                                      </p:cBhvr>
                                      <p:to>
                                        <p:strVal val="visible"/>
                                      </p:to>
                                    </p:set>
                                    <p:animEffect transition="in" filter="strips(downRight)">
                                      <p:cBhvr>
                                        <p:cTn id="42" dur="500"/>
                                        <p:tgtEl>
                                          <p:spTgt spid="4221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nodeType="clickEffect">
                                  <p:stCondLst>
                                    <p:cond delay="0"/>
                                  </p:stCondLst>
                                  <p:childTnLst>
                                    <p:set>
                                      <p:cBhvr>
                                        <p:cTn id="46" dur="1" fill="hold">
                                          <p:stCondLst>
                                            <p:cond delay="0"/>
                                          </p:stCondLst>
                                        </p:cTn>
                                        <p:tgtEl>
                                          <p:spTgt spid="422180"/>
                                        </p:tgtEl>
                                        <p:attrNameLst>
                                          <p:attrName>style.visibility</p:attrName>
                                        </p:attrNameLst>
                                      </p:cBhvr>
                                      <p:to>
                                        <p:strVal val="visible"/>
                                      </p:to>
                                    </p:set>
                                    <p:animEffect transition="in" filter="strips(downLeft)">
                                      <p:cBhvr>
                                        <p:cTn id="47" dur="500"/>
                                        <p:tgtEl>
                                          <p:spTgt spid="422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51" grpId="0" autoUpdateAnimBg="0"/>
      <p:bldP spid="42195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a:extLst>
              <a:ext uri="{FF2B5EF4-FFF2-40B4-BE49-F238E27FC236}">
                <a16:creationId xmlns:a16="http://schemas.microsoft.com/office/drawing/2014/main" id="{B122E5BD-2A50-0D35-F186-6D276632344B}"/>
              </a:ext>
            </a:extLst>
          </p:cNvPr>
          <p:cNvSpPr txBox="1">
            <a:spLocks noChangeArrowheads="1"/>
          </p:cNvSpPr>
          <p:nvPr/>
        </p:nvSpPr>
        <p:spPr bwMode="auto">
          <a:xfrm>
            <a:off x="900113" y="476250"/>
            <a:ext cx="68056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7.1    </a:t>
            </a:r>
            <a:r>
              <a:rPr lang="zh-CN" altLang="en-US" sz="3600">
                <a:solidFill>
                  <a:schemeClr val="accent2"/>
                </a:solidFill>
                <a:latin typeface="Times New Roman" panose="02020603050405020304" pitchFamily="18" charset="0"/>
                <a:ea typeface="楷体_GB2312" pitchFamily="49" charset="-122"/>
              </a:rPr>
              <a:t>只读存储器</a:t>
            </a:r>
          </a:p>
        </p:txBody>
      </p:sp>
      <p:sp>
        <p:nvSpPr>
          <p:cNvPr id="7171" name="Rectangle 5">
            <a:extLst>
              <a:ext uri="{FF2B5EF4-FFF2-40B4-BE49-F238E27FC236}">
                <a16:creationId xmlns:a16="http://schemas.microsoft.com/office/drawing/2014/main" id="{A5D2FE3C-0690-BDB6-D2B5-3699C8475B1F}"/>
              </a:ext>
            </a:extLst>
          </p:cNvPr>
          <p:cNvSpPr>
            <a:spLocks noChangeArrowheads="1"/>
          </p:cNvSpPr>
          <p:nvPr/>
        </p:nvSpPr>
        <p:spPr bwMode="auto">
          <a:xfrm>
            <a:off x="971550" y="1412875"/>
            <a:ext cx="4895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2" action="ppaction://hlinksldjump"/>
              </a:rPr>
              <a:t>7.1.1  ROM</a:t>
            </a:r>
            <a:r>
              <a:rPr lang="zh-CN" altLang="en-US" sz="3200">
                <a:solidFill>
                  <a:srgbClr val="000066"/>
                </a:solidFill>
                <a:latin typeface="Times New Roman" panose="02020603050405020304" pitchFamily="18" charset="0"/>
                <a:hlinkClick r:id="rId2" action="ppaction://hlinksldjump"/>
              </a:rPr>
              <a:t>的基本结构</a:t>
            </a:r>
            <a:endParaRPr lang="zh-CN" altLang="en-US" sz="3200">
              <a:solidFill>
                <a:srgbClr val="000066"/>
              </a:solidFill>
              <a:latin typeface="Times New Roman" panose="02020603050405020304" pitchFamily="18" charset="0"/>
            </a:endParaRPr>
          </a:p>
        </p:txBody>
      </p:sp>
      <p:sp>
        <p:nvSpPr>
          <p:cNvPr id="7172" name="Rectangle 6">
            <a:extLst>
              <a:ext uri="{FF2B5EF4-FFF2-40B4-BE49-F238E27FC236}">
                <a16:creationId xmlns:a16="http://schemas.microsoft.com/office/drawing/2014/main" id="{93BF693C-CCEF-10E2-4443-DCF51E5364FD}"/>
              </a:ext>
            </a:extLst>
          </p:cNvPr>
          <p:cNvSpPr>
            <a:spLocks noChangeArrowheads="1"/>
          </p:cNvSpPr>
          <p:nvPr/>
        </p:nvSpPr>
        <p:spPr bwMode="auto">
          <a:xfrm>
            <a:off x="971550" y="2201863"/>
            <a:ext cx="49736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3" action="ppaction://hlinksldjump"/>
              </a:rPr>
              <a:t>7.1.2   </a:t>
            </a:r>
            <a:r>
              <a:rPr kumimoji="1" lang="zh-CN" altLang="en-US" sz="3200">
                <a:solidFill>
                  <a:srgbClr val="000066"/>
                </a:solidFill>
                <a:latin typeface="Times New Roman" panose="02020603050405020304" pitchFamily="18" charset="0"/>
                <a:ea typeface="楷体_GB2312" pitchFamily="49" charset="-122"/>
                <a:hlinkClick r:id="rId3" action="ppaction://hlinksldjump"/>
              </a:rPr>
              <a:t>二维译码与存储阵列</a:t>
            </a:r>
            <a:endParaRPr kumimoji="1" lang="zh-CN" altLang="en-US" sz="3200">
              <a:solidFill>
                <a:srgbClr val="000066"/>
              </a:solidFill>
              <a:latin typeface="Times New Roman" panose="02020603050405020304" pitchFamily="18" charset="0"/>
              <a:ea typeface="楷体_GB2312" pitchFamily="49" charset="-122"/>
            </a:endParaRPr>
          </a:p>
        </p:txBody>
      </p:sp>
      <p:sp>
        <p:nvSpPr>
          <p:cNvPr id="7173" name="Rectangle 7">
            <a:extLst>
              <a:ext uri="{FF2B5EF4-FFF2-40B4-BE49-F238E27FC236}">
                <a16:creationId xmlns:a16="http://schemas.microsoft.com/office/drawing/2014/main" id="{DF5F832E-5AE9-FF87-AC30-FB581DACA8C4}"/>
              </a:ext>
            </a:extLst>
          </p:cNvPr>
          <p:cNvSpPr>
            <a:spLocks noChangeArrowheads="1"/>
          </p:cNvSpPr>
          <p:nvPr/>
        </p:nvSpPr>
        <p:spPr bwMode="auto">
          <a:xfrm>
            <a:off x="971550" y="2924175"/>
            <a:ext cx="5291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3200">
                <a:solidFill>
                  <a:srgbClr val="000066"/>
                </a:solidFill>
                <a:latin typeface="Times New Roman" panose="02020603050405020304" pitchFamily="18" charset="0"/>
                <a:ea typeface="楷体_GB2312" pitchFamily="49" charset="-122"/>
                <a:hlinkClick r:id="rId4" action="ppaction://hlinksldjump"/>
              </a:rPr>
              <a:t>7.1.3  </a:t>
            </a:r>
            <a:r>
              <a:rPr kumimoji="1" lang="zh-CN" altLang="en-US" sz="3200">
                <a:solidFill>
                  <a:srgbClr val="000066"/>
                </a:solidFill>
                <a:latin typeface="Times New Roman" panose="02020603050405020304" pitchFamily="18" charset="0"/>
                <a:ea typeface="楷体_GB2312" pitchFamily="49" charset="-122"/>
                <a:hlinkClick r:id="rId4" action="ppaction://hlinksldjump"/>
              </a:rPr>
              <a:t>可编程</a:t>
            </a:r>
            <a:r>
              <a:rPr kumimoji="1" lang="en-US" altLang="zh-CN" sz="3200">
                <a:solidFill>
                  <a:srgbClr val="000066"/>
                </a:solidFill>
                <a:latin typeface="Times New Roman" panose="02020603050405020304" pitchFamily="18" charset="0"/>
                <a:ea typeface="楷体_GB2312" pitchFamily="49" charset="-122"/>
                <a:hlinkClick r:id="rId4" action="ppaction://hlinksldjump"/>
              </a:rPr>
              <a:t>ROM</a:t>
            </a:r>
            <a:endParaRPr kumimoji="1" lang="en-US" altLang="zh-CN" sz="3200">
              <a:solidFill>
                <a:srgbClr val="000066"/>
              </a:solidFill>
              <a:latin typeface="Times New Roman" panose="02020603050405020304" pitchFamily="18" charset="0"/>
              <a:ea typeface="楷体_GB2312" pitchFamily="49" charset="-122"/>
            </a:endParaRPr>
          </a:p>
        </p:txBody>
      </p:sp>
      <p:sp>
        <p:nvSpPr>
          <p:cNvPr id="7174" name="Rectangle 9">
            <a:extLst>
              <a:ext uri="{FF2B5EF4-FFF2-40B4-BE49-F238E27FC236}">
                <a16:creationId xmlns:a16="http://schemas.microsoft.com/office/drawing/2014/main" id="{E669974B-7369-6826-9DD4-16ED70679250}"/>
              </a:ext>
            </a:extLst>
          </p:cNvPr>
          <p:cNvSpPr>
            <a:spLocks noChangeArrowheads="1"/>
          </p:cNvSpPr>
          <p:nvPr/>
        </p:nvSpPr>
        <p:spPr bwMode="auto">
          <a:xfrm>
            <a:off x="1008063" y="3716338"/>
            <a:ext cx="4895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5" action="ppaction://hlinksldjump"/>
              </a:rPr>
              <a:t>7.1.4  ROM</a:t>
            </a:r>
            <a:r>
              <a:rPr lang="zh-CN" altLang="en-US" sz="3200">
                <a:solidFill>
                  <a:srgbClr val="000066"/>
                </a:solidFill>
                <a:latin typeface="Times New Roman" panose="02020603050405020304" pitchFamily="18" charset="0"/>
                <a:ea typeface="楷体_GB2312" pitchFamily="49" charset="-122"/>
                <a:hlinkClick r:id="rId5" action="ppaction://hlinksldjump"/>
              </a:rPr>
              <a:t>的读操作实例</a:t>
            </a:r>
            <a:endParaRPr lang="zh-CN" altLang="en-US" sz="3200">
              <a:solidFill>
                <a:srgbClr val="000066"/>
              </a:solidFill>
              <a:latin typeface="Times New Roman" panose="02020603050405020304" pitchFamily="18" charset="0"/>
              <a:ea typeface="楷体_GB2312" pitchFamily="49" charset="-122"/>
            </a:endParaRPr>
          </a:p>
        </p:txBody>
      </p:sp>
      <p:sp>
        <p:nvSpPr>
          <p:cNvPr id="7175" name="Rectangle 10">
            <a:extLst>
              <a:ext uri="{FF2B5EF4-FFF2-40B4-BE49-F238E27FC236}">
                <a16:creationId xmlns:a16="http://schemas.microsoft.com/office/drawing/2014/main" id="{96DC7BDE-56FD-9DAD-87BA-71F6A0C90EA3}"/>
              </a:ext>
            </a:extLst>
          </p:cNvPr>
          <p:cNvSpPr>
            <a:spLocks noChangeArrowheads="1"/>
          </p:cNvSpPr>
          <p:nvPr/>
        </p:nvSpPr>
        <p:spPr bwMode="auto">
          <a:xfrm>
            <a:off x="985838" y="4508500"/>
            <a:ext cx="4233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6" action="ppaction://hlinksldjump"/>
              </a:rPr>
              <a:t>7.1.5  ROM</a:t>
            </a:r>
            <a:r>
              <a:rPr lang="zh-CN" altLang="en-US" sz="3200">
                <a:solidFill>
                  <a:srgbClr val="000066"/>
                </a:solidFill>
                <a:latin typeface="Times New Roman" panose="02020603050405020304" pitchFamily="18" charset="0"/>
                <a:ea typeface="楷体_GB2312" pitchFamily="49" charset="-122"/>
                <a:hlinkClick r:id="rId6" action="ppaction://hlinksldjump"/>
              </a:rPr>
              <a:t>的应用举例</a:t>
            </a:r>
            <a:endParaRPr lang="zh-CN" altLang="en-US" sz="3200">
              <a:solidFill>
                <a:srgbClr val="000066"/>
              </a:solidFill>
              <a:latin typeface="Times New Roman" panose="02020603050405020304" pitchFamily="18" charset="0"/>
              <a:ea typeface="楷体_GB2312"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93">
            <a:extLst>
              <a:ext uri="{FF2B5EF4-FFF2-40B4-BE49-F238E27FC236}">
                <a16:creationId xmlns:a16="http://schemas.microsoft.com/office/drawing/2014/main" id="{0E18E7A6-39E3-0836-8055-F475EF7DF93F}"/>
              </a:ext>
            </a:extLst>
          </p:cNvPr>
          <p:cNvGraphicFramePr>
            <a:graphicFrameLocks noChangeAspect="1"/>
          </p:cNvGraphicFramePr>
          <p:nvPr/>
        </p:nvGraphicFramePr>
        <p:xfrm>
          <a:off x="142875" y="1484313"/>
          <a:ext cx="8713788" cy="5543550"/>
        </p:xfrm>
        <a:graphic>
          <a:graphicData uri="http://schemas.openxmlformats.org/presentationml/2006/ole">
            <mc:AlternateContent xmlns:mc="http://schemas.openxmlformats.org/markup-compatibility/2006">
              <mc:Choice xmlns:v="urn:schemas-microsoft-com:vml" Requires="v">
                <p:oleObj name="图片" r:id="rId2" imgW="5588212" imgH="3548200" progId="Word.Picture.8">
                  <p:embed/>
                </p:oleObj>
              </mc:Choice>
              <mc:Fallback>
                <p:oleObj name="图片" r:id="rId2" imgW="5588212" imgH="3548200" progId="Word.Picture.8">
                  <p:embed/>
                  <p:pic>
                    <p:nvPicPr>
                      <p:cNvPr id="0" name="Object 93"/>
                      <p:cNvPicPr>
                        <a:picLocks noChangeAspect="1" noChangeArrowheads="1"/>
                      </p:cNvPicPr>
                      <p:nvPr/>
                    </p:nvPicPr>
                    <p:blipFill>
                      <a:blip r:embed="rId3">
                        <a:extLst>
                          <a:ext uri="{28A0092B-C50C-407E-A947-70E740481C1C}">
                            <a14:useLocalDpi xmlns:a14="http://schemas.microsoft.com/office/drawing/2010/main" val="0"/>
                          </a:ext>
                        </a:extLst>
                      </a:blip>
                      <a:srcRect t="-1340"/>
                      <a:stretch>
                        <a:fillRect/>
                      </a:stretch>
                    </p:blipFill>
                    <p:spPr bwMode="auto">
                      <a:xfrm>
                        <a:off x="142875" y="1484313"/>
                        <a:ext cx="8713788"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1" name="Rectangle 6">
            <a:extLst>
              <a:ext uri="{FF2B5EF4-FFF2-40B4-BE49-F238E27FC236}">
                <a16:creationId xmlns:a16="http://schemas.microsoft.com/office/drawing/2014/main" id="{240062D2-5124-4AAB-A98A-1974D794DA11}"/>
              </a:ext>
            </a:extLst>
          </p:cNvPr>
          <p:cNvSpPr>
            <a:spLocks noChangeArrowheads="1"/>
          </p:cNvSpPr>
          <p:nvPr/>
        </p:nvSpPr>
        <p:spPr bwMode="auto">
          <a:xfrm>
            <a:off x="395288" y="404813"/>
            <a:ext cx="712946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sym typeface="Symbol" panose="05050102010706020507" pitchFamily="18" charset="2"/>
              </a:rPr>
              <a:t>7.2.5</a:t>
            </a:r>
            <a:r>
              <a:rPr lang="en-US" altLang="zh-CN" sz="2800">
                <a:solidFill>
                  <a:schemeClr val="accent2"/>
                </a:solidFill>
                <a:latin typeface="Times New Roman" panose="02020603050405020304" pitchFamily="18" charset="0"/>
              </a:rPr>
              <a:t>  RAM</a:t>
            </a:r>
            <a:r>
              <a:rPr lang="zh-CN" altLang="en-US" sz="2800">
                <a:solidFill>
                  <a:schemeClr val="accent2"/>
                </a:solidFill>
                <a:latin typeface="Times New Roman" panose="02020603050405020304" pitchFamily="18" charset="0"/>
              </a:rPr>
              <a:t>应用举例</a:t>
            </a:r>
            <a:r>
              <a:rPr lang="en-US" altLang="zh-CN" sz="2800">
                <a:solidFill>
                  <a:schemeClr val="accent2"/>
                </a:solidFill>
                <a:latin typeface="Times New Roman" panose="02020603050405020304" pitchFamily="18" charset="0"/>
              </a:rPr>
              <a:t>—LED</a:t>
            </a:r>
            <a:r>
              <a:rPr lang="zh-CN" altLang="en-US" sz="2800">
                <a:solidFill>
                  <a:schemeClr val="accent2"/>
                </a:solidFill>
                <a:latin typeface="Times New Roman" panose="02020603050405020304" pitchFamily="18" charset="0"/>
              </a:rPr>
              <a:t>点阵显示屏</a:t>
            </a:r>
          </a:p>
        </p:txBody>
      </p:sp>
      <p:sp>
        <p:nvSpPr>
          <p:cNvPr id="425055" name="AutoShape 95">
            <a:extLst>
              <a:ext uri="{FF2B5EF4-FFF2-40B4-BE49-F238E27FC236}">
                <a16:creationId xmlns:a16="http://schemas.microsoft.com/office/drawing/2014/main" id="{1194DF28-151B-7E2F-0DF5-005266BE6E21}"/>
              </a:ext>
            </a:extLst>
          </p:cNvPr>
          <p:cNvSpPr>
            <a:spLocks noChangeArrowheads="1"/>
          </p:cNvSpPr>
          <p:nvPr/>
        </p:nvSpPr>
        <p:spPr bwMode="auto">
          <a:xfrm>
            <a:off x="6624638" y="5192713"/>
            <a:ext cx="2303462" cy="1189037"/>
          </a:xfrm>
          <a:prstGeom prst="wedgeRoundRectCallout">
            <a:avLst>
              <a:gd name="adj1" fmla="val -53861"/>
              <a:gd name="adj2" fmla="val -82579"/>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00066"/>
                </a:solidFill>
                <a:latin typeface="Tahoma" panose="020B0604030504040204" pitchFamily="34" charset="0"/>
                <a:ea typeface="楷体_GB2312" pitchFamily="49" charset="-122"/>
              </a:rPr>
              <a:t>计数器控制译码器</a:t>
            </a:r>
            <a:r>
              <a:rPr kumimoji="1" lang="en-US" altLang="zh-CN" sz="2400">
                <a:solidFill>
                  <a:srgbClr val="000066"/>
                </a:solidFill>
                <a:latin typeface="Tahoma" panose="020B0604030504040204" pitchFamily="34" charset="0"/>
                <a:ea typeface="楷体_GB2312" pitchFamily="49" charset="-122"/>
              </a:rPr>
              <a:t>32</a:t>
            </a:r>
            <a:r>
              <a:rPr kumimoji="1" lang="zh-CN" altLang="en-US" sz="2400">
                <a:solidFill>
                  <a:srgbClr val="000066"/>
                </a:solidFill>
                <a:latin typeface="Tahoma" panose="020B0604030504040204" pitchFamily="34" charset="0"/>
                <a:ea typeface="楷体_GB2312" pitchFamily="49" charset="-122"/>
              </a:rPr>
              <a:t>个输出依次为低电平</a:t>
            </a:r>
            <a:endParaRPr kumimoji="1" lang="zh-CN" altLang="en-US" sz="2400">
              <a:solidFill>
                <a:srgbClr val="000066"/>
              </a:solidFill>
              <a:latin typeface="Times New Roman" panose="02020603050405020304" pitchFamily="18" charset="0"/>
              <a:ea typeface="楷体_GB2312" pitchFamily="49" charset="-122"/>
            </a:endParaRPr>
          </a:p>
          <a:p>
            <a:pPr algn="ctr" eaLnBrk="1" hangingPunct="1"/>
            <a:endParaRPr kumimoji="1" lang="en-US" altLang="zh-CN" sz="2400">
              <a:solidFill>
                <a:srgbClr val="000066"/>
              </a:solidFill>
              <a:latin typeface="Tahoma" panose="020B0604030504040204" pitchFamily="34" charset="0"/>
              <a:ea typeface="楷体_GB2312" pitchFamily="49" charset="-122"/>
            </a:endParaRPr>
          </a:p>
        </p:txBody>
      </p:sp>
      <p:sp>
        <p:nvSpPr>
          <p:cNvPr id="425056" name="AutoShape 96">
            <a:extLst>
              <a:ext uri="{FF2B5EF4-FFF2-40B4-BE49-F238E27FC236}">
                <a16:creationId xmlns:a16="http://schemas.microsoft.com/office/drawing/2014/main" id="{F9FB0C10-98B9-F1E0-F34B-DAD6E52077A0}"/>
              </a:ext>
            </a:extLst>
          </p:cNvPr>
          <p:cNvSpPr>
            <a:spLocks noChangeArrowheads="1"/>
          </p:cNvSpPr>
          <p:nvPr/>
        </p:nvSpPr>
        <p:spPr bwMode="auto">
          <a:xfrm>
            <a:off x="7416800" y="2349500"/>
            <a:ext cx="1727200" cy="1189038"/>
          </a:xfrm>
          <a:prstGeom prst="wedgeRoundRectCallout">
            <a:avLst>
              <a:gd name="adj1" fmla="val -79690"/>
              <a:gd name="adj2" fmla="val 79773"/>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00066"/>
                </a:solidFill>
                <a:latin typeface="Tahoma" panose="020B0604030504040204" pitchFamily="34" charset="0"/>
                <a:ea typeface="楷体_GB2312" pitchFamily="49" charset="-122"/>
              </a:rPr>
              <a:t>显示屏</a:t>
            </a:r>
          </a:p>
          <a:p>
            <a:pPr algn="ctr" eaLnBrk="1" hangingPunct="1"/>
            <a:r>
              <a:rPr kumimoji="1" lang="zh-CN" altLang="en-US" sz="2400">
                <a:solidFill>
                  <a:srgbClr val="000066"/>
                </a:solidFill>
                <a:latin typeface="Tahoma" panose="020B0604030504040204" pitchFamily="34" charset="0"/>
                <a:ea typeface="楷体_GB2312" pitchFamily="49" charset="-122"/>
              </a:rPr>
              <a:t>逐列扫描</a:t>
            </a:r>
            <a:endParaRPr kumimoji="1" lang="zh-CN" altLang="en-US" sz="2400">
              <a:solidFill>
                <a:srgbClr val="000066"/>
              </a:solidFill>
              <a:latin typeface="Times New Roman" panose="02020603050405020304" pitchFamily="18" charset="0"/>
              <a:ea typeface="楷体_GB2312" pitchFamily="49" charset="-122"/>
            </a:endParaRPr>
          </a:p>
          <a:p>
            <a:pPr algn="ctr" eaLnBrk="1" hangingPunct="1"/>
            <a:endParaRPr kumimoji="1" lang="en-US" altLang="zh-CN" sz="2400">
              <a:solidFill>
                <a:srgbClr val="000066"/>
              </a:solidFill>
              <a:latin typeface="Tahoma" panose="020B0604030504040204" pitchFamily="34" charset="0"/>
              <a:ea typeface="楷体_GB2312" pitchFamily="49" charset="-122"/>
            </a:endParaRPr>
          </a:p>
        </p:txBody>
      </p:sp>
      <p:sp>
        <p:nvSpPr>
          <p:cNvPr id="425057" name="AutoShape 97">
            <a:extLst>
              <a:ext uri="{FF2B5EF4-FFF2-40B4-BE49-F238E27FC236}">
                <a16:creationId xmlns:a16="http://schemas.microsoft.com/office/drawing/2014/main" id="{188732DF-FFBD-4807-11F7-473ECE91E1D2}"/>
              </a:ext>
            </a:extLst>
          </p:cNvPr>
          <p:cNvSpPr>
            <a:spLocks noChangeArrowheads="1"/>
          </p:cNvSpPr>
          <p:nvPr/>
        </p:nvSpPr>
        <p:spPr bwMode="auto">
          <a:xfrm>
            <a:off x="3455988" y="4005263"/>
            <a:ext cx="1979612" cy="1800225"/>
          </a:xfrm>
          <a:prstGeom prst="wedgeRoundRectCallout">
            <a:avLst>
              <a:gd name="adj1" fmla="val -78148"/>
              <a:gd name="adj2" fmla="val -47532"/>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00066"/>
                </a:solidFill>
                <a:latin typeface="Tahoma" panose="020B0604030504040204" pitchFamily="34" charset="0"/>
                <a:ea typeface="楷体_GB2312" pitchFamily="49" charset="-122"/>
              </a:rPr>
              <a:t>存储显示的数据，需要发光存</a:t>
            </a:r>
            <a:r>
              <a:rPr kumimoji="1" lang="en-US" altLang="zh-CN" sz="2400">
                <a:solidFill>
                  <a:srgbClr val="000066"/>
                </a:solidFill>
                <a:latin typeface="Tahoma" panose="020B0604030504040204" pitchFamily="34" charset="0"/>
                <a:ea typeface="楷体_GB2312" pitchFamily="49" charset="-122"/>
              </a:rPr>
              <a:t>1</a:t>
            </a:r>
            <a:r>
              <a:rPr kumimoji="1" lang="zh-CN" altLang="en-US" sz="2400">
                <a:solidFill>
                  <a:srgbClr val="000066"/>
                </a:solidFill>
                <a:latin typeface="Tahoma" panose="020B0604030504040204" pitchFamily="34" charset="0"/>
                <a:ea typeface="楷体_GB2312" pitchFamily="49" charset="-122"/>
              </a:rPr>
              <a:t>，否则存</a:t>
            </a:r>
            <a:r>
              <a:rPr kumimoji="1" lang="en-US" altLang="zh-CN" sz="2400">
                <a:solidFill>
                  <a:srgbClr val="000066"/>
                </a:solidFill>
                <a:latin typeface="Tahoma" panose="020B0604030504040204" pitchFamily="34" charset="0"/>
                <a:ea typeface="楷体_GB2312" pitchFamily="49" charset="-122"/>
              </a:rPr>
              <a:t>0</a:t>
            </a:r>
            <a:r>
              <a:rPr kumimoji="1" lang="zh-CN" altLang="en-US" sz="2400">
                <a:solidFill>
                  <a:srgbClr val="000066"/>
                </a:solidFill>
                <a:latin typeface="Tahoma" panose="020B0604030504040204" pitchFamily="34" charset="0"/>
                <a:ea typeface="楷体_GB2312" pitchFamily="49" charset="-122"/>
              </a:rPr>
              <a:t>。</a:t>
            </a:r>
            <a:endParaRPr kumimoji="1" lang="zh-CN" altLang="en-US" sz="2400">
              <a:solidFill>
                <a:srgbClr val="000066"/>
              </a:solidFill>
              <a:latin typeface="Times New Roman" panose="02020603050405020304" pitchFamily="18" charset="0"/>
              <a:ea typeface="楷体_GB2312" pitchFamily="49" charset="-122"/>
            </a:endParaRPr>
          </a:p>
          <a:p>
            <a:pPr algn="ctr" eaLnBrk="1" hangingPunct="1"/>
            <a:endParaRPr kumimoji="1" lang="en-US" altLang="zh-CN" sz="2400">
              <a:solidFill>
                <a:srgbClr val="000066"/>
              </a:solidFill>
              <a:latin typeface="Tahoma" panose="020B0604030504040204" pitchFamily="34" charset="0"/>
              <a:ea typeface="楷体_GB2312" pitchFamily="49" charset="-122"/>
            </a:endParaRPr>
          </a:p>
        </p:txBody>
      </p:sp>
      <p:sp>
        <p:nvSpPr>
          <p:cNvPr id="425058" name="AutoShape 98">
            <a:extLst>
              <a:ext uri="{FF2B5EF4-FFF2-40B4-BE49-F238E27FC236}">
                <a16:creationId xmlns:a16="http://schemas.microsoft.com/office/drawing/2014/main" id="{3F408303-E291-6A6B-A045-4FEE00325342}"/>
              </a:ext>
            </a:extLst>
          </p:cNvPr>
          <p:cNvSpPr>
            <a:spLocks noChangeArrowheads="1"/>
          </p:cNvSpPr>
          <p:nvPr/>
        </p:nvSpPr>
        <p:spPr bwMode="auto">
          <a:xfrm>
            <a:off x="611188" y="1052513"/>
            <a:ext cx="2016125" cy="1331912"/>
          </a:xfrm>
          <a:prstGeom prst="wedgeRoundRectCallout">
            <a:avLst>
              <a:gd name="adj1" fmla="val 60708"/>
              <a:gd name="adj2" fmla="val 68713"/>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00066"/>
                </a:solidFill>
                <a:latin typeface="Tahoma" panose="020B0604030504040204" pitchFamily="34" charset="0"/>
                <a:ea typeface="楷体_GB2312" pitchFamily="49" charset="-122"/>
              </a:rPr>
              <a:t>通过该缓冲器输入</a:t>
            </a:r>
            <a:r>
              <a:rPr kumimoji="1" lang="en-US" altLang="zh-CN" sz="2400">
                <a:solidFill>
                  <a:srgbClr val="000066"/>
                </a:solidFill>
                <a:latin typeface="Tahoma" panose="020B0604030504040204" pitchFamily="34" charset="0"/>
                <a:ea typeface="楷体_GB2312" pitchFamily="49" charset="-122"/>
              </a:rPr>
              <a:t>RAM</a:t>
            </a:r>
            <a:r>
              <a:rPr kumimoji="1" lang="zh-CN" altLang="en-US" sz="2400">
                <a:solidFill>
                  <a:srgbClr val="000066"/>
                </a:solidFill>
                <a:latin typeface="Tahoma" panose="020B0604030504040204" pitchFamily="34" charset="0"/>
                <a:ea typeface="楷体_GB2312" pitchFamily="49" charset="-122"/>
              </a:rPr>
              <a:t>新的数据</a:t>
            </a:r>
            <a:endParaRPr kumimoji="1" lang="zh-CN" altLang="en-US" sz="2400">
              <a:solidFill>
                <a:srgbClr val="000066"/>
              </a:solidFill>
              <a:latin typeface="Times New Roman" panose="02020603050405020304" pitchFamily="18" charset="0"/>
              <a:ea typeface="楷体_GB2312" pitchFamily="49" charset="-122"/>
            </a:endParaRPr>
          </a:p>
          <a:p>
            <a:pPr algn="ctr" eaLnBrk="1" hangingPunct="1"/>
            <a:endParaRPr kumimoji="1" lang="en-US" altLang="zh-CN" sz="2400">
              <a:solidFill>
                <a:srgbClr val="000066"/>
              </a:solidFill>
              <a:latin typeface="Tahoma" panose="020B0604030504040204" pitchFamily="34" charset="0"/>
              <a:ea typeface="楷体_GB2312" pitchFamily="49" charset="-122"/>
            </a:endParaRPr>
          </a:p>
        </p:txBody>
      </p:sp>
      <p:sp>
        <p:nvSpPr>
          <p:cNvPr id="425059" name="AutoShape 99">
            <a:extLst>
              <a:ext uri="{FF2B5EF4-FFF2-40B4-BE49-F238E27FC236}">
                <a16:creationId xmlns:a16="http://schemas.microsoft.com/office/drawing/2014/main" id="{D191C968-B3E1-F722-FB46-2779C5FC2BF4}"/>
              </a:ext>
            </a:extLst>
          </p:cNvPr>
          <p:cNvSpPr>
            <a:spLocks noChangeArrowheads="1"/>
          </p:cNvSpPr>
          <p:nvPr/>
        </p:nvSpPr>
        <p:spPr bwMode="auto">
          <a:xfrm>
            <a:off x="0" y="3789363"/>
            <a:ext cx="2303463" cy="2376487"/>
          </a:xfrm>
          <a:prstGeom prst="wedgeRoundRectCallout">
            <a:avLst>
              <a:gd name="adj1" fmla="val 74810"/>
              <a:gd name="adj2" fmla="val 54542"/>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Tahoma" panose="020B0604030504040204" pitchFamily="34" charset="0"/>
                <a:ea typeface="楷体_GB2312" pitchFamily="49" charset="-122"/>
              </a:rPr>
              <a:t>正常时，由计数器产生</a:t>
            </a:r>
            <a:r>
              <a:rPr kumimoji="1" lang="en-US" altLang="zh-CN" sz="2400">
                <a:solidFill>
                  <a:srgbClr val="000066"/>
                </a:solidFill>
                <a:latin typeface="Tahoma" panose="020B0604030504040204" pitchFamily="34" charset="0"/>
                <a:ea typeface="楷体_GB2312" pitchFamily="49" charset="-122"/>
              </a:rPr>
              <a:t>RAM</a:t>
            </a:r>
            <a:r>
              <a:rPr kumimoji="1" lang="zh-CN" altLang="en-US" sz="2400">
                <a:solidFill>
                  <a:srgbClr val="000066"/>
                </a:solidFill>
                <a:latin typeface="Tahoma" panose="020B0604030504040204" pitchFamily="34" charset="0"/>
                <a:ea typeface="楷体_GB2312" pitchFamily="49" charset="-122"/>
              </a:rPr>
              <a:t>地址，更新</a:t>
            </a:r>
            <a:r>
              <a:rPr kumimoji="1" lang="en-US" altLang="zh-CN" sz="2400">
                <a:solidFill>
                  <a:srgbClr val="000066"/>
                </a:solidFill>
                <a:latin typeface="Tahoma" panose="020B0604030504040204" pitchFamily="34" charset="0"/>
                <a:ea typeface="楷体_GB2312" pitchFamily="49" charset="-122"/>
              </a:rPr>
              <a:t>RAM</a:t>
            </a:r>
            <a:r>
              <a:rPr kumimoji="1" lang="zh-CN" altLang="en-US" sz="2400">
                <a:solidFill>
                  <a:srgbClr val="000066"/>
                </a:solidFill>
                <a:latin typeface="Tahoma" panose="020B0604030504040204" pitchFamily="34" charset="0"/>
                <a:ea typeface="楷体_GB2312" pitchFamily="49" charset="-122"/>
              </a:rPr>
              <a:t>数据时，选择外部地址。</a:t>
            </a:r>
            <a:endParaRPr kumimoji="1" lang="zh-CN" altLang="en-US" sz="2400">
              <a:solidFill>
                <a:srgbClr val="000066"/>
              </a:solidFill>
              <a:latin typeface="Times New Roman" panose="02020603050405020304" pitchFamily="18" charset="0"/>
              <a:ea typeface="楷体_GB2312" pitchFamily="49" charset="-122"/>
            </a:endParaRPr>
          </a:p>
          <a:p>
            <a:pPr eaLnBrk="1" hangingPunct="1"/>
            <a:endParaRPr kumimoji="1" lang="en-US" altLang="zh-CN" sz="2400">
              <a:solidFill>
                <a:srgbClr val="000066"/>
              </a:solidFill>
              <a:latin typeface="Tahoma" panose="020B060403050404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25056"/>
                                        </p:tgtEl>
                                        <p:attrNameLst>
                                          <p:attrName>style.visibility</p:attrName>
                                        </p:attrNameLst>
                                      </p:cBhvr>
                                      <p:to>
                                        <p:strVal val="visible"/>
                                      </p:to>
                                    </p:set>
                                    <p:animEffect transition="in" filter="wipe(right)">
                                      <p:cBhvr>
                                        <p:cTn id="7" dur="500"/>
                                        <p:tgtEl>
                                          <p:spTgt spid="425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25055"/>
                                        </p:tgtEl>
                                        <p:attrNameLst>
                                          <p:attrName>style.visibility</p:attrName>
                                        </p:attrNameLst>
                                      </p:cBhvr>
                                      <p:to>
                                        <p:strVal val="visible"/>
                                      </p:to>
                                    </p:set>
                                    <p:animEffect transition="in" filter="wipe(right)">
                                      <p:cBhvr>
                                        <p:cTn id="12" dur="500"/>
                                        <p:tgtEl>
                                          <p:spTgt spid="425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25057"/>
                                        </p:tgtEl>
                                        <p:attrNameLst>
                                          <p:attrName>style.visibility</p:attrName>
                                        </p:attrNameLst>
                                      </p:cBhvr>
                                      <p:to>
                                        <p:strVal val="visible"/>
                                      </p:to>
                                    </p:set>
                                    <p:animEffect transition="in" filter="wipe(right)">
                                      <p:cBhvr>
                                        <p:cTn id="17" dur="500"/>
                                        <p:tgtEl>
                                          <p:spTgt spid="4250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25058"/>
                                        </p:tgtEl>
                                        <p:attrNameLst>
                                          <p:attrName>style.visibility</p:attrName>
                                        </p:attrNameLst>
                                      </p:cBhvr>
                                      <p:to>
                                        <p:strVal val="visible"/>
                                      </p:to>
                                    </p:set>
                                    <p:animEffect transition="in" filter="wipe(right)">
                                      <p:cBhvr>
                                        <p:cTn id="22" dur="500"/>
                                        <p:tgtEl>
                                          <p:spTgt spid="4250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425059"/>
                                        </p:tgtEl>
                                        <p:attrNameLst>
                                          <p:attrName>style.visibility</p:attrName>
                                        </p:attrNameLst>
                                      </p:cBhvr>
                                      <p:to>
                                        <p:strVal val="visible"/>
                                      </p:to>
                                    </p:set>
                                    <p:animEffect transition="in" filter="wipe(right)">
                                      <p:cBhvr>
                                        <p:cTn id="27" dur="500"/>
                                        <p:tgtEl>
                                          <p:spTgt spid="425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055" grpId="0" animBg="1"/>
      <p:bldP spid="425056" grpId="0" animBg="1"/>
      <p:bldP spid="425057" grpId="0" animBg="1"/>
      <p:bldP spid="425058" grpId="0" animBg="1"/>
      <p:bldP spid="42505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481AD1A-E7D3-666B-953D-A995F46A8A53}"/>
              </a:ext>
            </a:extLst>
          </p:cNvPr>
          <p:cNvSpPr>
            <a:spLocks noGrp="1" noChangeArrowheads="1"/>
          </p:cNvSpPr>
          <p:nvPr>
            <p:ph type="title"/>
          </p:nvPr>
        </p:nvSpPr>
        <p:spPr>
          <a:xfrm>
            <a:off x="539750" y="-17463"/>
            <a:ext cx="8229600" cy="1143001"/>
          </a:xfrm>
        </p:spPr>
        <p:txBody>
          <a:bodyPr/>
          <a:lstStyle/>
          <a:p>
            <a:pPr eaLnBrk="1" hangingPunct="1"/>
            <a:r>
              <a:rPr lang="zh-CN" altLang="en-US" sz="3200">
                <a:solidFill>
                  <a:srgbClr val="000066"/>
                </a:solidFill>
              </a:rPr>
              <a:t>练习</a:t>
            </a:r>
            <a:r>
              <a:rPr lang="en-US" altLang="zh-CN" sz="3200">
                <a:solidFill>
                  <a:srgbClr val="000066"/>
                </a:solidFill>
              </a:rPr>
              <a:t>1</a:t>
            </a:r>
            <a:r>
              <a:rPr lang="zh-CN" altLang="en-US" sz="3200">
                <a:solidFill>
                  <a:srgbClr val="000066"/>
                </a:solidFill>
              </a:rPr>
              <a:t>：</a:t>
            </a:r>
            <a:r>
              <a:rPr lang="en-US" altLang="zh-CN" sz="3200">
                <a:solidFill>
                  <a:srgbClr val="000066"/>
                </a:solidFill>
              </a:rPr>
              <a:t>RAM2114(1K×4)</a:t>
            </a:r>
            <a:r>
              <a:rPr lang="zh-CN" altLang="en-US" sz="3200">
                <a:solidFill>
                  <a:srgbClr val="000066"/>
                </a:solidFill>
              </a:rPr>
              <a:t>组成下图所示电路</a:t>
            </a:r>
          </a:p>
        </p:txBody>
      </p:sp>
      <p:graphicFrame>
        <p:nvGraphicFramePr>
          <p:cNvPr id="49155" name="Object 4">
            <a:extLst>
              <a:ext uri="{FF2B5EF4-FFF2-40B4-BE49-F238E27FC236}">
                <a16:creationId xmlns:a16="http://schemas.microsoft.com/office/drawing/2014/main" id="{9060DE44-A087-CA7D-B086-49F8E765156A}"/>
              </a:ext>
            </a:extLst>
          </p:cNvPr>
          <p:cNvGraphicFramePr>
            <a:graphicFrameLocks noChangeAspect="1"/>
          </p:cNvGraphicFramePr>
          <p:nvPr/>
        </p:nvGraphicFramePr>
        <p:xfrm>
          <a:off x="395288" y="2192338"/>
          <a:ext cx="7632700" cy="4665662"/>
        </p:xfrm>
        <a:graphic>
          <a:graphicData uri="http://schemas.openxmlformats.org/presentationml/2006/ole">
            <mc:AlternateContent xmlns:mc="http://schemas.openxmlformats.org/markup-compatibility/2006">
              <mc:Choice xmlns:v="urn:schemas-microsoft-com:vml" Requires="v">
                <p:oleObj name="Visio" r:id="rId2" imgW="6520692" imgH="4006894" progId="Visio.Drawing.11">
                  <p:embed/>
                </p:oleObj>
              </mc:Choice>
              <mc:Fallback>
                <p:oleObj name="Visio" r:id="rId2" imgW="6520692" imgH="4006894"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192338"/>
                        <a:ext cx="7632700" cy="466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Text Box 5">
            <a:extLst>
              <a:ext uri="{FF2B5EF4-FFF2-40B4-BE49-F238E27FC236}">
                <a16:creationId xmlns:a16="http://schemas.microsoft.com/office/drawing/2014/main" id="{0A114E3F-6CA1-781F-0F38-E624508EACA6}"/>
              </a:ext>
            </a:extLst>
          </p:cNvPr>
          <p:cNvSpPr txBox="1">
            <a:spLocks noChangeArrowheads="1"/>
          </p:cNvSpPr>
          <p:nvPr/>
        </p:nvSpPr>
        <p:spPr bwMode="auto">
          <a:xfrm>
            <a:off x="539750" y="1125538"/>
            <a:ext cx="7920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rPr>
              <a:t>1. </a:t>
            </a:r>
            <a:r>
              <a:rPr lang="zh-CN" altLang="en-US" sz="2400">
                <a:solidFill>
                  <a:srgbClr val="000066"/>
                </a:solidFill>
                <a:latin typeface="Arial" panose="020B0604020202020204" pitchFamily="34" charset="0"/>
              </a:rPr>
              <a:t>确定下图所示电路的内存单元的容量是多少？若要实现</a:t>
            </a:r>
            <a:r>
              <a:rPr lang="en-US" altLang="zh-CN" sz="2400">
                <a:solidFill>
                  <a:srgbClr val="000066"/>
                </a:solidFill>
                <a:latin typeface="Arial" panose="020B0604020202020204" pitchFamily="34" charset="0"/>
              </a:rPr>
              <a:t>2K×8</a:t>
            </a:r>
            <a:r>
              <a:rPr lang="zh-CN" altLang="en-US" sz="2400">
                <a:solidFill>
                  <a:srgbClr val="000066"/>
                </a:solidFill>
                <a:latin typeface="Arial" panose="020B0604020202020204" pitchFamily="34" charset="0"/>
              </a:rPr>
              <a:t>的内存，需要多少片</a:t>
            </a:r>
            <a:r>
              <a:rPr lang="en-US" altLang="zh-CN" sz="2400">
                <a:solidFill>
                  <a:srgbClr val="000066"/>
                </a:solidFill>
                <a:latin typeface="Arial" panose="020B0604020202020204" pitchFamily="34" charset="0"/>
              </a:rPr>
              <a:t>2114</a:t>
            </a:r>
            <a:r>
              <a:rPr lang="zh-CN" altLang="en-US" sz="2400">
                <a:solidFill>
                  <a:srgbClr val="000066"/>
                </a:solidFill>
                <a:latin typeface="Arial" panose="020B0604020202020204" pitchFamily="34" charset="0"/>
              </a:rPr>
              <a:t>芯片？</a:t>
            </a:r>
          </a:p>
          <a:p>
            <a:pPr eaLnBrk="1" hangingPunct="1"/>
            <a:r>
              <a:rPr lang="en-US" altLang="zh-CN" sz="2400">
                <a:solidFill>
                  <a:srgbClr val="000066"/>
                </a:solidFill>
                <a:latin typeface="Arial" panose="020B0604020202020204" pitchFamily="34" charset="0"/>
              </a:rPr>
              <a:t>2.</a:t>
            </a:r>
            <a:r>
              <a:rPr lang="zh-CN" altLang="en-US" sz="2400">
                <a:solidFill>
                  <a:srgbClr val="000066"/>
                </a:solidFill>
                <a:latin typeface="Arial" panose="020B0604020202020204" pitchFamily="34" charset="0"/>
              </a:rPr>
              <a:t>写出</a:t>
            </a:r>
            <a:r>
              <a:rPr lang="en-US" altLang="zh-CN" sz="2400">
                <a:solidFill>
                  <a:srgbClr val="000066"/>
                </a:solidFill>
                <a:latin typeface="Arial" panose="020B0604020202020204" pitchFamily="34" charset="0"/>
              </a:rPr>
              <a:t>2114-1</a:t>
            </a:r>
            <a:r>
              <a:rPr lang="zh-CN" altLang="en-US" sz="2400">
                <a:solidFill>
                  <a:srgbClr val="000066"/>
                </a:solidFill>
                <a:latin typeface="Arial" panose="020B0604020202020204" pitchFamily="34" charset="0"/>
              </a:rPr>
              <a:t>～</a:t>
            </a:r>
            <a:r>
              <a:rPr lang="en-US" altLang="zh-CN" sz="2400">
                <a:solidFill>
                  <a:srgbClr val="000066"/>
                </a:solidFill>
                <a:latin typeface="Arial" panose="020B0604020202020204" pitchFamily="34" charset="0"/>
              </a:rPr>
              <a:t>2114-3</a:t>
            </a:r>
            <a:r>
              <a:rPr lang="zh-CN" altLang="en-US" sz="2400">
                <a:solidFill>
                  <a:srgbClr val="000066"/>
                </a:solidFill>
                <a:latin typeface="Arial" panose="020B0604020202020204" pitchFamily="34" charset="0"/>
              </a:rPr>
              <a:t>的地址范围</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847D553-3FD4-8552-2C07-38AED5B9B1BD}"/>
              </a:ext>
            </a:extLst>
          </p:cNvPr>
          <p:cNvSpPr>
            <a:spLocks noGrp="1" noChangeArrowheads="1"/>
          </p:cNvSpPr>
          <p:nvPr>
            <p:ph type="title"/>
          </p:nvPr>
        </p:nvSpPr>
        <p:spPr/>
        <p:txBody>
          <a:bodyPr/>
          <a:lstStyle/>
          <a:p>
            <a:pPr eaLnBrk="1" hangingPunct="1"/>
            <a:r>
              <a:rPr lang="zh-CN" altLang="en-US" sz="3200">
                <a:solidFill>
                  <a:srgbClr val="000066"/>
                </a:solidFill>
              </a:rPr>
              <a:t>练习</a:t>
            </a:r>
            <a:r>
              <a:rPr lang="en-US" altLang="zh-CN" sz="3200">
                <a:solidFill>
                  <a:srgbClr val="000066"/>
                </a:solidFill>
              </a:rPr>
              <a:t>2</a:t>
            </a:r>
            <a:r>
              <a:rPr lang="zh-CN" altLang="en-US" sz="3200">
                <a:solidFill>
                  <a:srgbClr val="000066"/>
                </a:solidFill>
              </a:rPr>
              <a:t>：确定下图所示电路的寻址范围</a:t>
            </a:r>
          </a:p>
        </p:txBody>
      </p:sp>
      <p:graphicFrame>
        <p:nvGraphicFramePr>
          <p:cNvPr id="50179" name="Object 4">
            <a:extLst>
              <a:ext uri="{FF2B5EF4-FFF2-40B4-BE49-F238E27FC236}">
                <a16:creationId xmlns:a16="http://schemas.microsoft.com/office/drawing/2014/main" id="{2F569FC4-633D-4E48-A801-4463FC0A8781}"/>
              </a:ext>
            </a:extLst>
          </p:cNvPr>
          <p:cNvGraphicFramePr>
            <a:graphicFrameLocks noChangeAspect="1"/>
          </p:cNvGraphicFramePr>
          <p:nvPr/>
        </p:nvGraphicFramePr>
        <p:xfrm>
          <a:off x="611188" y="1268413"/>
          <a:ext cx="3384550" cy="2738437"/>
        </p:xfrm>
        <a:graphic>
          <a:graphicData uri="http://schemas.openxmlformats.org/presentationml/2006/ole">
            <mc:AlternateContent xmlns:mc="http://schemas.openxmlformats.org/markup-compatibility/2006">
              <mc:Choice xmlns:v="urn:schemas-microsoft-com:vml" Requires="v">
                <p:oleObj name="Visio" r:id="rId2" imgW="2674844" imgH="2098734" progId="Visio.Drawing.11">
                  <p:embed/>
                </p:oleObj>
              </mc:Choice>
              <mc:Fallback>
                <p:oleObj name="Visio" r:id="rId2" imgW="2674844" imgH="2098734"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268413"/>
                        <a:ext cx="3384550" cy="273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997" name="Object 5">
            <a:extLst>
              <a:ext uri="{FF2B5EF4-FFF2-40B4-BE49-F238E27FC236}">
                <a16:creationId xmlns:a16="http://schemas.microsoft.com/office/drawing/2014/main" id="{A5CC72C1-D058-5717-4EF4-2BBA1F9E010D}"/>
              </a:ext>
            </a:extLst>
          </p:cNvPr>
          <p:cNvGraphicFramePr>
            <a:graphicFrameLocks noChangeAspect="1"/>
          </p:cNvGraphicFramePr>
          <p:nvPr/>
        </p:nvGraphicFramePr>
        <p:xfrm>
          <a:off x="4572000" y="1484313"/>
          <a:ext cx="3960813" cy="2606675"/>
        </p:xfrm>
        <a:graphic>
          <a:graphicData uri="http://schemas.openxmlformats.org/presentationml/2006/ole">
            <mc:AlternateContent xmlns:mc="http://schemas.openxmlformats.org/markup-compatibility/2006">
              <mc:Choice xmlns:v="urn:schemas-microsoft-com:vml" Requires="v">
                <p:oleObj name="Visio" r:id="rId4" imgW="2710746" imgH="1768605" progId="Visio.Drawing.11">
                  <p:embed/>
                </p:oleObj>
              </mc:Choice>
              <mc:Fallback>
                <p:oleObj name="Visio" r:id="rId4" imgW="2710746" imgH="176860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84313"/>
                        <a:ext cx="3960813"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4998" name="Object 6">
            <a:extLst>
              <a:ext uri="{FF2B5EF4-FFF2-40B4-BE49-F238E27FC236}">
                <a16:creationId xmlns:a16="http://schemas.microsoft.com/office/drawing/2014/main" id="{71D7FBC0-0E95-926F-90EC-7FC13DFB379F}"/>
              </a:ext>
            </a:extLst>
          </p:cNvPr>
          <p:cNvGraphicFramePr>
            <a:graphicFrameLocks noChangeAspect="1"/>
          </p:cNvGraphicFramePr>
          <p:nvPr/>
        </p:nvGraphicFramePr>
        <p:xfrm>
          <a:off x="468313" y="4005263"/>
          <a:ext cx="3455987" cy="2851150"/>
        </p:xfrm>
        <a:graphic>
          <a:graphicData uri="http://schemas.openxmlformats.org/presentationml/2006/ole">
            <mc:AlternateContent xmlns:mc="http://schemas.openxmlformats.org/markup-compatibility/2006">
              <mc:Choice xmlns:v="urn:schemas-microsoft-com:vml" Requires="v">
                <p:oleObj name="Visio" r:id="rId6" imgW="2358743" imgH="1945951" progId="Visio.Drawing.11">
                  <p:embed/>
                </p:oleObj>
              </mc:Choice>
              <mc:Fallback>
                <p:oleObj name="Visio" r:id="rId6" imgW="2358743" imgH="1945951"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4005263"/>
                        <a:ext cx="3455987" cy="285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5000" name="Text Box 8">
            <a:extLst>
              <a:ext uri="{FF2B5EF4-FFF2-40B4-BE49-F238E27FC236}">
                <a16:creationId xmlns:a16="http://schemas.microsoft.com/office/drawing/2014/main" id="{21292524-907D-210A-972D-477583AB16A6}"/>
              </a:ext>
            </a:extLst>
          </p:cNvPr>
          <p:cNvSpPr txBox="1">
            <a:spLocks noChangeArrowheads="1"/>
          </p:cNvSpPr>
          <p:nvPr/>
        </p:nvSpPr>
        <p:spPr bwMode="auto">
          <a:xfrm>
            <a:off x="4716463" y="1052513"/>
            <a:ext cx="3959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a:solidFill>
                  <a:srgbClr val="000066"/>
                </a:solidFill>
                <a:latin typeface="Arial" panose="020B0604020202020204" pitchFamily="34" charset="0"/>
              </a:rPr>
              <a:t>2114:1024×4</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blinds(horizontal)">
                                      <p:cBhvr>
                                        <p:cTn id="7" dur="500"/>
                                        <p:tgtEl>
                                          <p:spTgt spid="849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5000"/>
                                        </p:tgtEl>
                                        <p:attrNameLst>
                                          <p:attrName>style.visibility</p:attrName>
                                        </p:attrNameLst>
                                      </p:cBhvr>
                                      <p:to>
                                        <p:strVal val="visible"/>
                                      </p:to>
                                    </p:set>
                                    <p:animEffect transition="in" filter="blinds(horizontal)">
                                      <p:cBhvr>
                                        <p:cTn id="10" dur="500"/>
                                        <p:tgtEl>
                                          <p:spTgt spid="8500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4998"/>
                                        </p:tgtEl>
                                        <p:attrNameLst>
                                          <p:attrName>style.visibility</p:attrName>
                                        </p:attrNameLst>
                                      </p:cBhvr>
                                      <p:to>
                                        <p:strVal val="visible"/>
                                      </p:to>
                                    </p:set>
                                    <p:animEffect transition="in" filter="blinds(horizontal)">
                                      <p:cBhvr>
                                        <p:cTn id="15" dur="500"/>
                                        <p:tgtEl>
                                          <p:spTgt spid="8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0">
            <a:extLst>
              <a:ext uri="{FF2B5EF4-FFF2-40B4-BE49-F238E27FC236}">
                <a16:creationId xmlns:a16="http://schemas.microsoft.com/office/drawing/2014/main" id="{23002B73-8E7D-D20C-E4D3-F12E0022C709}"/>
              </a:ext>
            </a:extLst>
          </p:cNvPr>
          <p:cNvSpPr txBox="1">
            <a:spLocks noChangeArrowheads="1"/>
          </p:cNvSpPr>
          <p:nvPr/>
        </p:nvSpPr>
        <p:spPr bwMode="auto">
          <a:xfrm>
            <a:off x="0" y="2427288"/>
            <a:ext cx="1258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存储器</a:t>
            </a:r>
          </a:p>
        </p:txBody>
      </p:sp>
      <p:sp>
        <p:nvSpPr>
          <p:cNvPr id="366613" name="Rectangle 21">
            <a:extLst>
              <a:ext uri="{FF2B5EF4-FFF2-40B4-BE49-F238E27FC236}">
                <a16:creationId xmlns:a16="http://schemas.microsoft.com/office/drawing/2014/main" id="{3862E033-80A9-40AD-EF21-06C0A644CEE3}"/>
              </a:ext>
            </a:extLst>
          </p:cNvPr>
          <p:cNvSpPr>
            <a:spLocks noChangeArrowheads="1"/>
          </p:cNvSpPr>
          <p:nvPr/>
        </p:nvSpPr>
        <p:spPr bwMode="auto">
          <a:xfrm>
            <a:off x="1258888" y="1784350"/>
            <a:ext cx="2082800" cy="822325"/>
          </a:xfrm>
          <a:prstGeom prst="rect">
            <a:avLst/>
          </a:prstGeom>
          <a:solidFill>
            <a:srgbClr val="70B8D2">
              <a:alpha val="0"/>
            </a:srgbClr>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     RAM </a:t>
            </a:r>
            <a:r>
              <a:rPr lang="en-US" altLang="zh-CN">
                <a:solidFill>
                  <a:srgbClr val="000066"/>
                </a:solidFill>
                <a:latin typeface="Times New Roman" panose="02020603050405020304" pitchFamily="18" charset="0"/>
                <a:ea typeface="楷体_GB2312" pitchFamily="49" charset="-122"/>
              </a:rPr>
              <a:t>(Random-Access Memory)</a:t>
            </a:r>
          </a:p>
        </p:txBody>
      </p:sp>
      <p:sp>
        <p:nvSpPr>
          <p:cNvPr id="366614" name="Rectangle 22">
            <a:extLst>
              <a:ext uri="{FF2B5EF4-FFF2-40B4-BE49-F238E27FC236}">
                <a16:creationId xmlns:a16="http://schemas.microsoft.com/office/drawing/2014/main" id="{8C658FF4-8610-908A-E1B4-1BACFF7E7786}"/>
              </a:ext>
            </a:extLst>
          </p:cNvPr>
          <p:cNvSpPr>
            <a:spLocks noChangeArrowheads="1"/>
          </p:cNvSpPr>
          <p:nvPr/>
        </p:nvSpPr>
        <p:spPr bwMode="auto">
          <a:xfrm>
            <a:off x="1258888" y="3074988"/>
            <a:ext cx="2409825"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     ROM</a:t>
            </a:r>
          </a:p>
          <a:p>
            <a:pPr eaLnBrk="1" hangingPunct="1">
              <a:lnSpc>
                <a:spcPct val="80000"/>
              </a:lnSpc>
              <a:spcBef>
                <a:spcPct val="50000"/>
              </a:spcBef>
              <a:buClr>
                <a:schemeClr val="tx1"/>
              </a:buClr>
            </a:pPr>
            <a:r>
              <a:rPr lang="en-US" altLang="zh-CN">
                <a:solidFill>
                  <a:srgbClr val="000066"/>
                </a:solidFill>
                <a:latin typeface="Times New Roman" panose="02020603050405020304" pitchFamily="18" charset="0"/>
                <a:ea typeface="楷体_GB2312" pitchFamily="49" charset="-122"/>
              </a:rPr>
              <a:t>(Read-Only Memory)</a:t>
            </a:r>
          </a:p>
        </p:txBody>
      </p:sp>
      <p:sp>
        <p:nvSpPr>
          <p:cNvPr id="366615" name="Rectangle 23">
            <a:extLst>
              <a:ext uri="{FF2B5EF4-FFF2-40B4-BE49-F238E27FC236}">
                <a16:creationId xmlns:a16="http://schemas.microsoft.com/office/drawing/2014/main" id="{63F5151A-9B3C-9449-2680-1C374E612E7A}"/>
              </a:ext>
            </a:extLst>
          </p:cNvPr>
          <p:cNvSpPr>
            <a:spLocks noChangeArrowheads="1"/>
          </p:cNvSpPr>
          <p:nvPr/>
        </p:nvSpPr>
        <p:spPr bwMode="auto">
          <a:xfrm>
            <a:off x="365125" y="4441825"/>
            <a:ext cx="852805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200">
                <a:solidFill>
                  <a:srgbClr val="000066"/>
                </a:solidFill>
                <a:latin typeface="Times New Roman" panose="02020603050405020304" pitchFamily="18" charset="0"/>
                <a:ea typeface="楷体_GB2312" pitchFamily="49" charset="-122"/>
              </a:rPr>
              <a:t>RAM(</a:t>
            </a:r>
            <a:r>
              <a:rPr lang="zh-CN" altLang="en-US" sz="2200">
                <a:solidFill>
                  <a:srgbClr val="000066"/>
                </a:solidFill>
                <a:latin typeface="Times New Roman" panose="02020603050405020304" pitchFamily="18" charset="0"/>
                <a:ea typeface="楷体_GB2312" pitchFamily="49" charset="-122"/>
              </a:rPr>
              <a:t>随机存取存储器</a:t>
            </a:r>
            <a:r>
              <a:rPr lang="en-US" altLang="zh-CN" sz="2200">
                <a:solidFill>
                  <a:srgbClr val="000066"/>
                </a:solidFill>
                <a:latin typeface="Times New Roman" panose="02020603050405020304" pitchFamily="18" charset="0"/>
                <a:ea typeface="楷体_GB2312" pitchFamily="49" charset="-122"/>
              </a:rPr>
              <a:t>): </a:t>
            </a:r>
            <a:r>
              <a:rPr lang="zh-CN" altLang="en-US" sz="2200">
                <a:solidFill>
                  <a:srgbClr val="000066"/>
                </a:solidFill>
                <a:latin typeface="Times New Roman" panose="02020603050405020304" pitchFamily="18" charset="0"/>
                <a:ea typeface="楷体_GB2312" pitchFamily="49" charset="-122"/>
              </a:rPr>
              <a:t>在运行状态可以随时进行读或写操作。 </a:t>
            </a:r>
          </a:p>
          <a:p>
            <a:pPr eaLnBrk="1" hangingPunct="1">
              <a:lnSpc>
                <a:spcPct val="80000"/>
              </a:lnSpc>
              <a:spcBef>
                <a:spcPct val="50000"/>
              </a:spcBef>
              <a:buClr>
                <a:schemeClr val="tx1"/>
              </a:buClr>
            </a:pPr>
            <a:r>
              <a:rPr lang="zh-CN" altLang="en-US" sz="2200">
                <a:solidFill>
                  <a:srgbClr val="000066"/>
                </a:solidFill>
                <a:latin typeface="Times New Roman" panose="02020603050405020304" pitchFamily="18" charset="0"/>
                <a:ea typeface="楷体_GB2312" pitchFamily="49" charset="-122"/>
              </a:rPr>
              <a:t>存储的数据必须有电源供应才能保存，一旦掉电，数据全部丢失。</a:t>
            </a:r>
          </a:p>
        </p:txBody>
      </p:sp>
      <p:sp>
        <p:nvSpPr>
          <p:cNvPr id="8198" name="AutoShape 24">
            <a:extLst>
              <a:ext uri="{FF2B5EF4-FFF2-40B4-BE49-F238E27FC236}">
                <a16:creationId xmlns:a16="http://schemas.microsoft.com/office/drawing/2014/main" id="{BF777931-67A8-7021-9E55-F9446DC40B20}"/>
              </a:ext>
            </a:extLst>
          </p:cNvPr>
          <p:cNvSpPr>
            <a:spLocks/>
          </p:cNvSpPr>
          <p:nvPr/>
        </p:nvSpPr>
        <p:spPr bwMode="auto">
          <a:xfrm>
            <a:off x="1042988" y="1693863"/>
            <a:ext cx="287337" cy="2020887"/>
          </a:xfrm>
          <a:prstGeom prst="leftBrace">
            <a:avLst>
              <a:gd name="adj1" fmla="val 58610"/>
              <a:gd name="adj2" fmla="val 50000"/>
            </a:avLst>
          </a:prstGeom>
          <a:noFill/>
          <a:ln w="3810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66617" name="AutoShape 25">
            <a:extLst>
              <a:ext uri="{FF2B5EF4-FFF2-40B4-BE49-F238E27FC236}">
                <a16:creationId xmlns:a16="http://schemas.microsoft.com/office/drawing/2014/main" id="{D5490D84-868B-53B1-7EC8-FF0834E760AC}"/>
              </a:ext>
            </a:extLst>
          </p:cNvPr>
          <p:cNvSpPr>
            <a:spLocks/>
          </p:cNvSpPr>
          <p:nvPr/>
        </p:nvSpPr>
        <p:spPr bwMode="auto">
          <a:xfrm>
            <a:off x="3095625" y="1509713"/>
            <a:ext cx="233363" cy="1052512"/>
          </a:xfrm>
          <a:prstGeom prst="leftBrace">
            <a:avLst>
              <a:gd name="adj1" fmla="val 37585"/>
              <a:gd name="adj2" fmla="val 50000"/>
            </a:avLst>
          </a:prstGeom>
          <a:noFill/>
          <a:ln w="3810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66618" name="AutoShape 26">
            <a:extLst>
              <a:ext uri="{FF2B5EF4-FFF2-40B4-BE49-F238E27FC236}">
                <a16:creationId xmlns:a16="http://schemas.microsoft.com/office/drawing/2014/main" id="{A957DFF7-DE53-1ED8-687F-2085902F66A3}"/>
              </a:ext>
            </a:extLst>
          </p:cNvPr>
          <p:cNvSpPr>
            <a:spLocks/>
          </p:cNvSpPr>
          <p:nvPr/>
        </p:nvSpPr>
        <p:spPr bwMode="auto">
          <a:xfrm>
            <a:off x="3603625" y="2871788"/>
            <a:ext cx="260350" cy="1052512"/>
          </a:xfrm>
          <a:prstGeom prst="leftBrace">
            <a:avLst>
              <a:gd name="adj1" fmla="val 33689"/>
              <a:gd name="adj2" fmla="val 50000"/>
            </a:avLst>
          </a:pr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66619" name="Rectangle 27">
            <a:extLst>
              <a:ext uri="{FF2B5EF4-FFF2-40B4-BE49-F238E27FC236}">
                <a16:creationId xmlns:a16="http://schemas.microsoft.com/office/drawing/2014/main" id="{4278FB27-B48A-C3BC-D3DD-55B626C60A28}"/>
              </a:ext>
            </a:extLst>
          </p:cNvPr>
          <p:cNvSpPr>
            <a:spLocks noChangeArrowheads="1"/>
          </p:cNvSpPr>
          <p:nvPr/>
        </p:nvSpPr>
        <p:spPr bwMode="auto">
          <a:xfrm>
            <a:off x="430213" y="5414963"/>
            <a:ext cx="8462962"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200">
                <a:solidFill>
                  <a:srgbClr val="000066"/>
                </a:solidFill>
                <a:latin typeface="Times New Roman" panose="02020603050405020304" pitchFamily="18" charset="0"/>
                <a:ea typeface="楷体_GB2312" pitchFamily="49" charset="-122"/>
              </a:rPr>
              <a:t>ROM(</a:t>
            </a:r>
            <a:r>
              <a:rPr lang="zh-CN" altLang="en-US" sz="2200">
                <a:solidFill>
                  <a:srgbClr val="000066"/>
                </a:solidFill>
                <a:latin typeface="Times New Roman" panose="02020603050405020304" pitchFamily="18" charset="0"/>
                <a:ea typeface="楷体_GB2312" pitchFamily="49" charset="-122"/>
              </a:rPr>
              <a:t>只读存储器</a:t>
            </a:r>
            <a:r>
              <a:rPr lang="en-US" altLang="zh-CN" sz="2200">
                <a:solidFill>
                  <a:srgbClr val="000066"/>
                </a:solidFill>
                <a:latin typeface="Times New Roman" panose="02020603050405020304" pitchFamily="18" charset="0"/>
                <a:ea typeface="楷体_GB2312" pitchFamily="49" charset="-122"/>
              </a:rPr>
              <a:t>)</a:t>
            </a:r>
            <a:r>
              <a:rPr lang="zh-CN" altLang="en-US" sz="2200">
                <a:solidFill>
                  <a:srgbClr val="000066"/>
                </a:solidFill>
                <a:latin typeface="Times New Roman" panose="02020603050405020304" pitchFamily="18" charset="0"/>
                <a:ea typeface="楷体_GB2312" pitchFamily="49" charset="-122"/>
              </a:rPr>
              <a:t>：在正常工作状态只能读出信息。</a:t>
            </a:r>
          </a:p>
          <a:p>
            <a:pPr eaLnBrk="1" hangingPunct="1">
              <a:lnSpc>
                <a:spcPct val="80000"/>
              </a:lnSpc>
              <a:spcBef>
                <a:spcPct val="50000"/>
              </a:spcBef>
              <a:buClr>
                <a:schemeClr val="tx1"/>
              </a:buClr>
            </a:pPr>
            <a:r>
              <a:rPr lang="zh-CN" altLang="en-US" sz="2200">
                <a:solidFill>
                  <a:srgbClr val="000066"/>
                </a:solidFill>
                <a:latin typeface="Times New Roman" panose="02020603050405020304" pitchFamily="18" charset="0"/>
                <a:ea typeface="楷体_GB2312" pitchFamily="49" charset="-122"/>
              </a:rPr>
              <a:t> 断电后信息不会丢失，常用于</a:t>
            </a:r>
            <a:r>
              <a:rPr kumimoji="1" lang="zh-CN" altLang="en-US" sz="2200">
                <a:solidFill>
                  <a:srgbClr val="000066"/>
                </a:solidFill>
                <a:latin typeface="Times New Roman" panose="02020603050405020304" pitchFamily="18" charset="0"/>
                <a:ea typeface="楷体_GB2312" pitchFamily="49" charset="-122"/>
              </a:rPr>
              <a:t>存放固定信息（如程序、常数等）</a:t>
            </a:r>
            <a:r>
              <a:rPr lang="zh-CN" altLang="en-US" sz="2200">
                <a:solidFill>
                  <a:srgbClr val="000066"/>
                </a:solidFill>
                <a:latin typeface="Times New Roman" panose="02020603050405020304" pitchFamily="18" charset="0"/>
                <a:ea typeface="楷体_GB2312" pitchFamily="49" charset="-122"/>
              </a:rPr>
              <a:t>。</a:t>
            </a:r>
          </a:p>
        </p:txBody>
      </p:sp>
      <p:sp>
        <p:nvSpPr>
          <p:cNvPr id="366620" name="Rectangle 28">
            <a:extLst>
              <a:ext uri="{FF2B5EF4-FFF2-40B4-BE49-F238E27FC236}">
                <a16:creationId xmlns:a16="http://schemas.microsoft.com/office/drawing/2014/main" id="{79C0FC40-9FFB-4D2C-64FA-6D9B05083CE8}"/>
              </a:ext>
            </a:extLst>
          </p:cNvPr>
          <p:cNvSpPr>
            <a:spLocks noChangeArrowheads="1"/>
          </p:cNvSpPr>
          <p:nvPr/>
        </p:nvSpPr>
        <p:spPr bwMode="auto">
          <a:xfrm>
            <a:off x="3790950" y="2714625"/>
            <a:ext cx="17033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zh-CN" altLang="en-US" sz="2400">
                <a:solidFill>
                  <a:srgbClr val="000066"/>
                </a:solidFill>
                <a:latin typeface="Times New Roman" panose="02020603050405020304" pitchFamily="18" charset="0"/>
                <a:ea typeface="楷体_GB2312" pitchFamily="49" charset="-122"/>
              </a:rPr>
              <a:t>固定</a:t>
            </a:r>
            <a:r>
              <a:rPr lang="en-US" altLang="zh-CN" sz="2400">
                <a:solidFill>
                  <a:srgbClr val="000066"/>
                </a:solidFill>
                <a:latin typeface="Times New Roman" panose="02020603050405020304" pitchFamily="18" charset="0"/>
                <a:ea typeface="楷体_GB2312" pitchFamily="49" charset="-122"/>
              </a:rPr>
              <a:t>ROM</a:t>
            </a:r>
            <a:endParaRPr lang="en-US" altLang="zh-CN">
              <a:solidFill>
                <a:srgbClr val="000066"/>
              </a:solidFill>
              <a:latin typeface="Times New Roman" panose="02020603050405020304" pitchFamily="18" charset="0"/>
              <a:ea typeface="楷体_GB2312" pitchFamily="49" charset="-122"/>
            </a:endParaRPr>
          </a:p>
        </p:txBody>
      </p:sp>
      <p:sp>
        <p:nvSpPr>
          <p:cNvPr id="366621" name="Rectangle 29">
            <a:extLst>
              <a:ext uri="{FF2B5EF4-FFF2-40B4-BE49-F238E27FC236}">
                <a16:creationId xmlns:a16="http://schemas.microsoft.com/office/drawing/2014/main" id="{6495A250-7F5C-F082-F691-C1E2EE1E4111}"/>
              </a:ext>
            </a:extLst>
          </p:cNvPr>
          <p:cNvSpPr>
            <a:spLocks noChangeArrowheads="1"/>
          </p:cNvSpPr>
          <p:nvPr/>
        </p:nvSpPr>
        <p:spPr bwMode="auto">
          <a:xfrm>
            <a:off x="3790950" y="3698875"/>
            <a:ext cx="21256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zh-CN" altLang="en-US" sz="2400">
                <a:solidFill>
                  <a:srgbClr val="000066"/>
                </a:solidFill>
                <a:latin typeface="Times New Roman" panose="02020603050405020304" pitchFamily="18" charset="0"/>
                <a:ea typeface="楷体_GB2312" pitchFamily="49" charset="-122"/>
              </a:rPr>
              <a:t>可编程</a:t>
            </a:r>
            <a:r>
              <a:rPr lang="en-US" altLang="zh-CN" sz="2400">
                <a:solidFill>
                  <a:srgbClr val="000066"/>
                </a:solidFill>
                <a:latin typeface="Times New Roman" panose="02020603050405020304" pitchFamily="18" charset="0"/>
                <a:ea typeface="楷体_GB2312" pitchFamily="49" charset="-122"/>
              </a:rPr>
              <a:t>ROM</a:t>
            </a:r>
            <a:endParaRPr lang="en-US" altLang="zh-CN">
              <a:solidFill>
                <a:srgbClr val="000066"/>
              </a:solidFill>
              <a:latin typeface="Times New Roman" panose="02020603050405020304" pitchFamily="18" charset="0"/>
              <a:ea typeface="楷体_GB2312" pitchFamily="49" charset="-122"/>
            </a:endParaRPr>
          </a:p>
        </p:txBody>
      </p:sp>
      <p:sp>
        <p:nvSpPr>
          <p:cNvPr id="366622" name="Rectangle 30">
            <a:extLst>
              <a:ext uri="{FF2B5EF4-FFF2-40B4-BE49-F238E27FC236}">
                <a16:creationId xmlns:a16="http://schemas.microsoft.com/office/drawing/2014/main" id="{E5546E45-286F-7F49-EFC4-559BF9859EC9}"/>
              </a:ext>
            </a:extLst>
          </p:cNvPr>
          <p:cNvSpPr>
            <a:spLocks noChangeArrowheads="1"/>
          </p:cNvSpPr>
          <p:nvPr/>
        </p:nvSpPr>
        <p:spPr bwMode="auto">
          <a:xfrm>
            <a:off x="5964238" y="2990850"/>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PROM</a:t>
            </a:r>
            <a:endParaRPr lang="en-US" altLang="zh-CN">
              <a:solidFill>
                <a:srgbClr val="000066"/>
              </a:solidFill>
              <a:latin typeface="Times New Roman" panose="02020603050405020304" pitchFamily="18" charset="0"/>
              <a:ea typeface="楷体_GB2312" pitchFamily="49" charset="-122"/>
            </a:endParaRPr>
          </a:p>
        </p:txBody>
      </p:sp>
      <p:sp>
        <p:nvSpPr>
          <p:cNvPr id="366623" name="Rectangle 31">
            <a:extLst>
              <a:ext uri="{FF2B5EF4-FFF2-40B4-BE49-F238E27FC236}">
                <a16:creationId xmlns:a16="http://schemas.microsoft.com/office/drawing/2014/main" id="{6C3EED63-CB9F-5617-3600-D36E056E4597}"/>
              </a:ext>
            </a:extLst>
          </p:cNvPr>
          <p:cNvSpPr>
            <a:spLocks noChangeArrowheads="1"/>
          </p:cNvSpPr>
          <p:nvPr/>
        </p:nvSpPr>
        <p:spPr bwMode="auto">
          <a:xfrm>
            <a:off x="5965825" y="3340100"/>
            <a:ext cx="17033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EPROM</a:t>
            </a:r>
            <a:endParaRPr lang="en-US" altLang="zh-CN">
              <a:solidFill>
                <a:srgbClr val="000066"/>
              </a:solidFill>
              <a:latin typeface="Times New Roman" panose="02020603050405020304" pitchFamily="18" charset="0"/>
              <a:ea typeface="楷体_GB2312" pitchFamily="49" charset="-122"/>
            </a:endParaRPr>
          </a:p>
        </p:txBody>
      </p:sp>
      <p:sp>
        <p:nvSpPr>
          <p:cNvPr id="366624" name="Rectangle 32">
            <a:extLst>
              <a:ext uri="{FF2B5EF4-FFF2-40B4-BE49-F238E27FC236}">
                <a16:creationId xmlns:a16="http://schemas.microsoft.com/office/drawing/2014/main" id="{A221125C-CCFE-950A-BEA8-CED6822F1136}"/>
              </a:ext>
            </a:extLst>
          </p:cNvPr>
          <p:cNvSpPr>
            <a:spLocks noChangeArrowheads="1"/>
          </p:cNvSpPr>
          <p:nvPr/>
        </p:nvSpPr>
        <p:spPr bwMode="auto">
          <a:xfrm>
            <a:off x="5964238" y="3694113"/>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E</a:t>
            </a:r>
            <a:r>
              <a:rPr lang="en-US" altLang="zh-CN" sz="2400" baseline="30000">
                <a:solidFill>
                  <a:srgbClr val="000066"/>
                </a:solidFill>
                <a:latin typeface="Times New Roman" panose="02020603050405020304" pitchFamily="18" charset="0"/>
                <a:ea typeface="楷体_GB2312" pitchFamily="49" charset="-122"/>
              </a:rPr>
              <a:t>2</a:t>
            </a:r>
            <a:r>
              <a:rPr lang="en-US" altLang="zh-CN" sz="2400">
                <a:solidFill>
                  <a:srgbClr val="000066"/>
                </a:solidFill>
                <a:latin typeface="Times New Roman" panose="02020603050405020304" pitchFamily="18" charset="0"/>
                <a:ea typeface="楷体_GB2312" pitchFamily="49" charset="-122"/>
              </a:rPr>
              <a:t>PROM</a:t>
            </a:r>
            <a:endParaRPr lang="en-US" altLang="zh-CN">
              <a:solidFill>
                <a:srgbClr val="000066"/>
              </a:solidFill>
              <a:latin typeface="Times New Roman" panose="02020603050405020304" pitchFamily="18" charset="0"/>
              <a:ea typeface="楷体_GB2312" pitchFamily="49" charset="-122"/>
            </a:endParaRPr>
          </a:p>
        </p:txBody>
      </p:sp>
      <p:sp>
        <p:nvSpPr>
          <p:cNvPr id="366625" name="AutoShape 33">
            <a:extLst>
              <a:ext uri="{FF2B5EF4-FFF2-40B4-BE49-F238E27FC236}">
                <a16:creationId xmlns:a16="http://schemas.microsoft.com/office/drawing/2014/main" id="{79772FB6-A87B-8D58-C890-5475FE7C17CE}"/>
              </a:ext>
            </a:extLst>
          </p:cNvPr>
          <p:cNvSpPr>
            <a:spLocks/>
          </p:cNvSpPr>
          <p:nvPr/>
        </p:nvSpPr>
        <p:spPr bwMode="auto">
          <a:xfrm>
            <a:off x="5651500" y="3249613"/>
            <a:ext cx="260350" cy="1052512"/>
          </a:xfrm>
          <a:prstGeom prst="leftBrace">
            <a:avLst>
              <a:gd name="adj1" fmla="val 33689"/>
              <a:gd name="adj2" fmla="val 50000"/>
            </a:avLst>
          </a:pr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366626" name="Group 34">
            <a:extLst>
              <a:ext uri="{FF2B5EF4-FFF2-40B4-BE49-F238E27FC236}">
                <a16:creationId xmlns:a16="http://schemas.microsoft.com/office/drawing/2014/main" id="{F955E41F-1739-9EF9-48DE-1FAFB3085AFA}"/>
              </a:ext>
            </a:extLst>
          </p:cNvPr>
          <p:cNvGrpSpPr>
            <a:grpSpLocks/>
          </p:cNvGrpSpPr>
          <p:nvPr/>
        </p:nvGrpSpPr>
        <p:grpSpPr bwMode="auto">
          <a:xfrm>
            <a:off x="3311525" y="1250950"/>
            <a:ext cx="5862638" cy="457200"/>
            <a:chOff x="2228" y="830"/>
            <a:chExt cx="3693" cy="288"/>
          </a:xfrm>
        </p:grpSpPr>
        <p:sp>
          <p:nvSpPr>
            <p:cNvPr id="8214" name="Rectangle 35">
              <a:extLst>
                <a:ext uri="{FF2B5EF4-FFF2-40B4-BE49-F238E27FC236}">
                  <a16:creationId xmlns:a16="http://schemas.microsoft.com/office/drawing/2014/main" id="{CB6A36E3-A7F0-8639-5885-611DDF8904E5}"/>
                </a:ext>
              </a:extLst>
            </p:cNvPr>
            <p:cNvSpPr>
              <a:spLocks noChangeArrowheads="1"/>
            </p:cNvSpPr>
            <p:nvPr/>
          </p:nvSpPr>
          <p:spPr bwMode="auto">
            <a:xfrm>
              <a:off x="2228" y="872"/>
              <a:ext cx="77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SRAM</a:t>
              </a:r>
              <a:endParaRPr lang="en-US" altLang="zh-CN">
                <a:solidFill>
                  <a:srgbClr val="000066"/>
                </a:solidFill>
                <a:latin typeface="Times New Roman" panose="02020603050405020304" pitchFamily="18" charset="0"/>
                <a:ea typeface="楷体_GB2312" pitchFamily="49" charset="-122"/>
              </a:endParaRPr>
            </a:p>
          </p:txBody>
        </p:sp>
        <p:sp>
          <p:nvSpPr>
            <p:cNvPr id="8215" name="Rectangle 36">
              <a:extLst>
                <a:ext uri="{FF2B5EF4-FFF2-40B4-BE49-F238E27FC236}">
                  <a16:creationId xmlns:a16="http://schemas.microsoft.com/office/drawing/2014/main" id="{74AB9BAF-C864-2ED3-6DDD-0635ACD36B43}"/>
                </a:ext>
              </a:extLst>
            </p:cNvPr>
            <p:cNvSpPr>
              <a:spLocks noChangeArrowheads="1"/>
            </p:cNvSpPr>
            <p:nvPr/>
          </p:nvSpPr>
          <p:spPr bwMode="auto">
            <a:xfrm>
              <a:off x="2977" y="830"/>
              <a:ext cx="2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(Static RAM)</a:t>
              </a:r>
              <a:r>
                <a:rPr lang="zh-CN" altLang="en-US" sz="2400">
                  <a:solidFill>
                    <a:srgbClr val="000066"/>
                  </a:solidFill>
                  <a:latin typeface="Times New Roman" panose="02020603050405020304" pitchFamily="18" charset="0"/>
                  <a:ea typeface="楷体_GB2312" pitchFamily="49" charset="-122"/>
                </a:rPr>
                <a:t>：静态</a:t>
              </a:r>
              <a:r>
                <a:rPr lang="en-US" altLang="zh-CN" sz="2400">
                  <a:solidFill>
                    <a:srgbClr val="000066"/>
                  </a:solidFill>
                  <a:latin typeface="Times New Roman" panose="02020603050405020304" pitchFamily="18" charset="0"/>
                  <a:ea typeface="楷体_GB2312" pitchFamily="49" charset="-122"/>
                </a:rPr>
                <a:t>RAM</a:t>
              </a:r>
            </a:p>
          </p:txBody>
        </p:sp>
      </p:grpSp>
      <p:grpSp>
        <p:nvGrpSpPr>
          <p:cNvPr id="366629" name="Group 37">
            <a:extLst>
              <a:ext uri="{FF2B5EF4-FFF2-40B4-BE49-F238E27FC236}">
                <a16:creationId xmlns:a16="http://schemas.microsoft.com/office/drawing/2014/main" id="{D7810298-4ECA-B772-863F-D638A44BCBA3}"/>
              </a:ext>
            </a:extLst>
          </p:cNvPr>
          <p:cNvGrpSpPr>
            <a:grpSpLocks/>
          </p:cNvGrpSpPr>
          <p:nvPr/>
        </p:nvGrpSpPr>
        <p:grpSpPr bwMode="auto">
          <a:xfrm>
            <a:off x="3375025" y="2257425"/>
            <a:ext cx="6105525" cy="457200"/>
            <a:chOff x="2228" y="1295"/>
            <a:chExt cx="3846" cy="288"/>
          </a:xfrm>
        </p:grpSpPr>
        <p:sp>
          <p:nvSpPr>
            <p:cNvPr id="8212" name="Rectangle 38">
              <a:extLst>
                <a:ext uri="{FF2B5EF4-FFF2-40B4-BE49-F238E27FC236}">
                  <a16:creationId xmlns:a16="http://schemas.microsoft.com/office/drawing/2014/main" id="{A8EFABEF-812C-A622-EE5B-B6A6E18A142A}"/>
                </a:ext>
              </a:extLst>
            </p:cNvPr>
            <p:cNvSpPr>
              <a:spLocks noChangeArrowheads="1"/>
            </p:cNvSpPr>
            <p:nvPr/>
          </p:nvSpPr>
          <p:spPr bwMode="auto">
            <a:xfrm>
              <a:off x="2228" y="1335"/>
              <a:ext cx="77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99"/>
                  </a:solidFill>
                  <a:latin typeface="Georgia" panose="02040502050405020303" pitchFamily="18" charset="0"/>
                </a:rPr>
                <a:t>DRAM</a:t>
              </a:r>
              <a:endParaRPr lang="en-US" altLang="zh-CN">
                <a:solidFill>
                  <a:srgbClr val="000099"/>
                </a:solidFill>
                <a:latin typeface="Georgia" panose="02040502050405020303" pitchFamily="18" charset="0"/>
              </a:endParaRPr>
            </a:p>
          </p:txBody>
        </p:sp>
        <p:sp>
          <p:nvSpPr>
            <p:cNvPr id="8213" name="Rectangle 39">
              <a:extLst>
                <a:ext uri="{FF2B5EF4-FFF2-40B4-BE49-F238E27FC236}">
                  <a16:creationId xmlns:a16="http://schemas.microsoft.com/office/drawing/2014/main" id="{099DD651-6684-6CB8-624C-32E0D953EF62}"/>
                </a:ext>
              </a:extLst>
            </p:cNvPr>
            <p:cNvSpPr>
              <a:spLocks noChangeArrowheads="1"/>
            </p:cNvSpPr>
            <p:nvPr/>
          </p:nvSpPr>
          <p:spPr bwMode="auto">
            <a:xfrm>
              <a:off x="2934" y="1295"/>
              <a:ext cx="31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Georgia" panose="02040502050405020303" pitchFamily="18" charset="0"/>
                  <a:ea typeface="黑体" panose="02010609060101010101" pitchFamily="49" charset="-122"/>
                </a:rPr>
                <a:t>(Dynamic RAM)</a:t>
              </a:r>
              <a:r>
                <a:rPr lang="zh-CN" altLang="en-US" sz="2400">
                  <a:solidFill>
                    <a:srgbClr val="000066"/>
                  </a:solidFill>
                  <a:latin typeface="Georgia" panose="02040502050405020303" pitchFamily="18" charset="0"/>
                  <a:ea typeface="黑体" panose="02010609060101010101" pitchFamily="49" charset="-122"/>
                </a:rPr>
                <a:t>：</a:t>
              </a:r>
              <a:r>
                <a:rPr lang="zh-CN" altLang="en-US" sz="2400">
                  <a:solidFill>
                    <a:srgbClr val="000066"/>
                  </a:solidFill>
                  <a:latin typeface="Times New Roman" panose="02020603050405020304" pitchFamily="18" charset="0"/>
                  <a:ea typeface="楷体_GB2312" pitchFamily="49" charset="-122"/>
                </a:rPr>
                <a:t>动态</a:t>
              </a:r>
              <a:r>
                <a:rPr lang="en-US" altLang="zh-CN" sz="2400">
                  <a:solidFill>
                    <a:srgbClr val="000066"/>
                  </a:solidFill>
                  <a:latin typeface="Times New Roman" panose="02020603050405020304" pitchFamily="18" charset="0"/>
                  <a:ea typeface="楷体_GB2312" pitchFamily="49" charset="-122"/>
                </a:rPr>
                <a:t>RAM</a:t>
              </a:r>
            </a:p>
          </p:txBody>
        </p:sp>
      </p:grpSp>
      <p:sp>
        <p:nvSpPr>
          <p:cNvPr id="8210" name="Text Box 40">
            <a:extLst>
              <a:ext uri="{FF2B5EF4-FFF2-40B4-BE49-F238E27FC236}">
                <a16:creationId xmlns:a16="http://schemas.microsoft.com/office/drawing/2014/main" id="{58A1E872-6774-49F5-8342-C859DBEAC19E}"/>
              </a:ext>
            </a:extLst>
          </p:cNvPr>
          <p:cNvSpPr txBox="1">
            <a:spLocks noChangeArrowheads="1"/>
          </p:cNvSpPr>
          <p:nvPr/>
        </p:nvSpPr>
        <p:spPr bwMode="auto">
          <a:xfrm>
            <a:off x="827088" y="549275"/>
            <a:ext cx="6805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7.1    </a:t>
            </a:r>
            <a:r>
              <a:rPr lang="zh-CN" altLang="en-US" sz="3200">
                <a:solidFill>
                  <a:schemeClr val="accent2"/>
                </a:solidFill>
                <a:latin typeface="Times New Roman" panose="02020603050405020304" pitchFamily="18" charset="0"/>
                <a:ea typeface="楷体_GB2312" pitchFamily="49" charset="-122"/>
              </a:rPr>
              <a:t>只读存储器</a:t>
            </a:r>
          </a:p>
        </p:txBody>
      </p:sp>
      <p:sp>
        <p:nvSpPr>
          <p:cNvPr id="23" name="Rectangle 32">
            <a:extLst>
              <a:ext uri="{FF2B5EF4-FFF2-40B4-BE49-F238E27FC236}">
                <a16:creationId xmlns:a16="http://schemas.microsoft.com/office/drawing/2014/main" id="{25F065BD-975A-F06B-438D-F6FCA7A0E1B5}"/>
              </a:ext>
            </a:extLst>
          </p:cNvPr>
          <p:cNvSpPr>
            <a:spLocks noChangeArrowheads="1"/>
          </p:cNvSpPr>
          <p:nvPr/>
        </p:nvSpPr>
        <p:spPr bwMode="auto">
          <a:xfrm>
            <a:off x="5964238" y="4043363"/>
            <a:ext cx="2814637"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Flash Memory</a:t>
            </a:r>
            <a:endParaRPr lang="en-US" altLang="zh-CN">
              <a:solidFill>
                <a:srgbClr val="000066"/>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6613"/>
                                        </p:tgtEl>
                                        <p:attrNameLst>
                                          <p:attrName>style.visibility</p:attrName>
                                        </p:attrNameLst>
                                      </p:cBhvr>
                                      <p:to>
                                        <p:strVal val="visible"/>
                                      </p:to>
                                    </p:set>
                                    <p:animEffect transition="in" filter="box(in)">
                                      <p:cBhvr>
                                        <p:cTn id="7" dur="500"/>
                                        <p:tgtEl>
                                          <p:spTgt spid="366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6615"/>
                                        </p:tgtEl>
                                        <p:attrNameLst>
                                          <p:attrName>style.visibility</p:attrName>
                                        </p:attrNameLst>
                                      </p:cBhvr>
                                      <p:to>
                                        <p:strVal val="visible"/>
                                      </p:to>
                                    </p:set>
                                    <p:animEffect transition="in" filter="strips(downRight)">
                                      <p:cBhvr>
                                        <p:cTn id="12" dur="500"/>
                                        <p:tgtEl>
                                          <p:spTgt spid="3666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66614"/>
                                        </p:tgtEl>
                                        <p:attrNameLst>
                                          <p:attrName>style.visibility</p:attrName>
                                        </p:attrNameLst>
                                      </p:cBhvr>
                                      <p:to>
                                        <p:strVal val="visible"/>
                                      </p:to>
                                    </p:set>
                                    <p:animEffect transition="in" filter="box(in)">
                                      <p:cBhvr>
                                        <p:cTn id="17" dur="500"/>
                                        <p:tgtEl>
                                          <p:spTgt spid="3666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6619"/>
                                        </p:tgtEl>
                                        <p:attrNameLst>
                                          <p:attrName>style.visibility</p:attrName>
                                        </p:attrNameLst>
                                      </p:cBhvr>
                                      <p:to>
                                        <p:strVal val="visible"/>
                                      </p:to>
                                    </p:set>
                                    <p:animEffect transition="in" filter="strips(downRight)">
                                      <p:cBhvr>
                                        <p:cTn id="22" dur="500"/>
                                        <p:tgtEl>
                                          <p:spTgt spid="3666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66617"/>
                                        </p:tgtEl>
                                        <p:attrNameLst>
                                          <p:attrName>style.visibility</p:attrName>
                                        </p:attrNameLst>
                                      </p:cBhvr>
                                      <p:to>
                                        <p:strVal val="visible"/>
                                      </p:to>
                                    </p:set>
                                    <p:animEffect transition="in" filter="box(in)">
                                      <p:cBhvr>
                                        <p:cTn id="27" dur="500"/>
                                        <p:tgtEl>
                                          <p:spTgt spid="3666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66626"/>
                                        </p:tgtEl>
                                        <p:attrNameLst>
                                          <p:attrName>style.visibility</p:attrName>
                                        </p:attrNameLst>
                                      </p:cBhvr>
                                      <p:to>
                                        <p:strVal val="visible"/>
                                      </p:to>
                                    </p:set>
                                    <p:animEffect transition="in" filter="wipe(left)">
                                      <p:cBhvr>
                                        <p:cTn id="32" dur="500"/>
                                        <p:tgtEl>
                                          <p:spTgt spid="3666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66629"/>
                                        </p:tgtEl>
                                        <p:attrNameLst>
                                          <p:attrName>style.visibility</p:attrName>
                                        </p:attrNameLst>
                                      </p:cBhvr>
                                      <p:to>
                                        <p:strVal val="visible"/>
                                      </p:to>
                                    </p:set>
                                    <p:animEffect transition="in" filter="wipe(left)">
                                      <p:cBhvr>
                                        <p:cTn id="37" dur="500"/>
                                        <p:tgtEl>
                                          <p:spTgt spid="3666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66618"/>
                                        </p:tgtEl>
                                        <p:attrNameLst>
                                          <p:attrName>style.visibility</p:attrName>
                                        </p:attrNameLst>
                                      </p:cBhvr>
                                      <p:to>
                                        <p:strVal val="visible"/>
                                      </p:to>
                                    </p:set>
                                    <p:animEffect transition="in" filter="box(in)">
                                      <p:cBhvr>
                                        <p:cTn id="42" dur="500"/>
                                        <p:tgtEl>
                                          <p:spTgt spid="3666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66620"/>
                                        </p:tgtEl>
                                        <p:attrNameLst>
                                          <p:attrName>style.visibility</p:attrName>
                                        </p:attrNameLst>
                                      </p:cBhvr>
                                      <p:to>
                                        <p:strVal val="visible"/>
                                      </p:to>
                                    </p:set>
                                    <p:animEffect transition="in" filter="box(in)">
                                      <p:cBhvr>
                                        <p:cTn id="47" dur="500"/>
                                        <p:tgtEl>
                                          <p:spTgt spid="3666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66621"/>
                                        </p:tgtEl>
                                        <p:attrNameLst>
                                          <p:attrName>style.visibility</p:attrName>
                                        </p:attrNameLst>
                                      </p:cBhvr>
                                      <p:to>
                                        <p:strVal val="visible"/>
                                      </p:to>
                                    </p:set>
                                    <p:animEffect transition="in" filter="box(in)">
                                      <p:cBhvr>
                                        <p:cTn id="52" dur="500"/>
                                        <p:tgtEl>
                                          <p:spTgt spid="3666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66625"/>
                                        </p:tgtEl>
                                        <p:attrNameLst>
                                          <p:attrName>style.visibility</p:attrName>
                                        </p:attrNameLst>
                                      </p:cBhvr>
                                      <p:to>
                                        <p:strVal val="visible"/>
                                      </p:to>
                                    </p:set>
                                    <p:animEffect transition="in" filter="box(in)">
                                      <p:cBhvr>
                                        <p:cTn id="57" dur="500"/>
                                        <p:tgtEl>
                                          <p:spTgt spid="3666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66622"/>
                                        </p:tgtEl>
                                        <p:attrNameLst>
                                          <p:attrName>style.visibility</p:attrName>
                                        </p:attrNameLst>
                                      </p:cBhvr>
                                      <p:to>
                                        <p:strVal val="visible"/>
                                      </p:to>
                                    </p:set>
                                    <p:animEffect transition="in" filter="box(in)">
                                      <p:cBhvr>
                                        <p:cTn id="62" dur="500"/>
                                        <p:tgtEl>
                                          <p:spTgt spid="3666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66623"/>
                                        </p:tgtEl>
                                        <p:attrNameLst>
                                          <p:attrName>style.visibility</p:attrName>
                                        </p:attrNameLst>
                                      </p:cBhvr>
                                      <p:to>
                                        <p:strVal val="visible"/>
                                      </p:to>
                                    </p:set>
                                    <p:animEffect transition="in" filter="box(in)">
                                      <p:cBhvr>
                                        <p:cTn id="67" dur="500"/>
                                        <p:tgtEl>
                                          <p:spTgt spid="36662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366624"/>
                                        </p:tgtEl>
                                        <p:attrNameLst>
                                          <p:attrName>style.visibility</p:attrName>
                                        </p:attrNameLst>
                                      </p:cBhvr>
                                      <p:to>
                                        <p:strVal val="visible"/>
                                      </p:to>
                                    </p:set>
                                    <p:animEffect transition="in" filter="box(in)">
                                      <p:cBhvr>
                                        <p:cTn id="72" dur="500"/>
                                        <p:tgtEl>
                                          <p:spTgt spid="36662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box(in)">
                                      <p:cBhvr>
                                        <p:cTn id="7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13" grpId="0" animBg="1" autoUpdateAnimBg="0"/>
      <p:bldP spid="366614" grpId="0" autoUpdateAnimBg="0"/>
      <p:bldP spid="366615" grpId="0" autoUpdateAnimBg="0"/>
      <p:bldP spid="366617" grpId="0" animBg="1"/>
      <p:bldP spid="366618" grpId="0" animBg="1"/>
      <p:bldP spid="366619" grpId="0" autoUpdateAnimBg="0"/>
      <p:bldP spid="366620" grpId="0" autoUpdateAnimBg="0"/>
      <p:bldP spid="366621" grpId="0" autoUpdateAnimBg="0"/>
      <p:bldP spid="366622" grpId="0" autoUpdateAnimBg="0"/>
      <p:bldP spid="366623" grpId="0" autoUpdateAnimBg="0"/>
      <p:bldP spid="366624" grpId="0" autoUpdateAnimBg="0"/>
      <p:bldP spid="366625" grpId="0" animBg="1"/>
      <p:bldP spid="2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3">
            <a:extLst>
              <a:ext uri="{FF2B5EF4-FFF2-40B4-BE49-F238E27FC236}">
                <a16:creationId xmlns:a16="http://schemas.microsoft.com/office/drawing/2014/main" id="{F40ED168-D924-A372-A9C1-C3DF43970194}"/>
              </a:ext>
            </a:extLst>
          </p:cNvPr>
          <p:cNvSpPr txBox="1">
            <a:spLocks noChangeArrowheads="1"/>
          </p:cNvSpPr>
          <p:nvPr/>
        </p:nvSpPr>
        <p:spPr bwMode="auto">
          <a:xfrm>
            <a:off x="576263" y="549275"/>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几个基本概念：</a:t>
            </a:r>
          </a:p>
        </p:txBody>
      </p:sp>
      <p:sp>
        <p:nvSpPr>
          <p:cNvPr id="367650" name="Text Box 34">
            <a:extLst>
              <a:ext uri="{FF2B5EF4-FFF2-40B4-BE49-F238E27FC236}">
                <a16:creationId xmlns:a16="http://schemas.microsoft.com/office/drawing/2014/main" id="{CADE0E7B-EC0E-D60E-26B8-5B5CBC7C778F}"/>
              </a:ext>
            </a:extLst>
          </p:cNvPr>
          <p:cNvSpPr txBox="1">
            <a:spLocks noChangeArrowheads="1"/>
          </p:cNvSpPr>
          <p:nvPr/>
        </p:nvSpPr>
        <p:spPr bwMode="auto">
          <a:xfrm>
            <a:off x="179388" y="2924175"/>
            <a:ext cx="55959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fontAlgn="t"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存储容量（</a:t>
            </a:r>
            <a:r>
              <a:rPr kumimoji="1" lang="en-US" altLang="zh-CN" sz="2400">
                <a:solidFill>
                  <a:srgbClr val="000066"/>
                </a:solidFill>
                <a:latin typeface="Times New Roman" panose="02020603050405020304" pitchFamily="18" charset="0"/>
                <a:ea typeface="楷体_GB2312" pitchFamily="49" charset="-122"/>
              </a:rPr>
              <a:t>M)</a:t>
            </a:r>
            <a:r>
              <a:rPr kumimoji="1" lang="zh-CN" altLang="en-US" sz="2400">
                <a:solidFill>
                  <a:srgbClr val="000066"/>
                </a:solidFill>
                <a:latin typeface="Times New Roman" panose="02020603050405020304" pitchFamily="18" charset="0"/>
                <a:ea typeface="楷体_GB2312" pitchFamily="49" charset="-122"/>
              </a:rPr>
              <a:t>：存储单元的数目。</a:t>
            </a:r>
          </a:p>
        </p:txBody>
      </p:sp>
      <p:sp>
        <p:nvSpPr>
          <p:cNvPr id="367651" name="Text Box 35">
            <a:extLst>
              <a:ext uri="{FF2B5EF4-FFF2-40B4-BE49-F238E27FC236}">
                <a16:creationId xmlns:a16="http://schemas.microsoft.com/office/drawing/2014/main" id="{428B0361-B8AF-46E0-F0D5-5E1FEBF56683}"/>
              </a:ext>
            </a:extLst>
          </p:cNvPr>
          <p:cNvSpPr txBox="1">
            <a:spLocks noChangeArrowheads="1"/>
          </p:cNvSpPr>
          <p:nvPr/>
        </p:nvSpPr>
        <p:spPr bwMode="auto">
          <a:xfrm>
            <a:off x="323850" y="2060575"/>
            <a:ext cx="4319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fontAlgn="t"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字数：字的总量。 </a:t>
            </a:r>
            <a:r>
              <a:rPr kumimoji="1" lang="en-US" altLang="zh-CN" sz="2400">
                <a:solidFill>
                  <a:srgbClr val="000066"/>
                </a:solidFill>
                <a:latin typeface="Times New Roman" panose="02020603050405020304" pitchFamily="18" charset="0"/>
                <a:ea typeface="楷体_GB2312" pitchFamily="49" charset="-122"/>
              </a:rPr>
              <a:t>2</a:t>
            </a:r>
            <a:r>
              <a:rPr kumimoji="1" lang="en-US" altLang="zh-CN" sz="2400" baseline="30000">
                <a:solidFill>
                  <a:srgbClr val="000066"/>
                </a:solidFill>
                <a:latin typeface="Times New Roman" panose="02020603050405020304" pitchFamily="18" charset="0"/>
                <a:ea typeface="楷体_GB2312" pitchFamily="49" charset="-122"/>
              </a:rPr>
              <a:t>5</a:t>
            </a:r>
            <a:r>
              <a:rPr kumimoji="1" lang="en-US" altLang="zh-CN" sz="2400">
                <a:solidFill>
                  <a:srgbClr val="000066"/>
                </a:solidFill>
                <a:latin typeface="Times New Roman" panose="02020603050405020304" pitchFamily="18" charset="0"/>
                <a:ea typeface="楷体_GB2312" pitchFamily="49" charset="-122"/>
              </a:rPr>
              <a:t> </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2</a:t>
            </a:r>
            <a:r>
              <a:rPr kumimoji="1" lang="en-US" altLang="zh-CN" sz="2400" baseline="30000">
                <a:solidFill>
                  <a:srgbClr val="000066"/>
                </a:solidFill>
                <a:latin typeface="Times New Roman" panose="02020603050405020304" pitchFamily="18" charset="0"/>
                <a:ea typeface="楷体_GB2312" pitchFamily="49" charset="-122"/>
                <a:sym typeface="Symbol" panose="05050102010706020507" pitchFamily="18" charset="2"/>
              </a:rPr>
              <a:t>3</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 </a:t>
            </a:r>
            <a:r>
              <a:rPr kumimoji="1" lang="en-US" altLang="zh-CN" sz="2400">
                <a:solidFill>
                  <a:srgbClr val="000066"/>
                </a:solidFill>
                <a:latin typeface="Times New Roman" panose="02020603050405020304" pitchFamily="18" charset="0"/>
                <a:ea typeface="楷体_GB2312" pitchFamily="49" charset="-122"/>
              </a:rPr>
              <a:t>256</a:t>
            </a:r>
            <a:endParaRPr kumimoji="1" lang="en-US" altLang="zh-CN" sz="2400" baseline="30000">
              <a:solidFill>
                <a:srgbClr val="000066"/>
              </a:solidFill>
              <a:latin typeface="Times New Roman" panose="02020603050405020304" pitchFamily="18" charset="0"/>
              <a:ea typeface="楷体_GB2312" pitchFamily="49" charset="-122"/>
            </a:endParaRPr>
          </a:p>
        </p:txBody>
      </p:sp>
      <p:sp>
        <p:nvSpPr>
          <p:cNvPr id="367652" name="Text Box 36">
            <a:extLst>
              <a:ext uri="{FF2B5EF4-FFF2-40B4-BE49-F238E27FC236}">
                <a16:creationId xmlns:a16="http://schemas.microsoft.com/office/drawing/2014/main" id="{466E2C72-4B4E-30AF-10B9-5D1642289535}"/>
              </a:ext>
            </a:extLst>
          </p:cNvPr>
          <p:cNvSpPr txBox="1">
            <a:spLocks noChangeArrowheads="1"/>
          </p:cNvSpPr>
          <p:nvPr/>
        </p:nvSpPr>
        <p:spPr bwMode="auto">
          <a:xfrm>
            <a:off x="323850" y="1123950"/>
            <a:ext cx="8929688" cy="53022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fontAlgn="t" hangingPunct="1">
              <a:lnSpc>
                <a:spcPct val="120000"/>
              </a:lnSpc>
              <a:spcBef>
                <a:spcPct val="50000"/>
              </a:spcBef>
            </a:pPr>
            <a:r>
              <a:rPr kumimoji="1" lang="zh-CN" altLang="en-US" sz="2400">
                <a:solidFill>
                  <a:srgbClr val="000066"/>
                </a:solidFill>
                <a:latin typeface="Times New Roman" panose="02020603050405020304" pitchFamily="18" charset="0"/>
                <a:ea typeface="楷体_GB2312" pitchFamily="49" charset="-122"/>
              </a:rPr>
              <a:t>字：计算机中作为一个整体被存取传送处理的一组数据 。</a:t>
            </a:r>
          </a:p>
        </p:txBody>
      </p:sp>
      <p:sp>
        <p:nvSpPr>
          <p:cNvPr id="367653" name="Rectangle 37">
            <a:extLst>
              <a:ext uri="{FF2B5EF4-FFF2-40B4-BE49-F238E27FC236}">
                <a16:creationId xmlns:a16="http://schemas.microsoft.com/office/drawing/2014/main" id="{7F2611DC-9BC8-1ADE-FFA9-EBCED2BA9290}"/>
              </a:ext>
            </a:extLst>
          </p:cNvPr>
          <p:cNvSpPr>
            <a:spLocks noChangeArrowheads="1"/>
          </p:cNvSpPr>
          <p:nvPr/>
        </p:nvSpPr>
        <p:spPr bwMode="auto">
          <a:xfrm>
            <a:off x="4932363" y="2924175"/>
            <a:ext cx="394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fontAlgn="t"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存储容量（</a:t>
            </a:r>
            <a:r>
              <a:rPr kumimoji="1" lang="en-US" altLang="zh-CN" sz="2400">
                <a:solidFill>
                  <a:srgbClr val="000066"/>
                </a:solidFill>
                <a:latin typeface="Times New Roman" panose="02020603050405020304" pitchFamily="18" charset="0"/>
                <a:ea typeface="楷体_GB2312" pitchFamily="49" charset="-122"/>
              </a:rPr>
              <a:t>M)</a:t>
            </a:r>
            <a:r>
              <a:rPr kumimoji="1" lang="zh-CN" altLang="en-US" sz="2400">
                <a:solidFill>
                  <a:srgbClr val="000066"/>
                </a:solidFill>
                <a:latin typeface="Times New Roman" panose="02020603050405020304" pitchFamily="18" charset="0"/>
                <a:ea typeface="楷体_GB2312" pitchFamily="49" charset="-122"/>
              </a:rPr>
              <a:t>＝字数</a:t>
            </a:r>
            <a:r>
              <a:rPr kumimoji="1" lang="en-US" altLang="zh-CN" sz="2400">
                <a:solidFill>
                  <a:srgbClr val="000066"/>
                </a:solidFill>
                <a:latin typeface="Times New Roman" panose="02020603050405020304" pitchFamily="18" charset="0"/>
                <a:ea typeface="楷体_GB2312" pitchFamily="49" charset="-122"/>
              </a:rPr>
              <a:t>×</a:t>
            </a:r>
            <a:r>
              <a:rPr kumimoji="1" lang="zh-CN" altLang="en-US" sz="2400">
                <a:solidFill>
                  <a:srgbClr val="000066"/>
                </a:solidFill>
                <a:latin typeface="Times New Roman" panose="02020603050405020304" pitchFamily="18" charset="0"/>
                <a:ea typeface="楷体_GB2312" pitchFamily="49" charset="-122"/>
              </a:rPr>
              <a:t>位数</a:t>
            </a:r>
          </a:p>
        </p:txBody>
      </p:sp>
      <p:sp>
        <p:nvSpPr>
          <p:cNvPr id="367654" name="Text Box 38">
            <a:extLst>
              <a:ext uri="{FF2B5EF4-FFF2-40B4-BE49-F238E27FC236}">
                <a16:creationId xmlns:a16="http://schemas.microsoft.com/office/drawing/2014/main" id="{F517064A-A95F-295A-3522-6B35AA93EE5C}"/>
              </a:ext>
            </a:extLst>
          </p:cNvPr>
          <p:cNvSpPr txBox="1">
            <a:spLocks noChangeArrowheads="1"/>
          </p:cNvSpPr>
          <p:nvPr/>
        </p:nvSpPr>
        <p:spPr bwMode="auto">
          <a:xfrm>
            <a:off x="323850" y="2420938"/>
            <a:ext cx="4122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fontAlgn="t"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地址：每个字的编号。</a:t>
            </a:r>
          </a:p>
        </p:txBody>
      </p:sp>
      <p:sp>
        <p:nvSpPr>
          <p:cNvPr id="367655" name="Rectangle 39">
            <a:extLst>
              <a:ext uri="{FF2B5EF4-FFF2-40B4-BE49-F238E27FC236}">
                <a16:creationId xmlns:a16="http://schemas.microsoft.com/office/drawing/2014/main" id="{D404596A-DC3E-A6FF-7885-6F26CF301EC6}"/>
              </a:ext>
            </a:extLst>
          </p:cNvPr>
          <p:cNvSpPr>
            <a:spLocks noChangeArrowheads="1"/>
          </p:cNvSpPr>
          <p:nvPr/>
        </p:nvSpPr>
        <p:spPr bwMode="auto">
          <a:xfrm>
            <a:off x="4643438" y="1989138"/>
            <a:ext cx="421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fontAlgn="t" hangingPunct="1">
              <a:spcBef>
                <a:spcPct val="50000"/>
              </a:spcBef>
            </a:pPr>
            <a:r>
              <a:rPr kumimoji="1" lang="zh-CN" altLang="en-US" sz="2400">
                <a:solidFill>
                  <a:srgbClr val="000066"/>
                </a:solidFill>
                <a:latin typeface="Times New Roman" panose="02020603050405020304" pitchFamily="18" charset="0"/>
                <a:ea typeface="楷体_GB2312" pitchFamily="49" charset="-122"/>
              </a:rPr>
              <a:t>字数</a:t>
            </a:r>
            <a:r>
              <a:rPr kumimoji="1" lang="en-US" altLang="zh-CN" sz="2400">
                <a:solidFill>
                  <a:srgbClr val="000066"/>
                </a:solidFill>
                <a:latin typeface="Times New Roman" panose="02020603050405020304" pitchFamily="18" charset="0"/>
                <a:ea typeface="楷体_GB2312" pitchFamily="49" charset="-122"/>
              </a:rPr>
              <a:t>=2</a:t>
            </a:r>
            <a:r>
              <a:rPr kumimoji="1" lang="en-US" altLang="zh-CN" sz="2400" baseline="30000">
                <a:solidFill>
                  <a:srgbClr val="000066"/>
                </a:solidFill>
                <a:latin typeface="Times New Roman" panose="02020603050405020304" pitchFamily="18" charset="0"/>
                <a:ea typeface="楷体_GB2312" pitchFamily="49" charset="-122"/>
              </a:rPr>
              <a:t>n </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a:solidFill>
                  <a:srgbClr val="000066"/>
                </a:solidFill>
                <a:latin typeface="Times New Roman" panose="02020603050405020304" pitchFamily="18" charset="0"/>
                <a:ea typeface="楷体_GB2312" pitchFamily="49" charset="-122"/>
              </a:rPr>
              <a:t>n</a:t>
            </a:r>
            <a:r>
              <a:rPr kumimoji="1" lang="zh-CN" altLang="en-US" sz="2400">
                <a:solidFill>
                  <a:srgbClr val="000066"/>
                </a:solidFill>
                <a:latin typeface="Times New Roman" panose="02020603050405020304" pitchFamily="18" charset="0"/>
                <a:ea typeface="楷体_GB2312" pitchFamily="49" charset="-122"/>
              </a:rPr>
              <a:t>为地址线的总数）</a:t>
            </a:r>
          </a:p>
        </p:txBody>
      </p:sp>
      <p:graphicFrame>
        <p:nvGraphicFramePr>
          <p:cNvPr id="9225" name="Object 40">
            <a:extLst>
              <a:ext uri="{FF2B5EF4-FFF2-40B4-BE49-F238E27FC236}">
                <a16:creationId xmlns:a16="http://schemas.microsoft.com/office/drawing/2014/main" id="{CED0411A-8FD8-AC88-42FD-5BC70C5F904E}"/>
              </a:ext>
            </a:extLst>
          </p:cNvPr>
          <p:cNvGraphicFramePr>
            <a:graphicFrameLocks noChangeAspect="1"/>
          </p:cNvGraphicFramePr>
          <p:nvPr/>
        </p:nvGraphicFramePr>
        <p:xfrm>
          <a:off x="1835150" y="3429000"/>
          <a:ext cx="5905500" cy="3173413"/>
        </p:xfrm>
        <a:graphic>
          <a:graphicData uri="http://schemas.openxmlformats.org/presentationml/2006/ole">
            <mc:AlternateContent xmlns:mc="http://schemas.openxmlformats.org/markup-compatibility/2006">
              <mc:Choice xmlns:v="urn:schemas-microsoft-com:vml" Requires="v">
                <p:oleObj name="图片" r:id="rId3" imgW="6227064" imgH="2667000" progId="Word.Picture.8">
                  <p:embed/>
                </p:oleObj>
              </mc:Choice>
              <mc:Fallback>
                <p:oleObj name="图片" r:id="rId3" imgW="6227064" imgH="2667000" progId="Word.Picture.8">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429000"/>
                        <a:ext cx="5905500" cy="3173413"/>
                      </a:xfrm>
                      <a:prstGeom prst="rect">
                        <a:avLst/>
                      </a:prstGeom>
                      <a:solidFill>
                        <a:srgbClr val="FFFFFF"/>
                      </a:solidFill>
                      <a:ln w="9525">
                        <a:solidFill>
                          <a:schemeClr val="hlink"/>
                        </a:solidFill>
                        <a:miter lim="800000"/>
                        <a:headEnd/>
                        <a:tailEnd/>
                      </a:ln>
                    </p:spPr>
                  </p:pic>
                </p:oleObj>
              </mc:Fallback>
            </mc:AlternateContent>
          </a:graphicData>
        </a:graphic>
      </p:graphicFrame>
      <p:sp>
        <p:nvSpPr>
          <p:cNvPr id="9226" name="Text Box 41">
            <a:extLst>
              <a:ext uri="{FF2B5EF4-FFF2-40B4-BE49-F238E27FC236}">
                <a16:creationId xmlns:a16="http://schemas.microsoft.com/office/drawing/2014/main" id="{113B215B-EF8C-9C89-F0E5-E767136A6E49}"/>
              </a:ext>
            </a:extLst>
          </p:cNvPr>
          <p:cNvSpPr txBox="1">
            <a:spLocks noChangeArrowheads="1"/>
          </p:cNvSpPr>
          <p:nvPr/>
        </p:nvSpPr>
        <p:spPr bwMode="auto">
          <a:xfrm>
            <a:off x="7054850" y="5022850"/>
            <a:ext cx="773113"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endParaRPr kumimoji="1" lang="en-GB" altLang="zh-CN" sz="2000">
              <a:solidFill>
                <a:srgbClr val="000066"/>
              </a:solidFill>
              <a:latin typeface="Times New Roman" panose="02020603050405020304" pitchFamily="18" charset="0"/>
              <a:ea typeface="楷体_GB2312" pitchFamily="49" charset="-122"/>
            </a:endParaRPr>
          </a:p>
        </p:txBody>
      </p:sp>
      <p:sp>
        <p:nvSpPr>
          <p:cNvPr id="367658" name="Text Box 42">
            <a:extLst>
              <a:ext uri="{FF2B5EF4-FFF2-40B4-BE49-F238E27FC236}">
                <a16:creationId xmlns:a16="http://schemas.microsoft.com/office/drawing/2014/main" id="{A86AAD1B-C67F-1A58-2027-EAFE68B729DB}"/>
              </a:ext>
            </a:extLst>
          </p:cNvPr>
          <p:cNvSpPr txBox="1">
            <a:spLocks noChangeArrowheads="1"/>
          </p:cNvSpPr>
          <p:nvPr/>
        </p:nvSpPr>
        <p:spPr bwMode="auto">
          <a:xfrm>
            <a:off x="323850" y="1557338"/>
            <a:ext cx="6913563" cy="53022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fontAlgn="t" hangingPunct="1">
              <a:lnSpc>
                <a:spcPct val="120000"/>
              </a:lnSpc>
              <a:spcBef>
                <a:spcPct val="50000"/>
              </a:spcBef>
            </a:pPr>
            <a:r>
              <a:rPr kumimoji="1" lang="zh-CN" altLang="en-US" sz="2400">
                <a:solidFill>
                  <a:srgbClr val="000066"/>
                </a:solidFill>
                <a:latin typeface="Times New Roman" panose="02020603050405020304" pitchFamily="18" charset="0"/>
                <a:ea typeface="楷体_GB2312" pitchFamily="49" charset="-122"/>
              </a:rPr>
              <a:t>字长：一个字所含的位数称为字长。</a:t>
            </a:r>
            <a:r>
              <a:rPr kumimoji="1" lang="en-US" altLang="zh-CN" sz="2400">
                <a:solidFill>
                  <a:srgbClr val="000066"/>
                </a:solidFill>
                <a:latin typeface="Times New Roman" panose="02020603050405020304" pitchFamily="18" charset="0"/>
                <a:ea typeface="楷体_GB2312" pitchFamily="49" charset="-122"/>
              </a:rPr>
              <a:t>4</a:t>
            </a:r>
            <a:r>
              <a:rPr kumimoji="1" lang="zh-CN" altLang="en-US" sz="2400">
                <a:solidFill>
                  <a:srgbClr val="000066"/>
                </a:solidFill>
                <a:latin typeface="Times New Roman" panose="02020603050405020304" pitchFamily="18" charset="0"/>
                <a:ea typeface="楷体_GB2312" pitchFamily="49" charset="-122"/>
              </a:rPr>
              <a:t>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7652"/>
                                        </p:tgtEl>
                                        <p:attrNameLst>
                                          <p:attrName>style.visibility</p:attrName>
                                        </p:attrNameLst>
                                      </p:cBhvr>
                                      <p:to>
                                        <p:strVal val="visible"/>
                                      </p:to>
                                    </p:set>
                                    <p:animEffect transition="in" filter="strips(downRight)">
                                      <p:cBhvr>
                                        <p:cTn id="7" dur="500"/>
                                        <p:tgtEl>
                                          <p:spTgt spid="367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7651"/>
                                        </p:tgtEl>
                                        <p:attrNameLst>
                                          <p:attrName>style.visibility</p:attrName>
                                        </p:attrNameLst>
                                      </p:cBhvr>
                                      <p:to>
                                        <p:strVal val="visible"/>
                                      </p:to>
                                    </p:set>
                                    <p:animEffect transition="in" filter="strips(downRight)">
                                      <p:cBhvr>
                                        <p:cTn id="12" dur="500"/>
                                        <p:tgtEl>
                                          <p:spTgt spid="367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7655"/>
                                        </p:tgtEl>
                                        <p:attrNameLst>
                                          <p:attrName>style.visibility</p:attrName>
                                        </p:attrNameLst>
                                      </p:cBhvr>
                                      <p:to>
                                        <p:strVal val="visible"/>
                                      </p:to>
                                    </p:set>
                                    <p:animEffect transition="in" filter="strips(downRight)">
                                      <p:cBhvr>
                                        <p:cTn id="17" dur="500"/>
                                        <p:tgtEl>
                                          <p:spTgt spid="3676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7654"/>
                                        </p:tgtEl>
                                        <p:attrNameLst>
                                          <p:attrName>style.visibility</p:attrName>
                                        </p:attrNameLst>
                                      </p:cBhvr>
                                      <p:to>
                                        <p:strVal val="visible"/>
                                      </p:to>
                                    </p:set>
                                    <p:animEffect transition="in" filter="strips(downRight)">
                                      <p:cBhvr>
                                        <p:cTn id="22" dur="500"/>
                                        <p:tgtEl>
                                          <p:spTgt spid="3676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7658"/>
                                        </p:tgtEl>
                                        <p:attrNameLst>
                                          <p:attrName>style.visibility</p:attrName>
                                        </p:attrNameLst>
                                      </p:cBhvr>
                                      <p:to>
                                        <p:strVal val="visible"/>
                                      </p:to>
                                    </p:set>
                                    <p:animEffect transition="in" filter="strips(downRight)">
                                      <p:cBhvr>
                                        <p:cTn id="27" dur="500"/>
                                        <p:tgtEl>
                                          <p:spTgt spid="3676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7650"/>
                                        </p:tgtEl>
                                        <p:attrNameLst>
                                          <p:attrName>style.visibility</p:attrName>
                                        </p:attrNameLst>
                                      </p:cBhvr>
                                      <p:to>
                                        <p:strVal val="visible"/>
                                      </p:to>
                                    </p:set>
                                    <p:animEffect transition="in" filter="strips(downRight)">
                                      <p:cBhvr>
                                        <p:cTn id="32" dur="500"/>
                                        <p:tgtEl>
                                          <p:spTgt spid="3676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67653"/>
                                        </p:tgtEl>
                                        <p:attrNameLst>
                                          <p:attrName>style.visibility</p:attrName>
                                        </p:attrNameLst>
                                      </p:cBhvr>
                                      <p:to>
                                        <p:strVal val="visible"/>
                                      </p:to>
                                    </p:set>
                                    <p:animEffect transition="in" filter="strips(downRight)">
                                      <p:cBhvr>
                                        <p:cTn id="37" dur="500"/>
                                        <p:tgtEl>
                                          <p:spTgt spid="36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0" grpId="0" autoUpdateAnimBg="0"/>
      <p:bldP spid="367651" grpId="0" autoUpdateAnimBg="0"/>
      <p:bldP spid="367652" grpId="0" animBg="1" autoUpdateAnimBg="0"/>
      <p:bldP spid="367653" grpId="0" autoUpdateAnimBg="0"/>
      <p:bldP spid="367654" grpId="0" autoUpdateAnimBg="0"/>
      <p:bldP spid="367655" grpId="0" autoUpdateAnimBg="0"/>
      <p:bldP spid="36765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3">
            <a:extLst>
              <a:ext uri="{FF2B5EF4-FFF2-40B4-BE49-F238E27FC236}">
                <a16:creationId xmlns:a16="http://schemas.microsoft.com/office/drawing/2014/main" id="{63F487C7-ADA9-8753-8F3A-C75CD422174A}"/>
              </a:ext>
            </a:extLst>
          </p:cNvPr>
          <p:cNvSpPr txBox="1">
            <a:spLocks noChangeArrowheads="1"/>
          </p:cNvSpPr>
          <p:nvPr/>
        </p:nvSpPr>
        <p:spPr bwMode="auto">
          <a:xfrm>
            <a:off x="611188" y="1123950"/>
            <a:ext cx="8259762" cy="884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Times New Roman" panose="02020603050405020304" pitchFamily="18" charset="0"/>
                <a:ea typeface="楷体_GB2312" pitchFamily="49" charset="-122"/>
              </a:rPr>
              <a:t>只读存储器，工作时内容只能读出，不能随时写入，所以称为只读存储器。</a:t>
            </a:r>
            <a:r>
              <a:rPr kumimoji="1" lang="en-US" altLang="zh-CN" sz="2400">
                <a:solidFill>
                  <a:srgbClr val="000066"/>
                </a:solidFill>
                <a:latin typeface="Times New Roman" panose="02020603050405020304" pitchFamily="18" charset="0"/>
                <a:ea typeface="楷体_GB2312" pitchFamily="49" charset="-122"/>
              </a:rPr>
              <a:t>(Read-Only  Memory)</a:t>
            </a:r>
          </a:p>
        </p:txBody>
      </p:sp>
      <p:sp>
        <p:nvSpPr>
          <p:cNvPr id="11267" name="Rectangle 24">
            <a:extLst>
              <a:ext uri="{FF2B5EF4-FFF2-40B4-BE49-F238E27FC236}">
                <a16:creationId xmlns:a16="http://schemas.microsoft.com/office/drawing/2014/main" id="{4F757000-BD2D-593E-B2D2-7D9F58EA89CC}"/>
              </a:ext>
            </a:extLst>
          </p:cNvPr>
          <p:cNvSpPr>
            <a:spLocks noChangeArrowheads="1"/>
          </p:cNvSpPr>
          <p:nvPr/>
        </p:nvSpPr>
        <p:spPr bwMode="auto">
          <a:xfrm>
            <a:off x="684213" y="2060575"/>
            <a:ext cx="3036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ROM</a:t>
            </a:r>
            <a:r>
              <a:rPr kumimoji="1" lang="zh-CN" altLang="en-US" sz="2400">
                <a:solidFill>
                  <a:srgbClr val="000066"/>
                </a:solidFill>
                <a:latin typeface="Times New Roman" panose="02020603050405020304" pitchFamily="18" charset="0"/>
                <a:ea typeface="楷体_GB2312" pitchFamily="49" charset="-122"/>
              </a:rPr>
              <a:t>的分类</a:t>
            </a:r>
          </a:p>
        </p:txBody>
      </p:sp>
      <p:sp>
        <p:nvSpPr>
          <p:cNvPr id="11268" name="Rectangle 25">
            <a:extLst>
              <a:ext uri="{FF2B5EF4-FFF2-40B4-BE49-F238E27FC236}">
                <a16:creationId xmlns:a16="http://schemas.microsoft.com/office/drawing/2014/main" id="{02EB912C-9266-C81D-9F65-611DEE5FD8BC}"/>
              </a:ext>
            </a:extLst>
          </p:cNvPr>
          <p:cNvSpPr>
            <a:spLocks noChangeArrowheads="1"/>
          </p:cNvSpPr>
          <p:nvPr/>
        </p:nvSpPr>
        <p:spPr bwMode="auto">
          <a:xfrm>
            <a:off x="1404938" y="4967288"/>
            <a:ext cx="279082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kumimoji="1" lang="zh-CN" altLang="en-US" sz="2400">
                <a:solidFill>
                  <a:srgbClr val="000066"/>
                </a:solidFill>
                <a:latin typeface="Times New Roman" panose="02020603050405020304" pitchFamily="18" charset="0"/>
                <a:ea typeface="楷体_GB2312" pitchFamily="49" charset="-122"/>
              </a:rPr>
              <a:t>按写入情况划分</a:t>
            </a:r>
            <a:r>
              <a:rPr lang="zh-CN" altLang="en-US" sz="2400">
                <a:solidFill>
                  <a:srgbClr val="000066"/>
                </a:solidFill>
                <a:latin typeface="Times New Roman" panose="02020603050405020304" pitchFamily="18" charset="0"/>
                <a:ea typeface="楷体_GB2312" pitchFamily="49" charset="-122"/>
              </a:rPr>
              <a:t> </a:t>
            </a:r>
          </a:p>
        </p:txBody>
      </p:sp>
      <p:sp>
        <p:nvSpPr>
          <p:cNvPr id="11269" name="AutoShape 26">
            <a:extLst>
              <a:ext uri="{FF2B5EF4-FFF2-40B4-BE49-F238E27FC236}">
                <a16:creationId xmlns:a16="http://schemas.microsoft.com/office/drawing/2014/main" id="{9FD0840D-8D78-A4DE-46D1-4BD910EEF3B4}"/>
              </a:ext>
            </a:extLst>
          </p:cNvPr>
          <p:cNvSpPr>
            <a:spLocks/>
          </p:cNvSpPr>
          <p:nvPr/>
        </p:nvSpPr>
        <p:spPr bwMode="auto">
          <a:xfrm>
            <a:off x="3746500" y="4594225"/>
            <a:ext cx="260350" cy="1052513"/>
          </a:xfrm>
          <a:prstGeom prst="leftBrace">
            <a:avLst>
              <a:gd name="adj1" fmla="val 33689"/>
              <a:gd name="adj2" fmla="val 50000"/>
            </a:avLst>
          </a:pr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1270" name="Rectangle 27">
            <a:extLst>
              <a:ext uri="{FF2B5EF4-FFF2-40B4-BE49-F238E27FC236}">
                <a16:creationId xmlns:a16="http://schemas.microsoft.com/office/drawing/2014/main" id="{DE9B310D-3238-F7EB-A6AB-80F7D2D4F3FC}"/>
              </a:ext>
            </a:extLst>
          </p:cNvPr>
          <p:cNvSpPr>
            <a:spLocks noChangeArrowheads="1"/>
          </p:cNvSpPr>
          <p:nvPr/>
        </p:nvSpPr>
        <p:spPr bwMode="auto">
          <a:xfrm>
            <a:off x="3959225" y="4484688"/>
            <a:ext cx="17033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zh-CN" altLang="en-US" sz="2400">
                <a:solidFill>
                  <a:srgbClr val="000066"/>
                </a:solidFill>
                <a:latin typeface="Times New Roman" panose="02020603050405020304" pitchFamily="18" charset="0"/>
                <a:ea typeface="楷体_GB2312" pitchFamily="49" charset="-122"/>
              </a:rPr>
              <a:t>固定</a:t>
            </a:r>
            <a:r>
              <a:rPr lang="en-US" altLang="zh-CN" sz="2400">
                <a:solidFill>
                  <a:srgbClr val="000066"/>
                </a:solidFill>
                <a:latin typeface="Times New Roman" panose="02020603050405020304" pitchFamily="18" charset="0"/>
                <a:ea typeface="楷体_GB2312" pitchFamily="49" charset="-122"/>
              </a:rPr>
              <a:t>ROM</a:t>
            </a:r>
          </a:p>
        </p:txBody>
      </p:sp>
      <p:sp>
        <p:nvSpPr>
          <p:cNvPr id="11271" name="Rectangle 28">
            <a:extLst>
              <a:ext uri="{FF2B5EF4-FFF2-40B4-BE49-F238E27FC236}">
                <a16:creationId xmlns:a16="http://schemas.microsoft.com/office/drawing/2014/main" id="{CB0761DA-6BF7-720A-801D-59E1A5F5EBFB}"/>
              </a:ext>
            </a:extLst>
          </p:cNvPr>
          <p:cNvSpPr>
            <a:spLocks noChangeArrowheads="1"/>
          </p:cNvSpPr>
          <p:nvPr/>
        </p:nvSpPr>
        <p:spPr bwMode="auto">
          <a:xfrm>
            <a:off x="3933825" y="5441950"/>
            <a:ext cx="2125663"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zh-CN" altLang="en-US" sz="2400">
                <a:solidFill>
                  <a:srgbClr val="000066"/>
                </a:solidFill>
                <a:latin typeface="Times New Roman" panose="02020603050405020304" pitchFamily="18" charset="0"/>
                <a:ea typeface="楷体_GB2312" pitchFamily="49" charset="-122"/>
              </a:rPr>
              <a:t>可编程</a:t>
            </a:r>
            <a:r>
              <a:rPr lang="en-US" altLang="zh-CN" sz="2400">
                <a:solidFill>
                  <a:srgbClr val="000066"/>
                </a:solidFill>
                <a:latin typeface="Times New Roman" panose="02020603050405020304" pitchFamily="18" charset="0"/>
                <a:ea typeface="楷体_GB2312" pitchFamily="49" charset="-122"/>
              </a:rPr>
              <a:t>ROM</a:t>
            </a:r>
          </a:p>
        </p:txBody>
      </p:sp>
      <p:sp>
        <p:nvSpPr>
          <p:cNvPr id="11272" name="Rectangle 29">
            <a:extLst>
              <a:ext uri="{FF2B5EF4-FFF2-40B4-BE49-F238E27FC236}">
                <a16:creationId xmlns:a16="http://schemas.microsoft.com/office/drawing/2014/main" id="{891AB8C4-E207-BBE6-06A1-A4E91B7CAA9D}"/>
              </a:ext>
            </a:extLst>
          </p:cNvPr>
          <p:cNvSpPr>
            <a:spLocks noChangeArrowheads="1"/>
          </p:cNvSpPr>
          <p:nvPr/>
        </p:nvSpPr>
        <p:spPr bwMode="auto">
          <a:xfrm>
            <a:off x="6011863" y="4900613"/>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PROM</a:t>
            </a:r>
            <a:endParaRPr lang="en-US" altLang="zh-CN">
              <a:solidFill>
                <a:srgbClr val="000066"/>
              </a:solidFill>
              <a:latin typeface="Times New Roman" panose="02020603050405020304" pitchFamily="18" charset="0"/>
              <a:ea typeface="楷体_GB2312" pitchFamily="49" charset="-122"/>
            </a:endParaRPr>
          </a:p>
        </p:txBody>
      </p:sp>
      <p:sp>
        <p:nvSpPr>
          <p:cNvPr id="11273" name="Rectangle 30">
            <a:extLst>
              <a:ext uri="{FF2B5EF4-FFF2-40B4-BE49-F238E27FC236}">
                <a16:creationId xmlns:a16="http://schemas.microsoft.com/office/drawing/2014/main" id="{A37865DC-484D-A126-DCE8-71C343C09D70}"/>
              </a:ext>
            </a:extLst>
          </p:cNvPr>
          <p:cNvSpPr>
            <a:spLocks noChangeArrowheads="1"/>
          </p:cNvSpPr>
          <p:nvPr/>
        </p:nvSpPr>
        <p:spPr bwMode="auto">
          <a:xfrm>
            <a:off x="6011863" y="5229225"/>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EPROM</a:t>
            </a:r>
            <a:endParaRPr lang="en-US" altLang="zh-CN">
              <a:solidFill>
                <a:srgbClr val="000066"/>
              </a:solidFill>
              <a:latin typeface="Times New Roman" panose="02020603050405020304" pitchFamily="18" charset="0"/>
              <a:ea typeface="楷体_GB2312" pitchFamily="49" charset="-122"/>
            </a:endParaRPr>
          </a:p>
        </p:txBody>
      </p:sp>
      <p:sp>
        <p:nvSpPr>
          <p:cNvPr id="11274" name="Rectangle 31">
            <a:extLst>
              <a:ext uri="{FF2B5EF4-FFF2-40B4-BE49-F238E27FC236}">
                <a16:creationId xmlns:a16="http://schemas.microsoft.com/office/drawing/2014/main" id="{27830226-1C80-0BF4-A6EC-89E8D35677BA}"/>
              </a:ext>
            </a:extLst>
          </p:cNvPr>
          <p:cNvSpPr>
            <a:spLocks noChangeArrowheads="1"/>
          </p:cNvSpPr>
          <p:nvPr/>
        </p:nvSpPr>
        <p:spPr bwMode="auto">
          <a:xfrm>
            <a:off x="6011863" y="5589588"/>
            <a:ext cx="1703387"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E</a:t>
            </a:r>
            <a:r>
              <a:rPr lang="en-US" altLang="zh-CN" sz="2400" baseline="30000">
                <a:solidFill>
                  <a:srgbClr val="000066"/>
                </a:solidFill>
                <a:latin typeface="Times New Roman" panose="02020603050405020304" pitchFamily="18" charset="0"/>
                <a:ea typeface="楷体_GB2312" pitchFamily="49" charset="-122"/>
              </a:rPr>
              <a:t>2</a:t>
            </a:r>
            <a:r>
              <a:rPr lang="en-US" altLang="zh-CN" sz="2400">
                <a:solidFill>
                  <a:srgbClr val="000066"/>
                </a:solidFill>
                <a:latin typeface="Times New Roman" panose="02020603050405020304" pitchFamily="18" charset="0"/>
                <a:ea typeface="楷体_GB2312" pitchFamily="49" charset="-122"/>
              </a:rPr>
              <a:t>PROM</a:t>
            </a:r>
            <a:endParaRPr lang="en-US" altLang="zh-CN">
              <a:solidFill>
                <a:srgbClr val="000066"/>
              </a:solidFill>
              <a:latin typeface="Times New Roman" panose="02020603050405020304" pitchFamily="18" charset="0"/>
              <a:ea typeface="楷体_GB2312" pitchFamily="49" charset="-122"/>
            </a:endParaRPr>
          </a:p>
        </p:txBody>
      </p:sp>
      <p:sp>
        <p:nvSpPr>
          <p:cNvPr id="11275" name="AutoShape 32">
            <a:extLst>
              <a:ext uri="{FF2B5EF4-FFF2-40B4-BE49-F238E27FC236}">
                <a16:creationId xmlns:a16="http://schemas.microsoft.com/office/drawing/2014/main" id="{795C5EB5-6DB5-219B-E675-50E4C6D7260C}"/>
              </a:ext>
            </a:extLst>
          </p:cNvPr>
          <p:cNvSpPr>
            <a:spLocks/>
          </p:cNvSpPr>
          <p:nvPr/>
        </p:nvSpPr>
        <p:spPr bwMode="auto">
          <a:xfrm>
            <a:off x="5722938" y="5068888"/>
            <a:ext cx="260350" cy="1052512"/>
          </a:xfrm>
          <a:prstGeom prst="leftBrace">
            <a:avLst>
              <a:gd name="adj1" fmla="val 33689"/>
              <a:gd name="adj2" fmla="val 50000"/>
            </a:avLst>
          </a:prstGeom>
          <a:noFill/>
          <a:ln w="38100">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1276" name="Rectangle 33">
            <a:extLst>
              <a:ext uri="{FF2B5EF4-FFF2-40B4-BE49-F238E27FC236}">
                <a16:creationId xmlns:a16="http://schemas.microsoft.com/office/drawing/2014/main" id="{B86B3BFF-8E36-B6EF-67F5-4FF5C66DD69D}"/>
              </a:ext>
            </a:extLst>
          </p:cNvPr>
          <p:cNvSpPr>
            <a:spLocks noChangeArrowheads="1"/>
          </p:cNvSpPr>
          <p:nvPr/>
        </p:nvSpPr>
        <p:spPr bwMode="auto">
          <a:xfrm>
            <a:off x="1373188" y="3140075"/>
            <a:ext cx="22669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80000"/>
              </a:lnSpc>
              <a:spcBef>
                <a:spcPct val="50000"/>
              </a:spcBef>
              <a:buClr>
                <a:schemeClr val="tx1"/>
              </a:buClr>
            </a:pPr>
            <a:r>
              <a:rPr kumimoji="1" lang="zh-CN" altLang="en-US" sz="2400">
                <a:solidFill>
                  <a:srgbClr val="000066"/>
                </a:solidFill>
                <a:latin typeface="Times New Roman" panose="02020603050405020304" pitchFamily="18" charset="0"/>
                <a:ea typeface="楷体_GB2312" pitchFamily="49" charset="-122"/>
              </a:rPr>
              <a:t>按存贮单元中器件划分</a:t>
            </a:r>
            <a:r>
              <a:rPr lang="zh-CN" altLang="en-US" sz="2400">
                <a:solidFill>
                  <a:srgbClr val="000066"/>
                </a:solidFill>
                <a:latin typeface="Times New Roman" panose="02020603050405020304" pitchFamily="18" charset="0"/>
                <a:ea typeface="楷体_GB2312" pitchFamily="49" charset="-122"/>
              </a:rPr>
              <a:t> </a:t>
            </a:r>
            <a:endParaRPr lang="zh-CN" altLang="en-US">
              <a:solidFill>
                <a:srgbClr val="000066"/>
              </a:solidFill>
              <a:latin typeface="Times New Roman" panose="02020603050405020304" pitchFamily="18" charset="0"/>
              <a:ea typeface="楷体_GB2312" pitchFamily="49" charset="-122"/>
            </a:endParaRPr>
          </a:p>
        </p:txBody>
      </p:sp>
      <p:sp>
        <p:nvSpPr>
          <p:cNvPr id="11277" name="AutoShape 34">
            <a:extLst>
              <a:ext uri="{FF2B5EF4-FFF2-40B4-BE49-F238E27FC236}">
                <a16:creationId xmlns:a16="http://schemas.microsoft.com/office/drawing/2014/main" id="{9E8A5BA6-47C8-7686-3480-47F02D0C00E7}"/>
              </a:ext>
            </a:extLst>
          </p:cNvPr>
          <p:cNvSpPr>
            <a:spLocks/>
          </p:cNvSpPr>
          <p:nvPr/>
        </p:nvSpPr>
        <p:spPr bwMode="auto">
          <a:xfrm>
            <a:off x="3775075" y="2663825"/>
            <a:ext cx="350838" cy="1490663"/>
          </a:xfrm>
          <a:prstGeom prst="leftBrace">
            <a:avLst>
              <a:gd name="adj1" fmla="val 35407"/>
              <a:gd name="adj2" fmla="val 50000"/>
            </a:avLst>
          </a:prstGeom>
          <a:noFill/>
          <a:ln w="28575">
            <a:solidFill>
              <a:srgbClr val="00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1278" name="Text Box 35">
            <a:extLst>
              <a:ext uri="{FF2B5EF4-FFF2-40B4-BE49-F238E27FC236}">
                <a16:creationId xmlns:a16="http://schemas.microsoft.com/office/drawing/2014/main" id="{B716F47B-F8C8-24BA-297E-FBED2F76343A}"/>
              </a:ext>
            </a:extLst>
          </p:cNvPr>
          <p:cNvSpPr txBox="1">
            <a:spLocks noChangeArrowheads="1"/>
          </p:cNvSpPr>
          <p:nvPr/>
        </p:nvSpPr>
        <p:spPr bwMode="auto">
          <a:xfrm>
            <a:off x="4106863" y="2405063"/>
            <a:ext cx="229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二极管</a:t>
            </a:r>
            <a:r>
              <a:rPr kumimoji="1" lang="en-US" altLang="zh-CN" sz="2400">
                <a:solidFill>
                  <a:srgbClr val="000066"/>
                </a:solidFill>
                <a:latin typeface="Times New Roman" panose="02020603050405020304" pitchFamily="18" charset="0"/>
                <a:ea typeface="楷体_GB2312" pitchFamily="49" charset="-122"/>
              </a:rPr>
              <a:t>ROM</a:t>
            </a:r>
          </a:p>
        </p:txBody>
      </p:sp>
      <p:sp>
        <p:nvSpPr>
          <p:cNvPr id="11279" name="Text Box 36">
            <a:extLst>
              <a:ext uri="{FF2B5EF4-FFF2-40B4-BE49-F238E27FC236}">
                <a16:creationId xmlns:a16="http://schemas.microsoft.com/office/drawing/2014/main" id="{AE5FD728-05F4-953A-6FBB-C6B52F1F1DE7}"/>
              </a:ext>
            </a:extLst>
          </p:cNvPr>
          <p:cNvSpPr txBox="1">
            <a:spLocks noChangeArrowheads="1"/>
          </p:cNvSpPr>
          <p:nvPr/>
        </p:nvSpPr>
        <p:spPr bwMode="auto">
          <a:xfrm>
            <a:off x="4117975" y="3136900"/>
            <a:ext cx="229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三极管</a:t>
            </a:r>
            <a:r>
              <a:rPr kumimoji="1" lang="en-US" altLang="zh-CN" sz="2400">
                <a:solidFill>
                  <a:srgbClr val="000066"/>
                </a:solidFill>
                <a:latin typeface="Times New Roman" panose="02020603050405020304" pitchFamily="18" charset="0"/>
                <a:ea typeface="楷体_GB2312" pitchFamily="49" charset="-122"/>
              </a:rPr>
              <a:t>ROM</a:t>
            </a:r>
          </a:p>
        </p:txBody>
      </p:sp>
      <p:sp>
        <p:nvSpPr>
          <p:cNvPr id="11280" name="Text Box 37">
            <a:extLst>
              <a:ext uri="{FF2B5EF4-FFF2-40B4-BE49-F238E27FC236}">
                <a16:creationId xmlns:a16="http://schemas.microsoft.com/office/drawing/2014/main" id="{D69EBA99-99AD-5F5D-1E3D-8B4DBCF1EDCE}"/>
              </a:ext>
            </a:extLst>
          </p:cNvPr>
          <p:cNvSpPr txBox="1">
            <a:spLocks noChangeArrowheads="1"/>
          </p:cNvSpPr>
          <p:nvPr/>
        </p:nvSpPr>
        <p:spPr bwMode="auto">
          <a:xfrm>
            <a:off x="4171950" y="3856038"/>
            <a:ext cx="2290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MOS</a:t>
            </a:r>
            <a:r>
              <a:rPr kumimoji="1" lang="zh-CN" altLang="en-US" sz="2400">
                <a:solidFill>
                  <a:srgbClr val="000066"/>
                </a:solidFill>
                <a:latin typeface="Times New Roman" panose="02020603050405020304" pitchFamily="18" charset="0"/>
                <a:ea typeface="楷体_GB2312" pitchFamily="49" charset="-122"/>
              </a:rPr>
              <a:t>管</a:t>
            </a:r>
            <a:r>
              <a:rPr kumimoji="1" lang="en-US" altLang="zh-CN" sz="2400">
                <a:solidFill>
                  <a:srgbClr val="000066"/>
                </a:solidFill>
                <a:latin typeface="Times New Roman" panose="02020603050405020304" pitchFamily="18" charset="0"/>
                <a:ea typeface="楷体_GB2312" pitchFamily="49" charset="-122"/>
              </a:rPr>
              <a:t>ROM</a:t>
            </a:r>
          </a:p>
        </p:txBody>
      </p:sp>
      <p:sp>
        <p:nvSpPr>
          <p:cNvPr id="11281" name="Rectangle 38">
            <a:extLst>
              <a:ext uri="{FF2B5EF4-FFF2-40B4-BE49-F238E27FC236}">
                <a16:creationId xmlns:a16="http://schemas.microsoft.com/office/drawing/2014/main" id="{92C48C61-2778-6678-388E-26EEDAEE4869}"/>
              </a:ext>
            </a:extLst>
          </p:cNvPr>
          <p:cNvSpPr>
            <a:spLocks noChangeArrowheads="1"/>
          </p:cNvSpPr>
          <p:nvPr/>
        </p:nvSpPr>
        <p:spPr bwMode="auto">
          <a:xfrm>
            <a:off x="900113" y="476250"/>
            <a:ext cx="7380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7.1.1  ROM</a:t>
            </a:r>
            <a:r>
              <a:rPr lang="zh-CN" altLang="en-US" sz="2800">
                <a:solidFill>
                  <a:schemeClr val="accent2"/>
                </a:solidFill>
                <a:latin typeface="Times New Roman" panose="02020603050405020304" pitchFamily="18" charset="0"/>
              </a:rPr>
              <a:t>的基本结构</a:t>
            </a:r>
          </a:p>
        </p:txBody>
      </p:sp>
      <p:sp>
        <p:nvSpPr>
          <p:cNvPr id="11282" name="Rectangle 31">
            <a:extLst>
              <a:ext uri="{FF2B5EF4-FFF2-40B4-BE49-F238E27FC236}">
                <a16:creationId xmlns:a16="http://schemas.microsoft.com/office/drawing/2014/main" id="{D3AE057D-87EF-2CAA-575A-14F78401635D}"/>
              </a:ext>
            </a:extLst>
          </p:cNvPr>
          <p:cNvSpPr>
            <a:spLocks noChangeArrowheads="1"/>
          </p:cNvSpPr>
          <p:nvPr/>
        </p:nvSpPr>
        <p:spPr bwMode="auto">
          <a:xfrm>
            <a:off x="5995988" y="5942013"/>
            <a:ext cx="24638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80000"/>
              </a:lnSpc>
              <a:spcBef>
                <a:spcPct val="50000"/>
              </a:spcBef>
              <a:buClr>
                <a:schemeClr val="tx1"/>
              </a:buClr>
            </a:pPr>
            <a:r>
              <a:rPr lang="en-US" altLang="zh-CN" sz="2400">
                <a:solidFill>
                  <a:srgbClr val="000066"/>
                </a:solidFill>
                <a:latin typeface="Times New Roman" panose="02020603050405020304" pitchFamily="18" charset="0"/>
                <a:ea typeface="楷体_GB2312" pitchFamily="49" charset="-122"/>
              </a:rPr>
              <a:t>Flash Memory</a:t>
            </a:r>
            <a:endParaRPr lang="en-US" altLang="zh-CN">
              <a:solidFill>
                <a:srgbClr val="000066"/>
              </a:solidFill>
              <a:latin typeface="Times New Roman" panose="02020603050405020304" pitchFamily="18" charset="0"/>
              <a:ea typeface="楷体_GB2312"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1">
            <a:extLst>
              <a:ext uri="{FF2B5EF4-FFF2-40B4-BE49-F238E27FC236}">
                <a16:creationId xmlns:a16="http://schemas.microsoft.com/office/drawing/2014/main" id="{CA984CA8-B67A-17DA-AAD8-51046E9A86E9}"/>
              </a:ext>
            </a:extLst>
          </p:cNvPr>
          <p:cNvSpPr txBox="1">
            <a:spLocks noChangeArrowheads="1"/>
          </p:cNvSpPr>
          <p:nvPr/>
        </p:nvSpPr>
        <p:spPr bwMode="auto">
          <a:xfrm>
            <a:off x="4730750" y="2794000"/>
            <a:ext cx="1666875" cy="1023938"/>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endParaRPr kumimoji="1" lang="en-US" altLang="zh-CN" sz="1000">
              <a:solidFill>
                <a:srgbClr val="000066"/>
              </a:solidFill>
              <a:latin typeface="Times New Roman" panose="02020603050405020304" pitchFamily="18" charset="0"/>
              <a:ea typeface="楷体_GB2312" pitchFamily="49" charset="-122"/>
            </a:endParaRPr>
          </a:p>
          <a:p>
            <a:pPr algn="ctr" eaLnBrk="1" hangingPunct="1">
              <a:lnSpc>
                <a:spcPct val="70000"/>
              </a:lnSpc>
              <a:spcBef>
                <a:spcPct val="50000"/>
              </a:spcBef>
            </a:pPr>
            <a:r>
              <a:rPr kumimoji="1" lang="zh-CN" altLang="en-US" sz="2800">
                <a:solidFill>
                  <a:srgbClr val="000066"/>
                </a:solidFill>
                <a:latin typeface="Times New Roman" panose="02020603050405020304" pitchFamily="18" charset="0"/>
                <a:ea typeface="楷体_GB2312" pitchFamily="49" charset="-122"/>
              </a:rPr>
              <a:t>存储矩阵</a:t>
            </a:r>
          </a:p>
          <a:p>
            <a:pPr algn="ctr" eaLnBrk="1" hangingPunct="1">
              <a:spcBef>
                <a:spcPct val="50000"/>
              </a:spcBef>
            </a:pPr>
            <a:endParaRPr kumimoji="1" lang="en-US" altLang="zh-CN" sz="1000">
              <a:solidFill>
                <a:srgbClr val="000066"/>
              </a:solidFill>
              <a:latin typeface="Times New Roman" panose="02020603050405020304" pitchFamily="18" charset="0"/>
              <a:ea typeface="楷体_GB2312" pitchFamily="49" charset="-122"/>
            </a:endParaRPr>
          </a:p>
        </p:txBody>
      </p:sp>
      <p:grpSp>
        <p:nvGrpSpPr>
          <p:cNvPr id="12291" name="Group 32">
            <a:extLst>
              <a:ext uri="{FF2B5EF4-FFF2-40B4-BE49-F238E27FC236}">
                <a16:creationId xmlns:a16="http://schemas.microsoft.com/office/drawing/2014/main" id="{63FC75D2-5AF1-3E05-CFBB-1EC10763FEA7}"/>
              </a:ext>
            </a:extLst>
          </p:cNvPr>
          <p:cNvGrpSpPr>
            <a:grpSpLocks/>
          </p:cNvGrpSpPr>
          <p:nvPr/>
        </p:nvGrpSpPr>
        <p:grpSpPr bwMode="auto">
          <a:xfrm>
            <a:off x="1908175" y="2724150"/>
            <a:ext cx="2543175" cy="1443038"/>
            <a:chOff x="1181" y="1889"/>
            <a:chExt cx="1754" cy="1162"/>
          </a:xfrm>
        </p:grpSpPr>
        <p:sp>
          <p:nvSpPr>
            <p:cNvPr id="12308" name="Text Box 33">
              <a:extLst>
                <a:ext uri="{FF2B5EF4-FFF2-40B4-BE49-F238E27FC236}">
                  <a16:creationId xmlns:a16="http://schemas.microsoft.com/office/drawing/2014/main" id="{6EE906DD-6230-E293-A1C2-CDB9D970F36C}"/>
                </a:ext>
              </a:extLst>
            </p:cNvPr>
            <p:cNvSpPr txBox="1">
              <a:spLocks noChangeArrowheads="1"/>
            </p:cNvSpPr>
            <p:nvPr/>
          </p:nvSpPr>
          <p:spPr bwMode="auto">
            <a:xfrm>
              <a:off x="1898" y="1889"/>
              <a:ext cx="657" cy="1162"/>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4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Times New Roman" panose="02020603050405020304" pitchFamily="18" charset="0"/>
                  <a:ea typeface="楷体_GB2312" pitchFamily="49" charset="-122"/>
                </a:rPr>
                <a:t>地址译码器</a:t>
              </a:r>
            </a:p>
          </p:txBody>
        </p:sp>
        <p:sp>
          <p:nvSpPr>
            <p:cNvPr id="12309" name="AutoShape 34">
              <a:extLst>
                <a:ext uri="{FF2B5EF4-FFF2-40B4-BE49-F238E27FC236}">
                  <a16:creationId xmlns:a16="http://schemas.microsoft.com/office/drawing/2014/main" id="{437D243A-CCD5-A3D3-F47E-738F35A4FA97}"/>
                </a:ext>
              </a:extLst>
            </p:cNvPr>
            <p:cNvSpPr>
              <a:spLocks noChangeArrowheads="1"/>
            </p:cNvSpPr>
            <p:nvPr/>
          </p:nvSpPr>
          <p:spPr bwMode="auto">
            <a:xfrm>
              <a:off x="1789" y="2264"/>
              <a:ext cx="378" cy="215"/>
            </a:xfrm>
            <a:prstGeom prst="rightArrow">
              <a:avLst>
                <a:gd name="adj1" fmla="val 50000"/>
                <a:gd name="adj2" fmla="val 43953"/>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2310" name="AutoShape 35">
              <a:extLst>
                <a:ext uri="{FF2B5EF4-FFF2-40B4-BE49-F238E27FC236}">
                  <a16:creationId xmlns:a16="http://schemas.microsoft.com/office/drawing/2014/main" id="{564AC828-BB87-AC1D-08F4-FE17FE897028}"/>
                </a:ext>
              </a:extLst>
            </p:cNvPr>
            <p:cNvSpPr>
              <a:spLocks noChangeArrowheads="1"/>
            </p:cNvSpPr>
            <p:nvPr/>
          </p:nvSpPr>
          <p:spPr bwMode="auto">
            <a:xfrm>
              <a:off x="2557" y="2266"/>
              <a:ext cx="378" cy="215"/>
            </a:xfrm>
            <a:prstGeom prst="rightArrow">
              <a:avLst>
                <a:gd name="adj1" fmla="val 50000"/>
                <a:gd name="adj2" fmla="val 43953"/>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2311" name="Text Box 36">
              <a:extLst>
                <a:ext uri="{FF2B5EF4-FFF2-40B4-BE49-F238E27FC236}">
                  <a16:creationId xmlns:a16="http://schemas.microsoft.com/office/drawing/2014/main" id="{837FFC08-5D13-BAD2-FC87-59BBFA853621}"/>
                </a:ext>
              </a:extLst>
            </p:cNvPr>
            <p:cNvSpPr txBox="1">
              <a:spLocks noChangeArrowheads="1"/>
            </p:cNvSpPr>
            <p:nvPr/>
          </p:nvSpPr>
          <p:spPr bwMode="auto">
            <a:xfrm>
              <a:off x="1181" y="2086"/>
              <a:ext cx="567" cy="712"/>
            </a:xfrm>
            <a:prstGeom prst="rect">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zh-CN" altLang="en-US" sz="2000">
                  <a:solidFill>
                    <a:srgbClr val="000066"/>
                  </a:solidFill>
                  <a:latin typeface="Times New Roman" panose="02020603050405020304" pitchFamily="18" charset="0"/>
                  <a:ea typeface="楷体_GB2312" pitchFamily="49" charset="-122"/>
                </a:rPr>
                <a:t>地址输入</a:t>
              </a:r>
            </a:p>
          </p:txBody>
        </p:sp>
      </p:grpSp>
      <p:sp>
        <p:nvSpPr>
          <p:cNvPr id="12292" name="Rectangle 37">
            <a:extLst>
              <a:ext uri="{FF2B5EF4-FFF2-40B4-BE49-F238E27FC236}">
                <a16:creationId xmlns:a16="http://schemas.microsoft.com/office/drawing/2014/main" id="{2D05B69D-4ABF-7A83-507D-9366A8AA4208}"/>
              </a:ext>
            </a:extLst>
          </p:cNvPr>
          <p:cNvSpPr>
            <a:spLocks noChangeArrowheads="1"/>
          </p:cNvSpPr>
          <p:nvPr/>
        </p:nvSpPr>
        <p:spPr bwMode="auto">
          <a:xfrm>
            <a:off x="684213" y="333375"/>
            <a:ext cx="474186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sym typeface="Symbol" panose="05050102010706020507" pitchFamily="18" charset="2"/>
              </a:rPr>
              <a:t>7.1.1</a:t>
            </a:r>
            <a:r>
              <a:rPr lang="en-US" altLang="zh-CN" sz="2800">
                <a:solidFill>
                  <a:schemeClr val="accent2"/>
                </a:solidFill>
                <a:latin typeface="Times New Roman" panose="02020603050405020304" pitchFamily="18" charset="0"/>
              </a:rPr>
              <a:t> ROM</a:t>
            </a:r>
            <a:r>
              <a:rPr lang="zh-CN" altLang="en-US" sz="2800">
                <a:solidFill>
                  <a:schemeClr val="accent2"/>
                </a:solidFill>
                <a:latin typeface="Times New Roman" panose="02020603050405020304" pitchFamily="18" charset="0"/>
              </a:rPr>
              <a:t>的基本结构</a:t>
            </a:r>
          </a:p>
        </p:txBody>
      </p:sp>
      <p:grpSp>
        <p:nvGrpSpPr>
          <p:cNvPr id="12293" name="Group 38">
            <a:extLst>
              <a:ext uri="{FF2B5EF4-FFF2-40B4-BE49-F238E27FC236}">
                <a16:creationId xmlns:a16="http://schemas.microsoft.com/office/drawing/2014/main" id="{44AA44B0-50AD-B836-8413-040667BA509B}"/>
              </a:ext>
            </a:extLst>
          </p:cNvPr>
          <p:cNvGrpSpPr>
            <a:grpSpLocks/>
          </p:cNvGrpSpPr>
          <p:nvPr/>
        </p:nvGrpSpPr>
        <p:grpSpPr bwMode="auto">
          <a:xfrm>
            <a:off x="1908175" y="3933825"/>
            <a:ext cx="4622800" cy="1985963"/>
            <a:chOff x="1202" y="2341"/>
            <a:chExt cx="3188" cy="1599"/>
          </a:xfrm>
        </p:grpSpPr>
        <p:sp>
          <p:nvSpPr>
            <p:cNvPr id="12302" name="AutoShape 39">
              <a:extLst>
                <a:ext uri="{FF2B5EF4-FFF2-40B4-BE49-F238E27FC236}">
                  <a16:creationId xmlns:a16="http://schemas.microsoft.com/office/drawing/2014/main" id="{55488E5E-90A7-7165-3028-0EB5BFE22E5E}"/>
                </a:ext>
              </a:extLst>
            </p:cNvPr>
            <p:cNvSpPr>
              <a:spLocks noChangeArrowheads="1"/>
            </p:cNvSpPr>
            <p:nvPr/>
          </p:nvSpPr>
          <p:spPr bwMode="auto">
            <a:xfrm>
              <a:off x="3492" y="2341"/>
              <a:ext cx="250" cy="457"/>
            </a:xfrm>
            <a:prstGeom prst="downArrow">
              <a:avLst>
                <a:gd name="adj1" fmla="val 50000"/>
                <a:gd name="adj2" fmla="val 45700"/>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2303" name="AutoShape 40">
              <a:extLst>
                <a:ext uri="{FF2B5EF4-FFF2-40B4-BE49-F238E27FC236}">
                  <a16:creationId xmlns:a16="http://schemas.microsoft.com/office/drawing/2014/main" id="{7AEF332C-3825-95A1-3D13-8CF3EBEB84CC}"/>
                </a:ext>
              </a:extLst>
            </p:cNvPr>
            <p:cNvSpPr>
              <a:spLocks noChangeArrowheads="1"/>
            </p:cNvSpPr>
            <p:nvPr/>
          </p:nvSpPr>
          <p:spPr bwMode="auto">
            <a:xfrm>
              <a:off x="3424" y="3158"/>
              <a:ext cx="250" cy="407"/>
            </a:xfrm>
            <a:prstGeom prst="downArrow">
              <a:avLst>
                <a:gd name="adj1" fmla="val 50000"/>
                <a:gd name="adj2" fmla="val 40700"/>
              </a:avLst>
            </a:prstGeom>
            <a:noFill/>
            <a:ln w="28575">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2304" name="Text Box 41">
              <a:extLst>
                <a:ext uri="{FF2B5EF4-FFF2-40B4-BE49-F238E27FC236}">
                  <a16:creationId xmlns:a16="http://schemas.microsoft.com/office/drawing/2014/main" id="{5AB0F9F8-B11E-A97C-39AB-42F3DA36DF15}"/>
                </a:ext>
              </a:extLst>
            </p:cNvPr>
            <p:cNvSpPr txBox="1">
              <a:spLocks noChangeArrowheads="1"/>
            </p:cNvSpPr>
            <p:nvPr/>
          </p:nvSpPr>
          <p:spPr bwMode="auto">
            <a:xfrm>
              <a:off x="3048" y="3590"/>
              <a:ext cx="1149" cy="350"/>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000">
                  <a:solidFill>
                    <a:srgbClr val="000066"/>
                  </a:solidFill>
                  <a:latin typeface="Times New Roman" panose="02020603050405020304" pitchFamily="18" charset="0"/>
                  <a:ea typeface="楷体_GB2312" pitchFamily="49" charset="-122"/>
                </a:rPr>
                <a:t>数据输出</a:t>
              </a:r>
              <a:endParaRPr kumimoji="1" lang="zh-CN" altLang="en-US" sz="600">
                <a:solidFill>
                  <a:srgbClr val="000066"/>
                </a:solidFill>
                <a:latin typeface="Times New Roman" panose="02020603050405020304" pitchFamily="18" charset="0"/>
                <a:ea typeface="楷体_GB2312" pitchFamily="49" charset="-122"/>
              </a:endParaRPr>
            </a:p>
          </p:txBody>
        </p:sp>
        <p:sp>
          <p:nvSpPr>
            <p:cNvPr id="12305" name="Text Box 42">
              <a:extLst>
                <a:ext uri="{FF2B5EF4-FFF2-40B4-BE49-F238E27FC236}">
                  <a16:creationId xmlns:a16="http://schemas.microsoft.com/office/drawing/2014/main" id="{74DEF2C0-4A65-2DF1-5C60-ACA7B991F4DD}"/>
                </a:ext>
              </a:extLst>
            </p:cNvPr>
            <p:cNvSpPr txBox="1">
              <a:spLocks noChangeArrowheads="1"/>
            </p:cNvSpPr>
            <p:nvPr/>
          </p:nvSpPr>
          <p:spPr bwMode="auto">
            <a:xfrm>
              <a:off x="1202" y="2818"/>
              <a:ext cx="1150" cy="595"/>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000">
                  <a:solidFill>
                    <a:srgbClr val="000066"/>
                  </a:solidFill>
                  <a:latin typeface="Times New Roman" panose="02020603050405020304" pitchFamily="18" charset="0"/>
                  <a:ea typeface="楷体_GB2312" pitchFamily="49" charset="-122"/>
                </a:rPr>
                <a:t>控制信号输入</a:t>
              </a:r>
              <a:endParaRPr kumimoji="1" lang="zh-CN" altLang="en-US" sz="600">
                <a:solidFill>
                  <a:srgbClr val="000066"/>
                </a:solidFill>
                <a:latin typeface="Times New Roman" panose="02020603050405020304" pitchFamily="18" charset="0"/>
                <a:ea typeface="楷体_GB2312" pitchFamily="49" charset="-122"/>
              </a:endParaRPr>
            </a:p>
          </p:txBody>
        </p:sp>
        <p:sp>
          <p:nvSpPr>
            <p:cNvPr id="12306" name="Line 43">
              <a:extLst>
                <a:ext uri="{FF2B5EF4-FFF2-40B4-BE49-F238E27FC236}">
                  <a16:creationId xmlns:a16="http://schemas.microsoft.com/office/drawing/2014/main" id="{3AB1B075-CE51-5B39-657E-74ABA349DA50}"/>
                </a:ext>
              </a:extLst>
            </p:cNvPr>
            <p:cNvSpPr>
              <a:spLocks noChangeShapeType="1"/>
            </p:cNvSpPr>
            <p:nvPr/>
          </p:nvSpPr>
          <p:spPr bwMode="auto">
            <a:xfrm>
              <a:off x="2358" y="2954"/>
              <a:ext cx="392" cy="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2307" name="Text Box 44">
              <a:extLst>
                <a:ext uri="{FF2B5EF4-FFF2-40B4-BE49-F238E27FC236}">
                  <a16:creationId xmlns:a16="http://schemas.microsoft.com/office/drawing/2014/main" id="{42C362F0-0E2A-0BFC-431B-26C926FA185B}"/>
                </a:ext>
              </a:extLst>
            </p:cNvPr>
            <p:cNvSpPr txBox="1">
              <a:spLocks noChangeArrowheads="1"/>
            </p:cNvSpPr>
            <p:nvPr/>
          </p:nvSpPr>
          <p:spPr bwMode="auto">
            <a:xfrm>
              <a:off x="2745" y="2795"/>
              <a:ext cx="1645" cy="398"/>
            </a:xfrm>
            <a:prstGeom prst="rect">
              <a:avLst/>
            </a:prstGeom>
            <a:noFill/>
            <a:ln w="3810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kumimoji="1" lang="zh-CN" altLang="en-US" sz="2400">
                  <a:solidFill>
                    <a:srgbClr val="000066"/>
                  </a:solidFill>
                  <a:latin typeface="Times New Roman" panose="02020603050405020304" pitchFamily="18" charset="0"/>
                  <a:ea typeface="楷体_GB2312" pitchFamily="49" charset="-122"/>
                </a:rPr>
                <a:t>输出控制电路</a:t>
              </a:r>
              <a:endParaRPr kumimoji="1" lang="zh-CN" altLang="en-US" sz="700">
                <a:solidFill>
                  <a:srgbClr val="000066"/>
                </a:solidFill>
                <a:latin typeface="Times New Roman" panose="02020603050405020304" pitchFamily="18" charset="0"/>
                <a:ea typeface="楷体_GB2312" pitchFamily="49" charset="-122"/>
              </a:endParaRPr>
            </a:p>
          </p:txBody>
        </p:sp>
      </p:grpSp>
      <p:sp>
        <p:nvSpPr>
          <p:cNvPr id="12294" name="Rectangle 45">
            <a:extLst>
              <a:ext uri="{FF2B5EF4-FFF2-40B4-BE49-F238E27FC236}">
                <a16:creationId xmlns:a16="http://schemas.microsoft.com/office/drawing/2014/main" id="{C7695304-B454-BCDC-D81F-D7BF94C69025}"/>
              </a:ext>
            </a:extLst>
          </p:cNvPr>
          <p:cNvSpPr>
            <a:spLocks noChangeArrowheads="1"/>
          </p:cNvSpPr>
          <p:nvPr/>
        </p:nvSpPr>
        <p:spPr bwMode="auto">
          <a:xfrm>
            <a:off x="4535488" y="2722563"/>
            <a:ext cx="1981200" cy="1189037"/>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2295" name="Rectangle 46">
            <a:extLst>
              <a:ext uri="{FF2B5EF4-FFF2-40B4-BE49-F238E27FC236}">
                <a16:creationId xmlns:a16="http://schemas.microsoft.com/office/drawing/2014/main" id="{2EF9E723-F2A8-DA0A-E269-EAE2F03484B8}"/>
              </a:ext>
            </a:extLst>
          </p:cNvPr>
          <p:cNvSpPr>
            <a:spLocks noChangeArrowheads="1"/>
          </p:cNvSpPr>
          <p:nvPr/>
        </p:nvSpPr>
        <p:spPr bwMode="auto">
          <a:xfrm>
            <a:off x="1692275" y="4378325"/>
            <a:ext cx="5651500" cy="1571625"/>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2296" name="Rectangle 47">
            <a:extLst>
              <a:ext uri="{FF2B5EF4-FFF2-40B4-BE49-F238E27FC236}">
                <a16:creationId xmlns:a16="http://schemas.microsoft.com/office/drawing/2014/main" id="{89544F68-B0E6-880A-0C31-EC5A6398E65F}"/>
              </a:ext>
            </a:extLst>
          </p:cNvPr>
          <p:cNvSpPr>
            <a:spLocks noChangeArrowheads="1"/>
          </p:cNvSpPr>
          <p:nvPr/>
        </p:nvSpPr>
        <p:spPr bwMode="auto">
          <a:xfrm>
            <a:off x="1763713" y="2576513"/>
            <a:ext cx="2303462" cy="1693862"/>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12297" name="AutoShape 48">
            <a:extLst>
              <a:ext uri="{FF2B5EF4-FFF2-40B4-BE49-F238E27FC236}">
                <a16:creationId xmlns:a16="http://schemas.microsoft.com/office/drawing/2014/main" id="{00837D62-B0B2-2E71-F6FE-58DBF7C28135}"/>
              </a:ext>
            </a:extLst>
          </p:cNvPr>
          <p:cNvSpPr>
            <a:spLocks noChangeArrowheads="1"/>
          </p:cNvSpPr>
          <p:nvPr/>
        </p:nvSpPr>
        <p:spPr bwMode="auto">
          <a:xfrm>
            <a:off x="179388" y="2420938"/>
            <a:ext cx="1849437" cy="498475"/>
          </a:xfrm>
          <a:prstGeom prst="wedgeRoundRectCallout">
            <a:avLst>
              <a:gd name="adj1" fmla="val 110343"/>
              <a:gd name="adj2" fmla="val 98727"/>
              <a:gd name="adj3" fmla="val 16667"/>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Times New Roman" panose="02020603050405020304" pitchFamily="18" charset="0"/>
                <a:ea typeface="楷体_GB2312" pitchFamily="49" charset="-122"/>
              </a:rPr>
              <a:t>地址译码器</a:t>
            </a:r>
          </a:p>
        </p:txBody>
      </p:sp>
      <p:sp>
        <p:nvSpPr>
          <p:cNvPr id="12298" name="AutoShape 49">
            <a:extLst>
              <a:ext uri="{FF2B5EF4-FFF2-40B4-BE49-F238E27FC236}">
                <a16:creationId xmlns:a16="http://schemas.microsoft.com/office/drawing/2014/main" id="{C7B157B9-998F-3A8C-AB3C-80A3E2E693AA}"/>
              </a:ext>
            </a:extLst>
          </p:cNvPr>
          <p:cNvSpPr>
            <a:spLocks noChangeArrowheads="1"/>
          </p:cNvSpPr>
          <p:nvPr/>
        </p:nvSpPr>
        <p:spPr bwMode="auto">
          <a:xfrm>
            <a:off x="6659563" y="2349500"/>
            <a:ext cx="1517650" cy="498475"/>
          </a:xfrm>
          <a:prstGeom prst="wedgeRoundRectCallout">
            <a:avLst>
              <a:gd name="adj1" fmla="val -80440"/>
              <a:gd name="adj2" fmla="val 91083"/>
              <a:gd name="adj3" fmla="val 16667"/>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Verdana" panose="020B0604030504040204" pitchFamily="34" charset="0"/>
                <a:ea typeface="楷体_GB2312" pitchFamily="49" charset="-122"/>
              </a:rPr>
              <a:t>存储矩阵</a:t>
            </a:r>
            <a:endParaRPr kumimoji="1" lang="zh-CN" altLang="en-US" sz="2400">
              <a:solidFill>
                <a:srgbClr val="000066"/>
              </a:solidFill>
              <a:latin typeface="Times New Roman" panose="02020603050405020304" pitchFamily="18" charset="0"/>
              <a:ea typeface="楷体_GB2312" pitchFamily="49" charset="-122"/>
            </a:endParaRPr>
          </a:p>
        </p:txBody>
      </p:sp>
      <p:sp>
        <p:nvSpPr>
          <p:cNvPr id="12299" name="AutoShape 50">
            <a:extLst>
              <a:ext uri="{FF2B5EF4-FFF2-40B4-BE49-F238E27FC236}">
                <a16:creationId xmlns:a16="http://schemas.microsoft.com/office/drawing/2014/main" id="{4E009D2D-155F-29B7-EB64-1FEA69365B8D}"/>
              </a:ext>
            </a:extLst>
          </p:cNvPr>
          <p:cNvSpPr>
            <a:spLocks noChangeArrowheads="1"/>
          </p:cNvSpPr>
          <p:nvPr/>
        </p:nvSpPr>
        <p:spPr bwMode="auto">
          <a:xfrm>
            <a:off x="6853238" y="3514725"/>
            <a:ext cx="2178050" cy="498475"/>
          </a:xfrm>
          <a:prstGeom prst="wedgeRoundRectCallout">
            <a:avLst>
              <a:gd name="adj1" fmla="val -85653"/>
              <a:gd name="adj2" fmla="val 186273"/>
              <a:gd name="adj3" fmla="val 16667"/>
            </a:avLst>
          </a:prstGeom>
          <a:solidFill>
            <a:schemeClr val="bg2"/>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rgbClr val="000066"/>
                </a:solidFill>
                <a:latin typeface="Verdana" panose="020B0604030504040204" pitchFamily="34" charset="0"/>
                <a:ea typeface="楷体_GB2312" pitchFamily="49" charset="-122"/>
              </a:rPr>
              <a:t>输出控制电路</a:t>
            </a:r>
          </a:p>
        </p:txBody>
      </p:sp>
      <p:sp>
        <p:nvSpPr>
          <p:cNvPr id="12300" name="Rectangle 51">
            <a:extLst>
              <a:ext uri="{FF2B5EF4-FFF2-40B4-BE49-F238E27FC236}">
                <a16:creationId xmlns:a16="http://schemas.microsoft.com/office/drawing/2014/main" id="{A85F3AAD-87DE-E0A1-B0FA-37DD7011186C}"/>
              </a:ext>
            </a:extLst>
          </p:cNvPr>
          <p:cNvSpPr>
            <a:spLocks noChangeArrowheads="1"/>
          </p:cNvSpPr>
          <p:nvPr/>
        </p:nvSpPr>
        <p:spPr bwMode="auto">
          <a:xfrm>
            <a:off x="34925" y="5949950"/>
            <a:ext cx="9109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kumimoji="1" lang="en-US" altLang="zh-CN" sz="2800">
                <a:solidFill>
                  <a:srgbClr val="000066"/>
                </a:solidFill>
                <a:latin typeface="Times New Roman" panose="02020603050405020304" pitchFamily="18" charset="0"/>
                <a:ea typeface="楷体_GB2312" pitchFamily="49" charset="-122"/>
              </a:rPr>
              <a:t> </a:t>
            </a:r>
            <a:r>
              <a:rPr kumimoji="1" lang="en-US" altLang="zh-CN" sz="2400">
                <a:solidFill>
                  <a:srgbClr val="000066"/>
                </a:solidFill>
                <a:latin typeface="Times New Roman" panose="02020603050405020304" pitchFamily="18" charset="0"/>
                <a:ea typeface="楷体_GB2312" pitchFamily="49" charset="-122"/>
              </a:rPr>
              <a:t>ROM</a:t>
            </a:r>
            <a:r>
              <a:rPr kumimoji="1" lang="zh-CN" altLang="en-US" sz="2400">
                <a:solidFill>
                  <a:srgbClr val="000066"/>
                </a:solidFill>
                <a:latin typeface="Times New Roman" panose="02020603050405020304" pitchFamily="18" charset="0"/>
                <a:ea typeface="楷体_GB2312" pitchFamily="49" charset="-122"/>
              </a:rPr>
              <a:t>主要由地址译码器、存储矩阵和输出控制电路三部分组成。</a:t>
            </a:r>
          </a:p>
        </p:txBody>
      </p:sp>
      <p:sp>
        <p:nvSpPr>
          <p:cNvPr id="12301" name="Rectangle 52">
            <a:extLst>
              <a:ext uri="{FF2B5EF4-FFF2-40B4-BE49-F238E27FC236}">
                <a16:creationId xmlns:a16="http://schemas.microsoft.com/office/drawing/2014/main" id="{65CED931-8A9D-1236-8D57-FC975803D285}"/>
              </a:ext>
            </a:extLst>
          </p:cNvPr>
          <p:cNvSpPr>
            <a:spLocks noChangeArrowheads="1"/>
          </p:cNvSpPr>
          <p:nvPr/>
        </p:nvSpPr>
        <p:spPr bwMode="auto">
          <a:xfrm>
            <a:off x="250825" y="1123950"/>
            <a:ext cx="8713788" cy="1187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ROM</a:t>
            </a:r>
            <a:r>
              <a:rPr lang="zh-CN" altLang="en-US" sz="2400">
                <a:solidFill>
                  <a:srgbClr val="000066"/>
                </a:solidFill>
                <a:latin typeface="Times New Roman" panose="02020603050405020304" pitchFamily="18" charset="0"/>
                <a:ea typeface="楷体_GB2312" pitchFamily="49" charset="-122"/>
              </a:rPr>
              <a:t>是一种永久性数据存储器，其中的数据一般由专用的装置写入，数据一旦写入，不能随意改写，在切断电源之后，数据也不会消失。</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a:extLst>
              <a:ext uri="{FF2B5EF4-FFF2-40B4-BE49-F238E27FC236}">
                <a16:creationId xmlns:a16="http://schemas.microsoft.com/office/drawing/2014/main" id="{AC9E566D-FA7E-0333-E1C2-66F4642978A2}"/>
              </a:ext>
            </a:extLst>
          </p:cNvPr>
          <p:cNvSpPr>
            <a:spLocks noChangeArrowheads="1"/>
          </p:cNvSpPr>
          <p:nvPr/>
        </p:nvSpPr>
        <p:spPr bwMode="auto">
          <a:xfrm>
            <a:off x="539750" y="549275"/>
            <a:ext cx="705643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ROM</a:t>
            </a:r>
            <a:r>
              <a:rPr lang="zh-CN" altLang="en-US" sz="2400">
                <a:solidFill>
                  <a:srgbClr val="000066"/>
                </a:solidFill>
                <a:latin typeface="Times New Roman" panose="02020603050405020304" pitchFamily="18" charset="0"/>
              </a:rPr>
              <a:t>（二极管</a:t>
            </a:r>
            <a:r>
              <a:rPr lang="en-US" altLang="zh-CN" sz="2400">
                <a:solidFill>
                  <a:srgbClr val="000066"/>
                </a:solidFill>
                <a:latin typeface="Times New Roman" panose="02020603050405020304" pitchFamily="18" charset="0"/>
              </a:rPr>
              <a:t>PROM</a:t>
            </a:r>
            <a:r>
              <a:rPr lang="zh-CN" altLang="en-US" sz="2400">
                <a:solidFill>
                  <a:srgbClr val="000066"/>
                </a:solidFill>
                <a:latin typeface="Times New Roman" panose="02020603050405020304" pitchFamily="18" charset="0"/>
              </a:rPr>
              <a:t>）</a:t>
            </a:r>
            <a:r>
              <a:rPr kumimoji="1" lang="zh-CN" altLang="en-US" sz="2400">
                <a:solidFill>
                  <a:srgbClr val="000066"/>
                </a:solidFill>
              </a:rPr>
              <a:t>结构示意图</a:t>
            </a:r>
          </a:p>
        </p:txBody>
      </p:sp>
      <p:sp>
        <p:nvSpPr>
          <p:cNvPr id="13315" name="Rectangle 9">
            <a:extLst>
              <a:ext uri="{FF2B5EF4-FFF2-40B4-BE49-F238E27FC236}">
                <a16:creationId xmlns:a16="http://schemas.microsoft.com/office/drawing/2014/main" id="{D52C68F0-25FE-9344-0781-5161DC947E64}"/>
              </a:ext>
            </a:extLst>
          </p:cNvPr>
          <p:cNvSpPr>
            <a:spLocks noChangeArrowheads="1"/>
          </p:cNvSpPr>
          <p:nvPr/>
        </p:nvSpPr>
        <p:spPr bwMode="auto">
          <a:xfrm>
            <a:off x="0" y="1338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13316" name="Object 10">
            <a:extLst>
              <a:ext uri="{FF2B5EF4-FFF2-40B4-BE49-F238E27FC236}">
                <a16:creationId xmlns:a16="http://schemas.microsoft.com/office/drawing/2014/main" id="{7C00E18E-A560-0B05-E98E-6491B91330B4}"/>
              </a:ext>
            </a:extLst>
          </p:cNvPr>
          <p:cNvGraphicFramePr>
            <a:graphicFrameLocks noChangeAspect="1"/>
          </p:cNvGraphicFramePr>
          <p:nvPr/>
        </p:nvGraphicFramePr>
        <p:xfrm>
          <a:off x="2119313" y="1268413"/>
          <a:ext cx="5599112" cy="4941887"/>
        </p:xfrm>
        <a:graphic>
          <a:graphicData uri="http://schemas.openxmlformats.org/presentationml/2006/ole">
            <mc:AlternateContent xmlns:mc="http://schemas.openxmlformats.org/markup-compatibility/2006">
              <mc:Choice xmlns:v="urn:schemas-microsoft-com:vml" Requires="v">
                <p:oleObj name="图片" r:id="rId2" imgW="3371088" imgH="3389376" progId="Word.Picture.8">
                  <p:embed/>
                </p:oleObj>
              </mc:Choice>
              <mc:Fallback>
                <p:oleObj name="图片" r:id="rId2" imgW="3371088" imgH="3389376" progId="Word.Picture.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1268413"/>
                        <a:ext cx="5599112" cy="4941887"/>
                      </a:xfrm>
                      <a:prstGeom prst="rect">
                        <a:avLst/>
                      </a:prstGeom>
                      <a:solidFill>
                        <a:schemeClr val="bg1"/>
                      </a:solidFill>
                      <a:ln w="9525">
                        <a:solidFill>
                          <a:schemeClr val="accent2"/>
                        </a:solidFill>
                        <a:miter lim="800000"/>
                        <a:headEnd/>
                        <a:tailEnd/>
                      </a:ln>
                    </p:spPr>
                  </p:pic>
                </p:oleObj>
              </mc:Fallback>
            </mc:AlternateContent>
          </a:graphicData>
        </a:graphic>
      </p:graphicFrame>
      <p:sp>
        <p:nvSpPr>
          <p:cNvPr id="371723" name="Rectangle 11">
            <a:extLst>
              <a:ext uri="{FF2B5EF4-FFF2-40B4-BE49-F238E27FC236}">
                <a16:creationId xmlns:a16="http://schemas.microsoft.com/office/drawing/2014/main" id="{11828B3A-05E8-151B-87E3-9ADF1C179244}"/>
              </a:ext>
            </a:extLst>
          </p:cNvPr>
          <p:cNvSpPr>
            <a:spLocks noChangeArrowheads="1"/>
          </p:cNvSpPr>
          <p:nvPr/>
        </p:nvSpPr>
        <p:spPr bwMode="auto">
          <a:xfrm>
            <a:off x="4464050" y="2025650"/>
            <a:ext cx="2808288" cy="2519363"/>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71724" name="AutoShape 12">
            <a:extLst>
              <a:ext uri="{FF2B5EF4-FFF2-40B4-BE49-F238E27FC236}">
                <a16:creationId xmlns:a16="http://schemas.microsoft.com/office/drawing/2014/main" id="{539A4673-6DAA-DE10-A71E-4E5A67E1704F}"/>
              </a:ext>
            </a:extLst>
          </p:cNvPr>
          <p:cNvSpPr>
            <a:spLocks noChangeArrowheads="1"/>
          </p:cNvSpPr>
          <p:nvPr/>
        </p:nvSpPr>
        <p:spPr bwMode="auto">
          <a:xfrm>
            <a:off x="7812088" y="1844675"/>
            <a:ext cx="1036637" cy="1146175"/>
          </a:xfrm>
          <a:prstGeom prst="wedgeRoundRectCallout">
            <a:avLst>
              <a:gd name="adj1" fmla="val -109880"/>
              <a:gd name="adj2" fmla="val 123824"/>
              <a:gd name="adj3" fmla="val 16667"/>
            </a:avLst>
          </a:prstGeom>
          <a:solidFill>
            <a:srgbClr val="339933">
              <a:alpha val="41960"/>
            </a:srgbClr>
          </a:solidFill>
          <a:ln w="9525">
            <a:solidFill>
              <a:schemeClr val="accent1"/>
            </a:solidFill>
            <a:miter lim="800000"/>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800">
                <a:solidFill>
                  <a:srgbClr val="000066"/>
                </a:solidFill>
                <a:latin typeface="Times New Roman" panose="02020603050405020304" pitchFamily="18" charset="0"/>
                <a:ea typeface="楷体_GB2312" pitchFamily="49" charset="-122"/>
              </a:rPr>
              <a:t>存储</a:t>
            </a:r>
          </a:p>
          <a:p>
            <a:pPr algn="ctr" eaLnBrk="1" hangingPunct="1"/>
            <a:r>
              <a:rPr kumimoji="1" lang="zh-CN" altLang="en-US" sz="2800">
                <a:solidFill>
                  <a:srgbClr val="000066"/>
                </a:solidFill>
                <a:latin typeface="Times New Roman" panose="02020603050405020304" pitchFamily="18" charset="0"/>
                <a:ea typeface="楷体_GB2312" pitchFamily="49" charset="-122"/>
              </a:rPr>
              <a:t>矩阵</a:t>
            </a:r>
          </a:p>
        </p:txBody>
      </p:sp>
      <p:sp>
        <p:nvSpPr>
          <p:cNvPr id="371725" name="AutoShape 13">
            <a:extLst>
              <a:ext uri="{FF2B5EF4-FFF2-40B4-BE49-F238E27FC236}">
                <a16:creationId xmlns:a16="http://schemas.microsoft.com/office/drawing/2014/main" id="{167D8C64-F93D-B7B7-1D86-BA79AA8682C8}"/>
              </a:ext>
            </a:extLst>
          </p:cNvPr>
          <p:cNvSpPr>
            <a:spLocks noChangeArrowheads="1"/>
          </p:cNvSpPr>
          <p:nvPr/>
        </p:nvSpPr>
        <p:spPr bwMode="auto">
          <a:xfrm>
            <a:off x="2987675" y="1628775"/>
            <a:ext cx="1085850" cy="628650"/>
          </a:xfrm>
          <a:prstGeom prst="wedgeEllipseCallout">
            <a:avLst>
              <a:gd name="adj1" fmla="val 150000"/>
              <a:gd name="adj2" fmla="val 61616"/>
            </a:avLst>
          </a:prstGeom>
          <a:solidFill>
            <a:srgbClr val="339933">
              <a:alpha val="47842"/>
            </a:srgbClr>
          </a:solidFill>
          <a:ln w="9525">
            <a:solidFill>
              <a:schemeClr val="bg2"/>
            </a:solidFill>
            <a:miter lim="800000"/>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800">
                <a:solidFill>
                  <a:srgbClr val="000066"/>
                </a:solidFill>
                <a:latin typeface="Times New Roman" panose="02020603050405020304" pitchFamily="18" charset="0"/>
                <a:ea typeface="楷体_GB2312" pitchFamily="49" charset="-122"/>
              </a:rPr>
              <a:t>位线</a:t>
            </a:r>
          </a:p>
        </p:txBody>
      </p:sp>
      <p:sp>
        <p:nvSpPr>
          <p:cNvPr id="371726" name="AutoShape 14">
            <a:extLst>
              <a:ext uri="{FF2B5EF4-FFF2-40B4-BE49-F238E27FC236}">
                <a16:creationId xmlns:a16="http://schemas.microsoft.com/office/drawing/2014/main" id="{632CA476-2A87-14C4-BC4D-A5C581CF636F}"/>
              </a:ext>
            </a:extLst>
          </p:cNvPr>
          <p:cNvSpPr>
            <a:spLocks noChangeArrowheads="1"/>
          </p:cNvSpPr>
          <p:nvPr/>
        </p:nvSpPr>
        <p:spPr bwMode="auto">
          <a:xfrm>
            <a:off x="7740650" y="4005263"/>
            <a:ext cx="952500" cy="704850"/>
          </a:xfrm>
          <a:prstGeom prst="wedgeEllipseCallout">
            <a:avLst>
              <a:gd name="adj1" fmla="val -166167"/>
              <a:gd name="adj2" fmla="val -45944"/>
            </a:avLst>
          </a:prstGeom>
          <a:solidFill>
            <a:srgbClr val="339933">
              <a:alpha val="41960"/>
            </a:srgbClr>
          </a:solidFill>
          <a:ln w="9525">
            <a:solidFill>
              <a:schemeClr val="accent1"/>
            </a:solidFill>
            <a:miter lim="800000"/>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800">
                <a:solidFill>
                  <a:srgbClr val="000066"/>
                </a:solidFill>
                <a:latin typeface="Times New Roman" panose="02020603050405020304" pitchFamily="18" charset="0"/>
                <a:ea typeface="楷体_GB2312" pitchFamily="49" charset="-122"/>
              </a:rPr>
              <a:t>字线</a:t>
            </a:r>
          </a:p>
        </p:txBody>
      </p:sp>
      <p:sp>
        <p:nvSpPr>
          <p:cNvPr id="371727" name="Rectangle 15">
            <a:extLst>
              <a:ext uri="{FF2B5EF4-FFF2-40B4-BE49-F238E27FC236}">
                <a16:creationId xmlns:a16="http://schemas.microsoft.com/office/drawing/2014/main" id="{0E0F99C2-5576-0A77-910D-CDF521EB4140}"/>
              </a:ext>
            </a:extLst>
          </p:cNvPr>
          <p:cNvSpPr>
            <a:spLocks noChangeArrowheads="1"/>
          </p:cNvSpPr>
          <p:nvPr/>
        </p:nvSpPr>
        <p:spPr bwMode="auto">
          <a:xfrm>
            <a:off x="4500563" y="4725988"/>
            <a:ext cx="2808287" cy="863600"/>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71728" name="AutoShape 16">
            <a:extLst>
              <a:ext uri="{FF2B5EF4-FFF2-40B4-BE49-F238E27FC236}">
                <a16:creationId xmlns:a16="http://schemas.microsoft.com/office/drawing/2014/main" id="{71FCF58E-2631-1A7E-1617-9CD1FA2703C3}"/>
              </a:ext>
            </a:extLst>
          </p:cNvPr>
          <p:cNvSpPr>
            <a:spLocks noChangeArrowheads="1"/>
          </p:cNvSpPr>
          <p:nvPr/>
        </p:nvSpPr>
        <p:spPr bwMode="auto">
          <a:xfrm>
            <a:off x="576263" y="4581525"/>
            <a:ext cx="2627312" cy="633413"/>
          </a:xfrm>
          <a:prstGeom prst="wedgeEllipseCallout">
            <a:avLst>
              <a:gd name="adj1" fmla="val 97009"/>
              <a:gd name="adj2" fmla="val 62532"/>
            </a:avLst>
          </a:prstGeom>
          <a:solidFill>
            <a:srgbClr val="339933">
              <a:alpha val="45882"/>
            </a:srgbClr>
          </a:solidFill>
          <a:ln w="9525">
            <a:solidFill>
              <a:schemeClr val="accent1"/>
            </a:solidFill>
            <a:miter lim="800000"/>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800">
                <a:solidFill>
                  <a:srgbClr val="000066"/>
                </a:solidFill>
                <a:latin typeface="Times New Roman" panose="02020603050405020304" pitchFamily="18" charset="0"/>
                <a:ea typeface="楷体_GB2312" pitchFamily="49" charset="-122"/>
              </a:rPr>
              <a:t>输出控制电路</a:t>
            </a:r>
          </a:p>
        </p:txBody>
      </p:sp>
      <p:sp>
        <p:nvSpPr>
          <p:cNvPr id="371729" name="Rectangle 17">
            <a:extLst>
              <a:ext uri="{FF2B5EF4-FFF2-40B4-BE49-F238E27FC236}">
                <a16:creationId xmlns:a16="http://schemas.microsoft.com/office/drawing/2014/main" id="{1D9E3D5A-9062-C454-26A8-55663327B277}"/>
              </a:ext>
            </a:extLst>
          </p:cNvPr>
          <p:cNvSpPr>
            <a:spLocks noChangeArrowheads="1"/>
          </p:cNvSpPr>
          <p:nvPr/>
        </p:nvSpPr>
        <p:spPr bwMode="auto">
          <a:xfrm>
            <a:off x="6084888" y="595313"/>
            <a:ext cx="1116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Times New Roman" panose="02020603050405020304" pitchFamily="18" charset="0"/>
                <a:ea typeface="楷体_GB2312" pitchFamily="49" charset="-122"/>
              </a:rPr>
              <a:t>M=4</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66"/>
                </a:solidFill>
                <a:latin typeface="Times New Roman" panose="02020603050405020304" pitchFamily="18" charset="0"/>
                <a:ea typeface="楷体_GB2312" pitchFamily="49" charset="-122"/>
              </a:rPr>
              <a:t>4</a:t>
            </a:r>
          </a:p>
        </p:txBody>
      </p:sp>
      <p:sp>
        <p:nvSpPr>
          <p:cNvPr id="371730" name="Rectangle 18">
            <a:extLst>
              <a:ext uri="{FF2B5EF4-FFF2-40B4-BE49-F238E27FC236}">
                <a16:creationId xmlns:a16="http://schemas.microsoft.com/office/drawing/2014/main" id="{23BB0FC1-70BA-B5A3-01CF-F4DB0849EFE3}"/>
              </a:ext>
            </a:extLst>
          </p:cNvPr>
          <p:cNvSpPr>
            <a:spLocks noChangeArrowheads="1"/>
          </p:cNvSpPr>
          <p:nvPr/>
        </p:nvSpPr>
        <p:spPr bwMode="auto">
          <a:xfrm>
            <a:off x="2808288" y="2709863"/>
            <a:ext cx="1439862" cy="2159000"/>
          </a:xfrm>
          <a:prstGeom prst="rect">
            <a:avLst/>
          </a:prstGeom>
          <a:noFill/>
          <a:ln w="38100">
            <a:solidFill>
              <a:srgbClr val="6699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71731" name="AutoShape 19">
            <a:extLst>
              <a:ext uri="{FF2B5EF4-FFF2-40B4-BE49-F238E27FC236}">
                <a16:creationId xmlns:a16="http://schemas.microsoft.com/office/drawing/2014/main" id="{4E5FDD71-1246-6694-E73A-66A95F232446}"/>
              </a:ext>
            </a:extLst>
          </p:cNvPr>
          <p:cNvSpPr>
            <a:spLocks noChangeArrowheads="1"/>
          </p:cNvSpPr>
          <p:nvPr/>
        </p:nvSpPr>
        <p:spPr bwMode="auto">
          <a:xfrm>
            <a:off x="0" y="3249613"/>
            <a:ext cx="2627313" cy="633412"/>
          </a:xfrm>
          <a:prstGeom prst="wedgeEllipseCallout">
            <a:avLst>
              <a:gd name="adj1" fmla="val 83657"/>
              <a:gd name="adj2" fmla="val 11403"/>
            </a:avLst>
          </a:prstGeom>
          <a:solidFill>
            <a:srgbClr val="339933">
              <a:alpha val="45882"/>
            </a:srgbClr>
          </a:solidFill>
          <a:ln w="9525">
            <a:solidFill>
              <a:schemeClr val="accent1"/>
            </a:solidFill>
            <a:miter lim="800000"/>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800">
                <a:solidFill>
                  <a:srgbClr val="000066"/>
                </a:solidFill>
                <a:latin typeface="Times New Roman" panose="02020603050405020304" pitchFamily="18" charset="0"/>
                <a:ea typeface="楷体_GB2312" pitchFamily="49" charset="-122"/>
              </a:rPr>
              <a:t>地址译码器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1723"/>
                                        </p:tgtEl>
                                        <p:attrNameLst>
                                          <p:attrName>style.visibility</p:attrName>
                                        </p:attrNameLst>
                                      </p:cBhvr>
                                      <p:to>
                                        <p:strVal val="visible"/>
                                      </p:to>
                                    </p:set>
                                    <p:animEffect transition="in" filter="box(in)">
                                      <p:cBhvr>
                                        <p:cTn id="7" dur="500"/>
                                        <p:tgtEl>
                                          <p:spTgt spid="371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71724"/>
                                        </p:tgtEl>
                                        <p:attrNameLst>
                                          <p:attrName>style.visibility</p:attrName>
                                        </p:attrNameLst>
                                      </p:cBhvr>
                                      <p:to>
                                        <p:strVal val="visible"/>
                                      </p:to>
                                    </p:set>
                                    <p:animEffect transition="in" filter="wipe(up)">
                                      <p:cBhvr>
                                        <p:cTn id="12" dur="500"/>
                                        <p:tgtEl>
                                          <p:spTgt spid="371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1725"/>
                                        </p:tgtEl>
                                        <p:attrNameLst>
                                          <p:attrName>style.visibility</p:attrName>
                                        </p:attrNameLst>
                                      </p:cBhvr>
                                      <p:to>
                                        <p:strVal val="visible"/>
                                      </p:to>
                                    </p:set>
                                    <p:animEffect transition="in" filter="box(in)">
                                      <p:cBhvr>
                                        <p:cTn id="17" dur="500"/>
                                        <p:tgtEl>
                                          <p:spTgt spid="3717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1726"/>
                                        </p:tgtEl>
                                        <p:attrNameLst>
                                          <p:attrName>style.visibility</p:attrName>
                                        </p:attrNameLst>
                                      </p:cBhvr>
                                      <p:to>
                                        <p:strVal val="visible"/>
                                      </p:to>
                                    </p:set>
                                    <p:animEffect transition="in" filter="box(in)">
                                      <p:cBhvr>
                                        <p:cTn id="22" dur="500"/>
                                        <p:tgtEl>
                                          <p:spTgt spid="3717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71727"/>
                                        </p:tgtEl>
                                        <p:attrNameLst>
                                          <p:attrName>style.visibility</p:attrName>
                                        </p:attrNameLst>
                                      </p:cBhvr>
                                      <p:to>
                                        <p:strVal val="visible"/>
                                      </p:to>
                                    </p:set>
                                    <p:animEffect transition="in" filter="box(in)">
                                      <p:cBhvr>
                                        <p:cTn id="27" dur="500"/>
                                        <p:tgtEl>
                                          <p:spTgt spid="3717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1728"/>
                                        </p:tgtEl>
                                        <p:attrNameLst>
                                          <p:attrName>style.visibility</p:attrName>
                                        </p:attrNameLst>
                                      </p:cBhvr>
                                      <p:to>
                                        <p:strVal val="visible"/>
                                      </p:to>
                                    </p:set>
                                    <p:animEffect transition="in" filter="wipe(left)">
                                      <p:cBhvr>
                                        <p:cTn id="32" dur="500"/>
                                        <p:tgtEl>
                                          <p:spTgt spid="3717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71730"/>
                                        </p:tgtEl>
                                        <p:attrNameLst>
                                          <p:attrName>style.visibility</p:attrName>
                                        </p:attrNameLst>
                                      </p:cBhvr>
                                      <p:to>
                                        <p:strVal val="visible"/>
                                      </p:to>
                                    </p:set>
                                    <p:animEffect transition="in" filter="box(in)">
                                      <p:cBhvr>
                                        <p:cTn id="37" dur="500"/>
                                        <p:tgtEl>
                                          <p:spTgt spid="3717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1731"/>
                                        </p:tgtEl>
                                        <p:attrNameLst>
                                          <p:attrName>style.visibility</p:attrName>
                                        </p:attrNameLst>
                                      </p:cBhvr>
                                      <p:to>
                                        <p:strVal val="visible"/>
                                      </p:to>
                                    </p:set>
                                    <p:animEffect transition="in" filter="wipe(left)">
                                      <p:cBhvr>
                                        <p:cTn id="42" dur="500"/>
                                        <p:tgtEl>
                                          <p:spTgt spid="3717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371729"/>
                                        </p:tgtEl>
                                        <p:attrNameLst>
                                          <p:attrName>style.visibility</p:attrName>
                                        </p:attrNameLst>
                                      </p:cBhvr>
                                      <p:to>
                                        <p:strVal val="visible"/>
                                      </p:to>
                                    </p:set>
                                    <p:animEffect transition="in" filter="strips(downRight)">
                                      <p:cBhvr>
                                        <p:cTn id="47" dur="500"/>
                                        <p:tgtEl>
                                          <p:spTgt spid="371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23" grpId="0" animBg="1"/>
      <p:bldP spid="371724" grpId="0" animBg="1"/>
      <p:bldP spid="371725" grpId="0" animBg="1" autoUpdateAnimBg="0"/>
      <p:bldP spid="371726" grpId="0" animBg="1" autoUpdateAnimBg="0"/>
      <p:bldP spid="371727" grpId="0" animBg="1"/>
      <p:bldP spid="371728" grpId="0" animBg="1" autoUpdateAnimBg="0"/>
      <p:bldP spid="371729" grpId="0"/>
      <p:bldP spid="371730" grpId="0" animBg="1"/>
      <p:bldP spid="371731" grpId="0" animBg="1" autoUpdateAnimBg="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16038</TotalTime>
  <Words>3433</Words>
  <Application>Microsoft Office PowerPoint</Application>
  <PresentationFormat>全屏显示(4:3)</PresentationFormat>
  <Paragraphs>1056</Paragraphs>
  <Slides>42</Slides>
  <Notes>4</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42</vt:i4>
      </vt:variant>
    </vt:vector>
  </HeadingPairs>
  <TitlesOfParts>
    <vt:vector size="57" baseType="lpstr">
      <vt:lpstr>楷体_GB2312</vt:lpstr>
      <vt:lpstr>隶书</vt:lpstr>
      <vt:lpstr>Arial</vt:lpstr>
      <vt:lpstr>Arial Narrow</vt:lpstr>
      <vt:lpstr>Georgia</vt:lpstr>
      <vt:lpstr>Symbol</vt:lpstr>
      <vt:lpstr>Tahoma</vt:lpstr>
      <vt:lpstr>Times New Roman</vt:lpstr>
      <vt:lpstr>Verdana</vt:lpstr>
      <vt:lpstr>Wingdings</vt:lpstr>
      <vt:lpstr>Profile</vt:lpstr>
      <vt:lpstr>图片</vt:lpstr>
      <vt:lpstr>Photo Editor 照片</vt:lpstr>
      <vt:lpstr>公式</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练习1：RAM2114(1K×4)组成下图所示电路</vt:lpstr>
      <vt:lpstr>练习2：确定下图所示电路的寻址范围</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qiong huang</cp:lastModifiedBy>
  <cp:revision>1741</cp:revision>
  <dcterms:created xsi:type="dcterms:W3CDTF">2004-08-29T02:51:05Z</dcterms:created>
  <dcterms:modified xsi:type="dcterms:W3CDTF">2024-12-01T09:23:37Z</dcterms:modified>
</cp:coreProperties>
</file>