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Lst>
  <p:notesMasterIdLst>
    <p:notesMasterId r:id="rId63"/>
  </p:notesMasterIdLst>
  <p:sldIdLst>
    <p:sldId id="437" r:id="rId2"/>
    <p:sldId id="523" r:id="rId3"/>
    <p:sldId id="460" r:id="rId4"/>
    <p:sldId id="526" r:id="rId5"/>
    <p:sldId id="529" r:id="rId6"/>
    <p:sldId id="462" r:id="rId7"/>
    <p:sldId id="530" r:id="rId8"/>
    <p:sldId id="463" r:id="rId9"/>
    <p:sldId id="531" r:id="rId10"/>
    <p:sldId id="532" r:id="rId11"/>
    <p:sldId id="533" r:id="rId12"/>
    <p:sldId id="534" r:id="rId13"/>
    <p:sldId id="535" r:id="rId14"/>
    <p:sldId id="536" r:id="rId15"/>
    <p:sldId id="537" r:id="rId16"/>
    <p:sldId id="538" r:id="rId17"/>
    <p:sldId id="539" r:id="rId18"/>
    <p:sldId id="540" r:id="rId19"/>
    <p:sldId id="541" r:id="rId20"/>
    <p:sldId id="542" r:id="rId21"/>
    <p:sldId id="543" r:id="rId22"/>
    <p:sldId id="544" r:id="rId23"/>
    <p:sldId id="582" r:id="rId24"/>
    <p:sldId id="545" r:id="rId25"/>
    <p:sldId id="546" r:id="rId26"/>
    <p:sldId id="547" r:id="rId27"/>
    <p:sldId id="548" r:id="rId28"/>
    <p:sldId id="549" r:id="rId29"/>
    <p:sldId id="550" r:id="rId30"/>
    <p:sldId id="551" r:id="rId31"/>
    <p:sldId id="552" r:id="rId32"/>
    <p:sldId id="553" r:id="rId33"/>
    <p:sldId id="554" r:id="rId34"/>
    <p:sldId id="555" r:id="rId35"/>
    <p:sldId id="556" r:id="rId36"/>
    <p:sldId id="557" r:id="rId37"/>
    <p:sldId id="558" r:id="rId38"/>
    <p:sldId id="559" r:id="rId39"/>
    <p:sldId id="560" r:id="rId40"/>
    <p:sldId id="561" r:id="rId41"/>
    <p:sldId id="562" r:id="rId42"/>
    <p:sldId id="563" r:id="rId43"/>
    <p:sldId id="564" r:id="rId44"/>
    <p:sldId id="565" r:id="rId45"/>
    <p:sldId id="566" r:id="rId46"/>
    <p:sldId id="583" r:id="rId47"/>
    <p:sldId id="567" r:id="rId48"/>
    <p:sldId id="568" r:id="rId49"/>
    <p:sldId id="569" r:id="rId50"/>
    <p:sldId id="570" r:id="rId51"/>
    <p:sldId id="571" r:id="rId52"/>
    <p:sldId id="572" r:id="rId53"/>
    <p:sldId id="573" r:id="rId54"/>
    <p:sldId id="574" r:id="rId55"/>
    <p:sldId id="575" r:id="rId56"/>
    <p:sldId id="576" r:id="rId57"/>
    <p:sldId id="577" r:id="rId58"/>
    <p:sldId id="578" r:id="rId59"/>
    <p:sldId id="579" r:id="rId60"/>
    <p:sldId id="580" r:id="rId61"/>
    <p:sldId id="581" r:id="rId62"/>
  </p:sldIdLst>
  <p:sldSz cx="9144000" cy="6858000" type="screen4x3"/>
  <p:notesSz cx="6858000" cy="9144000"/>
  <p:defaultTextStyle>
    <a:defPPr>
      <a:defRPr lang="zh-CN"/>
    </a:defPPr>
    <a:lvl1pPr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1pPr>
    <a:lvl2pPr marL="4572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2pPr>
    <a:lvl3pPr marL="9144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3pPr>
    <a:lvl4pPr marL="13716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4pPr>
    <a:lvl5pPr marL="1828800" algn="l" rtl="0" eaLnBrk="0" fontAlgn="base" hangingPunct="0">
      <a:spcBef>
        <a:spcPct val="0"/>
      </a:spcBef>
      <a:spcAft>
        <a:spcPct val="0"/>
      </a:spcAft>
      <a:defRPr b="1" kern="1200">
        <a:solidFill>
          <a:schemeClr val="tx1"/>
        </a:solidFill>
        <a:latin typeface="Arial Narrow" panose="020B0606020202030204" pitchFamily="34" charset="0"/>
        <a:ea typeface="宋体" panose="02010600030101010101" pitchFamily="2" charset="-122"/>
        <a:cs typeface="+mn-cs"/>
      </a:defRPr>
    </a:lvl5pPr>
    <a:lvl6pPr marL="22860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6pPr>
    <a:lvl7pPr marL="27432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7pPr>
    <a:lvl8pPr marL="32004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8pPr>
    <a:lvl9pPr marL="3657600" algn="l" defTabSz="914400" rtl="0" eaLnBrk="1" latinLnBrk="0" hangingPunct="1">
      <a:defRPr b="1" kern="1200">
        <a:solidFill>
          <a:schemeClr val="tx1"/>
        </a:solidFill>
        <a:latin typeface="Arial Narrow" panose="020B0606020202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FF"/>
    <a:srgbClr val="006600"/>
    <a:srgbClr val="FF00FF"/>
    <a:srgbClr val="FFFF66"/>
    <a:srgbClr val="FFFF99"/>
    <a:srgbClr val="FFFFFF"/>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20" autoAdjust="0"/>
    <p:restoredTop sz="94731" autoAdjust="0"/>
  </p:normalViewPr>
  <p:slideViewPr>
    <p:cSldViewPr>
      <p:cViewPr varScale="1">
        <p:scale>
          <a:sx n="68" d="100"/>
          <a:sy n="68" d="100"/>
        </p:scale>
        <p:origin x="864" y="60"/>
      </p:cViewPr>
      <p:guideLst>
        <p:guide orient="horz" pos="2160"/>
        <p:guide pos="2880"/>
      </p:guideLst>
    </p:cSldViewPr>
  </p:slideViewPr>
  <p:outlineViewPr>
    <p:cViewPr>
      <p:scale>
        <a:sx n="25" d="100"/>
        <a:sy n="25" d="100"/>
      </p:scale>
      <p:origin x="0" y="0"/>
    </p:cViewPr>
  </p:outlineViewPr>
  <p:notesTextViewPr>
    <p:cViewPr>
      <p:scale>
        <a:sx n="100" d="100"/>
        <a:sy n="100" d="100"/>
      </p:scale>
      <p:origin x="0" y="0"/>
    </p:cViewPr>
  </p:notesTextViewPr>
  <p:sorterViewPr>
    <p:cViewPr>
      <p:scale>
        <a:sx n="66" d="100"/>
        <a:sy n="66" d="100"/>
      </p:scale>
      <p:origin x="0" y="0"/>
    </p:cViewPr>
  </p:sorterViewPr>
  <p:gridSpacing cx="72010" cy="7201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2274" name="Rectangle 2">
            <a:extLst>
              <a:ext uri="{FF2B5EF4-FFF2-40B4-BE49-F238E27FC236}">
                <a16:creationId xmlns:a16="http://schemas.microsoft.com/office/drawing/2014/main" id="{EB01BD21-09FD-ABA9-6F7E-3373FCF33E94}"/>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5" name="Rectangle 3">
            <a:extLst>
              <a:ext uri="{FF2B5EF4-FFF2-40B4-BE49-F238E27FC236}">
                <a16:creationId xmlns:a16="http://schemas.microsoft.com/office/drawing/2014/main" id="{CF03A407-903E-D143-8795-1EE60D6A4481}"/>
              </a:ext>
            </a:extLst>
          </p:cNvPr>
          <p:cNvSpPr>
            <a:spLocks noGrp="1" noChangeArrowheads="1"/>
          </p:cNvSpPr>
          <p:nvPr>
            <p:ph type="dt" idx="1"/>
          </p:nvPr>
        </p:nvSpPr>
        <p:spPr bwMode="auto">
          <a:xfrm>
            <a:off x="388620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endParaRPr lang="en-US" altLang="zh-CN"/>
          </a:p>
        </p:txBody>
      </p:sp>
      <p:sp>
        <p:nvSpPr>
          <p:cNvPr id="3076" name="Rectangle 4">
            <a:extLst>
              <a:ext uri="{FF2B5EF4-FFF2-40B4-BE49-F238E27FC236}">
                <a16:creationId xmlns:a16="http://schemas.microsoft.com/office/drawing/2014/main" id="{A915912A-BB2E-D785-E2E0-91C7C59BFBE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82277" name="Rectangle 5">
            <a:extLst>
              <a:ext uri="{FF2B5EF4-FFF2-40B4-BE49-F238E27FC236}">
                <a16:creationId xmlns:a16="http://schemas.microsoft.com/office/drawing/2014/main" id="{B978A406-E0E1-91AC-41AA-380E39EB5F83}"/>
              </a:ext>
            </a:extLst>
          </p:cNvPr>
          <p:cNvSpPr>
            <a:spLocks noGrp="1" noChangeArrowheads="1"/>
          </p:cNvSpPr>
          <p:nvPr>
            <p:ph type="body" sz="quarter" idx="3"/>
          </p:nvPr>
        </p:nvSpPr>
        <p:spPr bwMode="auto">
          <a:xfrm>
            <a:off x="914400" y="4343400"/>
            <a:ext cx="50292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2278" name="Rectangle 6">
            <a:extLst>
              <a:ext uri="{FF2B5EF4-FFF2-40B4-BE49-F238E27FC236}">
                <a16:creationId xmlns:a16="http://schemas.microsoft.com/office/drawing/2014/main" id="{B60F2B65-CDC1-B906-CAC1-B5697F27A453}"/>
              </a:ext>
            </a:extLst>
          </p:cNvPr>
          <p:cNvSpPr>
            <a:spLocks noGrp="1" noChangeArrowheads="1"/>
          </p:cNvSpPr>
          <p:nvPr>
            <p:ph type="ftr" sz="quarter" idx="4"/>
          </p:nvPr>
        </p:nvSpPr>
        <p:spPr bwMode="auto">
          <a:xfrm>
            <a:off x="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182279" name="Rectangle 7">
            <a:extLst>
              <a:ext uri="{FF2B5EF4-FFF2-40B4-BE49-F238E27FC236}">
                <a16:creationId xmlns:a16="http://schemas.microsoft.com/office/drawing/2014/main" id="{D202F43B-26DA-EB00-668A-557289957922}"/>
              </a:ext>
            </a:extLst>
          </p:cNvPr>
          <p:cNvSpPr>
            <a:spLocks noGrp="1" noChangeArrowheads="1"/>
          </p:cNvSpPr>
          <p:nvPr>
            <p:ph type="sldNum" sz="quarter" idx="5"/>
          </p:nvPr>
        </p:nvSpPr>
        <p:spPr bwMode="auto">
          <a:xfrm>
            <a:off x="3886200" y="8686800"/>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Verdana" panose="020B0604030504040204" pitchFamily="34" charset="0"/>
              </a:defRPr>
            </a:lvl1pPr>
          </a:lstStyle>
          <a:p>
            <a:pPr>
              <a:defRPr/>
            </a:pPr>
            <a:fld id="{337229B3-7CEF-457A-93F8-9D160DB057C9}"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a:extLst>
              <a:ext uri="{FF2B5EF4-FFF2-40B4-BE49-F238E27FC236}">
                <a16:creationId xmlns:a16="http://schemas.microsoft.com/office/drawing/2014/main" id="{67909DBC-C3BD-ADB3-778D-B6152124959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4C72A88D-111D-479C-987B-3CA52F3BF500}" type="slidenum">
              <a:rPr lang="en-US" altLang="zh-CN" b="0" smtClean="0">
                <a:latin typeface="Verdana" panose="020B0604030504040204" pitchFamily="34" charset="0"/>
              </a:rPr>
              <a:pPr/>
              <a:t>19</a:t>
            </a:fld>
            <a:endParaRPr lang="en-US" altLang="zh-CN" b="0">
              <a:latin typeface="Verdana" panose="020B0604030504040204" pitchFamily="34" charset="0"/>
            </a:endParaRPr>
          </a:p>
        </p:txBody>
      </p:sp>
      <p:sp>
        <p:nvSpPr>
          <p:cNvPr id="23555" name="Rectangle 2">
            <a:extLst>
              <a:ext uri="{FF2B5EF4-FFF2-40B4-BE49-F238E27FC236}">
                <a16:creationId xmlns:a16="http://schemas.microsoft.com/office/drawing/2014/main" id="{46033661-3DED-E875-E2C5-F38677E81814}"/>
              </a:ext>
            </a:extLst>
          </p:cNvPr>
          <p:cNvSpPr>
            <a:spLocks noGrp="1" noRot="1" noChangeAspect="1" noChangeArrowheads="1" noTextEdit="1"/>
          </p:cNvSpPr>
          <p:nvPr>
            <p:ph type="sldImg"/>
          </p:nvPr>
        </p:nvSpPr>
        <p:spPr>
          <a:ln/>
        </p:spPr>
      </p:sp>
      <p:sp>
        <p:nvSpPr>
          <p:cNvPr id="23556" name="Rectangle 3">
            <a:extLst>
              <a:ext uri="{FF2B5EF4-FFF2-40B4-BE49-F238E27FC236}">
                <a16:creationId xmlns:a16="http://schemas.microsoft.com/office/drawing/2014/main" id="{1ABB009E-BF0B-2C30-044D-68E9B83A6845}"/>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r>
              <a:rPr lang="en-US" altLang="zh-CN"/>
              <a:t>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98C0F3D4-D5F4-4050-6A75-8FAB85BD950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fld id="{BDACE852-F317-4963-A4FE-E40A934D9F98}" type="slidenum">
              <a:rPr lang="en-US" altLang="zh-CN" b="0" smtClean="0">
                <a:latin typeface="Verdana" panose="020B0604030504040204" pitchFamily="34" charset="0"/>
              </a:rPr>
              <a:pPr/>
              <a:t>40</a:t>
            </a:fld>
            <a:endParaRPr lang="en-US" altLang="zh-CN" b="0">
              <a:latin typeface="Verdana" panose="020B0604030504040204" pitchFamily="34" charset="0"/>
            </a:endParaRPr>
          </a:p>
        </p:txBody>
      </p:sp>
      <p:sp>
        <p:nvSpPr>
          <p:cNvPr id="46083" name="Rectangle 2">
            <a:extLst>
              <a:ext uri="{FF2B5EF4-FFF2-40B4-BE49-F238E27FC236}">
                <a16:creationId xmlns:a16="http://schemas.microsoft.com/office/drawing/2014/main" id="{074B2401-B602-F924-336F-17EB9B48231F}"/>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F0EAEB96-A822-E24F-D0F9-2D9C933292FA}"/>
              </a:ext>
            </a:extLst>
          </p:cNvPr>
          <p:cNvSpPr>
            <a:spLocks noGrp="1" noChangeArrowheads="1"/>
          </p:cNvSpPr>
          <p:nvPr>
            <p:ph type="body" idx="1"/>
          </p:nvPr>
        </p:nvSpPr>
        <p:spPr>
          <a:xfrm>
            <a:off x="685800" y="4343400"/>
            <a:ext cx="5486400" cy="41148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6898C068-E222-8CA1-21F5-220A3505BB73}"/>
              </a:ext>
            </a:extLst>
          </p:cNvPr>
          <p:cNvSpPr>
            <a:spLocks noChangeArrowheads="1"/>
          </p:cNvSpPr>
          <p:nvPr/>
        </p:nvSpPr>
        <p:spPr bwMode="auto">
          <a:xfrm>
            <a:off x="685800" y="2133600"/>
            <a:ext cx="7772400" cy="109538"/>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pic>
        <p:nvPicPr>
          <p:cNvPr id="3" name="Picture 8" descr="前进">
            <a:hlinkClick r:id="" action="ppaction://hlinkshowjump?jump=nextslide"/>
            <a:extLst>
              <a:ext uri="{FF2B5EF4-FFF2-40B4-BE49-F238E27FC236}">
                <a16:creationId xmlns:a16="http://schemas.microsoft.com/office/drawing/2014/main" id="{9E8F4254-4D0A-A656-81E0-562A832D3417}"/>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9" descr="播放">
            <a:hlinkClick r:id="" action="ppaction://hlinkshowjump?jump=endshow"/>
            <a:extLst>
              <a:ext uri="{FF2B5EF4-FFF2-40B4-BE49-F238E27FC236}">
                <a16:creationId xmlns:a16="http://schemas.microsoft.com/office/drawing/2014/main" id="{48CAC2A5-3B1B-AD68-5BC4-AC5A6A930992}"/>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0" descr="后退">
            <a:hlinkClick r:id="" action="ppaction://hlinkshowjump?jump=previousslide"/>
            <a:extLst>
              <a:ext uri="{FF2B5EF4-FFF2-40B4-BE49-F238E27FC236}">
                <a16:creationId xmlns:a16="http://schemas.microsoft.com/office/drawing/2014/main" id="{CE691328-4402-D18B-6487-44CB5960A7CC}"/>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3186" name="Rectangle 2"/>
          <p:cNvSpPr>
            <a:spLocks noGrp="1" noChangeArrowheads="1"/>
          </p:cNvSpPr>
          <p:nvPr>
            <p:ph type="ctrTitle"/>
          </p:nvPr>
        </p:nvSpPr>
        <p:spPr>
          <a:xfrm>
            <a:off x="685800" y="990600"/>
            <a:ext cx="7772400" cy="1371600"/>
          </a:xfrm>
        </p:spPr>
        <p:txBody>
          <a:bodyPr/>
          <a:lstStyle>
            <a:lvl1pPr>
              <a:defRPr sz="4000">
                <a:ea typeface="隶书" panose="02010509060101010101" pitchFamily="49" charset="-122"/>
              </a:defRPr>
            </a:lvl1pPr>
          </a:lstStyle>
          <a:p>
            <a:pPr lvl="0"/>
            <a:r>
              <a:rPr lang="en-US" altLang="zh-CN" noProof="0"/>
              <a:t>abcd</a:t>
            </a:r>
          </a:p>
        </p:txBody>
      </p:sp>
      <p:sp>
        <p:nvSpPr>
          <p:cNvPr id="93187" name="Rectangle 3"/>
          <p:cNvSpPr>
            <a:spLocks noGrp="1" noChangeArrowheads="1"/>
          </p:cNvSpPr>
          <p:nvPr>
            <p:ph type="subTitle" idx="1"/>
          </p:nvPr>
        </p:nvSpPr>
        <p:spPr>
          <a:xfrm>
            <a:off x="684213" y="3141663"/>
            <a:ext cx="7010400" cy="1600200"/>
          </a:xfrm>
        </p:spPr>
        <p:txBody>
          <a:bodyPr/>
          <a:lstStyle>
            <a:lvl1pPr marL="0" indent="0">
              <a:buFont typeface="Wingdings" panose="05000000000000000000" pitchFamily="2" charset="2"/>
              <a:buNone/>
              <a:defRPr sz="2800"/>
            </a:lvl1pPr>
          </a:lstStyle>
          <a:p>
            <a:pPr lvl="0"/>
            <a:r>
              <a:rPr lang="en-US" altLang="zh-CN" noProof="0"/>
              <a:t>abcdefg</a:t>
            </a:r>
          </a:p>
        </p:txBody>
      </p:sp>
      <p:sp>
        <p:nvSpPr>
          <p:cNvPr id="6" name="Rectangle 4">
            <a:extLst>
              <a:ext uri="{FF2B5EF4-FFF2-40B4-BE49-F238E27FC236}">
                <a16:creationId xmlns:a16="http://schemas.microsoft.com/office/drawing/2014/main" id="{1702EE4E-69AB-31C6-15AF-5BDC8E17A0A1}"/>
              </a:ext>
            </a:extLst>
          </p:cNvPr>
          <p:cNvSpPr>
            <a:spLocks noGrp="1" noChangeArrowheads="1"/>
          </p:cNvSpPr>
          <p:nvPr>
            <p:ph type="dt" sz="half" idx="10"/>
          </p:nvPr>
        </p:nvSpPr>
        <p:spPr>
          <a:xfrm>
            <a:off x="685800" y="6248400"/>
            <a:ext cx="1905000" cy="457200"/>
          </a:xfrm>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44C7A863-0467-215F-78D0-F1E9D49A386A}"/>
              </a:ext>
            </a:extLst>
          </p:cNvPr>
          <p:cNvSpPr>
            <a:spLocks noGrp="1" noChangeArrowheads="1"/>
          </p:cNvSpPr>
          <p:nvPr>
            <p:ph type="ftr" sz="quarter" idx="11"/>
          </p:nvPr>
        </p:nvSpPr>
        <p:spPr bwMode="auto">
          <a:xfrm>
            <a:off x="3124200" y="6248400"/>
            <a:ext cx="2895600" cy="457200"/>
          </a:xfrm>
          <a:prstGeom prst="rect">
            <a:avLst/>
          </a:prstGeom>
        </p:spPr>
        <p:txBody>
          <a:bodyPr vert="horz" wrap="square" lIns="91440" tIns="45720" rIns="91440" bIns="45720" numCol="1" anchor="t" anchorCtr="0" compatLnSpc="1">
            <a:prstTxWarp prst="textNoShape">
              <a:avLst/>
            </a:prstTxWarp>
          </a:bodyPr>
          <a:lstStyle>
            <a:lvl1pPr algn="ctr" eaLnBrk="1" hangingPunct="1">
              <a:defRPr sz="1200" b="0">
                <a:latin typeface="Verdana" panose="020B0604030504040204" pitchFamily="34" charset="0"/>
              </a:defRPr>
            </a:lvl1pPr>
          </a:lstStyle>
          <a:p>
            <a:pPr>
              <a:defRPr/>
            </a:pPr>
            <a:endParaRPr lang="en-US" altLang="zh-CN"/>
          </a:p>
        </p:txBody>
      </p:sp>
      <p:sp>
        <p:nvSpPr>
          <p:cNvPr id="8" name="Rectangle 6">
            <a:extLst>
              <a:ext uri="{FF2B5EF4-FFF2-40B4-BE49-F238E27FC236}">
                <a16:creationId xmlns:a16="http://schemas.microsoft.com/office/drawing/2014/main" id="{6CEB2B11-FAF2-398E-1C10-07BDED05F188}"/>
              </a:ext>
            </a:extLst>
          </p:cNvPr>
          <p:cNvSpPr>
            <a:spLocks noGrp="1" noChangeArrowheads="1"/>
          </p:cNvSpPr>
          <p:nvPr>
            <p:ph type="sldNum" sz="quarter" idx="12"/>
          </p:nvPr>
        </p:nvSpPr>
        <p:spPr>
          <a:xfrm>
            <a:off x="6553200" y="6248400"/>
            <a:ext cx="1905000" cy="457200"/>
          </a:xfrm>
        </p:spPr>
        <p:txBody>
          <a:bodyPr/>
          <a:lstStyle>
            <a:lvl1pPr>
              <a:defRPr/>
            </a:lvl1pPr>
          </a:lstStyle>
          <a:p>
            <a:pPr>
              <a:defRPr/>
            </a:pPr>
            <a:fld id="{D9D45571-18F0-46C0-AAA4-A868F95B6105}" type="slidenum">
              <a:rPr lang="en-US" altLang="zh-CN"/>
              <a:pPr>
                <a:defRPr/>
              </a:pPr>
              <a:t>‹#›</a:t>
            </a:fld>
            <a:endParaRPr lang="en-US" altLang="zh-CN"/>
          </a:p>
        </p:txBody>
      </p:sp>
    </p:spTree>
    <p:extLst>
      <p:ext uri="{BB962C8B-B14F-4D97-AF65-F5344CB8AC3E}">
        <p14:creationId xmlns:p14="http://schemas.microsoft.com/office/powerpoint/2010/main" val="2235155226"/>
      </p:ext>
    </p:extLst>
  </p:cSld>
  <p:clrMapOvr>
    <a:masterClrMapping/>
  </p:clrMapOvr>
  <p:transition>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DF2A43CE-4C9D-5D4E-6EAC-B1D49C1C70A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30A50ED9-6E13-2040-E99A-B1DDFB3AE742}"/>
              </a:ext>
            </a:extLst>
          </p:cNvPr>
          <p:cNvSpPr>
            <a:spLocks noGrp="1" noChangeArrowheads="1"/>
          </p:cNvSpPr>
          <p:nvPr>
            <p:ph type="sldNum" sz="quarter" idx="11"/>
          </p:nvPr>
        </p:nvSpPr>
        <p:spPr>
          <a:ln/>
        </p:spPr>
        <p:txBody>
          <a:bodyPr/>
          <a:lstStyle>
            <a:lvl1pPr>
              <a:defRPr/>
            </a:lvl1pPr>
          </a:lstStyle>
          <a:p>
            <a:pPr>
              <a:defRPr/>
            </a:pPr>
            <a:fld id="{5E83B3E2-7B09-41DC-BAA0-C89DE96217EA}" type="slidenum">
              <a:rPr lang="en-US" altLang="zh-CN"/>
              <a:pPr>
                <a:defRPr/>
              </a:pPr>
              <a:t>‹#›</a:t>
            </a:fld>
            <a:endParaRPr lang="en-US" altLang="zh-CN"/>
          </a:p>
        </p:txBody>
      </p:sp>
    </p:spTree>
    <p:extLst>
      <p:ext uri="{BB962C8B-B14F-4D97-AF65-F5344CB8AC3E}">
        <p14:creationId xmlns:p14="http://schemas.microsoft.com/office/powerpoint/2010/main" val="2226004463"/>
      </p:ext>
    </p:extLst>
  </p:cSld>
  <p:clrMapOvr>
    <a:masterClrMapping/>
  </p:clrMapOvr>
  <p:transition>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04000" y="260350"/>
            <a:ext cx="2008188" cy="56356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574675" y="260350"/>
            <a:ext cx="5876925" cy="56356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5AC7121E-40C9-E96C-8062-49B40D9F014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D52B2F01-AC60-8CA4-5A84-344C5A0DAD2C}"/>
              </a:ext>
            </a:extLst>
          </p:cNvPr>
          <p:cNvSpPr>
            <a:spLocks noGrp="1" noChangeArrowheads="1"/>
          </p:cNvSpPr>
          <p:nvPr>
            <p:ph type="sldNum" sz="quarter" idx="11"/>
          </p:nvPr>
        </p:nvSpPr>
        <p:spPr>
          <a:ln/>
        </p:spPr>
        <p:txBody>
          <a:bodyPr/>
          <a:lstStyle>
            <a:lvl1pPr>
              <a:defRPr/>
            </a:lvl1pPr>
          </a:lstStyle>
          <a:p>
            <a:pPr>
              <a:defRPr/>
            </a:pPr>
            <a:fld id="{E680F490-6DFA-4048-AAF8-C043FBF6B805}" type="slidenum">
              <a:rPr lang="en-US" altLang="zh-CN"/>
              <a:pPr>
                <a:defRPr/>
              </a:pPr>
              <a:t>‹#›</a:t>
            </a:fld>
            <a:endParaRPr lang="en-US" altLang="zh-CN"/>
          </a:p>
        </p:txBody>
      </p:sp>
    </p:spTree>
    <p:extLst>
      <p:ext uri="{BB962C8B-B14F-4D97-AF65-F5344CB8AC3E}">
        <p14:creationId xmlns:p14="http://schemas.microsoft.com/office/powerpoint/2010/main" val="1065969274"/>
      </p:ext>
    </p:extLst>
  </p:cSld>
  <p:clrMapOvr>
    <a:masterClrMapping/>
  </p:clrMapOvr>
  <p:transition>
    <p:random/>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820C7272-D285-B587-ABA0-85F0C4C6F54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FAA39153-A49F-416F-7A2A-B72E910BCFCD}"/>
              </a:ext>
            </a:extLst>
          </p:cNvPr>
          <p:cNvSpPr>
            <a:spLocks noGrp="1" noChangeArrowheads="1"/>
          </p:cNvSpPr>
          <p:nvPr>
            <p:ph type="sldNum" sz="quarter" idx="11"/>
          </p:nvPr>
        </p:nvSpPr>
        <p:spPr>
          <a:ln/>
        </p:spPr>
        <p:txBody>
          <a:bodyPr/>
          <a:lstStyle>
            <a:lvl1pPr>
              <a:defRPr/>
            </a:lvl1pPr>
          </a:lstStyle>
          <a:p>
            <a:pPr>
              <a:defRPr/>
            </a:pPr>
            <a:fld id="{4FA8D04E-7EEC-42A2-B883-B6715062789C}" type="slidenum">
              <a:rPr lang="en-US" altLang="zh-CN"/>
              <a:pPr>
                <a:defRPr/>
              </a:pPr>
              <a:t>‹#›</a:t>
            </a:fld>
            <a:endParaRPr lang="en-US" altLang="zh-CN"/>
          </a:p>
        </p:txBody>
      </p:sp>
    </p:spTree>
    <p:extLst>
      <p:ext uri="{BB962C8B-B14F-4D97-AF65-F5344CB8AC3E}">
        <p14:creationId xmlns:p14="http://schemas.microsoft.com/office/powerpoint/2010/main" val="1442820802"/>
      </p:ext>
    </p:extLst>
  </p:cSld>
  <p:clrMapOvr>
    <a:masterClrMapping/>
  </p:clrMapOvr>
  <p:transition>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Rectangle 6">
            <a:extLst>
              <a:ext uri="{FF2B5EF4-FFF2-40B4-BE49-F238E27FC236}">
                <a16:creationId xmlns:a16="http://schemas.microsoft.com/office/drawing/2014/main" id="{9AE06F29-8BCF-CCAF-396B-DD4F249C05B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8">
            <a:extLst>
              <a:ext uri="{FF2B5EF4-FFF2-40B4-BE49-F238E27FC236}">
                <a16:creationId xmlns:a16="http://schemas.microsoft.com/office/drawing/2014/main" id="{2CEB0DA3-20D7-71FE-C8F1-FFC6C53DE41A}"/>
              </a:ext>
            </a:extLst>
          </p:cNvPr>
          <p:cNvSpPr>
            <a:spLocks noGrp="1" noChangeArrowheads="1"/>
          </p:cNvSpPr>
          <p:nvPr>
            <p:ph type="sldNum" sz="quarter" idx="11"/>
          </p:nvPr>
        </p:nvSpPr>
        <p:spPr>
          <a:ln/>
        </p:spPr>
        <p:txBody>
          <a:bodyPr/>
          <a:lstStyle>
            <a:lvl1pPr>
              <a:defRPr/>
            </a:lvl1pPr>
          </a:lstStyle>
          <a:p>
            <a:pPr>
              <a:defRPr/>
            </a:pPr>
            <a:fld id="{88C9B5F7-9195-4AE7-93B5-49D8472F9720}" type="slidenum">
              <a:rPr lang="en-US" altLang="zh-CN"/>
              <a:pPr>
                <a:defRPr/>
              </a:pPr>
              <a:t>‹#›</a:t>
            </a:fld>
            <a:endParaRPr lang="en-US" altLang="zh-CN"/>
          </a:p>
        </p:txBody>
      </p:sp>
    </p:spTree>
    <p:extLst>
      <p:ext uri="{BB962C8B-B14F-4D97-AF65-F5344CB8AC3E}">
        <p14:creationId xmlns:p14="http://schemas.microsoft.com/office/powerpoint/2010/main" val="3254645827"/>
      </p:ext>
    </p:extLst>
  </p:cSld>
  <p:clrMapOvr>
    <a:masterClrMapping/>
  </p:clrMapOvr>
  <p:transition>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7888" y="1628775"/>
            <a:ext cx="3924300" cy="42672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B98DFF7F-9808-B08E-61B0-D6E29468937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096D52C0-9BCB-2049-2B8D-765314AB69EB}"/>
              </a:ext>
            </a:extLst>
          </p:cNvPr>
          <p:cNvSpPr>
            <a:spLocks noGrp="1" noChangeArrowheads="1"/>
          </p:cNvSpPr>
          <p:nvPr>
            <p:ph type="sldNum" sz="quarter" idx="11"/>
          </p:nvPr>
        </p:nvSpPr>
        <p:spPr>
          <a:ln/>
        </p:spPr>
        <p:txBody>
          <a:bodyPr/>
          <a:lstStyle>
            <a:lvl1pPr>
              <a:defRPr/>
            </a:lvl1pPr>
          </a:lstStyle>
          <a:p>
            <a:pPr>
              <a:defRPr/>
            </a:pPr>
            <a:fld id="{77EF80F9-B44A-4FA7-BD25-2258CBE0E286}" type="slidenum">
              <a:rPr lang="en-US" altLang="zh-CN"/>
              <a:pPr>
                <a:defRPr/>
              </a:pPr>
              <a:t>‹#›</a:t>
            </a:fld>
            <a:endParaRPr lang="en-US" altLang="zh-CN"/>
          </a:p>
        </p:txBody>
      </p:sp>
    </p:spTree>
    <p:extLst>
      <p:ext uri="{BB962C8B-B14F-4D97-AF65-F5344CB8AC3E}">
        <p14:creationId xmlns:p14="http://schemas.microsoft.com/office/powerpoint/2010/main" val="46830649"/>
      </p:ext>
    </p:extLst>
  </p:cSld>
  <p:clrMapOvr>
    <a:masterClrMapping/>
  </p:clrMapOvr>
  <p:transition>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3BB1FCE9-510E-A75D-EF69-ED6DB8A9348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8">
            <a:extLst>
              <a:ext uri="{FF2B5EF4-FFF2-40B4-BE49-F238E27FC236}">
                <a16:creationId xmlns:a16="http://schemas.microsoft.com/office/drawing/2014/main" id="{9329564B-4FC9-B0FC-E97C-A61E827E868D}"/>
              </a:ext>
            </a:extLst>
          </p:cNvPr>
          <p:cNvSpPr>
            <a:spLocks noGrp="1" noChangeArrowheads="1"/>
          </p:cNvSpPr>
          <p:nvPr>
            <p:ph type="sldNum" sz="quarter" idx="11"/>
          </p:nvPr>
        </p:nvSpPr>
        <p:spPr>
          <a:ln/>
        </p:spPr>
        <p:txBody>
          <a:bodyPr/>
          <a:lstStyle>
            <a:lvl1pPr>
              <a:defRPr/>
            </a:lvl1pPr>
          </a:lstStyle>
          <a:p>
            <a:pPr>
              <a:defRPr/>
            </a:pPr>
            <a:fld id="{810A7453-CD51-4B83-8559-B9C9C4FC386F}" type="slidenum">
              <a:rPr lang="en-US" altLang="zh-CN"/>
              <a:pPr>
                <a:defRPr/>
              </a:pPr>
              <a:t>‹#›</a:t>
            </a:fld>
            <a:endParaRPr lang="en-US" altLang="zh-CN"/>
          </a:p>
        </p:txBody>
      </p:sp>
    </p:spTree>
    <p:extLst>
      <p:ext uri="{BB962C8B-B14F-4D97-AF65-F5344CB8AC3E}">
        <p14:creationId xmlns:p14="http://schemas.microsoft.com/office/powerpoint/2010/main" val="1433186857"/>
      </p:ext>
    </p:extLst>
  </p:cSld>
  <p:clrMapOvr>
    <a:masterClrMapping/>
  </p:clrMapOvr>
  <p:transition>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BAA7568A-60F5-3E73-D091-AAC062B1F29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8">
            <a:extLst>
              <a:ext uri="{FF2B5EF4-FFF2-40B4-BE49-F238E27FC236}">
                <a16:creationId xmlns:a16="http://schemas.microsoft.com/office/drawing/2014/main" id="{2BDCCEC2-CC6C-131C-EAF2-BD3BB87FE133}"/>
              </a:ext>
            </a:extLst>
          </p:cNvPr>
          <p:cNvSpPr>
            <a:spLocks noGrp="1" noChangeArrowheads="1"/>
          </p:cNvSpPr>
          <p:nvPr>
            <p:ph type="sldNum" sz="quarter" idx="11"/>
          </p:nvPr>
        </p:nvSpPr>
        <p:spPr>
          <a:ln/>
        </p:spPr>
        <p:txBody>
          <a:bodyPr/>
          <a:lstStyle>
            <a:lvl1pPr>
              <a:defRPr/>
            </a:lvl1pPr>
          </a:lstStyle>
          <a:p>
            <a:pPr>
              <a:defRPr/>
            </a:pPr>
            <a:fld id="{1EF13425-2604-4CEF-A729-653FFA436283}" type="slidenum">
              <a:rPr lang="en-US" altLang="zh-CN"/>
              <a:pPr>
                <a:defRPr/>
              </a:pPr>
              <a:t>‹#›</a:t>
            </a:fld>
            <a:endParaRPr lang="en-US" altLang="zh-CN"/>
          </a:p>
        </p:txBody>
      </p:sp>
    </p:spTree>
    <p:extLst>
      <p:ext uri="{BB962C8B-B14F-4D97-AF65-F5344CB8AC3E}">
        <p14:creationId xmlns:p14="http://schemas.microsoft.com/office/powerpoint/2010/main" val="3296649250"/>
      </p:ext>
    </p:extLst>
  </p:cSld>
  <p:clrMapOvr>
    <a:masterClrMapping/>
  </p:clrMapOvr>
  <p:transition>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3C5EAD31-089B-0436-36E7-D6E0AFF8AB5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8">
            <a:extLst>
              <a:ext uri="{FF2B5EF4-FFF2-40B4-BE49-F238E27FC236}">
                <a16:creationId xmlns:a16="http://schemas.microsoft.com/office/drawing/2014/main" id="{686C1550-BD3F-F841-6F3B-822E4C67776D}"/>
              </a:ext>
            </a:extLst>
          </p:cNvPr>
          <p:cNvSpPr>
            <a:spLocks noGrp="1" noChangeArrowheads="1"/>
          </p:cNvSpPr>
          <p:nvPr>
            <p:ph type="sldNum" sz="quarter" idx="11"/>
          </p:nvPr>
        </p:nvSpPr>
        <p:spPr>
          <a:ln/>
        </p:spPr>
        <p:txBody>
          <a:bodyPr/>
          <a:lstStyle>
            <a:lvl1pPr>
              <a:defRPr/>
            </a:lvl1pPr>
          </a:lstStyle>
          <a:p>
            <a:pPr>
              <a:defRPr/>
            </a:pPr>
            <a:fld id="{3E05F784-E12A-447B-832E-58B6ED15CD02}" type="slidenum">
              <a:rPr lang="en-US" altLang="zh-CN"/>
              <a:pPr>
                <a:defRPr/>
              </a:pPr>
              <a:t>‹#›</a:t>
            </a:fld>
            <a:endParaRPr lang="en-US" altLang="zh-CN"/>
          </a:p>
        </p:txBody>
      </p:sp>
    </p:spTree>
    <p:extLst>
      <p:ext uri="{BB962C8B-B14F-4D97-AF65-F5344CB8AC3E}">
        <p14:creationId xmlns:p14="http://schemas.microsoft.com/office/powerpoint/2010/main" val="225209141"/>
      </p:ext>
    </p:extLst>
  </p:cSld>
  <p:clrMapOvr>
    <a:masterClrMapping/>
  </p:clrMapOvr>
  <p:transition>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492B90D7-E406-7B11-022C-76389C798B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C143A5FF-F9EC-DB18-2D63-E3370935FBD5}"/>
              </a:ext>
            </a:extLst>
          </p:cNvPr>
          <p:cNvSpPr>
            <a:spLocks noGrp="1" noChangeArrowheads="1"/>
          </p:cNvSpPr>
          <p:nvPr>
            <p:ph type="sldNum" sz="quarter" idx="11"/>
          </p:nvPr>
        </p:nvSpPr>
        <p:spPr>
          <a:ln/>
        </p:spPr>
        <p:txBody>
          <a:bodyPr/>
          <a:lstStyle>
            <a:lvl1pPr>
              <a:defRPr/>
            </a:lvl1pPr>
          </a:lstStyle>
          <a:p>
            <a:pPr>
              <a:defRPr/>
            </a:pPr>
            <a:fld id="{1E17AACA-0F94-49E0-BE6D-BC276D48EC69}" type="slidenum">
              <a:rPr lang="en-US" altLang="zh-CN"/>
              <a:pPr>
                <a:defRPr/>
              </a:pPr>
              <a:t>‹#›</a:t>
            </a:fld>
            <a:endParaRPr lang="en-US" altLang="zh-CN"/>
          </a:p>
        </p:txBody>
      </p:sp>
    </p:spTree>
    <p:extLst>
      <p:ext uri="{BB962C8B-B14F-4D97-AF65-F5344CB8AC3E}">
        <p14:creationId xmlns:p14="http://schemas.microsoft.com/office/powerpoint/2010/main" val="4134667048"/>
      </p:ext>
    </p:extLst>
  </p:cSld>
  <p:clrMapOvr>
    <a:masterClrMapping/>
  </p:clrMapOvr>
  <p:transition>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Rectangle 6">
            <a:extLst>
              <a:ext uri="{FF2B5EF4-FFF2-40B4-BE49-F238E27FC236}">
                <a16:creationId xmlns:a16="http://schemas.microsoft.com/office/drawing/2014/main" id="{14F0C7DE-4CDE-21F3-7116-04A0381CCEA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8">
            <a:extLst>
              <a:ext uri="{FF2B5EF4-FFF2-40B4-BE49-F238E27FC236}">
                <a16:creationId xmlns:a16="http://schemas.microsoft.com/office/drawing/2014/main" id="{D1D0FEE0-A742-C78C-5C0D-2A2B3CB9ECC2}"/>
              </a:ext>
            </a:extLst>
          </p:cNvPr>
          <p:cNvSpPr>
            <a:spLocks noGrp="1" noChangeArrowheads="1"/>
          </p:cNvSpPr>
          <p:nvPr>
            <p:ph type="sldNum" sz="quarter" idx="11"/>
          </p:nvPr>
        </p:nvSpPr>
        <p:spPr>
          <a:ln/>
        </p:spPr>
        <p:txBody>
          <a:bodyPr/>
          <a:lstStyle>
            <a:lvl1pPr>
              <a:defRPr/>
            </a:lvl1pPr>
          </a:lstStyle>
          <a:p>
            <a:pPr>
              <a:defRPr/>
            </a:pPr>
            <a:fld id="{4EDC3E58-0EDF-4088-90B6-814D20A4E8C6}" type="slidenum">
              <a:rPr lang="en-US" altLang="zh-CN"/>
              <a:pPr>
                <a:defRPr/>
              </a:pPr>
              <a:t>‹#›</a:t>
            </a:fld>
            <a:endParaRPr lang="en-US" altLang="zh-CN"/>
          </a:p>
        </p:txBody>
      </p:sp>
    </p:spTree>
    <p:extLst>
      <p:ext uri="{BB962C8B-B14F-4D97-AF65-F5344CB8AC3E}">
        <p14:creationId xmlns:p14="http://schemas.microsoft.com/office/powerpoint/2010/main" val="3983418655"/>
      </p:ext>
    </p:extLst>
  </p:cSld>
  <p:clrMapOvr>
    <a:masterClrMapping/>
  </p:clrMapOvr>
  <p:transition>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image" Target="../media/image5.jpeg"/><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D026D2E9-EBAD-CFB3-60A1-E723B673159C}"/>
              </a:ext>
            </a:extLst>
          </p:cNvPr>
          <p:cNvSpPr>
            <a:spLocks noGrp="1" noChangeArrowheads="1"/>
          </p:cNvSpPr>
          <p:nvPr>
            <p:ph type="title"/>
          </p:nvPr>
        </p:nvSpPr>
        <p:spPr bwMode="auto">
          <a:xfrm>
            <a:off x="574675" y="260350"/>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a:t>单击此处编辑母版标题样式</a:t>
            </a:r>
            <a:r>
              <a:rPr lang="en-US" altLang="zh-CN"/>
              <a:t>abcd</a:t>
            </a:r>
          </a:p>
        </p:txBody>
      </p:sp>
      <p:sp>
        <p:nvSpPr>
          <p:cNvPr id="1027" name="Rectangle 3">
            <a:extLst>
              <a:ext uri="{FF2B5EF4-FFF2-40B4-BE49-F238E27FC236}">
                <a16:creationId xmlns:a16="http://schemas.microsoft.com/office/drawing/2014/main" id="{28523B09-EF56-2AB1-1816-5FDC76598FCB}"/>
              </a:ext>
            </a:extLst>
          </p:cNvPr>
          <p:cNvSpPr>
            <a:spLocks noGrp="1" noChangeArrowheads="1"/>
          </p:cNvSpPr>
          <p:nvPr>
            <p:ph type="body" idx="1"/>
          </p:nvPr>
        </p:nvSpPr>
        <p:spPr bwMode="auto">
          <a:xfrm>
            <a:off x="611188" y="1628775"/>
            <a:ext cx="80010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r>
              <a:rPr lang="en-US" altLang="zh-CN"/>
              <a:t>abvd</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AutoShape 4">
            <a:extLst>
              <a:ext uri="{FF2B5EF4-FFF2-40B4-BE49-F238E27FC236}">
                <a16:creationId xmlns:a16="http://schemas.microsoft.com/office/drawing/2014/main" id="{5AD25B19-9262-0EFF-C181-78099A27FA24}"/>
              </a:ext>
            </a:extLst>
          </p:cNvPr>
          <p:cNvSpPr>
            <a:spLocks noChangeArrowheads="1"/>
          </p:cNvSpPr>
          <p:nvPr/>
        </p:nvSpPr>
        <p:spPr bwMode="auto">
          <a:xfrm>
            <a:off x="609600" y="1052513"/>
            <a:ext cx="7958138"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chemeClr val="accent2"/>
          </a:solidFill>
          <a:ln w="9525">
            <a:solidFill>
              <a:schemeClr val="accent2"/>
            </a:solidFill>
            <a:round/>
            <a:headEnd/>
            <a:tailEnd/>
          </a:ln>
        </p:spPr>
        <p:txBody>
          <a:bodyPr/>
          <a:lstStyle/>
          <a:p>
            <a:endParaRPr lang="zh-CN" altLang="en-US"/>
          </a:p>
        </p:txBody>
      </p:sp>
      <p:sp>
        <p:nvSpPr>
          <p:cNvPr id="1029" name="Line 5">
            <a:extLst>
              <a:ext uri="{FF2B5EF4-FFF2-40B4-BE49-F238E27FC236}">
                <a16:creationId xmlns:a16="http://schemas.microsoft.com/office/drawing/2014/main" id="{A865A228-9CAA-37A3-D021-E85E9753AE2D}"/>
              </a:ext>
            </a:extLst>
          </p:cNvPr>
          <p:cNvSpPr>
            <a:spLocks noChangeShapeType="1"/>
          </p:cNvSpPr>
          <p:nvPr/>
        </p:nvSpPr>
        <p:spPr bwMode="auto">
          <a:xfrm flipV="1">
            <a:off x="609600" y="6308725"/>
            <a:ext cx="7924800" cy="0"/>
          </a:xfrm>
          <a:prstGeom prst="line">
            <a:avLst/>
          </a:prstGeom>
          <a:noFill/>
          <a:ln w="31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2166" name="Rectangle 6">
            <a:extLst>
              <a:ext uri="{FF2B5EF4-FFF2-40B4-BE49-F238E27FC236}">
                <a16:creationId xmlns:a16="http://schemas.microsoft.com/office/drawing/2014/main" id="{8A1DC57F-621F-529C-ED34-408326EA27A4}"/>
              </a:ext>
            </a:extLst>
          </p:cNvPr>
          <p:cNvSpPr>
            <a:spLocks noGrp="1" noChangeArrowheads="1"/>
          </p:cNvSpPr>
          <p:nvPr>
            <p:ph type="dt" sz="half" idx="2"/>
          </p:nvPr>
        </p:nvSpPr>
        <p:spPr bwMode="auto">
          <a:xfrm>
            <a:off x="6096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atin typeface="Verdana" panose="020B0604030504040204" pitchFamily="34" charset="0"/>
              </a:defRPr>
            </a:lvl1pPr>
          </a:lstStyle>
          <a:p>
            <a:pPr>
              <a:defRPr/>
            </a:pPr>
            <a:endParaRPr lang="en-US" altLang="zh-CN"/>
          </a:p>
        </p:txBody>
      </p:sp>
      <p:sp>
        <p:nvSpPr>
          <p:cNvPr id="92168" name="Rectangle 8">
            <a:extLst>
              <a:ext uri="{FF2B5EF4-FFF2-40B4-BE49-F238E27FC236}">
                <a16:creationId xmlns:a16="http://schemas.microsoft.com/office/drawing/2014/main" id="{E5FDB696-D8A0-2102-F9F0-10158DC8D9D2}"/>
              </a:ext>
            </a:extLst>
          </p:cNvPr>
          <p:cNvSpPr>
            <a:spLocks noGrp="1" noChangeArrowheads="1"/>
          </p:cNvSpPr>
          <p:nvPr>
            <p:ph type="sldNum" sz="quarter" idx="4"/>
          </p:nvPr>
        </p:nvSpPr>
        <p:spPr bwMode="auto">
          <a:xfrm>
            <a:off x="6553200" y="6245225"/>
            <a:ext cx="19812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atin typeface="Verdana" panose="020B0604030504040204" pitchFamily="34" charset="0"/>
              </a:defRPr>
            </a:lvl1pPr>
          </a:lstStyle>
          <a:p>
            <a:pPr>
              <a:defRPr/>
            </a:pPr>
            <a:fld id="{8E4F1FCF-BF09-485F-8C68-2D3485D48DBB}" type="slidenum">
              <a:rPr lang="en-US" altLang="zh-CN"/>
              <a:pPr>
                <a:defRPr/>
              </a:pPr>
              <a:t>‹#›</a:t>
            </a:fld>
            <a:endParaRPr lang="en-US" altLang="zh-CN"/>
          </a:p>
        </p:txBody>
      </p:sp>
      <p:pic>
        <p:nvPicPr>
          <p:cNvPr id="1032" name="Picture 12" descr="前进">
            <a:hlinkClick r:id="" action="ppaction://hlinkshowjump?jump=nextslide"/>
            <a:extLst>
              <a:ext uri="{FF2B5EF4-FFF2-40B4-BE49-F238E27FC236}">
                <a16:creationId xmlns:a16="http://schemas.microsoft.com/office/drawing/2014/main" id="{1DA42C42-1C9C-D54E-0EF0-D46FC1310198}"/>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7702550"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13" descr="播放">
            <a:hlinkClick r:id="" action="ppaction://hlinkshowjump?jump=endshow"/>
            <a:extLst>
              <a:ext uri="{FF2B5EF4-FFF2-40B4-BE49-F238E27FC236}">
                <a16:creationId xmlns:a16="http://schemas.microsoft.com/office/drawing/2014/main" id="{ACF372A9-CC8D-CF47-03BC-99336D53AD0D}"/>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8386763"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4" descr="后退">
            <a:hlinkClick r:id="" action="ppaction://hlinkshowjump?jump=previousslide"/>
            <a:extLst>
              <a:ext uri="{FF2B5EF4-FFF2-40B4-BE49-F238E27FC236}">
                <a16:creationId xmlns:a16="http://schemas.microsoft.com/office/drawing/2014/main" id="{3F9A772C-01AE-77CC-6AD9-6B499AFD60FF}"/>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7018338" y="6594475"/>
            <a:ext cx="619125" cy="171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未标题-3 拷贝">
            <a:extLst>
              <a:ext uri="{FF2B5EF4-FFF2-40B4-BE49-F238E27FC236}">
                <a16:creationId xmlns:a16="http://schemas.microsoft.com/office/drawing/2014/main" id="{47775922-4672-EB8B-1DD2-96C7490BCE22}"/>
              </a:ext>
            </a:extLst>
          </p:cNvPr>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606425" y="6589713"/>
            <a:ext cx="150813" cy="144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7" r:id="rId1"/>
    <p:sldLayoutId id="2147483787" r:id="rId2"/>
    <p:sldLayoutId id="2147483788" r:id="rId3"/>
    <p:sldLayoutId id="2147483789" r:id="rId4"/>
    <p:sldLayoutId id="2147483790" r:id="rId5"/>
    <p:sldLayoutId id="2147483791" r:id="rId6"/>
    <p:sldLayoutId id="2147483792" r:id="rId7"/>
    <p:sldLayoutId id="2147483793" r:id="rId8"/>
    <p:sldLayoutId id="2147483794" r:id="rId9"/>
    <p:sldLayoutId id="2147483795" r:id="rId10"/>
    <p:sldLayoutId id="2147483796" r:id="rId11"/>
  </p:sldLayoutIdLst>
  <p:transition>
    <p:random/>
  </p:transition>
  <p:txStyles>
    <p:titleStyle>
      <a:lvl1pPr algn="l" rtl="0" eaLnBrk="0" fontAlgn="base" hangingPunct="0">
        <a:spcBef>
          <a:spcPct val="0"/>
        </a:spcBef>
        <a:spcAft>
          <a:spcPct val="0"/>
        </a:spcAft>
        <a:defRPr sz="3800" b="1" kern="1200">
          <a:solidFill>
            <a:schemeClr val="tx2"/>
          </a:solidFill>
          <a:latin typeface="+mj-lt"/>
          <a:ea typeface="+mj-ea"/>
          <a:cs typeface="+mj-cs"/>
        </a:defRPr>
      </a:lvl1pPr>
      <a:lvl2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2pPr>
      <a:lvl3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3pPr>
      <a:lvl4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4pPr>
      <a:lvl5pPr algn="l" rtl="0" eaLnBrk="0" fontAlgn="base" hangingPunct="0">
        <a:spcBef>
          <a:spcPct val="0"/>
        </a:spcBef>
        <a:spcAft>
          <a:spcPct val="0"/>
        </a:spcAft>
        <a:defRPr sz="3800" b="1">
          <a:solidFill>
            <a:schemeClr val="tx2"/>
          </a:solidFill>
          <a:latin typeface="Arial Narrow" panose="020B0606020202030204" pitchFamily="34" charset="0"/>
          <a:ea typeface="楷体_GB2312" pitchFamily="49" charset="-122"/>
        </a:defRPr>
      </a:lvl5pPr>
      <a:lvl6pPr marL="4572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6pPr>
      <a:lvl7pPr marL="9144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7pPr>
      <a:lvl8pPr marL="13716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8pPr>
      <a:lvl9pPr marL="1828800" algn="l" rtl="0" fontAlgn="base">
        <a:spcBef>
          <a:spcPct val="0"/>
        </a:spcBef>
        <a:spcAft>
          <a:spcPct val="0"/>
        </a:spcAft>
        <a:defRPr sz="3800" b="1">
          <a:solidFill>
            <a:schemeClr val="tx2"/>
          </a:solidFill>
          <a:latin typeface="Arial Narrow" panose="020B0606020202030204" pitchFamily="34" charset="0"/>
          <a:ea typeface="楷体_GB2312" pitchFamily="49" charset="-122"/>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sz="3000" b="1"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sz="3000" b="1" kern="1200">
          <a:solidFill>
            <a:schemeClr val="tx1"/>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sz="2800" b="1" kern="1200">
          <a:solidFill>
            <a:schemeClr val="tx1"/>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sz="2400" b="1" kern="1200">
          <a:solidFill>
            <a:schemeClr val="tx1"/>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ch05-2.ppt" TargetMode="External"/><Relationship Id="rId2" Type="http://schemas.openxmlformats.org/officeDocument/2006/relationships/slide" Target="slide5.xml"/><Relationship Id="rId1" Type="http://schemas.openxmlformats.org/officeDocument/2006/relationships/slideLayout" Target="../slideLayouts/slideLayout1.xml"/><Relationship Id="rId6" Type="http://schemas.openxmlformats.org/officeDocument/2006/relationships/hyperlink" Target="ch05-3.ppt" TargetMode="External"/><Relationship Id="rId5" Type="http://schemas.openxmlformats.org/officeDocument/2006/relationships/hyperlink" Target="ch05-5.ppt" TargetMode="External"/><Relationship Id="rId4" Type="http://schemas.openxmlformats.org/officeDocument/2006/relationships/hyperlink" Target="ch05-4.ppt"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8.bin"/><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9.bin"/><Relationship Id="rId1" Type="http://schemas.openxmlformats.org/officeDocument/2006/relationships/slideLayout" Target="../slideLayouts/slideLayout7.xml"/><Relationship Id="rId5" Type="http://schemas.openxmlformats.org/officeDocument/2006/relationships/image" Target="../media/image15.wmf"/><Relationship Id="rId4"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7.xml"/><Relationship Id="rId5" Type="http://schemas.openxmlformats.org/officeDocument/2006/relationships/image" Target="../media/image17.wmf"/><Relationship Id="rId4" Type="http://schemas.openxmlformats.org/officeDocument/2006/relationships/oleObject" Target="../embeddings/oleObject12.bin"/></Relationships>
</file>

<file path=ppt/slides/_rels/slide13.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3.bin"/><Relationship Id="rId1" Type="http://schemas.openxmlformats.org/officeDocument/2006/relationships/slideLayout" Target="../slideLayouts/slideLayout7.xml"/><Relationship Id="rId4" Type="http://schemas.openxmlformats.org/officeDocument/2006/relationships/oleObject" Target="../embeddings/oleObject14.bin"/></Relationships>
</file>

<file path=ppt/slides/_rels/slide14.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5.bin"/><Relationship Id="rId1" Type="http://schemas.openxmlformats.org/officeDocument/2006/relationships/slideLayout" Target="../slideLayouts/slideLayout7.xml"/><Relationship Id="rId6" Type="http://schemas.openxmlformats.org/officeDocument/2006/relationships/oleObject" Target="../embeddings/oleObject17.bin"/><Relationship Id="rId5" Type="http://schemas.openxmlformats.org/officeDocument/2006/relationships/image" Target="../media/image18.wmf"/><Relationship Id="rId4" Type="http://schemas.openxmlformats.org/officeDocument/2006/relationships/oleObject" Target="../embeddings/oleObject16.bin"/></Relationships>
</file>

<file path=ppt/slides/_rels/slide15.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21.wmf"/><Relationship Id="rId7" Type="http://schemas.openxmlformats.org/officeDocument/2006/relationships/image" Target="../media/image23.wmf"/><Relationship Id="rId2" Type="http://schemas.openxmlformats.org/officeDocument/2006/relationships/oleObject" Target="../embeddings/oleObject20.bin"/><Relationship Id="rId1" Type="http://schemas.openxmlformats.org/officeDocument/2006/relationships/slideLayout" Target="../slideLayouts/slideLayout7.xml"/><Relationship Id="rId6" Type="http://schemas.openxmlformats.org/officeDocument/2006/relationships/oleObject" Target="../embeddings/oleObject22.bin"/><Relationship Id="rId11" Type="http://schemas.openxmlformats.org/officeDocument/2006/relationships/image" Target="../media/image25.wmf"/><Relationship Id="rId5" Type="http://schemas.openxmlformats.org/officeDocument/2006/relationships/image" Target="../media/image22.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24.wmf"/></Relationships>
</file>

<file path=ppt/slides/_rels/slide18.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25.bin"/><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8.wmf"/><Relationship Id="rId5" Type="http://schemas.openxmlformats.org/officeDocument/2006/relationships/oleObject" Target="../embeddings/oleObject27.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28.bin"/><Relationship Id="rId1" Type="http://schemas.openxmlformats.org/officeDocument/2006/relationships/slideLayout" Target="../slideLayouts/slideLayout7.xml"/><Relationship Id="rId5" Type="http://schemas.openxmlformats.org/officeDocument/2006/relationships/image" Target="../media/image30.wmf"/><Relationship Id="rId4" Type="http://schemas.openxmlformats.org/officeDocument/2006/relationships/oleObject" Target="../embeddings/oleObject29.bin"/></Relationships>
</file>

<file path=ppt/slides/_rels/slide21.xml.rels><?xml version="1.0" encoding="UTF-8" standalone="yes"?>
<Relationships xmlns="http://schemas.openxmlformats.org/package/2006/relationships"><Relationship Id="rId3" Type="http://schemas.openxmlformats.org/officeDocument/2006/relationships/image" Target="../media/image29.wmf"/><Relationship Id="rId2" Type="http://schemas.openxmlformats.org/officeDocument/2006/relationships/oleObject" Target="../embeddings/oleObject30.bin"/><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oleObject" Target="../embeddings/oleObject31.bin"/><Relationship Id="rId1" Type="http://schemas.openxmlformats.org/officeDocument/2006/relationships/slideLayout" Target="../slideLayouts/slideLayout7.xml"/><Relationship Id="rId5" Type="http://schemas.openxmlformats.org/officeDocument/2006/relationships/image" Target="../media/image32.wmf"/><Relationship Id="rId4" Type="http://schemas.openxmlformats.org/officeDocument/2006/relationships/oleObject" Target="../embeddings/oleObject32.bin"/></Relationships>
</file>

<file path=ppt/slides/_rels/slide2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9.xml"/></Relationships>
</file>

<file path=ppt/slides/_rels/slide25.xml.rels><?xml version="1.0" encoding="UTF-8" standalone="yes"?>
<Relationships xmlns="http://schemas.openxmlformats.org/package/2006/relationships"><Relationship Id="rId3" Type="http://schemas.openxmlformats.org/officeDocument/2006/relationships/image" Target="../media/image35.wmf"/><Relationship Id="rId2" Type="http://schemas.openxmlformats.org/officeDocument/2006/relationships/oleObject" Target="../embeddings/oleObject33.bin"/><Relationship Id="rId1" Type="http://schemas.openxmlformats.org/officeDocument/2006/relationships/slideLayout" Target="../slideLayouts/slideLayout7.xml"/><Relationship Id="rId5" Type="http://schemas.openxmlformats.org/officeDocument/2006/relationships/image" Target="../media/image36.wmf"/><Relationship Id="rId4" Type="http://schemas.openxmlformats.org/officeDocument/2006/relationships/oleObject" Target="../embeddings/oleObject34.bin"/></Relationships>
</file>

<file path=ppt/slides/_rels/slide26.xml.rels><?xml version="1.0" encoding="UTF-8" standalone="yes"?>
<Relationships xmlns="http://schemas.openxmlformats.org/package/2006/relationships"><Relationship Id="rId3" Type="http://schemas.openxmlformats.org/officeDocument/2006/relationships/image" Target="../media/image37.wmf"/><Relationship Id="rId7" Type="http://schemas.openxmlformats.org/officeDocument/2006/relationships/image" Target="../media/image39.wmf"/><Relationship Id="rId2" Type="http://schemas.openxmlformats.org/officeDocument/2006/relationships/oleObject" Target="../embeddings/oleObject35.bin"/><Relationship Id="rId1" Type="http://schemas.openxmlformats.org/officeDocument/2006/relationships/slideLayout" Target="../slideLayouts/slideLayout7.xml"/><Relationship Id="rId6" Type="http://schemas.openxmlformats.org/officeDocument/2006/relationships/oleObject" Target="../embeddings/oleObject37.bin"/><Relationship Id="rId5" Type="http://schemas.openxmlformats.org/officeDocument/2006/relationships/image" Target="../media/image38.wmf"/><Relationship Id="rId4" Type="http://schemas.openxmlformats.org/officeDocument/2006/relationships/oleObject" Target="../embeddings/oleObject36.bin"/></Relationships>
</file>

<file path=ppt/slides/_rels/slide27.xml.rels><?xml version="1.0" encoding="UTF-8" standalone="yes"?>
<Relationships xmlns="http://schemas.openxmlformats.org/package/2006/relationships"><Relationship Id="rId3" Type="http://schemas.openxmlformats.org/officeDocument/2006/relationships/image" Target="../media/image40.emf"/><Relationship Id="rId2" Type="http://schemas.openxmlformats.org/officeDocument/2006/relationships/oleObject" Target="../embeddings/oleObject38.bin"/><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oleObject" Target="../embeddings/oleObject39.bin"/><Relationship Id="rId1" Type="http://schemas.openxmlformats.org/officeDocument/2006/relationships/slideLayout" Target="../slideLayouts/slideLayout7.xml"/><Relationship Id="rId5" Type="http://schemas.openxmlformats.org/officeDocument/2006/relationships/image" Target="../media/image39.wmf"/><Relationship Id="rId4" Type="http://schemas.openxmlformats.org/officeDocument/2006/relationships/oleObject" Target="../embeddings/oleObject40.bin"/></Relationships>
</file>

<file path=ppt/slides/_rels/slide29.xml.rels><?xml version="1.0" encoding="UTF-8" standalone="yes"?>
<Relationships xmlns="http://schemas.openxmlformats.org/package/2006/relationships"><Relationship Id="rId3" Type="http://schemas.openxmlformats.org/officeDocument/2006/relationships/image" Target="../media/image42.wmf"/><Relationship Id="rId2" Type="http://schemas.openxmlformats.org/officeDocument/2006/relationships/oleObject" Target="../embeddings/oleObject41.bin"/><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43.emf"/><Relationship Id="rId2" Type="http://schemas.openxmlformats.org/officeDocument/2006/relationships/oleObject" Target="../embeddings/oleObject42.bin"/><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43.bin"/><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oleObject" Target="../embeddings/oleObject44.bin"/><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slide" Target="slide3.xml"/><Relationship Id="rId1" Type="http://schemas.openxmlformats.org/officeDocument/2006/relationships/slideLayout" Target="../slideLayouts/slideLayout1.xml"/><Relationship Id="rId5" Type="http://schemas.openxmlformats.org/officeDocument/2006/relationships/slide" Target="slide8.xml"/><Relationship Id="rId4" Type="http://schemas.openxmlformats.org/officeDocument/2006/relationships/slide" Target="slide10.xml"/></Relationships>
</file>

<file path=ppt/slides/_rels/slide34.xml.rels><?xml version="1.0" encoding="UTF-8" standalone="yes"?>
<Relationships xmlns="http://schemas.openxmlformats.org/package/2006/relationships"><Relationship Id="rId3" Type="http://schemas.openxmlformats.org/officeDocument/2006/relationships/image" Target="../media/image46.wmf"/><Relationship Id="rId7" Type="http://schemas.openxmlformats.org/officeDocument/2006/relationships/image" Target="../media/image48.wmf"/><Relationship Id="rId2" Type="http://schemas.openxmlformats.org/officeDocument/2006/relationships/oleObject" Target="../embeddings/oleObject45.bin"/><Relationship Id="rId1" Type="http://schemas.openxmlformats.org/officeDocument/2006/relationships/slideLayout" Target="../slideLayouts/slideLayout7.xml"/><Relationship Id="rId6" Type="http://schemas.openxmlformats.org/officeDocument/2006/relationships/oleObject" Target="../embeddings/oleObject47.bin"/><Relationship Id="rId5" Type="http://schemas.openxmlformats.org/officeDocument/2006/relationships/image" Target="../media/image47.wmf"/><Relationship Id="rId4" Type="http://schemas.openxmlformats.org/officeDocument/2006/relationships/oleObject" Target="../embeddings/oleObject46.bin"/></Relationships>
</file>

<file path=ppt/slides/_rels/slide35.xml.rels><?xml version="1.0" encoding="UTF-8" standalone="yes"?>
<Relationships xmlns="http://schemas.openxmlformats.org/package/2006/relationships"><Relationship Id="rId3" Type="http://schemas.openxmlformats.org/officeDocument/2006/relationships/image" Target="../media/image49.wmf"/><Relationship Id="rId2" Type="http://schemas.openxmlformats.org/officeDocument/2006/relationships/oleObject" Target="../embeddings/oleObject48.bin"/><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50.wmf"/><Relationship Id="rId7" Type="http://schemas.openxmlformats.org/officeDocument/2006/relationships/image" Target="../media/image52.wmf"/><Relationship Id="rId2" Type="http://schemas.openxmlformats.org/officeDocument/2006/relationships/oleObject" Target="../embeddings/oleObject49.bin"/><Relationship Id="rId1" Type="http://schemas.openxmlformats.org/officeDocument/2006/relationships/slideLayout" Target="../slideLayouts/slideLayout7.xml"/><Relationship Id="rId6" Type="http://schemas.openxmlformats.org/officeDocument/2006/relationships/oleObject" Target="../embeddings/oleObject51.bin"/><Relationship Id="rId5" Type="http://schemas.openxmlformats.org/officeDocument/2006/relationships/image" Target="../media/image51.wmf"/><Relationship Id="rId4" Type="http://schemas.openxmlformats.org/officeDocument/2006/relationships/oleObject" Target="../embeddings/oleObject50.bin"/></Relationships>
</file>

<file path=ppt/slides/_rels/slide37.xml.rels><?xml version="1.0" encoding="UTF-8" standalone="yes"?>
<Relationships xmlns="http://schemas.openxmlformats.org/package/2006/relationships"><Relationship Id="rId3" Type="http://schemas.openxmlformats.org/officeDocument/2006/relationships/image" Target="../media/image53.wmf"/><Relationship Id="rId7" Type="http://schemas.openxmlformats.org/officeDocument/2006/relationships/image" Target="../media/image54.wmf"/><Relationship Id="rId2" Type="http://schemas.openxmlformats.org/officeDocument/2006/relationships/oleObject" Target="../embeddings/oleObject52.bin"/><Relationship Id="rId1" Type="http://schemas.openxmlformats.org/officeDocument/2006/relationships/slideLayout" Target="../slideLayouts/slideLayout7.xml"/><Relationship Id="rId6" Type="http://schemas.openxmlformats.org/officeDocument/2006/relationships/oleObject" Target="../embeddings/oleObject54.bin"/><Relationship Id="rId5" Type="http://schemas.openxmlformats.org/officeDocument/2006/relationships/image" Target="../media/image51.wmf"/><Relationship Id="rId4" Type="http://schemas.openxmlformats.org/officeDocument/2006/relationships/oleObject" Target="../embeddings/oleObject53.bin"/></Relationships>
</file>

<file path=ppt/slides/_rels/slide38.xml.rels><?xml version="1.0" encoding="UTF-8" standalone="yes"?>
<Relationships xmlns="http://schemas.openxmlformats.org/package/2006/relationships"><Relationship Id="rId3" Type="http://schemas.openxmlformats.org/officeDocument/2006/relationships/image" Target="../media/image55.emf"/><Relationship Id="rId2" Type="http://schemas.openxmlformats.org/officeDocument/2006/relationships/oleObject" Target="../embeddings/oleObject55.bin"/><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58.wmf"/><Relationship Id="rId13" Type="http://schemas.openxmlformats.org/officeDocument/2006/relationships/image" Target="../media/image60.wmf"/><Relationship Id="rId3" Type="http://schemas.openxmlformats.org/officeDocument/2006/relationships/image" Target="../media/image56.wmf"/><Relationship Id="rId7" Type="http://schemas.openxmlformats.org/officeDocument/2006/relationships/oleObject" Target="../embeddings/oleObject59.bin"/><Relationship Id="rId12" Type="http://schemas.openxmlformats.org/officeDocument/2006/relationships/oleObject" Target="../embeddings/oleObject62.bin"/><Relationship Id="rId2" Type="http://schemas.openxmlformats.org/officeDocument/2006/relationships/oleObject" Target="../embeddings/oleObject56.bin"/><Relationship Id="rId1" Type="http://schemas.openxmlformats.org/officeDocument/2006/relationships/slideLayout" Target="../slideLayouts/slideLayout7.xml"/><Relationship Id="rId6" Type="http://schemas.openxmlformats.org/officeDocument/2006/relationships/oleObject" Target="../embeddings/oleObject58.bin"/><Relationship Id="rId11" Type="http://schemas.openxmlformats.org/officeDocument/2006/relationships/oleObject" Target="../embeddings/oleObject61.bin"/><Relationship Id="rId5" Type="http://schemas.openxmlformats.org/officeDocument/2006/relationships/image" Target="../media/image57.wmf"/><Relationship Id="rId10" Type="http://schemas.openxmlformats.org/officeDocument/2006/relationships/image" Target="../media/image59.wmf"/><Relationship Id="rId4" Type="http://schemas.openxmlformats.org/officeDocument/2006/relationships/oleObject" Target="../embeddings/oleObject57.bin"/><Relationship Id="rId9" Type="http://schemas.openxmlformats.org/officeDocument/2006/relationships/oleObject" Target="../embeddings/oleObject60.bin"/></Relationships>
</file>

<file path=ppt/slides/_rels/slide4.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1.bin"/><Relationship Id="rId1" Type="http://schemas.openxmlformats.org/officeDocument/2006/relationships/slideLayout" Target="../slideLayouts/slideLayout7.xml"/><Relationship Id="rId5" Type="http://schemas.openxmlformats.org/officeDocument/2006/relationships/image" Target="../media/image7.wmf"/><Relationship Id="rId4"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2.wmf"/><Relationship Id="rId5" Type="http://schemas.openxmlformats.org/officeDocument/2006/relationships/oleObject" Target="../embeddings/oleObject64.bin"/><Relationship Id="rId4" Type="http://schemas.openxmlformats.org/officeDocument/2006/relationships/image" Target="../media/image61.wmf"/></Relationships>
</file>

<file path=ppt/slides/_rels/slide41.x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oleObject" Target="../embeddings/oleObject65.bin"/><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5.wmf"/><Relationship Id="rId2" Type="http://schemas.openxmlformats.org/officeDocument/2006/relationships/oleObject" Target="../embeddings/oleObject66.bin"/><Relationship Id="rId1" Type="http://schemas.openxmlformats.org/officeDocument/2006/relationships/slideLayout" Target="../slideLayouts/slideLayout7.xml"/><Relationship Id="rId6" Type="http://schemas.openxmlformats.org/officeDocument/2006/relationships/oleObject" Target="../embeddings/oleObject68.bin"/><Relationship Id="rId5" Type="http://schemas.openxmlformats.org/officeDocument/2006/relationships/image" Target="../media/image64.wmf"/><Relationship Id="rId4" Type="http://schemas.openxmlformats.org/officeDocument/2006/relationships/oleObject" Target="../embeddings/oleObject67.bin"/></Relationships>
</file>

<file path=ppt/slides/_rels/slide43.x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oleObject" Target="../embeddings/oleObject69.bin"/><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67.wmf"/><Relationship Id="rId2" Type="http://schemas.openxmlformats.org/officeDocument/2006/relationships/oleObject" Target="../embeddings/oleObject70.bin"/><Relationship Id="rId1" Type="http://schemas.openxmlformats.org/officeDocument/2006/relationships/slideLayout" Target="../slideLayouts/slideLayout7.xml"/><Relationship Id="rId5" Type="http://schemas.openxmlformats.org/officeDocument/2006/relationships/image" Target="../media/image68.wmf"/><Relationship Id="rId4" Type="http://schemas.openxmlformats.org/officeDocument/2006/relationships/oleObject" Target="../embeddings/oleObject71.bin"/></Relationships>
</file>

<file path=ppt/slides/_rels/slide45.xml.rels><?xml version="1.0" encoding="UTF-8" standalone="yes"?>
<Relationships xmlns="http://schemas.openxmlformats.org/package/2006/relationships"><Relationship Id="rId3" Type="http://schemas.openxmlformats.org/officeDocument/2006/relationships/image" Target="../media/image63.wmf"/><Relationship Id="rId7" Type="http://schemas.openxmlformats.org/officeDocument/2006/relationships/image" Target="../media/image69.wmf"/><Relationship Id="rId2" Type="http://schemas.openxmlformats.org/officeDocument/2006/relationships/oleObject" Target="../embeddings/oleObject72.bin"/><Relationship Id="rId1" Type="http://schemas.openxmlformats.org/officeDocument/2006/relationships/slideLayout" Target="../slideLayouts/slideLayout7.xml"/><Relationship Id="rId6" Type="http://schemas.openxmlformats.org/officeDocument/2006/relationships/oleObject" Target="../embeddings/oleObject74.bin"/><Relationship Id="rId5" Type="http://schemas.openxmlformats.org/officeDocument/2006/relationships/image" Target="../media/image64.wmf"/><Relationship Id="rId4" Type="http://schemas.openxmlformats.org/officeDocument/2006/relationships/oleObject" Target="../embeddings/oleObject73.bin"/></Relationships>
</file>

<file path=ppt/slides/_rels/slide46.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 Id="rId5" Type="http://schemas.openxmlformats.org/officeDocument/2006/relationships/image" Target="../media/image72.wmf"/><Relationship Id="rId4" Type="http://schemas.openxmlformats.org/officeDocument/2006/relationships/oleObject" Target="../embeddings/oleObject75.bin"/></Relationships>
</file>

<file path=ppt/slides/_rels/slide47.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7.xml"/><Relationship Id="rId1" Type="http://schemas.openxmlformats.org/officeDocument/2006/relationships/slideLayout" Target="../slideLayouts/slideLayout1.xml"/><Relationship Id="rId6" Type="http://schemas.openxmlformats.org/officeDocument/2006/relationships/slide" Target="slide6.xml"/><Relationship Id="rId5" Type="http://schemas.openxmlformats.org/officeDocument/2006/relationships/slide" Target="slide9.xml"/><Relationship Id="rId4" Type="http://schemas.openxmlformats.org/officeDocument/2006/relationships/slide" Target="slide14.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79.bin"/><Relationship Id="rId3" Type="http://schemas.openxmlformats.org/officeDocument/2006/relationships/image" Target="../media/image73.wmf"/><Relationship Id="rId7" Type="http://schemas.openxmlformats.org/officeDocument/2006/relationships/image" Target="../media/image75.wmf"/><Relationship Id="rId2" Type="http://schemas.openxmlformats.org/officeDocument/2006/relationships/oleObject" Target="../embeddings/oleObject76.bin"/><Relationship Id="rId1" Type="http://schemas.openxmlformats.org/officeDocument/2006/relationships/slideLayout" Target="../slideLayouts/slideLayout7.xml"/><Relationship Id="rId6" Type="http://schemas.openxmlformats.org/officeDocument/2006/relationships/oleObject" Target="../embeddings/oleObject78.bin"/><Relationship Id="rId5" Type="http://schemas.openxmlformats.org/officeDocument/2006/relationships/image" Target="../media/image74.wmf"/><Relationship Id="rId4" Type="http://schemas.openxmlformats.org/officeDocument/2006/relationships/oleObject" Target="../embeddings/oleObject77.bin"/><Relationship Id="rId9" Type="http://schemas.openxmlformats.org/officeDocument/2006/relationships/image" Target="../media/image76.wmf"/></Relationships>
</file>

<file path=ppt/slides/_rels/slide49.xml.rels><?xml version="1.0" encoding="UTF-8" standalone="yes"?>
<Relationships xmlns="http://schemas.openxmlformats.org/package/2006/relationships"><Relationship Id="rId3" Type="http://schemas.openxmlformats.org/officeDocument/2006/relationships/image" Target="../media/image77.wmf"/><Relationship Id="rId2" Type="http://schemas.openxmlformats.org/officeDocument/2006/relationships/oleObject" Target="../embeddings/oleObject80.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slide" Target="slide6.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8" Type="http://schemas.openxmlformats.org/officeDocument/2006/relationships/image" Target="../media/image80.wmf"/><Relationship Id="rId3" Type="http://schemas.openxmlformats.org/officeDocument/2006/relationships/image" Target="../media/image72.wmf"/><Relationship Id="rId7" Type="http://schemas.openxmlformats.org/officeDocument/2006/relationships/oleObject" Target="../embeddings/oleObject83.bin"/><Relationship Id="rId2" Type="http://schemas.openxmlformats.org/officeDocument/2006/relationships/oleObject" Target="../embeddings/oleObject81.bin"/><Relationship Id="rId1" Type="http://schemas.openxmlformats.org/officeDocument/2006/relationships/slideLayout" Target="../slideLayouts/slideLayout7.xml"/><Relationship Id="rId6" Type="http://schemas.openxmlformats.org/officeDocument/2006/relationships/image" Target="../media/image79.png"/><Relationship Id="rId5" Type="http://schemas.openxmlformats.org/officeDocument/2006/relationships/image" Target="../media/image78.wmf"/><Relationship Id="rId4" Type="http://schemas.openxmlformats.org/officeDocument/2006/relationships/oleObject" Target="../embeddings/oleObject82.bin"/></Relationships>
</file>

<file path=ppt/slides/_rels/slide51.xml.rels><?xml version="1.0" encoding="UTF-8" standalone="yes"?>
<Relationships xmlns="http://schemas.openxmlformats.org/package/2006/relationships"><Relationship Id="rId3" Type="http://schemas.openxmlformats.org/officeDocument/2006/relationships/image" Target="../media/image81.wmf"/><Relationship Id="rId7" Type="http://schemas.openxmlformats.org/officeDocument/2006/relationships/image" Target="../media/image83.wmf"/><Relationship Id="rId2" Type="http://schemas.openxmlformats.org/officeDocument/2006/relationships/oleObject" Target="../embeddings/oleObject84.bin"/><Relationship Id="rId1" Type="http://schemas.openxmlformats.org/officeDocument/2006/relationships/slideLayout" Target="../slideLayouts/slideLayout7.xml"/><Relationship Id="rId6" Type="http://schemas.openxmlformats.org/officeDocument/2006/relationships/oleObject" Target="../embeddings/oleObject86.bin"/><Relationship Id="rId5" Type="http://schemas.openxmlformats.org/officeDocument/2006/relationships/image" Target="../media/image82.wmf"/><Relationship Id="rId4" Type="http://schemas.openxmlformats.org/officeDocument/2006/relationships/oleObject" Target="../embeddings/oleObject85.bin"/></Relationships>
</file>

<file path=ppt/slides/_rels/slide52.xml.rels><?xml version="1.0" encoding="UTF-8" standalone="yes"?>
<Relationships xmlns="http://schemas.openxmlformats.org/package/2006/relationships"><Relationship Id="rId8" Type="http://schemas.openxmlformats.org/officeDocument/2006/relationships/oleObject" Target="../embeddings/oleObject90.bin"/><Relationship Id="rId3" Type="http://schemas.openxmlformats.org/officeDocument/2006/relationships/image" Target="../media/image84.wmf"/><Relationship Id="rId7" Type="http://schemas.openxmlformats.org/officeDocument/2006/relationships/image" Target="../media/image86.wmf"/><Relationship Id="rId2" Type="http://schemas.openxmlformats.org/officeDocument/2006/relationships/oleObject" Target="../embeddings/oleObject87.bin"/><Relationship Id="rId1" Type="http://schemas.openxmlformats.org/officeDocument/2006/relationships/slideLayout" Target="../slideLayouts/slideLayout7.xml"/><Relationship Id="rId6" Type="http://schemas.openxmlformats.org/officeDocument/2006/relationships/oleObject" Target="../embeddings/oleObject89.bin"/><Relationship Id="rId11" Type="http://schemas.openxmlformats.org/officeDocument/2006/relationships/image" Target="../media/image88.wmf"/><Relationship Id="rId5" Type="http://schemas.openxmlformats.org/officeDocument/2006/relationships/image" Target="../media/image85.wmf"/><Relationship Id="rId10" Type="http://schemas.openxmlformats.org/officeDocument/2006/relationships/oleObject" Target="../embeddings/oleObject91.bin"/><Relationship Id="rId4" Type="http://schemas.openxmlformats.org/officeDocument/2006/relationships/oleObject" Target="../embeddings/oleObject88.bin"/><Relationship Id="rId9" Type="http://schemas.openxmlformats.org/officeDocument/2006/relationships/image" Target="../media/image87.wmf"/></Relationships>
</file>

<file path=ppt/slides/_rels/slide53.xml.rels><?xml version="1.0" encoding="UTF-8" standalone="yes"?>
<Relationships xmlns="http://schemas.openxmlformats.org/package/2006/relationships"><Relationship Id="rId3" Type="http://schemas.openxmlformats.org/officeDocument/2006/relationships/image" Target="../media/image89.wmf"/><Relationship Id="rId2" Type="http://schemas.openxmlformats.org/officeDocument/2006/relationships/oleObject" Target="../embeddings/oleObject92.bin"/><Relationship Id="rId1" Type="http://schemas.openxmlformats.org/officeDocument/2006/relationships/slideLayout" Target="../slideLayouts/slideLayout7.xml"/><Relationship Id="rId5" Type="http://schemas.openxmlformats.org/officeDocument/2006/relationships/image" Target="../media/image90.wmf"/><Relationship Id="rId4" Type="http://schemas.openxmlformats.org/officeDocument/2006/relationships/oleObject" Target="../embeddings/oleObject93.bin"/></Relationships>
</file>

<file path=ppt/slides/_rels/slide54.xml.rels><?xml version="1.0" encoding="UTF-8" standalone="yes"?>
<Relationships xmlns="http://schemas.openxmlformats.org/package/2006/relationships"><Relationship Id="rId3" Type="http://schemas.openxmlformats.org/officeDocument/2006/relationships/image" Target="../media/image91.wmf"/><Relationship Id="rId2" Type="http://schemas.openxmlformats.org/officeDocument/2006/relationships/oleObject" Target="../embeddings/oleObject94.bin"/><Relationship Id="rId1" Type="http://schemas.openxmlformats.org/officeDocument/2006/relationships/slideLayout" Target="../slideLayouts/slideLayout7.xml"/><Relationship Id="rId5" Type="http://schemas.openxmlformats.org/officeDocument/2006/relationships/image" Target="../media/image92.wmf"/><Relationship Id="rId4" Type="http://schemas.openxmlformats.org/officeDocument/2006/relationships/oleObject" Target="../embeddings/oleObject95.bin"/></Relationships>
</file>

<file path=ppt/slides/_rels/slide55.xml.rels><?xml version="1.0" encoding="UTF-8" standalone="yes"?>
<Relationships xmlns="http://schemas.openxmlformats.org/package/2006/relationships"><Relationship Id="rId8" Type="http://schemas.openxmlformats.org/officeDocument/2006/relationships/oleObject" Target="../embeddings/oleObject99.bin"/><Relationship Id="rId3" Type="http://schemas.openxmlformats.org/officeDocument/2006/relationships/image" Target="../media/image93.wmf"/><Relationship Id="rId7" Type="http://schemas.openxmlformats.org/officeDocument/2006/relationships/image" Target="../media/image95.wmf"/><Relationship Id="rId2" Type="http://schemas.openxmlformats.org/officeDocument/2006/relationships/oleObject" Target="../embeddings/oleObject96.bin"/><Relationship Id="rId1" Type="http://schemas.openxmlformats.org/officeDocument/2006/relationships/slideLayout" Target="../slideLayouts/slideLayout7.xml"/><Relationship Id="rId6" Type="http://schemas.openxmlformats.org/officeDocument/2006/relationships/oleObject" Target="../embeddings/oleObject98.bin"/><Relationship Id="rId5" Type="http://schemas.openxmlformats.org/officeDocument/2006/relationships/image" Target="../media/image94.wmf"/><Relationship Id="rId4" Type="http://schemas.openxmlformats.org/officeDocument/2006/relationships/oleObject" Target="../embeddings/oleObject97.bin"/><Relationship Id="rId9" Type="http://schemas.openxmlformats.org/officeDocument/2006/relationships/image" Target="../media/image72.wmf"/></Relationships>
</file>

<file path=ppt/slides/_rels/slide56.xml.rels><?xml version="1.0" encoding="UTF-8" standalone="yes"?>
<Relationships xmlns="http://schemas.openxmlformats.org/package/2006/relationships"><Relationship Id="rId8" Type="http://schemas.openxmlformats.org/officeDocument/2006/relationships/oleObject" Target="../embeddings/oleObject103.bin"/><Relationship Id="rId3" Type="http://schemas.openxmlformats.org/officeDocument/2006/relationships/image" Target="../media/image96.wmf"/><Relationship Id="rId7" Type="http://schemas.openxmlformats.org/officeDocument/2006/relationships/image" Target="../media/image98.wmf"/><Relationship Id="rId2" Type="http://schemas.openxmlformats.org/officeDocument/2006/relationships/oleObject" Target="../embeddings/oleObject100.bin"/><Relationship Id="rId1" Type="http://schemas.openxmlformats.org/officeDocument/2006/relationships/slideLayout" Target="../slideLayouts/slideLayout7.xml"/><Relationship Id="rId6" Type="http://schemas.openxmlformats.org/officeDocument/2006/relationships/oleObject" Target="../embeddings/oleObject102.bin"/><Relationship Id="rId11" Type="http://schemas.openxmlformats.org/officeDocument/2006/relationships/image" Target="../media/image100.wmf"/><Relationship Id="rId5" Type="http://schemas.openxmlformats.org/officeDocument/2006/relationships/image" Target="../media/image97.wmf"/><Relationship Id="rId10" Type="http://schemas.openxmlformats.org/officeDocument/2006/relationships/oleObject" Target="../embeddings/oleObject104.bin"/><Relationship Id="rId4" Type="http://schemas.openxmlformats.org/officeDocument/2006/relationships/oleObject" Target="../embeddings/oleObject101.bin"/><Relationship Id="rId9" Type="http://schemas.openxmlformats.org/officeDocument/2006/relationships/image" Target="../media/image99.wmf"/></Relationships>
</file>

<file path=ppt/slides/_rels/slide57.xml.rels><?xml version="1.0" encoding="UTF-8" standalone="yes"?>
<Relationships xmlns="http://schemas.openxmlformats.org/package/2006/relationships"><Relationship Id="rId3" Type="http://schemas.openxmlformats.org/officeDocument/2006/relationships/image" Target="../media/image101.wmf"/><Relationship Id="rId7" Type="http://schemas.openxmlformats.org/officeDocument/2006/relationships/image" Target="../media/image103.wmf"/><Relationship Id="rId2"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7.bin"/><Relationship Id="rId5" Type="http://schemas.openxmlformats.org/officeDocument/2006/relationships/image" Target="../media/image102.wmf"/><Relationship Id="rId4" Type="http://schemas.openxmlformats.org/officeDocument/2006/relationships/oleObject" Target="../embeddings/oleObject106.bin"/></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oleObject" Target="../embeddings/oleObject3.bin"/><Relationship Id="rId1" Type="http://schemas.openxmlformats.org/officeDocument/2006/relationships/slideLayout" Target="../slideLayouts/slideLayout2.xml"/><Relationship Id="rId5" Type="http://schemas.openxmlformats.org/officeDocument/2006/relationships/image" Target="../media/image9.wmf"/><Relationship Id="rId4"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2.wmf"/><Relationship Id="rId4" Type="http://schemas.openxmlformats.org/officeDocument/2006/relationships/oleObject" Target="../embeddings/oleObject7.bin"/></Relationships>
</file>

<file path=ppt/slides/_rels/slide9.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slide" Target="slide2.xml"/><Relationship Id="rId1" Type="http://schemas.openxmlformats.org/officeDocument/2006/relationships/slideLayout" Target="../slideLayouts/slideLayout1.xml"/><Relationship Id="rId4" Type="http://schemas.openxmlformats.org/officeDocument/2006/relationships/slide" Target="slide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2">
            <a:extLst>
              <a:ext uri="{FF2B5EF4-FFF2-40B4-BE49-F238E27FC236}">
                <a16:creationId xmlns:a16="http://schemas.microsoft.com/office/drawing/2014/main" id="{AD44DCAB-A31F-CA2C-96F5-BB0DBB4906F7}"/>
              </a:ext>
            </a:extLst>
          </p:cNvPr>
          <p:cNvSpPr>
            <a:spLocks noChangeArrowheads="1"/>
          </p:cNvSpPr>
          <p:nvPr/>
        </p:nvSpPr>
        <p:spPr bwMode="auto">
          <a:xfrm>
            <a:off x="827088" y="1196975"/>
            <a:ext cx="8001000"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600">
                <a:solidFill>
                  <a:schemeClr val="accent2"/>
                </a:solidFill>
                <a:latin typeface="Times New Roman" panose="02020603050405020304" pitchFamily="18" charset="0"/>
              </a:rPr>
              <a:t>5  </a:t>
            </a:r>
            <a:r>
              <a:rPr lang="zh-CN" altLang="en-US" sz="3600">
                <a:solidFill>
                  <a:schemeClr val="accent2"/>
                </a:solidFill>
                <a:latin typeface="Times New Roman" panose="02020603050405020304" pitchFamily="18" charset="0"/>
              </a:rPr>
              <a:t>锁存器和触发器</a:t>
            </a:r>
          </a:p>
        </p:txBody>
      </p:sp>
      <p:sp>
        <p:nvSpPr>
          <p:cNvPr id="4099" name="Rectangle 23">
            <a:extLst>
              <a:ext uri="{FF2B5EF4-FFF2-40B4-BE49-F238E27FC236}">
                <a16:creationId xmlns:a16="http://schemas.microsoft.com/office/drawing/2014/main" id="{C1FEBD48-56E1-385E-596C-D74C237BED44}"/>
              </a:ext>
            </a:extLst>
          </p:cNvPr>
          <p:cNvSpPr>
            <a:spLocks noChangeArrowheads="1"/>
          </p:cNvSpPr>
          <p:nvPr/>
        </p:nvSpPr>
        <p:spPr bwMode="auto">
          <a:xfrm>
            <a:off x="684213" y="2245868"/>
            <a:ext cx="3775393"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dirty="0">
                <a:solidFill>
                  <a:srgbClr val="000066"/>
                </a:solidFill>
                <a:latin typeface="Times New Roman" panose="02020603050405020304" pitchFamily="18" charset="0"/>
                <a:ea typeface="楷体_GB2312" pitchFamily="49" charset="-122"/>
                <a:hlinkClick r:id="rId2" action="ppaction://hlinksldjump"/>
              </a:rPr>
              <a:t>5.1  </a:t>
            </a:r>
            <a:r>
              <a:rPr kumimoji="1" lang="zh-CN" altLang="en-US" sz="3200" dirty="0">
                <a:solidFill>
                  <a:srgbClr val="000066"/>
                </a:solidFill>
                <a:latin typeface="Times New Roman" panose="02020603050405020304" pitchFamily="18" charset="0"/>
                <a:ea typeface="楷体_GB2312" pitchFamily="49" charset="-122"/>
                <a:hlinkClick r:id="rId2" action="ppaction://hlinksldjump"/>
              </a:rPr>
              <a:t>基本双稳态电路</a:t>
            </a:r>
            <a:endParaRPr kumimoji="1" lang="zh-CN" altLang="en-US" sz="3200" dirty="0">
              <a:solidFill>
                <a:srgbClr val="000066"/>
              </a:solidFill>
              <a:latin typeface="Times New Roman" panose="02020603050405020304" pitchFamily="18" charset="0"/>
              <a:ea typeface="楷体_GB2312" pitchFamily="49" charset="-122"/>
            </a:endParaRPr>
          </a:p>
        </p:txBody>
      </p:sp>
      <p:sp>
        <p:nvSpPr>
          <p:cNvPr id="4100" name="Rectangle 25">
            <a:extLst>
              <a:ext uri="{FF2B5EF4-FFF2-40B4-BE49-F238E27FC236}">
                <a16:creationId xmlns:a16="http://schemas.microsoft.com/office/drawing/2014/main" id="{49C43335-7CA2-F3DA-C28C-5FF36EF81452}"/>
              </a:ext>
            </a:extLst>
          </p:cNvPr>
          <p:cNvSpPr>
            <a:spLocks noChangeArrowheads="1"/>
          </p:cNvSpPr>
          <p:nvPr/>
        </p:nvSpPr>
        <p:spPr bwMode="auto">
          <a:xfrm>
            <a:off x="684213" y="3041650"/>
            <a:ext cx="2633662"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000066"/>
                </a:solidFill>
                <a:latin typeface="Times New Roman" panose="02020603050405020304" pitchFamily="18" charset="0"/>
                <a:ea typeface="楷体_GB2312" pitchFamily="49" charset="-122"/>
                <a:hlinkClick r:id="rId3" action="ppaction://hlinkpres?slideindex=1&amp;slidetitle="/>
              </a:rPr>
              <a:t>5.2  SR</a:t>
            </a:r>
            <a:r>
              <a:rPr kumimoji="1" lang="zh-CN" altLang="en-US" sz="3200">
                <a:solidFill>
                  <a:srgbClr val="000066"/>
                </a:solidFill>
                <a:latin typeface="Times New Roman" panose="02020603050405020304" pitchFamily="18" charset="0"/>
                <a:ea typeface="楷体_GB2312" pitchFamily="49" charset="-122"/>
                <a:hlinkClick r:id="rId3" action="ppaction://hlinkpres?slideindex=1&amp;slidetitle="/>
              </a:rPr>
              <a:t>锁存器</a:t>
            </a:r>
            <a:endParaRPr kumimoji="1" lang="zh-CN" altLang="en-US" sz="3200">
              <a:solidFill>
                <a:srgbClr val="000066"/>
              </a:solidFill>
              <a:latin typeface="Times New Roman" panose="02020603050405020304" pitchFamily="18" charset="0"/>
              <a:ea typeface="楷体_GB2312" pitchFamily="49" charset="-122"/>
            </a:endParaRPr>
          </a:p>
        </p:txBody>
      </p:sp>
      <p:sp>
        <p:nvSpPr>
          <p:cNvPr id="4101" name="Rectangle 28">
            <a:extLst>
              <a:ext uri="{FF2B5EF4-FFF2-40B4-BE49-F238E27FC236}">
                <a16:creationId xmlns:a16="http://schemas.microsoft.com/office/drawing/2014/main" id="{0FB2F698-CFDD-6B7D-403B-C858083CB302}"/>
              </a:ext>
            </a:extLst>
          </p:cNvPr>
          <p:cNvSpPr>
            <a:spLocks noChangeArrowheads="1"/>
          </p:cNvSpPr>
          <p:nvPr/>
        </p:nvSpPr>
        <p:spPr bwMode="auto">
          <a:xfrm>
            <a:off x="684213" y="4438206"/>
            <a:ext cx="7077075" cy="723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22852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dirty="0">
                <a:solidFill>
                  <a:srgbClr val="000066"/>
                </a:solidFill>
                <a:latin typeface="Times New Roman" panose="02020603050405020304" pitchFamily="18" charset="0"/>
                <a:ea typeface="楷体_GB2312" pitchFamily="49" charset="-122"/>
                <a:hlinkClick r:id="rId4" action="ppaction://hlinkpres?slideindex=1&amp;slidetitle="/>
              </a:rPr>
              <a:t>5.4  D</a:t>
            </a:r>
            <a:r>
              <a:rPr kumimoji="1" lang="zh-CN" altLang="en-US" sz="3200" dirty="0">
                <a:solidFill>
                  <a:srgbClr val="000066"/>
                </a:solidFill>
                <a:latin typeface="Times New Roman" panose="02020603050405020304" pitchFamily="18" charset="0"/>
                <a:ea typeface="楷体_GB2312" pitchFamily="49" charset="-122"/>
                <a:hlinkClick r:id="rId4" action="ppaction://hlinkpres?slideindex=1&amp;slidetitle="/>
              </a:rPr>
              <a:t>触发器</a:t>
            </a:r>
            <a:endParaRPr kumimoji="1" lang="zh-CN" altLang="en-US" sz="3200" dirty="0">
              <a:solidFill>
                <a:srgbClr val="000066"/>
              </a:solidFill>
              <a:latin typeface="Times New Roman" panose="02020603050405020304" pitchFamily="18" charset="0"/>
              <a:ea typeface="楷体_GB2312" pitchFamily="49" charset="-122"/>
            </a:endParaRPr>
          </a:p>
        </p:txBody>
      </p:sp>
      <p:sp>
        <p:nvSpPr>
          <p:cNvPr id="4102" name="Rectangle 33">
            <a:extLst>
              <a:ext uri="{FF2B5EF4-FFF2-40B4-BE49-F238E27FC236}">
                <a16:creationId xmlns:a16="http://schemas.microsoft.com/office/drawing/2014/main" id="{46E441A4-661F-ED8B-FFD2-E29A013B23E9}"/>
              </a:ext>
            </a:extLst>
          </p:cNvPr>
          <p:cNvSpPr>
            <a:spLocks noChangeArrowheads="1"/>
          </p:cNvSpPr>
          <p:nvPr/>
        </p:nvSpPr>
        <p:spPr bwMode="auto">
          <a:xfrm>
            <a:off x="712788" y="5089525"/>
            <a:ext cx="4146550"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000066"/>
                </a:solidFill>
                <a:latin typeface="Times New Roman" panose="02020603050405020304" pitchFamily="18" charset="0"/>
                <a:ea typeface="楷体_GB2312" pitchFamily="49" charset="-122"/>
                <a:hlinkClick r:id="rId5" action="ppaction://hlinkpres?slideindex=1&amp;slidetitle="/>
              </a:rPr>
              <a:t>5.5  </a:t>
            </a:r>
            <a:r>
              <a:rPr kumimoji="1" lang="zh-CN" altLang="en-US" sz="3200">
                <a:solidFill>
                  <a:srgbClr val="000066"/>
                </a:solidFill>
                <a:latin typeface="Times New Roman" panose="02020603050405020304" pitchFamily="18" charset="0"/>
                <a:ea typeface="楷体_GB2312" pitchFamily="49" charset="-122"/>
                <a:hlinkClick r:id="rId5" action="ppaction://hlinkpres?slideindex=1&amp;slidetitle="/>
              </a:rPr>
              <a:t>触发器的逻辑功能</a:t>
            </a:r>
            <a:endParaRPr kumimoji="1" lang="zh-CN" altLang="en-US" sz="3200">
              <a:solidFill>
                <a:srgbClr val="000066"/>
              </a:solidFill>
              <a:latin typeface="Times New Roman" panose="02020603050405020304" pitchFamily="18" charset="0"/>
              <a:ea typeface="楷体_GB2312" pitchFamily="49" charset="-122"/>
            </a:endParaRPr>
          </a:p>
        </p:txBody>
      </p:sp>
      <p:sp>
        <p:nvSpPr>
          <p:cNvPr id="4103" name="Rectangle 40">
            <a:extLst>
              <a:ext uri="{FF2B5EF4-FFF2-40B4-BE49-F238E27FC236}">
                <a16:creationId xmlns:a16="http://schemas.microsoft.com/office/drawing/2014/main" id="{7B916DAA-7D86-6650-2DEF-24413D1DDF58}"/>
              </a:ext>
            </a:extLst>
          </p:cNvPr>
          <p:cNvSpPr>
            <a:spLocks noChangeArrowheads="1"/>
          </p:cNvSpPr>
          <p:nvPr/>
        </p:nvSpPr>
        <p:spPr bwMode="auto">
          <a:xfrm>
            <a:off x="684213" y="3721100"/>
            <a:ext cx="2408237" cy="71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22852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3200">
                <a:solidFill>
                  <a:srgbClr val="000066"/>
                </a:solidFill>
                <a:latin typeface="Times New Roman" panose="02020603050405020304" pitchFamily="18" charset="0"/>
                <a:ea typeface="楷体_GB2312" pitchFamily="49" charset="-122"/>
                <a:hlinkClick r:id="rId6" action="ppaction://hlinkpres?slideindex=1&amp;slidetitle="/>
              </a:rPr>
              <a:t>5.3  D</a:t>
            </a:r>
            <a:r>
              <a:rPr kumimoji="1" lang="zh-CN" altLang="en-US" sz="3200">
                <a:solidFill>
                  <a:srgbClr val="000066"/>
                </a:solidFill>
                <a:latin typeface="Times New Roman" panose="02020603050405020304" pitchFamily="18" charset="0"/>
                <a:ea typeface="楷体_GB2312" pitchFamily="49" charset="-122"/>
                <a:hlinkClick r:id="rId6" action="ppaction://hlinkpres?slideindex=1&amp;slidetitle="/>
              </a:rPr>
              <a:t>锁存器</a:t>
            </a:r>
            <a:endParaRPr kumimoji="1" lang="zh-CN" altLang="en-US" sz="3200">
              <a:solidFill>
                <a:srgbClr val="000066"/>
              </a:solidFill>
              <a:latin typeface="Times New Roman" panose="02020603050405020304" pitchFamily="18" charset="0"/>
              <a:ea typeface="楷体_GB2312" pitchFamily="49" charset="-122"/>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8D4A7346-4FFA-3211-8A7E-C9284E02CA96}"/>
              </a:ext>
            </a:extLst>
          </p:cNvPr>
          <p:cNvSpPr>
            <a:spLocks noChangeArrowheads="1"/>
          </p:cNvSpPr>
          <p:nvPr/>
        </p:nvSpPr>
        <p:spPr bwMode="auto">
          <a:xfrm>
            <a:off x="755650" y="1341438"/>
            <a:ext cx="381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5.2.1</a:t>
            </a:r>
            <a:r>
              <a:rPr lang="zh-CN" altLang="en-US" sz="2800">
                <a:solidFill>
                  <a:schemeClr val="accent2"/>
                </a:solidFill>
                <a:latin typeface="Times New Roman" panose="02020603050405020304" pitchFamily="18" charset="0"/>
              </a:rPr>
              <a:t>基本</a:t>
            </a:r>
            <a:r>
              <a:rPr lang="en-US" altLang="zh-CN" sz="2800" i="1">
                <a:solidFill>
                  <a:schemeClr val="accent2"/>
                </a:solidFill>
                <a:latin typeface="Times New Roman" panose="02020603050405020304" pitchFamily="18" charset="0"/>
              </a:rPr>
              <a:t>SR </a:t>
            </a:r>
            <a:r>
              <a:rPr lang="zh-CN" altLang="en-US" sz="2800">
                <a:solidFill>
                  <a:schemeClr val="accent2"/>
                </a:solidFill>
                <a:latin typeface="Times New Roman" panose="02020603050405020304" pitchFamily="18" charset="0"/>
              </a:rPr>
              <a:t>锁存器</a:t>
            </a:r>
          </a:p>
        </p:txBody>
      </p:sp>
      <p:sp>
        <p:nvSpPr>
          <p:cNvPr id="13315" name="Rectangle 3">
            <a:extLst>
              <a:ext uri="{FF2B5EF4-FFF2-40B4-BE49-F238E27FC236}">
                <a16:creationId xmlns:a16="http://schemas.microsoft.com/office/drawing/2014/main" id="{1101977F-A596-A014-67AA-5D27261B1DF8}"/>
              </a:ext>
            </a:extLst>
          </p:cNvPr>
          <p:cNvSpPr>
            <a:spLocks noChangeArrowheads="1"/>
          </p:cNvSpPr>
          <p:nvPr/>
        </p:nvSpPr>
        <p:spPr bwMode="auto">
          <a:xfrm>
            <a:off x="827088" y="333375"/>
            <a:ext cx="2808287" cy="614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5.2  SR</a:t>
            </a:r>
            <a:r>
              <a:rPr lang="zh-CN" altLang="en-US" sz="3200">
                <a:solidFill>
                  <a:schemeClr val="accent2"/>
                </a:solidFill>
                <a:latin typeface="Times New Roman" panose="02020603050405020304" pitchFamily="18" charset="0"/>
                <a:ea typeface="楷体_GB2312" pitchFamily="49" charset="-122"/>
              </a:rPr>
              <a:t>锁存器</a:t>
            </a:r>
            <a:endParaRPr lang="zh-CN" altLang="en-US" sz="3200" b="0">
              <a:solidFill>
                <a:schemeClr val="accent2"/>
              </a:solidFill>
              <a:latin typeface="Times New Roman" panose="02020603050405020304" pitchFamily="18" charset="0"/>
            </a:endParaRPr>
          </a:p>
        </p:txBody>
      </p:sp>
      <p:graphicFrame>
        <p:nvGraphicFramePr>
          <p:cNvPr id="400388" name="Object 4">
            <a:extLst>
              <a:ext uri="{FF2B5EF4-FFF2-40B4-BE49-F238E27FC236}">
                <a16:creationId xmlns:a16="http://schemas.microsoft.com/office/drawing/2014/main" id="{7FA8F4C1-B42E-805C-0204-DC50C714679B}"/>
              </a:ext>
            </a:extLst>
          </p:cNvPr>
          <p:cNvGraphicFramePr>
            <a:graphicFrameLocks noChangeAspect="1"/>
          </p:cNvGraphicFramePr>
          <p:nvPr/>
        </p:nvGraphicFramePr>
        <p:xfrm>
          <a:off x="3203575" y="2420938"/>
          <a:ext cx="2554288" cy="2593975"/>
        </p:xfrm>
        <a:graphic>
          <a:graphicData uri="http://schemas.openxmlformats.org/presentationml/2006/ole">
            <mc:AlternateContent xmlns:mc="http://schemas.openxmlformats.org/markup-compatibility/2006">
              <mc:Choice xmlns:v="urn:schemas-microsoft-com:vml" Requires="v">
                <p:oleObj name="图片" r:id="rId2" imgW="1671828" imgH="1691640" progId="Word.Picture.8">
                  <p:embed/>
                </p:oleObj>
              </mc:Choice>
              <mc:Fallback>
                <p:oleObj name="图片" r:id="rId2" imgW="1671828" imgH="169164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03575" y="2420938"/>
                        <a:ext cx="2554288" cy="259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317" name="Rectangle 6">
            <a:extLst>
              <a:ext uri="{FF2B5EF4-FFF2-40B4-BE49-F238E27FC236}">
                <a16:creationId xmlns:a16="http://schemas.microsoft.com/office/drawing/2014/main" id="{5D44BD4F-3716-3A2A-980B-DD7BA5BC3B73}"/>
              </a:ext>
            </a:extLst>
          </p:cNvPr>
          <p:cNvSpPr>
            <a:spLocks noChangeArrowheads="1"/>
          </p:cNvSpPr>
          <p:nvPr/>
        </p:nvSpPr>
        <p:spPr bwMode="auto">
          <a:xfrm>
            <a:off x="719138" y="1844675"/>
            <a:ext cx="3060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楷体_GB2312" pitchFamily="49" charset="-122"/>
              </a:rPr>
              <a:t>1. </a:t>
            </a:r>
            <a:r>
              <a:rPr lang="zh-CN" altLang="en-US" sz="2400">
                <a:solidFill>
                  <a:srgbClr val="000066"/>
                </a:solidFill>
                <a:latin typeface="楷体_GB2312" pitchFamily="49" charset="-122"/>
              </a:rPr>
              <a:t>工作原理</a:t>
            </a:r>
            <a:endParaRPr lang="zh-CN" altLang="en-US" sz="2400">
              <a:solidFill>
                <a:srgbClr val="000066"/>
              </a:solidFill>
              <a:latin typeface="Times New Roman" panose="02020603050405020304" pitchFamily="18" charset="0"/>
            </a:endParaRPr>
          </a:p>
        </p:txBody>
      </p:sp>
      <p:sp>
        <p:nvSpPr>
          <p:cNvPr id="400392" name="Rectangle 8">
            <a:extLst>
              <a:ext uri="{FF2B5EF4-FFF2-40B4-BE49-F238E27FC236}">
                <a16:creationId xmlns:a16="http://schemas.microsoft.com/office/drawing/2014/main" id="{3EAA3160-3196-D232-5FC6-3377789CD4B0}"/>
              </a:ext>
            </a:extLst>
          </p:cNvPr>
          <p:cNvSpPr>
            <a:spLocks noChangeArrowheads="1"/>
          </p:cNvSpPr>
          <p:nvPr/>
        </p:nvSpPr>
        <p:spPr bwMode="auto">
          <a:xfrm>
            <a:off x="358775" y="4976813"/>
            <a:ext cx="4284663"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lnSpc>
                <a:spcPct val="160000"/>
              </a:lnSpc>
              <a:spcBef>
                <a:spcPct val="0"/>
              </a:spcBef>
              <a:buClrTx/>
              <a:buFontTx/>
              <a:buNone/>
            </a:pPr>
            <a:r>
              <a:rPr lang="zh-CN" altLang="en-US" sz="2400">
                <a:solidFill>
                  <a:srgbClr val="000066"/>
                </a:solidFill>
                <a:latin typeface="楷体_GB2312" pitchFamily="49" charset="-122"/>
              </a:rPr>
              <a:t>现态：</a:t>
            </a:r>
            <a:r>
              <a:rPr lang="en-US" altLang="zh-CN" sz="2400" i="1">
                <a:solidFill>
                  <a:srgbClr val="000066"/>
                </a:solidFill>
                <a:latin typeface="Times New Roman" panose="02020603050405020304" pitchFamily="18" charset="0"/>
              </a:rPr>
              <a:t>R</a:t>
            </a:r>
            <a:r>
              <a:rPr lang="zh-CN" altLang="en-US" sz="2400" i="1">
                <a:solidFill>
                  <a:srgbClr val="000066"/>
                </a:solidFill>
                <a:latin typeface="Times New Roman" panose="02020603050405020304" pitchFamily="18" charset="0"/>
              </a:rPr>
              <a:t>、</a:t>
            </a:r>
            <a:r>
              <a:rPr lang="en-US" altLang="zh-CN" sz="2400" i="1">
                <a:solidFill>
                  <a:srgbClr val="000066"/>
                </a:solidFill>
                <a:latin typeface="Times New Roman" panose="02020603050405020304" pitchFamily="18" charset="0"/>
              </a:rPr>
              <a:t>S</a:t>
            </a:r>
            <a:r>
              <a:rPr lang="zh-CN" altLang="en-US" sz="2400">
                <a:solidFill>
                  <a:srgbClr val="000066"/>
                </a:solidFill>
                <a:latin typeface="楷体_GB2312" pitchFamily="49" charset="-122"/>
              </a:rPr>
              <a:t>信号作用前</a:t>
            </a:r>
            <a:r>
              <a:rPr lang="en-US" altLang="zh-CN" sz="2400" i="1">
                <a:solidFill>
                  <a:srgbClr val="000066"/>
                </a:solidFill>
                <a:latin typeface="Times New Roman" panose="02020603050405020304" pitchFamily="18" charset="0"/>
              </a:rPr>
              <a:t>Q</a:t>
            </a:r>
            <a:r>
              <a:rPr lang="zh-CN" altLang="en-US" sz="2400">
                <a:solidFill>
                  <a:srgbClr val="000066"/>
                </a:solidFill>
                <a:latin typeface="Times New Roman" panose="02020603050405020304" pitchFamily="18" charset="0"/>
              </a:rPr>
              <a:t>端的</a:t>
            </a:r>
          </a:p>
          <a:p>
            <a:pPr eaLnBrk="1" hangingPunct="1">
              <a:lnSpc>
                <a:spcPct val="160000"/>
              </a:lnSpc>
              <a:spcBef>
                <a:spcPct val="0"/>
              </a:spcBef>
              <a:buClrTx/>
              <a:buFontTx/>
              <a:buNone/>
            </a:pPr>
            <a:r>
              <a:rPr lang="zh-CN" altLang="en-US" sz="2400">
                <a:solidFill>
                  <a:srgbClr val="000066"/>
                </a:solidFill>
                <a:latin typeface="Times New Roman" panose="02020603050405020304" pitchFamily="18" charset="0"/>
              </a:rPr>
              <a:t>            状态，</a:t>
            </a:r>
            <a:r>
              <a:rPr lang="zh-CN" altLang="en-US" sz="2400">
                <a:solidFill>
                  <a:srgbClr val="000066"/>
                </a:solidFill>
                <a:latin typeface="楷体_GB2312" pitchFamily="49" charset="-122"/>
              </a:rPr>
              <a:t>现态</a:t>
            </a:r>
            <a:r>
              <a:rPr lang="zh-CN" altLang="en-US" sz="2400">
                <a:solidFill>
                  <a:srgbClr val="000099"/>
                </a:solidFill>
                <a:latin typeface="Times New Roman" panose="02020603050405020304" pitchFamily="18" charset="0"/>
              </a:rPr>
              <a:t>用</a:t>
            </a:r>
            <a:r>
              <a:rPr lang="en-US" altLang="zh-CN" sz="2400" i="1">
                <a:solidFill>
                  <a:srgbClr val="000099"/>
                </a:solidFill>
                <a:latin typeface="Times New Roman" panose="02020603050405020304" pitchFamily="18" charset="0"/>
                <a:ea typeface="宋体" panose="02010600030101010101" pitchFamily="2" charset="-122"/>
              </a:rPr>
              <a:t>Q </a:t>
            </a:r>
            <a:r>
              <a:rPr lang="en-US" altLang="zh-CN" sz="2400" baseline="30000">
                <a:solidFill>
                  <a:srgbClr val="000099"/>
                </a:solidFill>
                <a:latin typeface="Times New Roman" panose="02020603050405020304" pitchFamily="18" charset="0"/>
                <a:ea typeface="宋体" panose="02010600030101010101" pitchFamily="2" charset="-122"/>
              </a:rPr>
              <a:t>n</a:t>
            </a:r>
            <a:r>
              <a:rPr lang="zh-CN" altLang="en-US" sz="2400">
                <a:solidFill>
                  <a:srgbClr val="000066"/>
                </a:solidFill>
                <a:latin typeface="楷体_GB2312" pitchFamily="49" charset="-122"/>
              </a:rPr>
              <a:t>表示。</a:t>
            </a:r>
            <a:endParaRPr lang="zh-CN" altLang="en-US" sz="2400">
              <a:solidFill>
                <a:srgbClr val="000066"/>
              </a:solidFill>
              <a:latin typeface="Times New Roman" panose="02020603050405020304" pitchFamily="18" charset="0"/>
            </a:endParaRPr>
          </a:p>
        </p:txBody>
      </p:sp>
      <p:sp>
        <p:nvSpPr>
          <p:cNvPr id="400393" name="Rectangle 9">
            <a:extLst>
              <a:ext uri="{FF2B5EF4-FFF2-40B4-BE49-F238E27FC236}">
                <a16:creationId xmlns:a16="http://schemas.microsoft.com/office/drawing/2014/main" id="{8AF1B1FA-FAF5-56D9-49B3-3B1DE2E3D3FF}"/>
              </a:ext>
            </a:extLst>
          </p:cNvPr>
          <p:cNvSpPr>
            <a:spLocks noChangeArrowheads="1"/>
          </p:cNvSpPr>
          <p:nvPr/>
        </p:nvSpPr>
        <p:spPr bwMode="auto">
          <a:xfrm>
            <a:off x="4572000" y="4941888"/>
            <a:ext cx="4572000"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lnSpc>
                <a:spcPct val="160000"/>
              </a:lnSpc>
              <a:spcBef>
                <a:spcPct val="0"/>
              </a:spcBef>
              <a:buClrTx/>
              <a:buFontTx/>
              <a:buNone/>
            </a:pPr>
            <a:r>
              <a:rPr lang="zh-CN" altLang="en-US" sz="2400">
                <a:solidFill>
                  <a:srgbClr val="000066"/>
                </a:solidFill>
                <a:latin typeface="楷体_GB2312" pitchFamily="49" charset="-122"/>
              </a:rPr>
              <a:t>次态：</a:t>
            </a:r>
            <a:r>
              <a:rPr lang="en-US" altLang="zh-CN" sz="2400" i="1">
                <a:solidFill>
                  <a:srgbClr val="000066"/>
                </a:solidFill>
                <a:latin typeface="Times New Roman" panose="02020603050405020304" pitchFamily="18" charset="0"/>
                <a:ea typeface="宋体" panose="02010600030101010101" pitchFamily="2" charset="-122"/>
              </a:rPr>
              <a:t>R</a:t>
            </a:r>
            <a:r>
              <a:rPr lang="zh-CN" altLang="en-US" sz="2400" i="1">
                <a:solidFill>
                  <a:srgbClr val="000066"/>
                </a:solidFill>
                <a:latin typeface="Times New Roman" panose="02020603050405020304" pitchFamily="18" charset="0"/>
                <a:ea typeface="宋体" panose="02010600030101010101" pitchFamily="2" charset="-122"/>
              </a:rPr>
              <a:t>、</a:t>
            </a:r>
            <a:r>
              <a:rPr lang="en-US" altLang="zh-CN" sz="2400" i="1">
                <a:solidFill>
                  <a:srgbClr val="000066"/>
                </a:solidFill>
                <a:latin typeface="Times New Roman" panose="02020603050405020304" pitchFamily="18" charset="0"/>
                <a:ea typeface="宋体" panose="02010600030101010101" pitchFamily="2" charset="-122"/>
              </a:rPr>
              <a:t>S</a:t>
            </a:r>
            <a:r>
              <a:rPr lang="zh-CN" altLang="en-US" sz="2400">
                <a:solidFill>
                  <a:srgbClr val="000066"/>
                </a:solidFill>
                <a:latin typeface="楷体_GB2312" pitchFamily="49" charset="-122"/>
              </a:rPr>
              <a:t>信号作用后</a:t>
            </a:r>
            <a:r>
              <a:rPr lang="en-US" altLang="zh-CN" sz="2400" i="1">
                <a:solidFill>
                  <a:srgbClr val="000066"/>
                </a:solidFill>
                <a:latin typeface="Times New Roman" panose="02020603050405020304" pitchFamily="18" charset="0"/>
              </a:rPr>
              <a:t>Q</a:t>
            </a:r>
            <a:r>
              <a:rPr lang="zh-CN" altLang="en-US" sz="2400">
                <a:solidFill>
                  <a:srgbClr val="000066"/>
                </a:solidFill>
                <a:latin typeface="Times New Roman" panose="02020603050405020304" pitchFamily="18" charset="0"/>
              </a:rPr>
              <a:t>端的</a:t>
            </a:r>
          </a:p>
          <a:p>
            <a:pPr eaLnBrk="1" hangingPunct="1">
              <a:lnSpc>
                <a:spcPct val="160000"/>
              </a:lnSpc>
              <a:spcBef>
                <a:spcPct val="0"/>
              </a:spcBef>
              <a:buClrTx/>
              <a:buFontTx/>
              <a:buNone/>
            </a:pPr>
            <a:r>
              <a:rPr lang="zh-CN" altLang="en-US" sz="2400">
                <a:solidFill>
                  <a:srgbClr val="000066"/>
                </a:solidFill>
                <a:latin typeface="Times New Roman" panose="02020603050405020304" pitchFamily="18" charset="0"/>
              </a:rPr>
              <a:t>            状态，</a:t>
            </a:r>
            <a:r>
              <a:rPr lang="zh-CN" altLang="en-US" sz="2400">
                <a:solidFill>
                  <a:srgbClr val="000066"/>
                </a:solidFill>
                <a:latin typeface="楷体_GB2312" pitchFamily="49" charset="-122"/>
              </a:rPr>
              <a:t>次态</a:t>
            </a:r>
            <a:r>
              <a:rPr lang="zh-CN" altLang="en-US" sz="2400">
                <a:solidFill>
                  <a:srgbClr val="000099"/>
                </a:solidFill>
                <a:latin typeface="Times New Roman" panose="02020603050405020304" pitchFamily="18" charset="0"/>
              </a:rPr>
              <a:t>用</a:t>
            </a:r>
            <a:r>
              <a:rPr lang="en-US" altLang="zh-CN" sz="2400" i="1">
                <a:solidFill>
                  <a:srgbClr val="000099"/>
                </a:solidFill>
                <a:latin typeface="Times New Roman" panose="02020603050405020304" pitchFamily="18" charset="0"/>
                <a:ea typeface="宋体" panose="02010600030101010101" pitchFamily="2" charset="-122"/>
              </a:rPr>
              <a:t>Q </a:t>
            </a:r>
            <a:r>
              <a:rPr lang="en-US" altLang="zh-CN" sz="2400" baseline="30000">
                <a:solidFill>
                  <a:srgbClr val="000099"/>
                </a:solidFill>
                <a:latin typeface="Times New Roman" panose="02020603050405020304" pitchFamily="18" charset="0"/>
                <a:ea typeface="宋体" panose="02010600030101010101" pitchFamily="2" charset="-122"/>
              </a:rPr>
              <a:t>n+1</a:t>
            </a:r>
            <a:r>
              <a:rPr lang="zh-CN" altLang="en-US" sz="2400">
                <a:solidFill>
                  <a:srgbClr val="000066"/>
                </a:solidFill>
                <a:latin typeface="楷体_GB2312" pitchFamily="49" charset="-122"/>
              </a:rPr>
              <a:t>表示。</a:t>
            </a:r>
            <a:endParaRPr lang="zh-CN" altLang="en-US" sz="2400">
              <a:solidFill>
                <a:srgbClr val="000066"/>
              </a:solidFill>
              <a:latin typeface="Times New Roman" panose="02020603050405020304" pitchFamily="18" charset="0"/>
            </a:endParaRPr>
          </a:p>
        </p:txBody>
      </p:sp>
      <p:sp>
        <p:nvSpPr>
          <p:cNvPr id="13320" name="Rectangle 11">
            <a:extLst>
              <a:ext uri="{FF2B5EF4-FFF2-40B4-BE49-F238E27FC236}">
                <a16:creationId xmlns:a16="http://schemas.microsoft.com/office/drawing/2014/main" id="{D5731BE0-FDBE-95EF-9451-5EC169EC157A}"/>
              </a:ext>
            </a:extLst>
          </p:cNvPr>
          <p:cNvSpPr>
            <a:spLocks noChangeArrowheads="1"/>
          </p:cNvSpPr>
          <p:nvPr/>
        </p:nvSpPr>
        <p:spPr bwMode="auto">
          <a:xfrm>
            <a:off x="0" y="27622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0388"/>
                                        </p:tgtEl>
                                        <p:attrNameLst>
                                          <p:attrName>style.visibility</p:attrName>
                                        </p:attrNameLst>
                                      </p:cBhvr>
                                      <p:to>
                                        <p:strVal val="visible"/>
                                      </p:to>
                                    </p:set>
                                    <p:animEffect transition="in" filter="wipe(left)">
                                      <p:cBhvr>
                                        <p:cTn id="7" dur="500"/>
                                        <p:tgtEl>
                                          <p:spTgt spid="40038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00392"/>
                                        </p:tgtEl>
                                        <p:attrNameLst>
                                          <p:attrName>style.visibility</p:attrName>
                                        </p:attrNameLst>
                                      </p:cBhvr>
                                      <p:to>
                                        <p:strVal val="visible"/>
                                      </p:to>
                                    </p:set>
                                    <p:animEffect transition="in" filter="strips(downRight)">
                                      <p:cBhvr>
                                        <p:cTn id="12" dur="500"/>
                                        <p:tgtEl>
                                          <p:spTgt spid="4003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0393"/>
                                        </p:tgtEl>
                                        <p:attrNameLst>
                                          <p:attrName>style.visibility</p:attrName>
                                        </p:attrNameLst>
                                      </p:cBhvr>
                                      <p:to>
                                        <p:strVal val="visible"/>
                                      </p:to>
                                    </p:set>
                                    <p:animEffect transition="in" filter="strips(downRight)">
                                      <p:cBhvr>
                                        <p:cTn id="17" dur="500"/>
                                        <p:tgtEl>
                                          <p:spTgt spid="4003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92" grpId="0"/>
      <p:bldP spid="40039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93AA248-6BFB-0D6D-1E01-6549F476C906}"/>
              </a:ext>
            </a:extLst>
          </p:cNvPr>
          <p:cNvSpPr>
            <a:spLocks noChangeArrowheads="1"/>
          </p:cNvSpPr>
          <p:nvPr/>
        </p:nvSpPr>
        <p:spPr bwMode="auto">
          <a:xfrm>
            <a:off x="755650" y="404813"/>
            <a:ext cx="32035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工作原理</a:t>
            </a:r>
            <a:endParaRPr lang="zh-CN" altLang="en-US" sz="2400">
              <a:solidFill>
                <a:srgbClr val="000099"/>
              </a:solidFill>
              <a:latin typeface="黑体" panose="02010609060101010101" pitchFamily="49" charset="-122"/>
              <a:ea typeface="黑体" panose="02010609060101010101" pitchFamily="49" charset="-122"/>
            </a:endParaRPr>
          </a:p>
        </p:txBody>
      </p:sp>
      <p:sp>
        <p:nvSpPr>
          <p:cNvPr id="401443" name="Rectangle 35">
            <a:extLst>
              <a:ext uri="{FF2B5EF4-FFF2-40B4-BE49-F238E27FC236}">
                <a16:creationId xmlns:a16="http://schemas.microsoft.com/office/drawing/2014/main" id="{858C5F9B-1867-8A90-8106-484D6BCC607A}"/>
              </a:ext>
            </a:extLst>
          </p:cNvPr>
          <p:cNvSpPr>
            <a:spLocks noChangeArrowheads="1"/>
          </p:cNvSpPr>
          <p:nvPr/>
        </p:nvSpPr>
        <p:spPr bwMode="auto">
          <a:xfrm>
            <a:off x="684213" y="1268413"/>
            <a:ext cx="2016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accent2"/>
                </a:solidFill>
                <a:latin typeface="Times New Roman" panose="02020603050405020304" pitchFamily="18" charset="0"/>
              </a:rPr>
              <a:t>R</a:t>
            </a:r>
            <a:r>
              <a:rPr lang="en-US" altLang="zh-CN" sz="2400">
                <a:solidFill>
                  <a:schemeClr val="accent2"/>
                </a:solidFill>
                <a:latin typeface="Times New Roman" panose="02020603050405020304" pitchFamily="18" charset="0"/>
              </a:rPr>
              <a:t>=0</a:t>
            </a:r>
            <a:r>
              <a:rPr lang="zh-CN" altLang="en-US" sz="2400">
                <a:solidFill>
                  <a:schemeClr val="accent2"/>
                </a:solidFill>
                <a:latin typeface="Times New Roman" panose="02020603050405020304" pitchFamily="18" charset="0"/>
              </a:rPr>
              <a:t>、</a:t>
            </a:r>
            <a:r>
              <a:rPr lang="en-US" altLang="zh-CN" sz="2400" i="1">
                <a:solidFill>
                  <a:schemeClr val="accent2"/>
                </a:solidFill>
                <a:latin typeface="Times New Roman" panose="02020603050405020304" pitchFamily="18" charset="0"/>
              </a:rPr>
              <a:t>S</a:t>
            </a:r>
            <a:r>
              <a:rPr lang="en-US" altLang="zh-CN" sz="2400">
                <a:solidFill>
                  <a:schemeClr val="accent2"/>
                </a:solidFill>
                <a:latin typeface="Times New Roman" panose="02020603050405020304" pitchFamily="18" charset="0"/>
              </a:rPr>
              <a:t>=0</a:t>
            </a:r>
          </a:p>
        </p:txBody>
      </p:sp>
      <p:sp>
        <p:nvSpPr>
          <p:cNvPr id="401444" name="Rectangle 36">
            <a:extLst>
              <a:ext uri="{FF2B5EF4-FFF2-40B4-BE49-F238E27FC236}">
                <a16:creationId xmlns:a16="http://schemas.microsoft.com/office/drawing/2014/main" id="{0C335FC1-60CF-6775-E119-B8143D92B5BF}"/>
              </a:ext>
            </a:extLst>
          </p:cNvPr>
          <p:cNvSpPr>
            <a:spLocks noChangeArrowheads="1"/>
          </p:cNvSpPr>
          <p:nvPr/>
        </p:nvSpPr>
        <p:spPr bwMode="auto">
          <a:xfrm>
            <a:off x="3059113" y="1268413"/>
            <a:ext cx="1943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accent2"/>
                </a:solidFill>
                <a:latin typeface="Tahoma" panose="020B0604030504040204" pitchFamily="34" charset="0"/>
                <a:ea typeface="楷体_GB2312" pitchFamily="49" charset="-122"/>
              </a:rPr>
              <a:t>状态不变</a:t>
            </a:r>
          </a:p>
        </p:txBody>
      </p:sp>
      <p:grpSp>
        <p:nvGrpSpPr>
          <p:cNvPr id="401447" name="Group 39">
            <a:extLst>
              <a:ext uri="{FF2B5EF4-FFF2-40B4-BE49-F238E27FC236}">
                <a16:creationId xmlns:a16="http://schemas.microsoft.com/office/drawing/2014/main" id="{803CC6F7-751D-57EE-F50E-858B293265D1}"/>
              </a:ext>
            </a:extLst>
          </p:cNvPr>
          <p:cNvGrpSpPr>
            <a:grpSpLocks/>
          </p:cNvGrpSpPr>
          <p:nvPr/>
        </p:nvGrpSpPr>
        <p:grpSpPr bwMode="auto">
          <a:xfrm>
            <a:off x="795338" y="2393950"/>
            <a:ext cx="3057525" cy="3400425"/>
            <a:chOff x="501" y="1508"/>
            <a:chExt cx="1926" cy="2142"/>
          </a:xfrm>
        </p:grpSpPr>
        <p:sp>
          <p:nvSpPr>
            <p:cNvPr id="14360" name="Oval 3">
              <a:extLst>
                <a:ext uri="{FF2B5EF4-FFF2-40B4-BE49-F238E27FC236}">
                  <a16:creationId xmlns:a16="http://schemas.microsoft.com/office/drawing/2014/main" id="{A61D01B9-3C1D-AFDC-D272-02A957F2BD27}"/>
                </a:ext>
              </a:extLst>
            </p:cNvPr>
            <p:cNvSpPr>
              <a:spLocks noChangeArrowheads="1"/>
            </p:cNvSpPr>
            <p:nvPr/>
          </p:nvSpPr>
          <p:spPr bwMode="auto">
            <a:xfrm>
              <a:off x="800" y="150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0</a:t>
              </a:r>
            </a:p>
          </p:txBody>
        </p:sp>
        <p:sp>
          <p:nvSpPr>
            <p:cNvPr id="14361" name="Oval 4">
              <a:extLst>
                <a:ext uri="{FF2B5EF4-FFF2-40B4-BE49-F238E27FC236}">
                  <a16:creationId xmlns:a16="http://schemas.microsoft.com/office/drawing/2014/main" id="{D05F49CB-1B0F-71F7-4648-558C3E2E5BCB}"/>
                </a:ext>
              </a:extLst>
            </p:cNvPr>
            <p:cNvSpPr>
              <a:spLocks noChangeArrowheads="1"/>
            </p:cNvSpPr>
            <p:nvPr/>
          </p:nvSpPr>
          <p:spPr bwMode="auto">
            <a:xfrm>
              <a:off x="771" y="303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0</a:t>
              </a:r>
            </a:p>
          </p:txBody>
        </p:sp>
        <p:sp>
          <p:nvSpPr>
            <p:cNvPr id="14362" name="Rectangle 5">
              <a:extLst>
                <a:ext uri="{FF2B5EF4-FFF2-40B4-BE49-F238E27FC236}">
                  <a16:creationId xmlns:a16="http://schemas.microsoft.com/office/drawing/2014/main" id="{49B26CC2-0A0A-27CF-A37A-6B7F7ED51A6D}"/>
                </a:ext>
              </a:extLst>
            </p:cNvPr>
            <p:cNvSpPr>
              <a:spLocks noChangeArrowheads="1"/>
            </p:cNvSpPr>
            <p:nvPr/>
          </p:nvSpPr>
          <p:spPr bwMode="auto">
            <a:xfrm>
              <a:off x="839" y="3362"/>
              <a:ext cx="15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楷体_GB2312" pitchFamily="49" charset="-122"/>
                </a:rPr>
                <a:t>若现态 </a:t>
              </a:r>
              <a:r>
                <a:rPr lang="en-US" altLang="zh-CN" sz="2400" i="1">
                  <a:solidFill>
                    <a:srgbClr val="000099"/>
                  </a:solidFill>
                  <a:latin typeface="Times New Roman" panose="02020603050405020304" pitchFamily="18" charset="0"/>
                  <a:ea typeface="楷体_GB2312" pitchFamily="49" charset="-122"/>
                </a:rPr>
                <a:t>Q </a:t>
              </a:r>
              <a:r>
                <a:rPr lang="en-US" altLang="zh-CN" sz="2400" baseline="30000">
                  <a:solidFill>
                    <a:srgbClr val="000099"/>
                  </a:solidFill>
                  <a:latin typeface="Times New Roman" panose="02020603050405020304" pitchFamily="18" charset="0"/>
                  <a:ea typeface="楷体_GB2312" pitchFamily="49" charset="-122"/>
                </a:rPr>
                <a:t>n </a:t>
              </a:r>
              <a:r>
                <a:rPr lang="en-US" altLang="zh-CN" sz="2400">
                  <a:solidFill>
                    <a:srgbClr val="000099"/>
                  </a:solidFill>
                  <a:latin typeface="Times New Roman" panose="02020603050405020304" pitchFamily="18" charset="0"/>
                  <a:ea typeface="楷体_GB2312" pitchFamily="49" charset="-122"/>
                </a:rPr>
                <a:t>= 1</a:t>
              </a:r>
            </a:p>
          </p:txBody>
        </p:sp>
        <p:sp>
          <p:nvSpPr>
            <p:cNvPr id="14363" name="Oval 12">
              <a:extLst>
                <a:ext uri="{FF2B5EF4-FFF2-40B4-BE49-F238E27FC236}">
                  <a16:creationId xmlns:a16="http://schemas.microsoft.com/office/drawing/2014/main" id="{345146AF-2E1C-83EE-B006-F08C4F1F8C3F}"/>
                </a:ext>
              </a:extLst>
            </p:cNvPr>
            <p:cNvSpPr>
              <a:spLocks noChangeArrowheads="1"/>
            </p:cNvSpPr>
            <p:nvPr/>
          </p:nvSpPr>
          <p:spPr bwMode="auto">
            <a:xfrm>
              <a:off x="1849" y="159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1</a:t>
              </a:r>
            </a:p>
          </p:txBody>
        </p:sp>
        <p:grpSp>
          <p:nvGrpSpPr>
            <p:cNvPr id="14364" name="Group 13">
              <a:extLst>
                <a:ext uri="{FF2B5EF4-FFF2-40B4-BE49-F238E27FC236}">
                  <a16:creationId xmlns:a16="http://schemas.microsoft.com/office/drawing/2014/main" id="{028E927B-9F47-B866-FAF1-19B8A1D97B60}"/>
                </a:ext>
              </a:extLst>
            </p:cNvPr>
            <p:cNvGrpSpPr>
              <a:grpSpLocks/>
            </p:cNvGrpSpPr>
            <p:nvPr/>
          </p:nvGrpSpPr>
          <p:grpSpPr bwMode="auto">
            <a:xfrm>
              <a:off x="885" y="1905"/>
              <a:ext cx="881" cy="922"/>
              <a:chOff x="4014" y="3219"/>
              <a:chExt cx="544" cy="596"/>
            </a:xfrm>
          </p:grpSpPr>
          <p:sp>
            <p:nvSpPr>
              <p:cNvPr id="14373" name="Line 14">
                <a:extLst>
                  <a:ext uri="{FF2B5EF4-FFF2-40B4-BE49-F238E27FC236}">
                    <a16:creationId xmlns:a16="http://schemas.microsoft.com/office/drawing/2014/main" id="{DF27FE0A-E5A9-389D-5E23-1F2A49CB591B}"/>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4" name="Line 15">
                <a:extLst>
                  <a:ext uri="{FF2B5EF4-FFF2-40B4-BE49-F238E27FC236}">
                    <a16:creationId xmlns:a16="http://schemas.microsoft.com/office/drawing/2014/main" id="{38CB096F-F8D4-4437-00CB-46781877560E}"/>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5" name="Line 16">
                <a:extLst>
                  <a:ext uri="{FF2B5EF4-FFF2-40B4-BE49-F238E27FC236}">
                    <a16:creationId xmlns:a16="http://schemas.microsoft.com/office/drawing/2014/main" id="{BCC525EE-6820-1CB3-A5C2-219A003CB315}"/>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6" name="Line 17">
                <a:extLst>
                  <a:ext uri="{FF2B5EF4-FFF2-40B4-BE49-F238E27FC236}">
                    <a16:creationId xmlns:a16="http://schemas.microsoft.com/office/drawing/2014/main" id="{0D948C7A-239C-E0E4-7D0F-FE27E7A26AFA}"/>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65" name="Oval 18">
              <a:extLst>
                <a:ext uri="{FF2B5EF4-FFF2-40B4-BE49-F238E27FC236}">
                  <a16:creationId xmlns:a16="http://schemas.microsoft.com/office/drawing/2014/main" id="{E5BBD8F5-8D33-4B48-A747-56DD28D905CB}"/>
                </a:ext>
              </a:extLst>
            </p:cNvPr>
            <p:cNvSpPr>
              <a:spLocks noChangeArrowheads="1"/>
            </p:cNvSpPr>
            <p:nvPr/>
          </p:nvSpPr>
          <p:spPr bwMode="auto">
            <a:xfrm>
              <a:off x="2167" y="2723"/>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黑体" panose="02010609060101010101" pitchFamily="49" charset="-122"/>
                  <a:ea typeface="黑体" panose="02010609060101010101" pitchFamily="49" charset="-122"/>
                </a:rPr>
                <a:t>0</a:t>
              </a:r>
            </a:p>
          </p:txBody>
        </p:sp>
        <p:grpSp>
          <p:nvGrpSpPr>
            <p:cNvPr id="14366" name="Group 19">
              <a:extLst>
                <a:ext uri="{FF2B5EF4-FFF2-40B4-BE49-F238E27FC236}">
                  <a16:creationId xmlns:a16="http://schemas.microsoft.com/office/drawing/2014/main" id="{4446472E-1A8B-C018-9AC6-AE486AA28809}"/>
                </a:ext>
              </a:extLst>
            </p:cNvPr>
            <p:cNvGrpSpPr>
              <a:grpSpLocks/>
            </p:cNvGrpSpPr>
            <p:nvPr/>
          </p:nvGrpSpPr>
          <p:grpSpPr bwMode="auto">
            <a:xfrm>
              <a:off x="920" y="2042"/>
              <a:ext cx="849" cy="892"/>
              <a:chOff x="3078" y="2242"/>
              <a:chExt cx="546" cy="599"/>
            </a:xfrm>
          </p:grpSpPr>
          <p:sp>
            <p:nvSpPr>
              <p:cNvPr id="14369" name="Line 20">
                <a:extLst>
                  <a:ext uri="{FF2B5EF4-FFF2-40B4-BE49-F238E27FC236}">
                    <a16:creationId xmlns:a16="http://schemas.microsoft.com/office/drawing/2014/main" id="{2C445E36-6F18-FD0A-6F03-949B459EDFF8}"/>
                  </a:ext>
                </a:extLst>
              </p:cNvPr>
              <p:cNvSpPr>
                <a:spLocks noChangeShapeType="1"/>
              </p:cNvSpPr>
              <p:nvPr/>
            </p:nvSpPr>
            <p:spPr bwMode="auto">
              <a:xfrm flipV="1">
                <a:off x="3078" y="2243"/>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0" name="Line 21">
                <a:extLst>
                  <a:ext uri="{FF2B5EF4-FFF2-40B4-BE49-F238E27FC236}">
                    <a16:creationId xmlns:a16="http://schemas.microsoft.com/office/drawing/2014/main" id="{AF9320A5-CD75-0692-39D5-E5C94341A69B}"/>
                  </a:ext>
                </a:extLst>
              </p:cNvPr>
              <p:cNvSpPr>
                <a:spLocks noChangeShapeType="1"/>
              </p:cNvSpPr>
              <p:nvPr/>
            </p:nvSpPr>
            <p:spPr bwMode="auto">
              <a:xfrm flipH="1" flipV="1">
                <a:off x="3078" y="2358"/>
                <a:ext cx="546" cy="316"/>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1" name="Line 22">
                <a:extLst>
                  <a:ext uri="{FF2B5EF4-FFF2-40B4-BE49-F238E27FC236}">
                    <a16:creationId xmlns:a16="http://schemas.microsoft.com/office/drawing/2014/main" id="{84384308-9BBB-F668-EF5B-C9E02ACF4609}"/>
                  </a:ext>
                </a:extLst>
              </p:cNvPr>
              <p:cNvSpPr>
                <a:spLocks noChangeShapeType="1"/>
              </p:cNvSpPr>
              <p:nvPr/>
            </p:nvSpPr>
            <p:spPr bwMode="auto">
              <a:xfrm>
                <a:off x="3079" y="2242"/>
                <a:ext cx="152"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72" name="Line 23">
                <a:extLst>
                  <a:ext uri="{FF2B5EF4-FFF2-40B4-BE49-F238E27FC236}">
                    <a16:creationId xmlns:a16="http://schemas.microsoft.com/office/drawing/2014/main" id="{C16E7D18-9814-B15A-BE42-E05FC061BDE5}"/>
                  </a:ext>
                </a:extLst>
              </p:cNvPr>
              <p:cNvSpPr>
                <a:spLocks noChangeShapeType="1"/>
              </p:cNvSpPr>
              <p:nvPr/>
            </p:nvSpPr>
            <p:spPr bwMode="auto">
              <a:xfrm flipV="1">
                <a:off x="3624" y="2672"/>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67" name="Oval 24">
              <a:extLst>
                <a:ext uri="{FF2B5EF4-FFF2-40B4-BE49-F238E27FC236}">
                  <a16:creationId xmlns:a16="http://schemas.microsoft.com/office/drawing/2014/main" id="{B57F078E-8915-7C5A-6FCA-471B77EA2845}"/>
                </a:ext>
              </a:extLst>
            </p:cNvPr>
            <p:cNvSpPr>
              <a:spLocks noChangeArrowheads="1"/>
            </p:cNvSpPr>
            <p:nvPr/>
          </p:nvSpPr>
          <p:spPr bwMode="auto">
            <a:xfrm>
              <a:off x="2143" y="1600"/>
              <a:ext cx="256" cy="261"/>
            </a:xfrm>
            <a:prstGeom prst="ellipse">
              <a:avLst/>
            </a:prstGeom>
            <a:solidFill>
              <a:srgbClr val="FFCCFF"/>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黑体" panose="02010609060101010101" pitchFamily="49" charset="-122"/>
                  <a:ea typeface="黑体" panose="02010609060101010101" pitchFamily="49" charset="-122"/>
                </a:rPr>
                <a:t>1</a:t>
              </a:r>
            </a:p>
          </p:txBody>
        </p:sp>
        <p:graphicFrame>
          <p:nvGraphicFramePr>
            <p:cNvPr id="14368" name="Object 37">
              <a:extLst>
                <a:ext uri="{FF2B5EF4-FFF2-40B4-BE49-F238E27FC236}">
                  <a16:creationId xmlns:a16="http://schemas.microsoft.com/office/drawing/2014/main" id="{0C153387-620F-B838-0C1C-3F34A5455056}"/>
                </a:ext>
              </a:extLst>
            </p:cNvPr>
            <p:cNvGraphicFramePr>
              <a:graphicFrameLocks noChangeAspect="1"/>
            </p:cNvGraphicFramePr>
            <p:nvPr/>
          </p:nvGraphicFramePr>
          <p:xfrm>
            <a:off x="501" y="1528"/>
            <a:ext cx="1608" cy="1633"/>
          </p:xfrm>
          <a:graphic>
            <a:graphicData uri="http://schemas.openxmlformats.org/presentationml/2006/ole">
              <mc:AlternateContent xmlns:mc="http://schemas.openxmlformats.org/markup-compatibility/2006">
                <mc:Choice xmlns:v="urn:schemas-microsoft-com:vml" Requires="v">
                  <p:oleObj name="图片" r:id="rId2" imgW="1671828" imgH="1691640" progId="Word.Picture.8">
                    <p:embed/>
                  </p:oleObj>
                </mc:Choice>
                <mc:Fallback>
                  <p:oleObj name="图片" r:id="rId2" imgW="1671828" imgH="1691640" progId="Word.Picture.8">
                    <p:embed/>
                    <p:pic>
                      <p:nvPicPr>
                        <p:cNvPr id="0" name="Object 3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1" y="1528"/>
                          <a:ext cx="1608"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401448" name="Group 40">
            <a:extLst>
              <a:ext uri="{FF2B5EF4-FFF2-40B4-BE49-F238E27FC236}">
                <a16:creationId xmlns:a16="http://schemas.microsoft.com/office/drawing/2014/main" id="{95405786-A6AB-341F-0982-00AF60038102}"/>
              </a:ext>
            </a:extLst>
          </p:cNvPr>
          <p:cNvGrpSpPr>
            <a:grpSpLocks/>
          </p:cNvGrpSpPr>
          <p:nvPr/>
        </p:nvGrpSpPr>
        <p:grpSpPr bwMode="auto">
          <a:xfrm>
            <a:off x="4500563" y="2312988"/>
            <a:ext cx="3327400" cy="3552825"/>
            <a:chOff x="2835" y="1457"/>
            <a:chExt cx="2096" cy="2238"/>
          </a:xfrm>
        </p:grpSpPr>
        <p:sp>
          <p:nvSpPr>
            <p:cNvPr id="14343" name="Rectangle 6">
              <a:extLst>
                <a:ext uri="{FF2B5EF4-FFF2-40B4-BE49-F238E27FC236}">
                  <a16:creationId xmlns:a16="http://schemas.microsoft.com/office/drawing/2014/main" id="{3DBC7514-72B1-3306-F9DB-D0020FFF7A1F}"/>
                </a:ext>
              </a:extLst>
            </p:cNvPr>
            <p:cNvSpPr>
              <a:spLocks noChangeArrowheads="1"/>
            </p:cNvSpPr>
            <p:nvPr/>
          </p:nvSpPr>
          <p:spPr bwMode="auto">
            <a:xfrm>
              <a:off x="3039" y="3407"/>
              <a:ext cx="1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楷体_GB2312" pitchFamily="49" charset="-122"/>
                </a:rPr>
                <a:t>若现态</a:t>
              </a:r>
              <a:r>
                <a:rPr lang="zh-CN" altLang="en-US" sz="2400">
                  <a:latin typeface="Times New Roman" panose="02020603050405020304" pitchFamily="18" charset="0"/>
                  <a:ea typeface="楷体_GB2312" pitchFamily="49" charset="-122"/>
                </a:rPr>
                <a:t> </a:t>
              </a:r>
              <a:r>
                <a:rPr lang="en-US" altLang="zh-CN" sz="2400" i="1">
                  <a:solidFill>
                    <a:srgbClr val="000099"/>
                  </a:solidFill>
                  <a:latin typeface="Times New Roman" panose="02020603050405020304" pitchFamily="18" charset="0"/>
                  <a:ea typeface="楷体_GB2312" pitchFamily="49" charset="-122"/>
                </a:rPr>
                <a:t>Q </a:t>
              </a:r>
              <a:r>
                <a:rPr lang="en-US" altLang="zh-CN" sz="2400" baseline="30000">
                  <a:solidFill>
                    <a:srgbClr val="000099"/>
                  </a:solidFill>
                  <a:latin typeface="Times New Roman" panose="02020603050405020304" pitchFamily="18" charset="0"/>
                  <a:ea typeface="楷体_GB2312" pitchFamily="49" charset="-122"/>
                </a:rPr>
                <a:t>n </a:t>
              </a:r>
              <a:r>
                <a:rPr lang="en-US" altLang="zh-CN" sz="2400">
                  <a:solidFill>
                    <a:srgbClr val="000099"/>
                  </a:solidFill>
                  <a:latin typeface="Times New Roman" panose="02020603050405020304" pitchFamily="18" charset="0"/>
                  <a:ea typeface="楷体_GB2312" pitchFamily="49" charset="-122"/>
                </a:rPr>
                <a:t>= 0</a:t>
              </a:r>
            </a:p>
          </p:txBody>
        </p:sp>
        <p:grpSp>
          <p:nvGrpSpPr>
            <p:cNvPr id="14344" name="Group 7">
              <a:extLst>
                <a:ext uri="{FF2B5EF4-FFF2-40B4-BE49-F238E27FC236}">
                  <a16:creationId xmlns:a16="http://schemas.microsoft.com/office/drawing/2014/main" id="{8D619B49-FC46-A756-37FE-1589FF990183}"/>
                </a:ext>
              </a:extLst>
            </p:cNvPr>
            <p:cNvGrpSpPr>
              <a:grpSpLocks/>
            </p:cNvGrpSpPr>
            <p:nvPr/>
          </p:nvGrpSpPr>
          <p:grpSpPr bwMode="auto">
            <a:xfrm>
              <a:off x="3238" y="1965"/>
              <a:ext cx="844" cy="924"/>
              <a:chOff x="3078" y="2242"/>
              <a:chExt cx="546" cy="599"/>
            </a:xfrm>
          </p:grpSpPr>
          <p:sp>
            <p:nvSpPr>
              <p:cNvPr id="14356" name="Line 8">
                <a:extLst>
                  <a:ext uri="{FF2B5EF4-FFF2-40B4-BE49-F238E27FC236}">
                    <a16:creationId xmlns:a16="http://schemas.microsoft.com/office/drawing/2014/main" id="{76B817E1-223B-D623-E09D-FC819D370274}"/>
                  </a:ext>
                </a:extLst>
              </p:cNvPr>
              <p:cNvSpPr>
                <a:spLocks noChangeShapeType="1"/>
              </p:cNvSpPr>
              <p:nvPr/>
            </p:nvSpPr>
            <p:spPr bwMode="auto">
              <a:xfrm flipV="1">
                <a:off x="3078" y="2243"/>
                <a:ext cx="1" cy="118"/>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7" name="Line 9">
                <a:extLst>
                  <a:ext uri="{FF2B5EF4-FFF2-40B4-BE49-F238E27FC236}">
                    <a16:creationId xmlns:a16="http://schemas.microsoft.com/office/drawing/2014/main" id="{4CA66434-D39D-14CF-61A4-FA3DF4F29541}"/>
                  </a:ext>
                </a:extLst>
              </p:cNvPr>
              <p:cNvSpPr>
                <a:spLocks noChangeShapeType="1"/>
              </p:cNvSpPr>
              <p:nvPr/>
            </p:nvSpPr>
            <p:spPr bwMode="auto">
              <a:xfrm flipH="1" flipV="1">
                <a:off x="3078" y="2358"/>
                <a:ext cx="546" cy="316"/>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8" name="Line 10">
                <a:extLst>
                  <a:ext uri="{FF2B5EF4-FFF2-40B4-BE49-F238E27FC236}">
                    <a16:creationId xmlns:a16="http://schemas.microsoft.com/office/drawing/2014/main" id="{B9F1617F-2FE2-BD44-C3BD-068AA849B97E}"/>
                  </a:ext>
                </a:extLst>
              </p:cNvPr>
              <p:cNvSpPr>
                <a:spLocks noChangeShapeType="1"/>
              </p:cNvSpPr>
              <p:nvPr/>
            </p:nvSpPr>
            <p:spPr bwMode="auto">
              <a:xfrm>
                <a:off x="3079" y="2242"/>
                <a:ext cx="152"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9" name="Line 11">
                <a:extLst>
                  <a:ext uri="{FF2B5EF4-FFF2-40B4-BE49-F238E27FC236}">
                    <a16:creationId xmlns:a16="http://schemas.microsoft.com/office/drawing/2014/main" id="{F71D504D-FD72-6313-5D14-7016BA1BC611}"/>
                  </a:ext>
                </a:extLst>
              </p:cNvPr>
              <p:cNvSpPr>
                <a:spLocks noChangeShapeType="1"/>
              </p:cNvSpPr>
              <p:nvPr/>
            </p:nvSpPr>
            <p:spPr bwMode="auto">
              <a:xfrm flipV="1">
                <a:off x="3624" y="2672"/>
                <a:ext cx="0" cy="16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45" name="Oval 25">
              <a:extLst>
                <a:ext uri="{FF2B5EF4-FFF2-40B4-BE49-F238E27FC236}">
                  <a16:creationId xmlns:a16="http://schemas.microsoft.com/office/drawing/2014/main" id="{330E9CAB-F1D8-6150-3611-8EA7BC607ACC}"/>
                </a:ext>
              </a:extLst>
            </p:cNvPr>
            <p:cNvSpPr>
              <a:spLocks noChangeArrowheads="1"/>
            </p:cNvSpPr>
            <p:nvPr/>
          </p:nvSpPr>
          <p:spPr bwMode="auto">
            <a:xfrm>
              <a:off x="4173" y="1565"/>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0</a:t>
              </a:r>
            </a:p>
          </p:txBody>
        </p:sp>
        <p:grpSp>
          <p:nvGrpSpPr>
            <p:cNvPr id="14346" name="Group 26">
              <a:extLst>
                <a:ext uri="{FF2B5EF4-FFF2-40B4-BE49-F238E27FC236}">
                  <a16:creationId xmlns:a16="http://schemas.microsoft.com/office/drawing/2014/main" id="{BCCC1D45-1907-678F-CA2B-9A975B364B45}"/>
                </a:ext>
              </a:extLst>
            </p:cNvPr>
            <p:cNvGrpSpPr>
              <a:grpSpLocks/>
            </p:cNvGrpSpPr>
            <p:nvPr/>
          </p:nvGrpSpPr>
          <p:grpSpPr bwMode="auto">
            <a:xfrm>
              <a:off x="3238" y="1845"/>
              <a:ext cx="844" cy="955"/>
              <a:chOff x="4014" y="3219"/>
              <a:chExt cx="544" cy="596"/>
            </a:xfrm>
          </p:grpSpPr>
          <p:sp>
            <p:nvSpPr>
              <p:cNvPr id="14352" name="Line 27">
                <a:extLst>
                  <a:ext uri="{FF2B5EF4-FFF2-40B4-BE49-F238E27FC236}">
                    <a16:creationId xmlns:a16="http://schemas.microsoft.com/office/drawing/2014/main" id="{63309D0C-3ABE-2062-7F83-43E181A67982}"/>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3" name="Line 28">
                <a:extLst>
                  <a:ext uri="{FF2B5EF4-FFF2-40B4-BE49-F238E27FC236}">
                    <a16:creationId xmlns:a16="http://schemas.microsoft.com/office/drawing/2014/main" id="{961F5D63-2A30-7B2E-06D6-7B0230FD6C76}"/>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4" name="Line 29">
                <a:extLst>
                  <a:ext uri="{FF2B5EF4-FFF2-40B4-BE49-F238E27FC236}">
                    <a16:creationId xmlns:a16="http://schemas.microsoft.com/office/drawing/2014/main" id="{FCF1C030-108C-B497-A435-403D63B8A35A}"/>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4355" name="Line 30">
                <a:extLst>
                  <a:ext uri="{FF2B5EF4-FFF2-40B4-BE49-F238E27FC236}">
                    <a16:creationId xmlns:a16="http://schemas.microsoft.com/office/drawing/2014/main" id="{9D1043EE-C070-0403-B4CB-64D768B81CBC}"/>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4347" name="Oval 31">
              <a:extLst>
                <a:ext uri="{FF2B5EF4-FFF2-40B4-BE49-F238E27FC236}">
                  <a16:creationId xmlns:a16="http://schemas.microsoft.com/office/drawing/2014/main" id="{2C240910-06E4-D68A-254B-3B3CBCA69827}"/>
                </a:ext>
              </a:extLst>
            </p:cNvPr>
            <p:cNvSpPr>
              <a:spLocks noChangeArrowheads="1"/>
            </p:cNvSpPr>
            <p:nvPr/>
          </p:nvSpPr>
          <p:spPr bwMode="auto">
            <a:xfrm>
              <a:off x="4495" y="2907"/>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黑体" panose="02010609060101010101" pitchFamily="49" charset="-122"/>
                  <a:ea typeface="黑体" panose="02010609060101010101" pitchFamily="49" charset="-122"/>
                </a:rPr>
                <a:t>1</a:t>
              </a:r>
            </a:p>
          </p:txBody>
        </p:sp>
        <p:sp>
          <p:nvSpPr>
            <p:cNvPr id="14348" name="Oval 32">
              <a:extLst>
                <a:ext uri="{FF2B5EF4-FFF2-40B4-BE49-F238E27FC236}">
                  <a16:creationId xmlns:a16="http://schemas.microsoft.com/office/drawing/2014/main" id="{A58C192F-1CA8-E97D-55A2-22B45D3D71B8}"/>
                </a:ext>
              </a:extLst>
            </p:cNvPr>
            <p:cNvSpPr>
              <a:spLocks noChangeArrowheads="1"/>
            </p:cNvSpPr>
            <p:nvPr/>
          </p:nvSpPr>
          <p:spPr bwMode="auto">
            <a:xfrm>
              <a:off x="4495" y="1542"/>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黑体" panose="02010609060101010101" pitchFamily="49" charset="-122"/>
                  <a:ea typeface="黑体" panose="02010609060101010101" pitchFamily="49" charset="-122"/>
                </a:rPr>
                <a:t>0</a:t>
              </a:r>
            </a:p>
          </p:txBody>
        </p:sp>
        <p:sp>
          <p:nvSpPr>
            <p:cNvPr id="14349" name="Oval 33">
              <a:extLst>
                <a:ext uri="{FF2B5EF4-FFF2-40B4-BE49-F238E27FC236}">
                  <a16:creationId xmlns:a16="http://schemas.microsoft.com/office/drawing/2014/main" id="{C860E611-DC16-834A-0FBA-9B7D800236D4}"/>
                </a:ext>
              </a:extLst>
            </p:cNvPr>
            <p:cNvSpPr>
              <a:spLocks noChangeArrowheads="1"/>
            </p:cNvSpPr>
            <p:nvPr/>
          </p:nvSpPr>
          <p:spPr bwMode="auto">
            <a:xfrm>
              <a:off x="3152" y="1480"/>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0</a:t>
              </a:r>
            </a:p>
          </p:txBody>
        </p:sp>
        <p:sp>
          <p:nvSpPr>
            <p:cNvPr id="14350" name="Oval 34">
              <a:extLst>
                <a:ext uri="{FF2B5EF4-FFF2-40B4-BE49-F238E27FC236}">
                  <a16:creationId xmlns:a16="http://schemas.microsoft.com/office/drawing/2014/main" id="{C754E6E7-A46F-2023-3A19-97AF2026A8DD}"/>
                </a:ext>
              </a:extLst>
            </p:cNvPr>
            <p:cNvSpPr>
              <a:spLocks noChangeArrowheads="1"/>
            </p:cNvSpPr>
            <p:nvPr/>
          </p:nvSpPr>
          <p:spPr bwMode="auto">
            <a:xfrm>
              <a:off x="3096" y="303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黑体" panose="02010609060101010101" pitchFamily="49" charset="-122"/>
                  <a:ea typeface="黑体" panose="02010609060101010101" pitchFamily="49" charset="-122"/>
                </a:rPr>
                <a:t>0</a:t>
              </a:r>
            </a:p>
          </p:txBody>
        </p:sp>
        <p:graphicFrame>
          <p:nvGraphicFramePr>
            <p:cNvPr id="14351" name="Object 38">
              <a:extLst>
                <a:ext uri="{FF2B5EF4-FFF2-40B4-BE49-F238E27FC236}">
                  <a16:creationId xmlns:a16="http://schemas.microsoft.com/office/drawing/2014/main" id="{9A60341D-D7F4-F493-50A3-50A157FD3358}"/>
                </a:ext>
              </a:extLst>
            </p:cNvPr>
            <p:cNvGraphicFramePr>
              <a:graphicFrameLocks noChangeAspect="1"/>
            </p:cNvGraphicFramePr>
            <p:nvPr/>
          </p:nvGraphicFramePr>
          <p:xfrm>
            <a:off x="2835" y="1457"/>
            <a:ext cx="1608" cy="1633"/>
          </p:xfrm>
          <a:graphic>
            <a:graphicData uri="http://schemas.openxmlformats.org/presentationml/2006/ole">
              <mc:AlternateContent xmlns:mc="http://schemas.openxmlformats.org/markup-compatibility/2006">
                <mc:Choice xmlns:v="urn:schemas-microsoft-com:vml" Requires="v">
                  <p:oleObj name="图片" r:id="rId4" imgW="1671828" imgH="1691640" progId="Word.Picture.8">
                    <p:embed/>
                  </p:oleObj>
                </mc:Choice>
                <mc:Fallback>
                  <p:oleObj name="图片" r:id="rId4" imgW="1671828" imgH="1691640" progId="Word.Picture.8">
                    <p:embed/>
                    <p:pic>
                      <p:nvPicPr>
                        <p:cNvPr id="0" name="Object 3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35" y="1457"/>
                          <a:ext cx="1608" cy="1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01443"/>
                                        </p:tgtEl>
                                        <p:attrNameLst>
                                          <p:attrName>style.visibility</p:attrName>
                                        </p:attrNameLst>
                                      </p:cBhvr>
                                      <p:to>
                                        <p:strVal val="visible"/>
                                      </p:to>
                                    </p:set>
                                    <p:animEffect transition="in" filter="strips(downRight)">
                                      <p:cBhvr>
                                        <p:cTn id="7" dur="500"/>
                                        <p:tgtEl>
                                          <p:spTgt spid="40144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1447"/>
                                        </p:tgtEl>
                                        <p:attrNameLst>
                                          <p:attrName>style.visibility</p:attrName>
                                        </p:attrNameLst>
                                      </p:cBhvr>
                                      <p:to>
                                        <p:strVal val="visible"/>
                                      </p:to>
                                    </p:set>
                                    <p:animEffect transition="in" filter="wipe(left)">
                                      <p:cBhvr>
                                        <p:cTn id="12" dur="500"/>
                                        <p:tgtEl>
                                          <p:spTgt spid="40144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01448"/>
                                        </p:tgtEl>
                                        <p:attrNameLst>
                                          <p:attrName>style.visibility</p:attrName>
                                        </p:attrNameLst>
                                      </p:cBhvr>
                                      <p:to>
                                        <p:strVal val="visible"/>
                                      </p:to>
                                    </p:set>
                                    <p:animEffect transition="in" filter="wipe(left)">
                                      <p:cBhvr>
                                        <p:cTn id="17" dur="500"/>
                                        <p:tgtEl>
                                          <p:spTgt spid="40144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01444"/>
                                        </p:tgtEl>
                                        <p:attrNameLst>
                                          <p:attrName>style.visibility</p:attrName>
                                        </p:attrNameLst>
                                      </p:cBhvr>
                                      <p:to>
                                        <p:strVal val="visible"/>
                                      </p:to>
                                    </p:set>
                                    <p:animEffect transition="in" filter="strips(downRight)">
                                      <p:cBhvr>
                                        <p:cTn id="22" dur="500"/>
                                        <p:tgtEl>
                                          <p:spTgt spid="401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1443" grpId="0"/>
      <p:bldP spid="40144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6" name="Rectangle 4">
            <a:extLst>
              <a:ext uri="{FF2B5EF4-FFF2-40B4-BE49-F238E27FC236}">
                <a16:creationId xmlns:a16="http://schemas.microsoft.com/office/drawing/2014/main" id="{59CE14F9-5531-8A52-F0D2-FA903CD72464}"/>
              </a:ext>
            </a:extLst>
          </p:cNvPr>
          <p:cNvSpPr>
            <a:spLocks noChangeArrowheads="1"/>
          </p:cNvSpPr>
          <p:nvPr/>
        </p:nvSpPr>
        <p:spPr bwMode="auto">
          <a:xfrm>
            <a:off x="611188" y="1341438"/>
            <a:ext cx="765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无论现态</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或</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，锁存器的次态为</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态。 信号消失后新的状态将被记忆下来。</a:t>
            </a:r>
          </a:p>
        </p:txBody>
      </p:sp>
      <p:grpSp>
        <p:nvGrpSpPr>
          <p:cNvPr id="402475" name="Group 43">
            <a:extLst>
              <a:ext uri="{FF2B5EF4-FFF2-40B4-BE49-F238E27FC236}">
                <a16:creationId xmlns:a16="http://schemas.microsoft.com/office/drawing/2014/main" id="{EF583981-D0A9-CFD8-76D4-66391989307A}"/>
              </a:ext>
            </a:extLst>
          </p:cNvPr>
          <p:cNvGrpSpPr>
            <a:grpSpLocks/>
          </p:cNvGrpSpPr>
          <p:nvPr/>
        </p:nvGrpSpPr>
        <p:grpSpPr bwMode="auto">
          <a:xfrm>
            <a:off x="755650" y="2492375"/>
            <a:ext cx="3311525" cy="3770313"/>
            <a:chOff x="476" y="1570"/>
            <a:chExt cx="2086" cy="2375"/>
          </a:xfrm>
        </p:grpSpPr>
        <p:sp>
          <p:nvSpPr>
            <p:cNvPr id="15387" name="AutoShape 2">
              <a:extLst>
                <a:ext uri="{FF2B5EF4-FFF2-40B4-BE49-F238E27FC236}">
                  <a16:creationId xmlns:a16="http://schemas.microsoft.com/office/drawing/2014/main" id="{9669EE8D-024B-CAE5-129C-3509ACD697C6}"/>
                </a:ext>
              </a:extLst>
            </p:cNvPr>
            <p:cNvSpPr>
              <a:spLocks noChangeArrowheads="1"/>
            </p:cNvSpPr>
            <p:nvPr/>
          </p:nvSpPr>
          <p:spPr bwMode="auto">
            <a:xfrm>
              <a:off x="476" y="1570"/>
              <a:ext cx="2086"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5388" name="Object 3">
              <a:extLst>
                <a:ext uri="{FF2B5EF4-FFF2-40B4-BE49-F238E27FC236}">
                  <a16:creationId xmlns:a16="http://schemas.microsoft.com/office/drawing/2014/main" id="{39CED3EA-1176-6F3C-6373-396298AAD715}"/>
                </a:ext>
              </a:extLst>
            </p:cNvPr>
            <p:cNvGraphicFramePr>
              <a:graphicFrameLocks noChangeAspect="1"/>
            </p:cNvGraphicFramePr>
            <p:nvPr/>
          </p:nvGraphicFramePr>
          <p:xfrm>
            <a:off x="560" y="1655"/>
            <a:ext cx="1492" cy="1700"/>
          </p:xfrm>
          <a:graphic>
            <a:graphicData uri="http://schemas.openxmlformats.org/presentationml/2006/ole">
              <mc:AlternateContent xmlns:mc="http://schemas.openxmlformats.org/markup-compatibility/2006">
                <mc:Choice xmlns:v="urn:schemas-microsoft-com:vml" Requires="v">
                  <p:oleObj name="图片" r:id="rId2" imgW="1680972" imgH="1909572" progId="Word.Picture.8">
                    <p:embed/>
                  </p:oleObj>
                </mc:Choice>
                <mc:Fallback>
                  <p:oleObj name="图片" r:id="rId2" imgW="1680972" imgH="1909572"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0" y="1655"/>
                          <a:ext cx="1492"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5389" name="Oval 5">
              <a:extLst>
                <a:ext uri="{FF2B5EF4-FFF2-40B4-BE49-F238E27FC236}">
                  <a16:creationId xmlns:a16="http://schemas.microsoft.com/office/drawing/2014/main" id="{9A5C9993-3F3B-A40C-B977-C5A1A69F43C6}"/>
                </a:ext>
              </a:extLst>
            </p:cNvPr>
            <p:cNvSpPr>
              <a:spLocks noChangeArrowheads="1"/>
            </p:cNvSpPr>
            <p:nvPr/>
          </p:nvSpPr>
          <p:spPr bwMode="auto">
            <a:xfrm>
              <a:off x="845" y="1626"/>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sp>
          <p:nvSpPr>
            <p:cNvPr id="15390" name="Oval 6">
              <a:extLst>
                <a:ext uri="{FF2B5EF4-FFF2-40B4-BE49-F238E27FC236}">
                  <a16:creationId xmlns:a16="http://schemas.microsoft.com/office/drawing/2014/main" id="{3AF18CD9-E094-3D61-4531-9F121FA40E5A}"/>
                </a:ext>
              </a:extLst>
            </p:cNvPr>
            <p:cNvSpPr>
              <a:spLocks noChangeArrowheads="1"/>
            </p:cNvSpPr>
            <p:nvPr/>
          </p:nvSpPr>
          <p:spPr bwMode="auto">
            <a:xfrm>
              <a:off x="816" y="3157"/>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sp>
          <p:nvSpPr>
            <p:cNvPr id="15391" name="Rectangle 10">
              <a:extLst>
                <a:ext uri="{FF2B5EF4-FFF2-40B4-BE49-F238E27FC236}">
                  <a16:creationId xmlns:a16="http://schemas.microsoft.com/office/drawing/2014/main" id="{CE7420C2-F789-654E-3936-1A9BCF9BD4BF}"/>
                </a:ext>
              </a:extLst>
            </p:cNvPr>
            <p:cNvSpPr>
              <a:spLocks noChangeArrowheads="1"/>
            </p:cNvSpPr>
            <p:nvPr/>
          </p:nvSpPr>
          <p:spPr bwMode="auto">
            <a:xfrm>
              <a:off x="703" y="3657"/>
              <a:ext cx="16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若</a:t>
              </a:r>
              <a:r>
                <a:rPr lang="zh-CN" altLang="en-US" sz="2400">
                  <a:solidFill>
                    <a:srgbClr val="000066"/>
                  </a:solidFill>
                  <a:latin typeface="Times New Roman" panose="02020603050405020304" pitchFamily="18" charset="0"/>
                  <a:ea typeface="楷体_GB2312" pitchFamily="49" charset="-122"/>
                </a:rPr>
                <a:t>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1</a:t>
              </a:r>
            </a:p>
          </p:txBody>
        </p:sp>
        <p:sp>
          <p:nvSpPr>
            <p:cNvPr id="15392" name="Oval 17">
              <a:extLst>
                <a:ext uri="{FF2B5EF4-FFF2-40B4-BE49-F238E27FC236}">
                  <a16:creationId xmlns:a16="http://schemas.microsoft.com/office/drawing/2014/main" id="{6F28F465-776F-F6EA-2EC0-B9FFF2AAFC2C}"/>
                </a:ext>
              </a:extLst>
            </p:cNvPr>
            <p:cNvSpPr>
              <a:spLocks noChangeArrowheads="1"/>
            </p:cNvSpPr>
            <p:nvPr/>
          </p:nvSpPr>
          <p:spPr bwMode="auto">
            <a:xfrm>
              <a:off x="1894" y="1711"/>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grpSp>
          <p:nvGrpSpPr>
            <p:cNvPr id="15393" name="Group 18">
              <a:extLst>
                <a:ext uri="{FF2B5EF4-FFF2-40B4-BE49-F238E27FC236}">
                  <a16:creationId xmlns:a16="http://schemas.microsoft.com/office/drawing/2014/main" id="{D9609D81-12D0-F739-B7EC-F189EFD1E73D}"/>
                </a:ext>
              </a:extLst>
            </p:cNvPr>
            <p:cNvGrpSpPr>
              <a:grpSpLocks/>
            </p:cNvGrpSpPr>
            <p:nvPr/>
          </p:nvGrpSpPr>
          <p:grpSpPr bwMode="auto">
            <a:xfrm>
              <a:off x="930" y="2023"/>
              <a:ext cx="765" cy="850"/>
              <a:chOff x="4014" y="3219"/>
              <a:chExt cx="544" cy="596"/>
            </a:xfrm>
          </p:grpSpPr>
          <p:sp>
            <p:nvSpPr>
              <p:cNvPr id="15401" name="Line 19">
                <a:extLst>
                  <a:ext uri="{FF2B5EF4-FFF2-40B4-BE49-F238E27FC236}">
                    <a16:creationId xmlns:a16="http://schemas.microsoft.com/office/drawing/2014/main" id="{C1D6DEAF-9708-AA27-DE07-A0AC56769D16}"/>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2" name="Line 20">
                <a:extLst>
                  <a:ext uri="{FF2B5EF4-FFF2-40B4-BE49-F238E27FC236}">
                    <a16:creationId xmlns:a16="http://schemas.microsoft.com/office/drawing/2014/main" id="{5F248B09-7926-C11D-5FF8-5A2FE4583D47}"/>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3" name="Line 21">
                <a:extLst>
                  <a:ext uri="{FF2B5EF4-FFF2-40B4-BE49-F238E27FC236}">
                    <a16:creationId xmlns:a16="http://schemas.microsoft.com/office/drawing/2014/main" id="{E994F1F9-22F7-8DB5-C2EF-1CDDED185CFC}"/>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4" name="Line 22">
                <a:extLst>
                  <a:ext uri="{FF2B5EF4-FFF2-40B4-BE49-F238E27FC236}">
                    <a16:creationId xmlns:a16="http://schemas.microsoft.com/office/drawing/2014/main" id="{DA0BD3FA-8E46-EE98-A3DC-D31CE7171597}"/>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94" name="Oval 23">
              <a:extLst>
                <a:ext uri="{FF2B5EF4-FFF2-40B4-BE49-F238E27FC236}">
                  <a16:creationId xmlns:a16="http://schemas.microsoft.com/office/drawing/2014/main" id="{DB915B42-B90A-5D3C-E480-F336D718E254}"/>
                </a:ext>
              </a:extLst>
            </p:cNvPr>
            <p:cNvSpPr>
              <a:spLocks noChangeArrowheads="1"/>
            </p:cNvSpPr>
            <p:nvPr/>
          </p:nvSpPr>
          <p:spPr bwMode="auto">
            <a:xfrm>
              <a:off x="2235" y="3048"/>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grpSp>
          <p:nvGrpSpPr>
            <p:cNvPr id="15395" name="Group 24">
              <a:extLst>
                <a:ext uri="{FF2B5EF4-FFF2-40B4-BE49-F238E27FC236}">
                  <a16:creationId xmlns:a16="http://schemas.microsoft.com/office/drawing/2014/main" id="{8E1FFA56-A07B-B582-AB5C-4E2FCE1C4C3A}"/>
                </a:ext>
              </a:extLst>
            </p:cNvPr>
            <p:cNvGrpSpPr>
              <a:grpSpLocks/>
            </p:cNvGrpSpPr>
            <p:nvPr/>
          </p:nvGrpSpPr>
          <p:grpSpPr bwMode="auto">
            <a:xfrm>
              <a:off x="958" y="2165"/>
              <a:ext cx="737" cy="822"/>
              <a:chOff x="3078" y="2242"/>
              <a:chExt cx="546" cy="599"/>
            </a:xfrm>
          </p:grpSpPr>
          <p:sp>
            <p:nvSpPr>
              <p:cNvPr id="15397" name="Line 25">
                <a:extLst>
                  <a:ext uri="{FF2B5EF4-FFF2-40B4-BE49-F238E27FC236}">
                    <a16:creationId xmlns:a16="http://schemas.microsoft.com/office/drawing/2014/main" id="{445E368C-C077-5090-6D05-CD04ED452768}"/>
                  </a:ext>
                </a:extLst>
              </p:cNvPr>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98" name="Line 26">
                <a:extLst>
                  <a:ext uri="{FF2B5EF4-FFF2-40B4-BE49-F238E27FC236}">
                    <a16:creationId xmlns:a16="http://schemas.microsoft.com/office/drawing/2014/main" id="{C57488EF-D356-EBAC-1DE8-5A496B325843}"/>
                  </a:ext>
                </a:extLst>
              </p:cNvPr>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99" name="Line 27">
                <a:extLst>
                  <a:ext uri="{FF2B5EF4-FFF2-40B4-BE49-F238E27FC236}">
                    <a16:creationId xmlns:a16="http://schemas.microsoft.com/office/drawing/2014/main" id="{C1E81AC8-F9A8-EB2F-06E8-A110AE5B5A13}"/>
                  </a:ext>
                </a:extLst>
              </p:cNvPr>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400" name="Line 28">
                <a:extLst>
                  <a:ext uri="{FF2B5EF4-FFF2-40B4-BE49-F238E27FC236}">
                    <a16:creationId xmlns:a16="http://schemas.microsoft.com/office/drawing/2014/main" id="{D2ED15B1-FE70-42EE-520E-222C28882128}"/>
                  </a:ext>
                </a:extLst>
              </p:cNvPr>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96" name="Oval 29">
              <a:extLst>
                <a:ext uri="{FF2B5EF4-FFF2-40B4-BE49-F238E27FC236}">
                  <a16:creationId xmlns:a16="http://schemas.microsoft.com/office/drawing/2014/main" id="{C160FE29-B630-1CB6-34A9-6A17CFDDDAAC}"/>
                </a:ext>
              </a:extLst>
            </p:cNvPr>
            <p:cNvSpPr>
              <a:spLocks noChangeArrowheads="1"/>
            </p:cNvSpPr>
            <p:nvPr/>
          </p:nvSpPr>
          <p:spPr bwMode="auto">
            <a:xfrm>
              <a:off x="2203" y="1704"/>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grpSp>
      <p:grpSp>
        <p:nvGrpSpPr>
          <p:cNvPr id="402476" name="Group 44">
            <a:extLst>
              <a:ext uri="{FF2B5EF4-FFF2-40B4-BE49-F238E27FC236}">
                <a16:creationId xmlns:a16="http://schemas.microsoft.com/office/drawing/2014/main" id="{A2689243-046B-8B42-B149-0FF6CAFF5903}"/>
              </a:ext>
            </a:extLst>
          </p:cNvPr>
          <p:cNvGrpSpPr>
            <a:grpSpLocks/>
          </p:cNvGrpSpPr>
          <p:nvPr/>
        </p:nvGrpSpPr>
        <p:grpSpPr bwMode="auto">
          <a:xfrm>
            <a:off x="5300663" y="2492375"/>
            <a:ext cx="3157537" cy="3770313"/>
            <a:chOff x="3339" y="1570"/>
            <a:chExt cx="1989" cy="2375"/>
          </a:xfrm>
        </p:grpSpPr>
        <p:grpSp>
          <p:nvGrpSpPr>
            <p:cNvPr id="15367" name="Group 7">
              <a:extLst>
                <a:ext uri="{FF2B5EF4-FFF2-40B4-BE49-F238E27FC236}">
                  <a16:creationId xmlns:a16="http://schemas.microsoft.com/office/drawing/2014/main" id="{2054FF23-221F-3E52-3634-0A8290D6B3B1}"/>
                </a:ext>
              </a:extLst>
            </p:cNvPr>
            <p:cNvGrpSpPr>
              <a:grpSpLocks/>
            </p:cNvGrpSpPr>
            <p:nvPr/>
          </p:nvGrpSpPr>
          <p:grpSpPr bwMode="auto">
            <a:xfrm>
              <a:off x="3339" y="1570"/>
              <a:ext cx="1673" cy="1872"/>
              <a:chOff x="612" y="2784"/>
              <a:chExt cx="1673" cy="1872"/>
            </a:xfrm>
          </p:grpSpPr>
          <p:sp>
            <p:nvSpPr>
              <p:cNvPr id="15385" name="AutoShape 8">
                <a:extLst>
                  <a:ext uri="{FF2B5EF4-FFF2-40B4-BE49-F238E27FC236}">
                    <a16:creationId xmlns:a16="http://schemas.microsoft.com/office/drawing/2014/main" id="{762B0F84-13C5-E960-421F-E0465C5912F9}"/>
                  </a:ext>
                </a:extLst>
              </p:cNvPr>
              <p:cNvSpPr>
                <a:spLocks noChangeArrowheads="1"/>
              </p:cNvSpPr>
              <p:nvPr/>
            </p:nvSpPr>
            <p:spPr bwMode="auto">
              <a:xfrm>
                <a:off x="612" y="2784"/>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5386" name="Object 9">
                <a:extLst>
                  <a:ext uri="{FF2B5EF4-FFF2-40B4-BE49-F238E27FC236}">
                    <a16:creationId xmlns:a16="http://schemas.microsoft.com/office/drawing/2014/main" id="{07E83FF8-4769-32B4-FBEA-2543497C4B72}"/>
                  </a:ext>
                </a:extLst>
              </p:cNvPr>
              <p:cNvGraphicFramePr>
                <a:graphicFrameLocks noChangeAspect="1"/>
              </p:cNvGraphicFramePr>
              <p:nvPr/>
            </p:nvGraphicFramePr>
            <p:xfrm>
              <a:off x="681" y="2840"/>
              <a:ext cx="1492" cy="1700"/>
            </p:xfrm>
            <a:graphic>
              <a:graphicData uri="http://schemas.openxmlformats.org/presentationml/2006/ole">
                <mc:AlternateContent xmlns:mc="http://schemas.openxmlformats.org/markup-compatibility/2006">
                  <mc:Choice xmlns:v="urn:schemas-microsoft-com:vml" Requires="v">
                    <p:oleObj name="图片" r:id="rId4" imgW="1680972" imgH="1909572" progId="Word.Picture.8">
                      <p:embed/>
                    </p:oleObj>
                  </mc:Choice>
                  <mc:Fallback>
                    <p:oleObj name="图片" r:id="rId4" imgW="1680972" imgH="1909572"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 y="2840"/>
                            <a:ext cx="1492"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5368" name="Rectangle 11">
              <a:extLst>
                <a:ext uri="{FF2B5EF4-FFF2-40B4-BE49-F238E27FC236}">
                  <a16:creationId xmlns:a16="http://schemas.microsoft.com/office/drawing/2014/main" id="{D04E7E1C-D8A7-03EE-7D54-70E8280A4D68}"/>
                </a:ext>
              </a:extLst>
            </p:cNvPr>
            <p:cNvSpPr>
              <a:spLocks noChangeArrowheads="1"/>
            </p:cNvSpPr>
            <p:nvPr/>
          </p:nvSpPr>
          <p:spPr bwMode="auto">
            <a:xfrm>
              <a:off x="3560" y="3657"/>
              <a:ext cx="17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若现态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0</a:t>
              </a:r>
            </a:p>
          </p:txBody>
        </p:sp>
        <p:grpSp>
          <p:nvGrpSpPr>
            <p:cNvPr id="15369" name="Group 12">
              <a:extLst>
                <a:ext uri="{FF2B5EF4-FFF2-40B4-BE49-F238E27FC236}">
                  <a16:creationId xmlns:a16="http://schemas.microsoft.com/office/drawing/2014/main" id="{26B9A0CE-D9E1-4267-C84B-46E6A9907C82}"/>
                </a:ext>
              </a:extLst>
            </p:cNvPr>
            <p:cNvGrpSpPr>
              <a:grpSpLocks/>
            </p:cNvGrpSpPr>
            <p:nvPr/>
          </p:nvGrpSpPr>
          <p:grpSpPr bwMode="auto">
            <a:xfrm>
              <a:off x="3771" y="2125"/>
              <a:ext cx="765" cy="822"/>
              <a:chOff x="3078" y="2242"/>
              <a:chExt cx="546" cy="599"/>
            </a:xfrm>
          </p:grpSpPr>
          <p:sp>
            <p:nvSpPr>
              <p:cNvPr id="15381" name="Line 13">
                <a:extLst>
                  <a:ext uri="{FF2B5EF4-FFF2-40B4-BE49-F238E27FC236}">
                    <a16:creationId xmlns:a16="http://schemas.microsoft.com/office/drawing/2014/main" id="{8FECC322-055B-F206-1C14-88BB561DBD18}"/>
                  </a:ext>
                </a:extLst>
              </p:cNvPr>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82" name="Line 14">
                <a:extLst>
                  <a:ext uri="{FF2B5EF4-FFF2-40B4-BE49-F238E27FC236}">
                    <a16:creationId xmlns:a16="http://schemas.microsoft.com/office/drawing/2014/main" id="{315D1927-F728-AF14-5A25-B6E3CD6B9565}"/>
                  </a:ext>
                </a:extLst>
              </p:cNvPr>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83" name="Line 15">
                <a:extLst>
                  <a:ext uri="{FF2B5EF4-FFF2-40B4-BE49-F238E27FC236}">
                    <a16:creationId xmlns:a16="http://schemas.microsoft.com/office/drawing/2014/main" id="{C83A88DA-219C-C291-D46C-26FC6A97AD1C}"/>
                  </a:ext>
                </a:extLst>
              </p:cNvPr>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84" name="Line 16">
                <a:extLst>
                  <a:ext uri="{FF2B5EF4-FFF2-40B4-BE49-F238E27FC236}">
                    <a16:creationId xmlns:a16="http://schemas.microsoft.com/office/drawing/2014/main" id="{2B639930-CA33-6A82-5352-F6C6938C6EA0}"/>
                  </a:ext>
                </a:extLst>
              </p:cNvPr>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70" name="Oval 30">
              <a:extLst>
                <a:ext uri="{FF2B5EF4-FFF2-40B4-BE49-F238E27FC236}">
                  <a16:creationId xmlns:a16="http://schemas.microsoft.com/office/drawing/2014/main" id="{251E0CCC-0E78-363C-DE45-D58469C608B9}"/>
                </a:ext>
              </a:extLst>
            </p:cNvPr>
            <p:cNvSpPr>
              <a:spLocks noChangeArrowheads="1"/>
            </p:cNvSpPr>
            <p:nvPr/>
          </p:nvSpPr>
          <p:spPr bwMode="auto">
            <a:xfrm>
              <a:off x="3645" y="160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sp>
          <p:nvSpPr>
            <p:cNvPr id="15371" name="Oval 31">
              <a:extLst>
                <a:ext uri="{FF2B5EF4-FFF2-40B4-BE49-F238E27FC236}">
                  <a16:creationId xmlns:a16="http://schemas.microsoft.com/office/drawing/2014/main" id="{3F65EB64-5730-6F4B-6657-F4B5518EF49E}"/>
                </a:ext>
              </a:extLst>
            </p:cNvPr>
            <p:cNvSpPr>
              <a:spLocks noChangeArrowheads="1"/>
            </p:cNvSpPr>
            <p:nvPr/>
          </p:nvSpPr>
          <p:spPr bwMode="auto">
            <a:xfrm>
              <a:off x="3589" y="3167"/>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sp>
          <p:nvSpPr>
            <p:cNvPr id="15372" name="Oval 32">
              <a:extLst>
                <a:ext uri="{FF2B5EF4-FFF2-40B4-BE49-F238E27FC236}">
                  <a16:creationId xmlns:a16="http://schemas.microsoft.com/office/drawing/2014/main" id="{4119B611-A599-C690-B8B0-77C03CECD063}"/>
                </a:ext>
              </a:extLst>
            </p:cNvPr>
            <p:cNvSpPr>
              <a:spLocks noChangeArrowheads="1"/>
            </p:cNvSpPr>
            <p:nvPr/>
          </p:nvSpPr>
          <p:spPr bwMode="auto">
            <a:xfrm>
              <a:off x="4751" y="169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grpSp>
          <p:nvGrpSpPr>
            <p:cNvPr id="15373" name="Group 33">
              <a:extLst>
                <a:ext uri="{FF2B5EF4-FFF2-40B4-BE49-F238E27FC236}">
                  <a16:creationId xmlns:a16="http://schemas.microsoft.com/office/drawing/2014/main" id="{E18108A5-18EC-C29B-21AA-8C021B4E9F71}"/>
                </a:ext>
              </a:extLst>
            </p:cNvPr>
            <p:cNvGrpSpPr>
              <a:grpSpLocks/>
            </p:cNvGrpSpPr>
            <p:nvPr/>
          </p:nvGrpSpPr>
          <p:grpSpPr bwMode="auto">
            <a:xfrm>
              <a:off x="3792" y="1994"/>
              <a:ext cx="765" cy="850"/>
              <a:chOff x="4014" y="3219"/>
              <a:chExt cx="544" cy="596"/>
            </a:xfrm>
          </p:grpSpPr>
          <p:sp>
            <p:nvSpPr>
              <p:cNvPr id="15377" name="Line 34">
                <a:extLst>
                  <a:ext uri="{FF2B5EF4-FFF2-40B4-BE49-F238E27FC236}">
                    <a16:creationId xmlns:a16="http://schemas.microsoft.com/office/drawing/2014/main" id="{1B1B1EA5-7285-150F-E33D-ACE0F6FE9064}"/>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8" name="Line 35">
                <a:extLst>
                  <a:ext uri="{FF2B5EF4-FFF2-40B4-BE49-F238E27FC236}">
                    <a16:creationId xmlns:a16="http://schemas.microsoft.com/office/drawing/2014/main" id="{1284501E-C3B7-EED4-A3B0-ABF2BA295E36}"/>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79" name="Line 36">
                <a:extLst>
                  <a:ext uri="{FF2B5EF4-FFF2-40B4-BE49-F238E27FC236}">
                    <a16:creationId xmlns:a16="http://schemas.microsoft.com/office/drawing/2014/main" id="{E7E31874-578C-32C7-B7EA-CF2B7CE22DB5}"/>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5380" name="Line 37">
                <a:extLst>
                  <a:ext uri="{FF2B5EF4-FFF2-40B4-BE49-F238E27FC236}">
                    <a16:creationId xmlns:a16="http://schemas.microsoft.com/office/drawing/2014/main" id="{FF7A5187-9973-5EAE-09F2-24235C730312}"/>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5374" name="Oval 38">
              <a:extLst>
                <a:ext uri="{FF2B5EF4-FFF2-40B4-BE49-F238E27FC236}">
                  <a16:creationId xmlns:a16="http://schemas.microsoft.com/office/drawing/2014/main" id="{54EAE573-B70E-217A-FB0F-1302C0535C3C}"/>
                </a:ext>
              </a:extLst>
            </p:cNvPr>
            <p:cNvSpPr>
              <a:spLocks noChangeArrowheads="1"/>
            </p:cNvSpPr>
            <p:nvPr/>
          </p:nvSpPr>
          <p:spPr bwMode="auto">
            <a:xfrm>
              <a:off x="4780" y="2985"/>
              <a:ext cx="256" cy="261"/>
            </a:xfrm>
            <a:prstGeom prst="ellipse">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sp>
          <p:nvSpPr>
            <p:cNvPr id="15375" name="Oval 39">
              <a:extLst>
                <a:ext uri="{FF2B5EF4-FFF2-40B4-BE49-F238E27FC236}">
                  <a16:creationId xmlns:a16="http://schemas.microsoft.com/office/drawing/2014/main" id="{ECF99E21-A4A7-0F14-5351-94FC3DF01F29}"/>
                </a:ext>
              </a:extLst>
            </p:cNvPr>
            <p:cNvSpPr>
              <a:spLocks noChangeArrowheads="1"/>
            </p:cNvSpPr>
            <p:nvPr/>
          </p:nvSpPr>
          <p:spPr bwMode="auto">
            <a:xfrm>
              <a:off x="5040" y="1688"/>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sp>
          <p:nvSpPr>
            <p:cNvPr id="15376" name="Oval 40">
              <a:extLst>
                <a:ext uri="{FF2B5EF4-FFF2-40B4-BE49-F238E27FC236}">
                  <a16:creationId xmlns:a16="http://schemas.microsoft.com/office/drawing/2014/main" id="{3535A1B1-884F-4B12-801F-14F93447C1C3}"/>
                </a:ext>
              </a:extLst>
            </p:cNvPr>
            <p:cNvSpPr>
              <a:spLocks noChangeArrowheads="1"/>
            </p:cNvSpPr>
            <p:nvPr/>
          </p:nvSpPr>
          <p:spPr bwMode="auto">
            <a:xfrm>
              <a:off x="5072" y="2989"/>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grpSp>
      <p:sp>
        <p:nvSpPr>
          <p:cNvPr id="15365" name="Rectangle 41">
            <a:extLst>
              <a:ext uri="{FF2B5EF4-FFF2-40B4-BE49-F238E27FC236}">
                <a16:creationId xmlns:a16="http://schemas.microsoft.com/office/drawing/2014/main" id="{8736D715-3ACB-D620-0F0F-E1E76A32837F}"/>
              </a:ext>
            </a:extLst>
          </p:cNvPr>
          <p:cNvSpPr>
            <a:spLocks noChangeArrowheads="1"/>
          </p:cNvSpPr>
          <p:nvPr/>
        </p:nvSpPr>
        <p:spPr bwMode="auto">
          <a:xfrm>
            <a:off x="1331913" y="404813"/>
            <a:ext cx="24844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chemeClr val="accent2"/>
                </a:solidFill>
                <a:latin typeface="Times New Roman" panose="02020603050405020304" pitchFamily="18" charset="0"/>
              </a:rPr>
              <a:t>R</a:t>
            </a:r>
            <a:r>
              <a:rPr lang="en-US" altLang="zh-CN" sz="2800">
                <a:solidFill>
                  <a:schemeClr val="accent2"/>
                </a:solidFill>
                <a:latin typeface="Times New Roman" panose="02020603050405020304" pitchFamily="18" charset="0"/>
              </a:rPr>
              <a:t>=0</a:t>
            </a:r>
            <a:r>
              <a:rPr lang="zh-CN" altLang="en-US" sz="2800">
                <a:solidFill>
                  <a:schemeClr val="accent2"/>
                </a:solidFill>
                <a:latin typeface="Times New Roman" panose="02020603050405020304" pitchFamily="18" charset="0"/>
              </a:rPr>
              <a:t>、</a:t>
            </a:r>
            <a:r>
              <a:rPr lang="en-US" altLang="zh-CN" sz="2800" i="1">
                <a:solidFill>
                  <a:schemeClr val="accent2"/>
                </a:solidFill>
                <a:latin typeface="Times New Roman" panose="02020603050405020304" pitchFamily="18" charset="0"/>
              </a:rPr>
              <a:t>S</a:t>
            </a:r>
            <a:r>
              <a:rPr lang="en-US" altLang="zh-CN" sz="2800">
                <a:solidFill>
                  <a:schemeClr val="accent2"/>
                </a:solidFill>
                <a:latin typeface="Times New Roman" panose="02020603050405020304" pitchFamily="18" charset="0"/>
              </a:rPr>
              <a:t>=1</a:t>
            </a:r>
          </a:p>
        </p:txBody>
      </p:sp>
      <p:sp>
        <p:nvSpPr>
          <p:cNvPr id="402474" name="Rectangle 42">
            <a:extLst>
              <a:ext uri="{FF2B5EF4-FFF2-40B4-BE49-F238E27FC236}">
                <a16:creationId xmlns:a16="http://schemas.microsoft.com/office/drawing/2014/main" id="{A3306942-7337-86A2-1B22-CD815F0FBAE7}"/>
              </a:ext>
            </a:extLst>
          </p:cNvPr>
          <p:cNvSpPr>
            <a:spLocks noChangeArrowheads="1"/>
          </p:cNvSpPr>
          <p:nvPr/>
        </p:nvSpPr>
        <p:spPr bwMode="auto">
          <a:xfrm>
            <a:off x="3348038" y="439738"/>
            <a:ext cx="1409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accent2"/>
                </a:solidFill>
                <a:latin typeface="Tahoma" panose="020B0604030504040204" pitchFamily="34" charset="0"/>
                <a:ea typeface="楷体_GB2312" pitchFamily="49" charset="-122"/>
              </a:rPr>
              <a:t>置</a:t>
            </a:r>
            <a:r>
              <a:rPr lang="en-US" altLang="zh-CN" sz="2400">
                <a:solidFill>
                  <a:schemeClr val="accent2"/>
                </a:solidFill>
                <a:latin typeface="Tahoma" panose="020B0604030504040204" pitchFamily="34" charset="0"/>
                <a:ea typeface="楷体_GB2312" pitchFamily="49" charset="-122"/>
              </a:rPr>
              <a:t>1</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2475"/>
                                        </p:tgtEl>
                                        <p:attrNameLst>
                                          <p:attrName>style.visibility</p:attrName>
                                        </p:attrNameLst>
                                      </p:cBhvr>
                                      <p:to>
                                        <p:strVal val="visible"/>
                                      </p:to>
                                    </p:set>
                                    <p:animEffect transition="in" filter="wipe(left)">
                                      <p:cBhvr>
                                        <p:cTn id="7" dur="500"/>
                                        <p:tgtEl>
                                          <p:spTgt spid="4024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2476"/>
                                        </p:tgtEl>
                                        <p:attrNameLst>
                                          <p:attrName>style.visibility</p:attrName>
                                        </p:attrNameLst>
                                      </p:cBhvr>
                                      <p:to>
                                        <p:strVal val="visible"/>
                                      </p:to>
                                    </p:set>
                                    <p:animEffect transition="in" filter="wipe(left)">
                                      <p:cBhvr>
                                        <p:cTn id="12" dur="500"/>
                                        <p:tgtEl>
                                          <p:spTgt spid="40247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2436"/>
                                        </p:tgtEl>
                                        <p:attrNameLst>
                                          <p:attrName>style.visibility</p:attrName>
                                        </p:attrNameLst>
                                      </p:cBhvr>
                                      <p:to>
                                        <p:strVal val="visible"/>
                                      </p:to>
                                    </p:set>
                                    <p:animEffect transition="in" filter="blinds(horizontal)">
                                      <p:cBhvr>
                                        <p:cTn id="17" dur="500"/>
                                        <p:tgtEl>
                                          <p:spTgt spid="40243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24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2436" grpId="0"/>
      <p:bldP spid="40247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460" name="Rectangle 4">
            <a:extLst>
              <a:ext uri="{FF2B5EF4-FFF2-40B4-BE49-F238E27FC236}">
                <a16:creationId xmlns:a16="http://schemas.microsoft.com/office/drawing/2014/main" id="{61422BA2-F8ED-9469-1F66-6D6EED7502F1}"/>
              </a:ext>
            </a:extLst>
          </p:cNvPr>
          <p:cNvSpPr>
            <a:spLocks noChangeArrowheads="1"/>
          </p:cNvSpPr>
          <p:nvPr/>
        </p:nvSpPr>
        <p:spPr bwMode="auto">
          <a:xfrm>
            <a:off x="647700" y="1773238"/>
            <a:ext cx="765175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无论现态</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或</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，锁存器的次态为</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态。 信号消失后新的状态将被记忆下来。</a:t>
            </a:r>
          </a:p>
        </p:txBody>
      </p:sp>
      <p:grpSp>
        <p:nvGrpSpPr>
          <p:cNvPr id="403499" name="Group 43">
            <a:extLst>
              <a:ext uri="{FF2B5EF4-FFF2-40B4-BE49-F238E27FC236}">
                <a16:creationId xmlns:a16="http://schemas.microsoft.com/office/drawing/2014/main" id="{1647B2AC-C1BA-29FA-2102-EAA32C5223FD}"/>
              </a:ext>
            </a:extLst>
          </p:cNvPr>
          <p:cNvGrpSpPr>
            <a:grpSpLocks/>
          </p:cNvGrpSpPr>
          <p:nvPr/>
        </p:nvGrpSpPr>
        <p:grpSpPr bwMode="auto">
          <a:xfrm>
            <a:off x="971550" y="2781300"/>
            <a:ext cx="3198813" cy="3533775"/>
            <a:chOff x="567" y="1882"/>
            <a:chExt cx="2015" cy="2226"/>
          </a:xfrm>
        </p:grpSpPr>
        <p:sp>
          <p:nvSpPr>
            <p:cNvPr id="16412" name="AutoShape 2">
              <a:extLst>
                <a:ext uri="{FF2B5EF4-FFF2-40B4-BE49-F238E27FC236}">
                  <a16:creationId xmlns:a16="http://schemas.microsoft.com/office/drawing/2014/main" id="{F9E3D5C2-73C0-BCE8-8B3D-19CE0665E190}"/>
                </a:ext>
              </a:extLst>
            </p:cNvPr>
            <p:cNvSpPr>
              <a:spLocks noChangeArrowheads="1"/>
            </p:cNvSpPr>
            <p:nvPr/>
          </p:nvSpPr>
          <p:spPr bwMode="auto">
            <a:xfrm>
              <a:off x="567" y="1882"/>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6413" name="Object 3">
              <a:extLst>
                <a:ext uri="{FF2B5EF4-FFF2-40B4-BE49-F238E27FC236}">
                  <a16:creationId xmlns:a16="http://schemas.microsoft.com/office/drawing/2014/main" id="{98A0F849-3BFA-09E0-6889-015977FFB630}"/>
                </a:ext>
              </a:extLst>
            </p:cNvPr>
            <p:cNvGraphicFramePr>
              <a:graphicFrameLocks noChangeAspect="1"/>
            </p:cNvGraphicFramePr>
            <p:nvPr/>
          </p:nvGraphicFramePr>
          <p:xfrm>
            <a:off x="651" y="1967"/>
            <a:ext cx="1492" cy="1700"/>
          </p:xfrm>
          <a:graphic>
            <a:graphicData uri="http://schemas.openxmlformats.org/presentationml/2006/ole">
              <mc:AlternateContent xmlns:mc="http://schemas.openxmlformats.org/markup-compatibility/2006">
                <mc:Choice xmlns:v="urn:schemas-microsoft-com:vml" Requires="v">
                  <p:oleObj name="图片" r:id="rId2" imgW="1680972" imgH="1909572" progId="Word.Picture.8">
                    <p:embed/>
                  </p:oleObj>
                </mc:Choice>
                <mc:Fallback>
                  <p:oleObj name="图片" r:id="rId2" imgW="1680972" imgH="1909572"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 y="1967"/>
                          <a:ext cx="1492"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6414" name="Oval 5">
              <a:extLst>
                <a:ext uri="{FF2B5EF4-FFF2-40B4-BE49-F238E27FC236}">
                  <a16:creationId xmlns:a16="http://schemas.microsoft.com/office/drawing/2014/main" id="{FD1C6B02-4E1A-43AD-B3B7-EFD90E99F132}"/>
                </a:ext>
              </a:extLst>
            </p:cNvPr>
            <p:cNvSpPr>
              <a:spLocks noChangeArrowheads="1"/>
            </p:cNvSpPr>
            <p:nvPr/>
          </p:nvSpPr>
          <p:spPr bwMode="auto">
            <a:xfrm>
              <a:off x="936" y="193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sp>
          <p:nvSpPr>
            <p:cNvPr id="16415" name="Oval 6">
              <a:extLst>
                <a:ext uri="{FF2B5EF4-FFF2-40B4-BE49-F238E27FC236}">
                  <a16:creationId xmlns:a16="http://schemas.microsoft.com/office/drawing/2014/main" id="{5F1335F0-391C-949F-2E48-60F78DD1559A}"/>
                </a:ext>
              </a:extLst>
            </p:cNvPr>
            <p:cNvSpPr>
              <a:spLocks noChangeArrowheads="1"/>
            </p:cNvSpPr>
            <p:nvPr/>
          </p:nvSpPr>
          <p:spPr bwMode="auto">
            <a:xfrm>
              <a:off x="907" y="346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sp>
          <p:nvSpPr>
            <p:cNvPr id="16416" name="Rectangle 10">
              <a:extLst>
                <a:ext uri="{FF2B5EF4-FFF2-40B4-BE49-F238E27FC236}">
                  <a16:creationId xmlns:a16="http://schemas.microsoft.com/office/drawing/2014/main" id="{D3F127CD-C114-DBFA-19E4-987A93132D52}"/>
                </a:ext>
              </a:extLst>
            </p:cNvPr>
            <p:cNvSpPr>
              <a:spLocks noChangeArrowheads="1"/>
            </p:cNvSpPr>
            <p:nvPr/>
          </p:nvSpPr>
          <p:spPr bwMode="auto">
            <a:xfrm>
              <a:off x="758" y="3820"/>
              <a:ext cx="15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若</a:t>
              </a:r>
              <a:r>
                <a:rPr lang="zh-CN" altLang="en-US" sz="2400">
                  <a:solidFill>
                    <a:srgbClr val="000066"/>
                  </a:solidFill>
                  <a:latin typeface="Times New Roman" panose="02020603050405020304" pitchFamily="18" charset="0"/>
                  <a:ea typeface="楷体_GB2312" pitchFamily="49" charset="-122"/>
                </a:rPr>
                <a:t>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1</a:t>
              </a:r>
            </a:p>
          </p:txBody>
        </p:sp>
        <p:sp>
          <p:nvSpPr>
            <p:cNvPr id="16417" name="Oval 17">
              <a:extLst>
                <a:ext uri="{FF2B5EF4-FFF2-40B4-BE49-F238E27FC236}">
                  <a16:creationId xmlns:a16="http://schemas.microsoft.com/office/drawing/2014/main" id="{22B5A466-2495-F716-E27A-905853D53C75}"/>
                </a:ext>
              </a:extLst>
            </p:cNvPr>
            <p:cNvSpPr>
              <a:spLocks noChangeArrowheads="1"/>
            </p:cNvSpPr>
            <p:nvPr/>
          </p:nvSpPr>
          <p:spPr bwMode="auto">
            <a:xfrm>
              <a:off x="1985" y="2023"/>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dirty="0">
                  <a:solidFill>
                    <a:schemeClr val="bg1"/>
                  </a:solidFill>
                  <a:latin typeface="楷体_GB2312" pitchFamily="49" charset="-122"/>
                  <a:ea typeface="楷体_GB2312" pitchFamily="49" charset="-122"/>
                </a:rPr>
                <a:t>1</a:t>
              </a:r>
            </a:p>
          </p:txBody>
        </p:sp>
        <p:grpSp>
          <p:nvGrpSpPr>
            <p:cNvPr id="16418" name="Group 18">
              <a:extLst>
                <a:ext uri="{FF2B5EF4-FFF2-40B4-BE49-F238E27FC236}">
                  <a16:creationId xmlns:a16="http://schemas.microsoft.com/office/drawing/2014/main" id="{B979DEF9-4CA2-DB49-35A1-DC38A20750BB}"/>
                </a:ext>
              </a:extLst>
            </p:cNvPr>
            <p:cNvGrpSpPr>
              <a:grpSpLocks/>
            </p:cNvGrpSpPr>
            <p:nvPr/>
          </p:nvGrpSpPr>
          <p:grpSpPr bwMode="auto">
            <a:xfrm>
              <a:off x="1021" y="2335"/>
              <a:ext cx="765" cy="850"/>
              <a:chOff x="4014" y="3219"/>
              <a:chExt cx="544" cy="596"/>
            </a:xfrm>
          </p:grpSpPr>
          <p:sp>
            <p:nvSpPr>
              <p:cNvPr id="16426" name="Line 19">
                <a:extLst>
                  <a:ext uri="{FF2B5EF4-FFF2-40B4-BE49-F238E27FC236}">
                    <a16:creationId xmlns:a16="http://schemas.microsoft.com/office/drawing/2014/main" id="{AB941E8B-B3A1-3E7D-E1DA-D0E7D8829789}"/>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7" name="Line 20">
                <a:extLst>
                  <a:ext uri="{FF2B5EF4-FFF2-40B4-BE49-F238E27FC236}">
                    <a16:creationId xmlns:a16="http://schemas.microsoft.com/office/drawing/2014/main" id="{1241B3E1-5802-E27D-E6B6-7EFEC8EA6701}"/>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8" name="Line 21">
                <a:extLst>
                  <a:ext uri="{FF2B5EF4-FFF2-40B4-BE49-F238E27FC236}">
                    <a16:creationId xmlns:a16="http://schemas.microsoft.com/office/drawing/2014/main" id="{BA62B50E-D0CB-E3D2-57CF-CA295989BEA9}"/>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9" name="Line 22">
                <a:extLst>
                  <a:ext uri="{FF2B5EF4-FFF2-40B4-BE49-F238E27FC236}">
                    <a16:creationId xmlns:a16="http://schemas.microsoft.com/office/drawing/2014/main" id="{9813CDA9-812B-361B-C9FA-E4B37A43BA3F}"/>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19" name="Oval 23">
              <a:extLst>
                <a:ext uri="{FF2B5EF4-FFF2-40B4-BE49-F238E27FC236}">
                  <a16:creationId xmlns:a16="http://schemas.microsoft.com/office/drawing/2014/main" id="{3EE6308D-8A03-9149-604D-12A95B87FFC8}"/>
                </a:ext>
              </a:extLst>
            </p:cNvPr>
            <p:cNvSpPr>
              <a:spLocks noChangeArrowheads="1"/>
            </p:cNvSpPr>
            <p:nvPr/>
          </p:nvSpPr>
          <p:spPr bwMode="auto">
            <a:xfrm>
              <a:off x="2326" y="3360"/>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grpSp>
          <p:nvGrpSpPr>
            <p:cNvPr id="16420" name="Group 24">
              <a:extLst>
                <a:ext uri="{FF2B5EF4-FFF2-40B4-BE49-F238E27FC236}">
                  <a16:creationId xmlns:a16="http://schemas.microsoft.com/office/drawing/2014/main" id="{A9F0C7E9-E10F-0D23-857C-613DE53A725A}"/>
                </a:ext>
              </a:extLst>
            </p:cNvPr>
            <p:cNvGrpSpPr>
              <a:grpSpLocks/>
            </p:cNvGrpSpPr>
            <p:nvPr/>
          </p:nvGrpSpPr>
          <p:grpSpPr bwMode="auto">
            <a:xfrm>
              <a:off x="1049" y="2477"/>
              <a:ext cx="737" cy="822"/>
              <a:chOff x="3078" y="2242"/>
              <a:chExt cx="546" cy="599"/>
            </a:xfrm>
          </p:grpSpPr>
          <p:sp>
            <p:nvSpPr>
              <p:cNvPr id="16422" name="Line 25">
                <a:extLst>
                  <a:ext uri="{FF2B5EF4-FFF2-40B4-BE49-F238E27FC236}">
                    <a16:creationId xmlns:a16="http://schemas.microsoft.com/office/drawing/2014/main" id="{DACD7FC3-D5B6-5FE4-1D4C-05EA7991A975}"/>
                  </a:ext>
                </a:extLst>
              </p:cNvPr>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3" name="Line 26">
                <a:extLst>
                  <a:ext uri="{FF2B5EF4-FFF2-40B4-BE49-F238E27FC236}">
                    <a16:creationId xmlns:a16="http://schemas.microsoft.com/office/drawing/2014/main" id="{A610CF2B-60C0-3796-1DC4-17F3F5F48FB9}"/>
                  </a:ext>
                </a:extLst>
              </p:cNvPr>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4" name="Line 27">
                <a:extLst>
                  <a:ext uri="{FF2B5EF4-FFF2-40B4-BE49-F238E27FC236}">
                    <a16:creationId xmlns:a16="http://schemas.microsoft.com/office/drawing/2014/main" id="{9BE2167E-E931-FF86-B3BC-EB6E68D1CFC5}"/>
                  </a:ext>
                </a:extLst>
              </p:cNvPr>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25" name="Line 28">
                <a:extLst>
                  <a:ext uri="{FF2B5EF4-FFF2-40B4-BE49-F238E27FC236}">
                    <a16:creationId xmlns:a16="http://schemas.microsoft.com/office/drawing/2014/main" id="{14A5B4CC-9510-91E8-361E-88134C528F35}"/>
                  </a:ext>
                </a:extLst>
              </p:cNvPr>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421" name="Oval 29">
              <a:extLst>
                <a:ext uri="{FF2B5EF4-FFF2-40B4-BE49-F238E27FC236}">
                  <a16:creationId xmlns:a16="http://schemas.microsoft.com/office/drawing/2014/main" id="{60FF4C27-7C5F-35AD-6130-605C03204C15}"/>
                </a:ext>
              </a:extLst>
            </p:cNvPr>
            <p:cNvSpPr>
              <a:spLocks noChangeArrowheads="1"/>
            </p:cNvSpPr>
            <p:nvPr/>
          </p:nvSpPr>
          <p:spPr bwMode="auto">
            <a:xfrm>
              <a:off x="2294" y="2016"/>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grpSp>
      <p:grpSp>
        <p:nvGrpSpPr>
          <p:cNvPr id="403501" name="Group 45">
            <a:extLst>
              <a:ext uri="{FF2B5EF4-FFF2-40B4-BE49-F238E27FC236}">
                <a16:creationId xmlns:a16="http://schemas.microsoft.com/office/drawing/2014/main" id="{EE37F49D-5A4B-B10A-AC93-DFF2EE8E5C44}"/>
              </a:ext>
            </a:extLst>
          </p:cNvPr>
          <p:cNvGrpSpPr>
            <a:grpSpLocks/>
          </p:cNvGrpSpPr>
          <p:nvPr/>
        </p:nvGrpSpPr>
        <p:grpSpPr bwMode="auto">
          <a:xfrm>
            <a:off x="5292725" y="2781300"/>
            <a:ext cx="3200400" cy="3552825"/>
            <a:chOff x="3334" y="1752"/>
            <a:chExt cx="2016" cy="2238"/>
          </a:xfrm>
        </p:grpSpPr>
        <p:sp>
          <p:nvSpPr>
            <p:cNvPr id="16391" name="Rectangle 11">
              <a:extLst>
                <a:ext uri="{FF2B5EF4-FFF2-40B4-BE49-F238E27FC236}">
                  <a16:creationId xmlns:a16="http://schemas.microsoft.com/office/drawing/2014/main" id="{FD3D6CA8-1EE1-C551-DBC4-D2B8B0863A17}"/>
                </a:ext>
              </a:extLst>
            </p:cNvPr>
            <p:cNvSpPr>
              <a:spLocks noChangeArrowheads="1"/>
            </p:cNvSpPr>
            <p:nvPr/>
          </p:nvSpPr>
          <p:spPr bwMode="auto">
            <a:xfrm>
              <a:off x="3600" y="3702"/>
              <a:ext cx="163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若现态 </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 </a:t>
              </a:r>
              <a:r>
                <a:rPr lang="en-US" altLang="zh-CN" sz="2400">
                  <a:solidFill>
                    <a:srgbClr val="000066"/>
                  </a:solidFill>
                  <a:latin typeface="Times New Roman" panose="02020603050405020304" pitchFamily="18" charset="0"/>
                  <a:ea typeface="楷体_GB2312" pitchFamily="49" charset="-122"/>
                </a:rPr>
                <a:t>= 0</a:t>
              </a:r>
            </a:p>
          </p:txBody>
        </p:sp>
        <p:grpSp>
          <p:nvGrpSpPr>
            <p:cNvPr id="16392" name="Group 44">
              <a:extLst>
                <a:ext uri="{FF2B5EF4-FFF2-40B4-BE49-F238E27FC236}">
                  <a16:creationId xmlns:a16="http://schemas.microsoft.com/office/drawing/2014/main" id="{2D62373A-D2FB-BFD0-8B13-F34418BB5714}"/>
                </a:ext>
              </a:extLst>
            </p:cNvPr>
            <p:cNvGrpSpPr>
              <a:grpSpLocks/>
            </p:cNvGrpSpPr>
            <p:nvPr/>
          </p:nvGrpSpPr>
          <p:grpSpPr bwMode="auto">
            <a:xfrm>
              <a:off x="3334" y="1752"/>
              <a:ext cx="2016" cy="1872"/>
              <a:chOff x="3312" y="1872"/>
              <a:chExt cx="2016" cy="1872"/>
            </a:xfrm>
          </p:grpSpPr>
          <p:grpSp>
            <p:nvGrpSpPr>
              <p:cNvPr id="16393" name="Group 7">
                <a:extLst>
                  <a:ext uri="{FF2B5EF4-FFF2-40B4-BE49-F238E27FC236}">
                    <a16:creationId xmlns:a16="http://schemas.microsoft.com/office/drawing/2014/main" id="{0BE16DE1-26F8-611A-809E-2CE906DA18AA}"/>
                  </a:ext>
                </a:extLst>
              </p:cNvPr>
              <p:cNvGrpSpPr>
                <a:grpSpLocks/>
              </p:cNvGrpSpPr>
              <p:nvPr/>
            </p:nvGrpSpPr>
            <p:grpSpPr bwMode="auto">
              <a:xfrm>
                <a:off x="3312" y="1872"/>
                <a:ext cx="1673" cy="1872"/>
                <a:chOff x="612" y="2784"/>
                <a:chExt cx="1673" cy="1872"/>
              </a:xfrm>
            </p:grpSpPr>
            <p:sp>
              <p:nvSpPr>
                <p:cNvPr id="16410" name="AutoShape 8">
                  <a:extLst>
                    <a:ext uri="{FF2B5EF4-FFF2-40B4-BE49-F238E27FC236}">
                      <a16:creationId xmlns:a16="http://schemas.microsoft.com/office/drawing/2014/main" id="{7775962B-F842-B3F5-A2C0-C97D0D4BA26B}"/>
                    </a:ext>
                  </a:extLst>
                </p:cNvPr>
                <p:cNvSpPr>
                  <a:spLocks noChangeArrowheads="1"/>
                </p:cNvSpPr>
                <p:nvPr/>
              </p:nvSpPr>
              <p:spPr bwMode="auto">
                <a:xfrm>
                  <a:off x="612" y="2784"/>
                  <a:ext cx="1673" cy="1872"/>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6411" name="Object 9">
                  <a:extLst>
                    <a:ext uri="{FF2B5EF4-FFF2-40B4-BE49-F238E27FC236}">
                      <a16:creationId xmlns:a16="http://schemas.microsoft.com/office/drawing/2014/main" id="{6F138F14-03B0-597D-CE98-D099D251B32C}"/>
                    </a:ext>
                  </a:extLst>
                </p:cNvPr>
                <p:cNvGraphicFramePr>
                  <a:graphicFrameLocks noChangeAspect="1"/>
                </p:cNvGraphicFramePr>
                <p:nvPr/>
              </p:nvGraphicFramePr>
              <p:xfrm>
                <a:off x="681" y="2840"/>
                <a:ext cx="1492" cy="1700"/>
              </p:xfrm>
              <a:graphic>
                <a:graphicData uri="http://schemas.openxmlformats.org/presentationml/2006/ole">
                  <mc:AlternateContent xmlns:mc="http://schemas.openxmlformats.org/markup-compatibility/2006">
                    <mc:Choice xmlns:v="urn:schemas-microsoft-com:vml" Requires="v">
                      <p:oleObj name="图片" r:id="rId4" imgW="1680972" imgH="1909572" progId="Word.Picture.8">
                        <p:embed/>
                      </p:oleObj>
                    </mc:Choice>
                    <mc:Fallback>
                      <p:oleObj name="图片" r:id="rId4" imgW="1680972" imgH="190957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1" y="2840"/>
                              <a:ext cx="1492"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pSp>
            <p:nvGrpSpPr>
              <p:cNvPr id="16394" name="Group 12">
                <a:extLst>
                  <a:ext uri="{FF2B5EF4-FFF2-40B4-BE49-F238E27FC236}">
                    <a16:creationId xmlns:a16="http://schemas.microsoft.com/office/drawing/2014/main" id="{E3A2CA1F-5C59-71F9-B364-86B3DAFD4544}"/>
                  </a:ext>
                </a:extLst>
              </p:cNvPr>
              <p:cNvGrpSpPr>
                <a:grpSpLocks/>
              </p:cNvGrpSpPr>
              <p:nvPr/>
            </p:nvGrpSpPr>
            <p:grpSpPr bwMode="auto">
              <a:xfrm>
                <a:off x="3742" y="2432"/>
                <a:ext cx="771" cy="839"/>
                <a:chOff x="3078" y="2242"/>
                <a:chExt cx="546" cy="599"/>
              </a:xfrm>
            </p:grpSpPr>
            <p:sp>
              <p:nvSpPr>
                <p:cNvPr id="16406" name="Line 13">
                  <a:extLst>
                    <a:ext uri="{FF2B5EF4-FFF2-40B4-BE49-F238E27FC236}">
                      <a16:creationId xmlns:a16="http://schemas.microsoft.com/office/drawing/2014/main" id="{F12E9A34-D49D-8D1E-3A33-8807396B5B86}"/>
                    </a:ext>
                  </a:extLst>
                </p:cNvPr>
                <p:cNvSpPr>
                  <a:spLocks noChangeShapeType="1"/>
                </p:cNvSpPr>
                <p:nvPr/>
              </p:nvSpPr>
              <p:spPr bwMode="auto">
                <a:xfrm flipV="1">
                  <a:off x="3078" y="2243"/>
                  <a:ext cx="1" cy="118"/>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7" name="Line 14">
                  <a:extLst>
                    <a:ext uri="{FF2B5EF4-FFF2-40B4-BE49-F238E27FC236}">
                      <a16:creationId xmlns:a16="http://schemas.microsoft.com/office/drawing/2014/main" id="{DD74364B-B7A7-D169-CC9B-6D21A89B0CB1}"/>
                    </a:ext>
                  </a:extLst>
                </p:cNvPr>
                <p:cNvSpPr>
                  <a:spLocks noChangeShapeType="1"/>
                </p:cNvSpPr>
                <p:nvPr/>
              </p:nvSpPr>
              <p:spPr bwMode="auto">
                <a:xfrm flipH="1" flipV="1">
                  <a:off x="3078" y="2358"/>
                  <a:ext cx="546" cy="316"/>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8" name="Line 15">
                  <a:extLst>
                    <a:ext uri="{FF2B5EF4-FFF2-40B4-BE49-F238E27FC236}">
                      <a16:creationId xmlns:a16="http://schemas.microsoft.com/office/drawing/2014/main" id="{57EFC596-0AB7-CD1C-97F4-8C60636C3097}"/>
                    </a:ext>
                  </a:extLst>
                </p:cNvPr>
                <p:cNvSpPr>
                  <a:spLocks noChangeShapeType="1"/>
                </p:cNvSpPr>
                <p:nvPr/>
              </p:nvSpPr>
              <p:spPr bwMode="auto">
                <a:xfrm>
                  <a:off x="3079" y="2242"/>
                  <a:ext cx="152" cy="0"/>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9" name="Line 16">
                  <a:extLst>
                    <a:ext uri="{FF2B5EF4-FFF2-40B4-BE49-F238E27FC236}">
                      <a16:creationId xmlns:a16="http://schemas.microsoft.com/office/drawing/2014/main" id="{F863EAD4-B08A-8703-31EB-39E375C733EF}"/>
                    </a:ext>
                  </a:extLst>
                </p:cNvPr>
                <p:cNvSpPr>
                  <a:spLocks noChangeShapeType="1"/>
                </p:cNvSpPr>
                <p:nvPr/>
              </p:nvSpPr>
              <p:spPr bwMode="auto">
                <a:xfrm flipV="1">
                  <a:off x="3624" y="2672"/>
                  <a:ext cx="0" cy="169"/>
                </a:xfrm>
                <a:prstGeom prst="line">
                  <a:avLst/>
                </a:prstGeom>
                <a:noFill/>
                <a:ln w="57150">
                  <a:solidFill>
                    <a:srgbClr val="3333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395" name="Oval 30">
                <a:extLst>
                  <a:ext uri="{FF2B5EF4-FFF2-40B4-BE49-F238E27FC236}">
                    <a16:creationId xmlns:a16="http://schemas.microsoft.com/office/drawing/2014/main" id="{AD724DFE-5A1C-4F36-28A7-D26FED55653A}"/>
                  </a:ext>
                </a:extLst>
              </p:cNvPr>
              <p:cNvSpPr>
                <a:spLocks noChangeArrowheads="1"/>
              </p:cNvSpPr>
              <p:nvPr/>
            </p:nvSpPr>
            <p:spPr bwMode="auto">
              <a:xfrm>
                <a:off x="3645" y="1910"/>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sp>
            <p:nvSpPr>
              <p:cNvPr id="16396" name="Oval 31">
                <a:extLst>
                  <a:ext uri="{FF2B5EF4-FFF2-40B4-BE49-F238E27FC236}">
                    <a16:creationId xmlns:a16="http://schemas.microsoft.com/office/drawing/2014/main" id="{C316CC1C-966D-034A-3157-08F76206FAC3}"/>
                  </a:ext>
                </a:extLst>
              </p:cNvPr>
              <p:cNvSpPr>
                <a:spLocks noChangeArrowheads="1"/>
              </p:cNvSpPr>
              <p:nvPr/>
            </p:nvSpPr>
            <p:spPr bwMode="auto">
              <a:xfrm>
                <a:off x="3589" y="3469"/>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sp>
            <p:nvSpPr>
              <p:cNvPr id="16397" name="Oval 32">
                <a:extLst>
                  <a:ext uri="{FF2B5EF4-FFF2-40B4-BE49-F238E27FC236}">
                    <a16:creationId xmlns:a16="http://schemas.microsoft.com/office/drawing/2014/main" id="{4EFCFAEB-5B88-2745-EDE5-6ADFBBB8C6EB}"/>
                  </a:ext>
                </a:extLst>
              </p:cNvPr>
              <p:cNvSpPr>
                <a:spLocks noChangeArrowheads="1"/>
              </p:cNvSpPr>
              <p:nvPr/>
            </p:nvSpPr>
            <p:spPr bwMode="auto">
              <a:xfrm>
                <a:off x="4751" y="1995"/>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0</a:t>
                </a:r>
              </a:p>
            </p:txBody>
          </p:sp>
          <p:grpSp>
            <p:nvGrpSpPr>
              <p:cNvPr id="16398" name="Group 33">
                <a:extLst>
                  <a:ext uri="{FF2B5EF4-FFF2-40B4-BE49-F238E27FC236}">
                    <a16:creationId xmlns:a16="http://schemas.microsoft.com/office/drawing/2014/main" id="{79BB53C7-590E-23E1-FFD1-9DBE81FE8A72}"/>
                  </a:ext>
                </a:extLst>
              </p:cNvPr>
              <p:cNvGrpSpPr>
                <a:grpSpLocks/>
              </p:cNvGrpSpPr>
              <p:nvPr/>
            </p:nvGrpSpPr>
            <p:grpSpPr bwMode="auto">
              <a:xfrm>
                <a:off x="3765" y="2307"/>
                <a:ext cx="765" cy="850"/>
                <a:chOff x="4014" y="3219"/>
                <a:chExt cx="544" cy="596"/>
              </a:xfrm>
            </p:grpSpPr>
            <p:sp>
              <p:nvSpPr>
                <p:cNvPr id="16402" name="Line 34">
                  <a:extLst>
                    <a:ext uri="{FF2B5EF4-FFF2-40B4-BE49-F238E27FC236}">
                      <a16:creationId xmlns:a16="http://schemas.microsoft.com/office/drawing/2014/main" id="{300AD5EC-5C3D-C71E-66EC-8BEEEB3BA1C5}"/>
                    </a:ext>
                  </a:extLst>
                </p:cNvPr>
                <p:cNvSpPr>
                  <a:spLocks noChangeShapeType="1"/>
                </p:cNvSpPr>
                <p:nvPr/>
              </p:nvSpPr>
              <p:spPr bwMode="auto">
                <a:xfrm flipH="1">
                  <a:off x="4014" y="3379"/>
                  <a:ext cx="544" cy="314"/>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3" name="Line 35">
                  <a:extLst>
                    <a:ext uri="{FF2B5EF4-FFF2-40B4-BE49-F238E27FC236}">
                      <a16:creationId xmlns:a16="http://schemas.microsoft.com/office/drawing/2014/main" id="{7F8A621F-2EB1-C754-9E52-2B5662E47EE8}"/>
                    </a:ext>
                  </a:extLst>
                </p:cNvPr>
                <p:cNvSpPr>
                  <a:spLocks noChangeShapeType="1"/>
                </p:cNvSpPr>
                <p:nvPr/>
              </p:nvSpPr>
              <p:spPr bwMode="auto">
                <a:xfrm flipH="1" flipV="1">
                  <a:off x="4558" y="3219"/>
                  <a:ext cx="0" cy="162"/>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4" name="Line 36">
                  <a:extLst>
                    <a:ext uri="{FF2B5EF4-FFF2-40B4-BE49-F238E27FC236}">
                      <a16:creationId xmlns:a16="http://schemas.microsoft.com/office/drawing/2014/main" id="{38467C03-CF2C-6470-1436-91D15EEDBA26}"/>
                    </a:ext>
                  </a:extLst>
                </p:cNvPr>
                <p:cNvSpPr>
                  <a:spLocks noChangeShapeType="1"/>
                </p:cNvSpPr>
                <p:nvPr/>
              </p:nvSpPr>
              <p:spPr bwMode="auto">
                <a:xfrm>
                  <a:off x="4015" y="3815"/>
                  <a:ext cx="157" cy="0"/>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6405" name="Line 37">
                  <a:extLst>
                    <a:ext uri="{FF2B5EF4-FFF2-40B4-BE49-F238E27FC236}">
                      <a16:creationId xmlns:a16="http://schemas.microsoft.com/office/drawing/2014/main" id="{231520AA-679C-86BA-2C95-31EC0DA07ABC}"/>
                    </a:ext>
                  </a:extLst>
                </p:cNvPr>
                <p:cNvSpPr>
                  <a:spLocks noChangeShapeType="1"/>
                </p:cNvSpPr>
                <p:nvPr/>
              </p:nvSpPr>
              <p:spPr bwMode="auto">
                <a:xfrm flipV="1">
                  <a:off x="4014" y="3691"/>
                  <a:ext cx="1" cy="123"/>
                </a:xfrm>
                <a:prstGeom prst="line">
                  <a:avLst/>
                </a:prstGeom>
                <a:noFill/>
                <a:ln w="57150">
                  <a:solidFill>
                    <a:srgbClr val="FF3300"/>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6399" name="Oval 38">
                <a:extLst>
                  <a:ext uri="{FF2B5EF4-FFF2-40B4-BE49-F238E27FC236}">
                    <a16:creationId xmlns:a16="http://schemas.microsoft.com/office/drawing/2014/main" id="{79767D85-63D8-F3B4-A284-0F97DE6695D5}"/>
                  </a:ext>
                </a:extLst>
              </p:cNvPr>
              <p:cNvSpPr>
                <a:spLocks noChangeArrowheads="1"/>
              </p:cNvSpPr>
              <p:nvPr/>
            </p:nvSpPr>
            <p:spPr bwMode="auto">
              <a:xfrm>
                <a:off x="4780" y="3287"/>
                <a:ext cx="256" cy="261"/>
              </a:xfrm>
              <a:prstGeom prst="ellipse">
                <a:avLst/>
              </a:prstGeom>
              <a:solidFill>
                <a:srgbClr val="3366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楷体_GB2312" pitchFamily="49" charset="-122"/>
                    <a:ea typeface="楷体_GB2312" pitchFamily="49" charset="-122"/>
                  </a:rPr>
                  <a:t>1</a:t>
                </a:r>
              </a:p>
            </p:txBody>
          </p:sp>
          <p:sp>
            <p:nvSpPr>
              <p:cNvPr id="16400" name="Oval 39">
                <a:extLst>
                  <a:ext uri="{FF2B5EF4-FFF2-40B4-BE49-F238E27FC236}">
                    <a16:creationId xmlns:a16="http://schemas.microsoft.com/office/drawing/2014/main" id="{254F556E-19E1-AB56-20D2-D563FB00B86C}"/>
                  </a:ext>
                </a:extLst>
              </p:cNvPr>
              <p:cNvSpPr>
                <a:spLocks noChangeArrowheads="1"/>
              </p:cNvSpPr>
              <p:nvPr/>
            </p:nvSpPr>
            <p:spPr bwMode="auto">
              <a:xfrm>
                <a:off x="5040" y="1990"/>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sp>
            <p:nvSpPr>
              <p:cNvPr id="16401" name="Oval 40">
                <a:extLst>
                  <a:ext uri="{FF2B5EF4-FFF2-40B4-BE49-F238E27FC236}">
                    <a16:creationId xmlns:a16="http://schemas.microsoft.com/office/drawing/2014/main" id="{0E329A70-1EB0-8895-582B-EE6C70B463E2}"/>
                  </a:ext>
                </a:extLst>
              </p:cNvPr>
              <p:cNvSpPr>
                <a:spLocks noChangeArrowheads="1"/>
              </p:cNvSpPr>
              <p:nvPr/>
            </p:nvSpPr>
            <p:spPr bwMode="auto">
              <a:xfrm>
                <a:off x="5072" y="3291"/>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grpSp>
      </p:grpSp>
      <p:sp>
        <p:nvSpPr>
          <p:cNvPr id="16389" name="Rectangle 41">
            <a:extLst>
              <a:ext uri="{FF2B5EF4-FFF2-40B4-BE49-F238E27FC236}">
                <a16:creationId xmlns:a16="http://schemas.microsoft.com/office/drawing/2014/main" id="{E5F2FFC5-488D-347B-9C71-94F68913CA97}"/>
              </a:ext>
            </a:extLst>
          </p:cNvPr>
          <p:cNvSpPr>
            <a:spLocks noChangeArrowheads="1"/>
          </p:cNvSpPr>
          <p:nvPr/>
        </p:nvSpPr>
        <p:spPr bwMode="auto">
          <a:xfrm>
            <a:off x="1160463" y="465138"/>
            <a:ext cx="34925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chemeClr val="accent2"/>
                </a:solidFill>
                <a:latin typeface="Times New Roman" panose="02020603050405020304" pitchFamily="18" charset="0"/>
              </a:rPr>
              <a:t>R</a:t>
            </a:r>
            <a:r>
              <a:rPr lang="en-US" altLang="zh-CN" sz="2800">
                <a:solidFill>
                  <a:schemeClr val="accent2"/>
                </a:solidFill>
                <a:latin typeface="Times New Roman" panose="02020603050405020304" pitchFamily="18" charset="0"/>
              </a:rPr>
              <a:t>=1 </a:t>
            </a:r>
            <a:r>
              <a:rPr lang="zh-CN" altLang="en-US" sz="2800">
                <a:solidFill>
                  <a:schemeClr val="accent2"/>
                </a:solidFill>
                <a:latin typeface="Times New Roman" panose="02020603050405020304" pitchFamily="18" charset="0"/>
              </a:rPr>
              <a:t>、 </a:t>
            </a:r>
            <a:r>
              <a:rPr lang="en-US" altLang="zh-CN" sz="2800" i="1">
                <a:solidFill>
                  <a:schemeClr val="accent2"/>
                </a:solidFill>
                <a:latin typeface="Times New Roman" panose="02020603050405020304" pitchFamily="18" charset="0"/>
              </a:rPr>
              <a:t>S</a:t>
            </a:r>
            <a:r>
              <a:rPr lang="en-US" altLang="zh-CN" sz="2800">
                <a:solidFill>
                  <a:schemeClr val="accent2"/>
                </a:solidFill>
                <a:latin typeface="Times New Roman" panose="02020603050405020304" pitchFamily="18" charset="0"/>
              </a:rPr>
              <a:t>=0</a:t>
            </a:r>
          </a:p>
        </p:txBody>
      </p:sp>
      <p:sp>
        <p:nvSpPr>
          <p:cNvPr id="403498" name="Rectangle 42">
            <a:extLst>
              <a:ext uri="{FF2B5EF4-FFF2-40B4-BE49-F238E27FC236}">
                <a16:creationId xmlns:a16="http://schemas.microsoft.com/office/drawing/2014/main" id="{AA850E44-1249-9E19-E15C-3D326AC3C3D4}"/>
              </a:ext>
            </a:extLst>
          </p:cNvPr>
          <p:cNvSpPr>
            <a:spLocks noChangeArrowheads="1"/>
          </p:cNvSpPr>
          <p:nvPr/>
        </p:nvSpPr>
        <p:spPr bwMode="auto">
          <a:xfrm>
            <a:off x="3627438" y="457200"/>
            <a:ext cx="1260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chemeClr val="accent2"/>
                </a:solidFill>
                <a:latin typeface="Times New Roman" panose="02020603050405020304" pitchFamily="18" charset="0"/>
                <a:ea typeface="楷体_GB2312" pitchFamily="49" charset="-122"/>
              </a:rPr>
              <a:t>置</a:t>
            </a:r>
            <a:r>
              <a:rPr lang="en-US" altLang="zh-CN" sz="2400">
                <a:solidFill>
                  <a:schemeClr val="accent2"/>
                </a:solidFill>
                <a:latin typeface="Times New Roman" panose="02020603050405020304" pitchFamily="18" charset="0"/>
                <a:ea typeface="楷体_GB2312" pitchFamily="49" charset="-122"/>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3499"/>
                                        </p:tgtEl>
                                        <p:attrNameLst>
                                          <p:attrName>style.visibility</p:attrName>
                                        </p:attrNameLst>
                                      </p:cBhvr>
                                      <p:to>
                                        <p:strVal val="visible"/>
                                      </p:to>
                                    </p:set>
                                    <p:animEffect transition="in" filter="wipe(left)">
                                      <p:cBhvr>
                                        <p:cTn id="7" dur="500"/>
                                        <p:tgtEl>
                                          <p:spTgt spid="40349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3501"/>
                                        </p:tgtEl>
                                        <p:attrNameLst>
                                          <p:attrName>style.visibility</p:attrName>
                                        </p:attrNameLst>
                                      </p:cBhvr>
                                      <p:to>
                                        <p:strVal val="visible"/>
                                      </p:to>
                                    </p:set>
                                    <p:animEffect transition="in" filter="wipe(left)">
                                      <p:cBhvr>
                                        <p:cTn id="12" dur="500"/>
                                        <p:tgtEl>
                                          <p:spTgt spid="40350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03460"/>
                                        </p:tgtEl>
                                        <p:attrNameLst>
                                          <p:attrName>style.visibility</p:attrName>
                                        </p:attrNameLst>
                                      </p:cBhvr>
                                      <p:to>
                                        <p:strVal val="visible"/>
                                      </p:to>
                                    </p:set>
                                    <p:animEffect transition="in" filter="blinds(horizontal)">
                                      <p:cBhvr>
                                        <p:cTn id="17" dur="500"/>
                                        <p:tgtEl>
                                          <p:spTgt spid="40346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034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3460" grpId="0"/>
      <p:bldP spid="40349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4502" name="Group 22">
            <a:extLst>
              <a:ext uri="{FF2B5EF4-FFF2-40B4-BE49-F238E27FC236}">
                <a16:creationId xmlns:a16="http://schemas.microsoft.com/office/drawing/2014/main" id="{6576D760-2E04-86D0-4299-BA8673D70BE9}"/>
              </a:ext>
            </a:extLst>
          </p:cNvPr>
          <p:cNvGrpSpPr>
            <a:grpSpLocks/>
          </p:cNvGrpSpPr>
          <p:nvPr/>
        </p:nvGrpSpPr>
        <p:grpSpPr bwMode="auto">
          <a:xfrm>
            <a:off x="395288" y="2708275"/>
            <a:ext cx="3103562" cy="3306763"/>
            <a:chOff x="313" y="1774"/>
            <a:chExt cx="1955" cy="2083"/>
          </a:xfrm>
        </p:grpSpPr>
        <p:sp>
          <p:nvSpPr>
            <p:cNvPr id="17422" name="AutoShape 2">
              <a:extLst>
                <a:ext uri="{FF2B5EF4-FFF2-40B4-BE49-F238E27FC236}">
                  <a16:creationId xmlns:a16="http://schemas.microsoft.com/office/drawing/2014/main" id="{4658FC25-0D4D-D2E4-D5B2-452F50F0549B}"/>
                </a:ext>
              </a:extLst>
            </p:cNvPr>
            <p:cNvSpPr>
              <a:spLocks noChangeArrowheads="1"/>
            </p:cNvSpPr>
            <p:nvPr/>
          </p:nvSpPr>
          <p:spPr bwMode="auto">
            <a:xfrm>
              <a:off x="431" y="1774"/>
              <a:ext cx="1837" cy="2083"/>
            </a:xfrm>
            <a:prstGeom prst="roundRect">
              <a:avLst>
                <a:gd name="adj" fmla="val 16667"/>
              </a:avLst>
            </a:prstGeom>
            <a:solidFill>
              <a:schemeClr val="bg1"/>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17423" name="Object 3">
              <a:extLst>
                <a:ext uri="{FF2B5EF4-FFF2-40B4-BE49-F238E27FC236}">
                  <a16:creationId xmlns:a16="http://schemas.microsoft.com/office/drawing/2014/main" id="{B50A4B7D-980D-E454-A82D-37577D43E232}"/>
                </a:ext>
              </a:extLst>
            </p:cNvPr>
            <p:cNvGraphicFramePr>
              <a:graphicFrameLocks noChangeAspect="1"/>
            </p:cNvGraphicFramePr>
            <p:nvPr/>
          </p:nvGraphicFramePr>
          <p:xfrm>
            <a:off x="313" y="2059"/>
            <a:ext cx="1492" cy="1700"/>
          </p:xfrm>
          <a:graphic>
            <a:graphicData uri="http://schemas.openxmlformats.org/presentationml/2006/ole">
              <mc:AlternateContent xmlns:mc="http://schemas.openxmlformats.org/markup-compatibility/2006">
                <mc:Choice xmlns:v="urn:schemas-microsoft-com:vml" Requires="v">
                  <p:oleObj name="图片" r:id="rId2" imgW="1680972" imgH="1909572" progId="Word.Picture.8">
                    <p:embed/>
                  </p:oleObj>
                </mc:Choice>
                <mc:Fallback>
                  <p:oleObj name="图片" r:id="rId2" imgW="1680972" imgH="1909572"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 y="2059"/>
                          <a:ext cx="1492" cy="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4" name="Oval 4">
              <a:extLst>
                <a:ext uri="{FF2B5EF4-FFF2-40B4-BE49-F238E27FC236}">
                  <a16:creationId xmlns:a16="http://schemas.microsoft.com/office/drawing/2014/main" id="{F00B7230-52A2-CAF1-39BE-FC893590C395}"/>
                </a:ext>
              </a:extLst>
            </p:cNvPr>
            <p:cNvSpPr>
              <a:spLocks noChangeArrowheads="1"/>
            </p:cNvSpPr>
            <p:nvPr/>
          </p:nvSpPr>
          <p:spPr bwMode="auto">
            <a:xfrm>
              <a:off x="595" y="2041"/>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sp>
          <p:nvSpPr>
            <p:cNvPr id="17425" name="Oval 5">
              <a:extLst>
                <a:ext uri="{FF2B5EF4-FFF2-40B4-BE49-F238E27FC236}">
                  <a16:creationId xmlns:a16="http://schemas.microsoft.com/office/drawing/2014/main" id="{B73EDC99-D837-A6DA-1DAC-CFBCFE8B340F}"/>
                </a:ext>
              </a:extLst>
            </p:cNvPr>
            <p:cNvSpPr>
              <a:spLocks noChangeArrowheads="1"/>
            </p:cNvSpPr>
            <p:nvPr/>
          </p:nvSpPr>
          <p:spPr bwMode="auto">
            <a:xfrm>
              <a:off x="577" y="3578"/>
              <a:ext cx="256" cy="261"/>
            </a:xfrm>
            <a:prstGeom prst="ellipse">
              <a:avLst/>
            </a:prstGeom>
            <a:solidFill>
              <a:srgbClr val="0099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1</a:t>
              </a:r>
            </a:p>
          </p:txBody>
        </p:sp>
        <p:sp>
          <p:nvSpPr>
            <p:cNvPr id="17426" name="Oval 6">
              <a:extLst>
                <a:ext uri="{FF2B5EF4-FFF2-40B4-BE49-F238E27FC236}">
                  <a16:creationId xmlns:a16="http://schemas.microsoft.com/office/drawing/2014/main" id="{2129BE1A-123C-1326-6EFF-79B3775D24BC}"/>
                </a:ext>
              </a:extLst>
            </p:cNvPr>
            <p:cNvSpPr>
              <a:spLocks noChangeArrowheads="1"/>
            </p:cNvSpPr>
            <p:nvPr/>
          </p:nvSpPr>
          <p:spPr bwMode="auto">
            <a:xfrm>
              <a:off x="1985" y="3463"/>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sp>
          <p:nvSpPr>
            <p:cNvPr id="17427" name="Oval 7">
              <a:extLst>
                <a:ext uri="{FF2B5EF4-FFF2-40B4-BE49-F238E27FC236}">
                  <a16:creationId xmlns:a16="http://schemas.microsoft.com/office/drawing/2014/main" id="{52842608-16B5-F3A5-7AAF-F31137401E8A}"/>
                </a:ext>
              </a:extLst>
            </p:cNvPr>
            <p:cNvSpPr>
              <a:spLocks noChangeArrowheads="1"/>
            </p:cNvSpPr>
            <p:nvPr/>
          </p:nvSpPr>
          <p:spPr bwMode="auto">
            <a:xfrm>
              <a:off x="1953" y="2119"/>
              <a:ext cx="256" cy="261"/>
            </a:xfrm>
            <a:prstGeom prst="ellipse">
              <a:avLst/>
            </a:prstGeom>
            <a:solidFill>
              <a:srgbClr val="FFCCFF"/>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rPr>
                <a:t>0</a:t>
              </a:r>
            </a:p>
          </p:txBody>
        </p:sp>
      </p:grpSp>
      <p:sp>
        <p:nvSpPr>
          <p:cNvPr id="17411" name="Rectangle 8">
            <a:extLst>
              <a:ext uri="{FF2B5EF4-FFF2-40B4-BE49-F238E27FC236}">
                <a16:creationId xmlns:a16="http://schemas.microsoft.com/office/drawing/2014/main" id="{D653728D-8C8A-5EF9-2EA2-853EF3EEA3C2}"/>
              </a:ext>
            </a:extLst>
          </p:cNvPr>
          <p:cNvSpPr>
            <a:spLocks noChangeArrowheads="1"/>
          </p:cNvSpPr>
          <p:nvPr/>
        </p:nvSpPr>
        <p:spPr bwMode="auto">
          <a:xfrm>
            <a:off x="900113" y="427038"/>
            <a:ext cx="2447925"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rgbClr val="CC0000"/>
                </a:solidFill>
                <a:latin typeface="Times New Roman" panose="02020603050405020304" pitchFamily="18" charset="0"/>
              </a:rPr>
              <a:t>S</a:t>
            </a:r>
            <a:r>
              <a:rPr lang="en-US" altLang="zh-CN" sz="2800">
                <a:solidFill>
                  <a:srgbClr val="CC0000"/>
                </a:solidFill>
                <a:latin typeface="Times New Roman" panose="02020603050405020304" pitchFamily="18" charset="0"/>
              </a:rPr>
              <a:t>=1 </a:t>
            </a:r>
            <a:r>
              <a:rPr lang="zh-CN" altLang="en-US" sz="2800">
                <a:solidFill>
                  <a:srgbClr val="CC0000"/>
                </a:solidFill>
                <a:latin typeface="Times New Roman" panose="02020603050405020304" pitchFamily="18" charset="0"/>
              </a:rPr>
              <a:t>、 </a:t>
            </a:r>
            <a:r>
              <a:rPr lang="en-US" altLang="zh-CN" sz="2800" i="1">
                <a:solidFill>
                  <a:srgbClr val="CC0000"/>
                </a:solidFill>
                <a:latin typeface="Times New Roman" panose="02020603050405020304" pitchFamily="18" charset="0"/>
              </a:rPr>
              <a:t>R</a:t>
            </a:r>
            <a:r>
              <a:rPr lang="en-US" altLang="zh-CN" sz="2800">
                <a:solidFill>
                  <a:srgbClr val="CC0000"/>
                </a:solidFill>
                <a:latin typeface="Times New Roman" panose="02020603050405020304" pitchFamily="18" charset="0"/>
              </a:rPr>
              <a:t>=1</a:t>
            </a:r>
          </a:p>
        </p:txBody>
      </p:sp>
      <p:grpSp>
        <p:nvGrpSpPr>
          <p:cNvPr id="404492" name="Group 12">
            <a:extLst>
              <a:ext uri="{FF2B5EF4-FFF2-40B4-BE49-F238E27FC236}">
                <a16:creationId xmlns:a16="http://schemas.microsoft.com/office/drawing/2014/main" id="{78B8850E-91D7-7B09-794C-71436A7C51E5}"/>
              </a:ext>
            </a:extLst>
          </p:cNvPr>
          <p:cNvGrpSpPr>
            <a:grpSpLocks/>
          </p:cNvGrpSpPr>
          <p:nvPr/>
        </p:nvGrpSpPr>
        <p:grpSpPr bwMode="auto">
          <a:xfrm>
            <a:off x="1223963" y="1916113"/>
            <a:ext cx="7561262" cy="530225"/>
            <a:chOff x="612" y="1207"/>
            <a:chExt cx="4763" cy="334"/>
          </a:xfrm>
        </p:grpSpPr>
        <p:sp>
          <p:nvSpPr>
            <p:cNvPr id="17417" name="Rectangle 13">
              <a:extLst>
                <a:ext uri="{FF2B5EF4-FFF2-40B4-BE49-F238E27FC236}">
                  <a16:creationId xmlns:a16="http://schemas.microsoft.com/office/drawing/2014/main" id="{85B69519-9583-6E00-BC1F-FABA27BB8056}"/>
                </a:ext>
              </a:extLst>
            </p:cNvPr>
            <p:cNvSpPr>
              <a:spLocks noChangeArrowheads="1"/>
            </p:cNvSpPr>
            <p:nvPr/>
          </p:nvSpPr>
          <p:spPr bwMode="auto">
            <a:xfrm>
              <a:off x="612" y="1253"/>
              <a:ext cx="476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无论现态</a:t>
              </a:r>
              <a:r>
                <a:rPr lang="en-US" altLang="zh-CN" sz="2400" i="1">
                  <a:solidFill>
                    <a:srgbClr val="000066"/>
                  </a:solidFill>
                  <a:latin typeface="Times New Roman" panose="02020603050405020304" pitchFamily="18" charset="0"/>
                  <a:ea typeface="楷体_GB2312" pitchFamily="49" charset="-122"/>
                </a:rPr>
                <a:t>Q </a:t>
              </a:r>
              <a:r>
                <a:rPr lang="en-US" altLang="zh-CN" sz="2400" baseline="30000">
                  <a:solidFill>
                    <a:srgbClr val="000066"/>
                  </a:solidFill>
                  <a:latin typeface="Times New Roman" panose="02020603050405020304" pitchFamily="18" charset="0"/>
                  <a:ea typeface="楷体_GB2312" pitchFamily="49" charset="-122"/>
                </a:rPr>
                <a:t>n</a:t>
              </a:r>
              <a:r>
                <a:rPr lang="zh-CN" altLang="en-US" sz="2400">
                  <a:solidFill>
                    <a:srgbClr val="000066"/>
                  </a:solidFill>
                  <a:latin typeface="Times New Roman" panose="02020603050405020304" pitchFamily="18" charset="0"/>
                  <a:ea typeface="楷体_GB2312" pitchFamily="49" charset="-122"/>
                </a:rPr>
                <a:t>为</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或</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，锁存器的次态       、      都为</a:t>
              </a:r>
              <a:r>
                <a:rPr lang="en-US" altLang="zh-CN" sz="2400">
                  <a:solidFill>
                    <a:srgbClr val="000066"/>
                  </a:solidFill>
                  <a:latin typeface="Times New Roman" panose="02020603050405020304" pitchFamily="18" charset="0"/>
                  <a:ea typeface="楷体_GB2312" pitchFamily="49" charset="-122"/>
                </a:rPr>
                <a:t>0  </a:t>
              </a:r>
              <a:r>
                <a:rPr lang="zh-CN" altLang="en-US" sz="2400">
                  <a:solidFill>
                    <a:srgbClr val="000066"/>
                  </a:solidFill>
                  <a:latin typeface="Times New Roman" panose="02020603050405020304" pitchFamily="18" charset="0"/>
                  <a:ea typeface="楷体_GB2312" pitchFamily="49" charset="-122"/>
                </a:rPr>
                <a:t>。</a:t>
              </a:r>
            </a:p>
          </p:txBody>
        </p:sp>
        <p:graphicFrame>
          <p:nvGraphicFramePr>
            <p:cNvPr id="17418" name="Object 14">
              <a:extLst>
                <a:ext uri="{FF2B5EF4-FFF2-40B4-BE49-F238E27FC236}">
                  <a16:creationId xmlns:a16="http://schemas.microsoft.com/office/drawing/2014/main" id="{444B2A04-43EB-BC78-01C5-1B40BA2E09B4}"/>
                </a:ext>
              </a:extLst>
            </p:cNvPr>
            <p:cNvGraphicFramePr>
              <a:graphicFrameLocks noChangeAspect="1"/>
            </p:cNvGraphicFramePr>
            <p:nvPr/>
          </p:nvGraphicFramePr>
          <p:xfrm>
            <a:off x="3674" y="1207"/>
            <a:ext cx="254" cy="295"/>
          </p:xfrm>
          <a:graphic>
            <a:graphicData uri="http://schemas.openxmlformats.org/presentationml/2006/ole">
              <mc:AlternateContent xmlns:mc="http://schemas.openxmlformats.org/markup-compatibility/2006">
                <mc:Choice xmlns:v="urn:schemas-microsoft-com:vml" Requires="v">
                  <p:oleObj name="Equation" r:id="rId4" imgW="203112" imgH="228501" progId="Equation.3">
                    <p:embed/>
                  </p:oleObj>
                </mc:Choice>
                <mc:Fallback>
                  <p:oleObj name="Equation" r:id="rId4" imgW="203112" imgH="228501"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4" y="1207"/>
                          <a:ext cx="254"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17419" name="Group 15">
              <a:extLst>
                <a:ext uri="{FF2B5EF4-FFF2-40B4-BE49-F238E27FC236}">
                  <a16:creationId xmlns:a16="http://schemas.microsoft.com/office/drawing/2014/main" id="{D652F662-2CD9-EA52-3F62-F9633F4940A4}"/>
                </a:ext>
              </a:extLst>
            </p:cNvPr>
            <p:cNvGrpSpPr>
              <a:grpSpLocks/>
            </p:cNvGrpSpPr>
            <p:nvPr/>
          </p:nvGrpSpPr>
          <p:grpSpPr bwMode="auto">
            <a:xfrm>
              <a:off x="4127" y="1207"/>
              <a:ext cx="250" cy="318"/>
              <a:chOff x="4921" y="1094"/>
              <a:chExt cx="318" cy="369"/>
            </a:xfrm>
          </p:grpSpPr>
          <p:graphicFrame>
            <p:nvGraphicFramePr>
              <p:cNvPr id="17420" name="Object 16">
                <a:extLst>
                  <a:ext uri="{FF2B5EF4-FFF2-40B4-BE49-F238E27FC236}">
                    <a16:creationId xmlns:a16="http://schemas.microsoft.com/office/drawing/2014/main" id="{D994EEC9-EB9B-9387-4A59-DB80771B917B}"/>
                  </a:ext>
                </a:extLst>
              </p:cNvPr>
              <p:cNvGraphicFramePr>
                <a:graphicFrameLocks noChangeAspect="1"/>
              </p:cNvGraphicFramePr>
              <p:nvPr/>
            </p:nvGraphicFramePr>
            <p:xfrm>
              <a:off x="4921" y="1094"/>
              <a:ext cx="318" cy="369"/>
            </p:xfrm>
            <a:graphic>
              <a:graphicData uri="http://schemas.openxmlformats.org/presentationml/2006/ole">
                <mc:AlternateContent xmlns:mc="http://schemas.openxmlformats.org/markup-compatibility/2006">
                  <mc:Choice xmlns:v="urn:schemas-microsoft-com:vml" Requires="v">
                    <p:oleObj name="Equation" r:id="rId6" imgW="203112" imgH="228501" progId="Equation.3">
                      <p:embed/>
                    </p:oleObj>
                  </mc:Choice>
                  <mc:Fallback>
                    <p:oleObj name="Equation" r:id="rId6" imgW="203112" imgH="228501"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21" y="1094"/>
                            <a:ext cx="318"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421" name="Line 17">
                <a:extLst>
                  <a:ext uri="{FF2B5EF4-FFF2-40B4-BE49-F238E27FC236}">
                    <a16:creationId xmlns:a16="http://schemas.microsoft.com/office/drawing/2014/main" id="{1479E963-1A94-FB75-34C4-C9E579A7FB89}"/>
                  </a:ext>
                </a:extLst>
              </p:cNvPr>
              <p:cNvSpPr>
                <a:spLocks noChangeShapeType="1"/>
              </p:cNvSpPr>
              <p:nvPr/>
            </p:nvSpPr>
            <p:spPr bwMode="auto">
              <a:xfrm>
                <a:off x="4967" y="1139"/>
                <a:ext cx="18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404498" name="Rectangle 18">
            <a:extLst>
              <a:ext uri="{FF2B5EF4-FFF2-40B4-BE49-F238E27FC236}">
                <a16:creationId xmlns:a16="http://schemas.microsoft.com/office/drawing/2014/main" id="{2DB93A79-20FE-946C-CFE2-47D38922CFE1}"/>
              </a:ext>
            </a:extLst>
          </p:cNvPr>
          <p:cNvSpPr>
            <a:spLocks noChangeArrowheads="1"/>
          </p:cNvSpPr>
          <p:nvPr/>
        </p:nvSpPr>
        <p:spPr bwMode="auto">
          <a:xfrm>
            <a:off x="3252788" y="458788"/>
            <a:ext cx="24479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CC0000"/>
                </a:solidFill>
                <a:latin typeface="Times New Roman" panose="02020603050405020304" pitchFamily="18" charset="0"/>
                <a:ea typeface="楷体_GB2312" pitchFamily="49" charset="-122"/>
              </a:rPr>
              <a:t>非定义状态</a:t>
            </a:r>
          </a:p>
        </p:txBody>
      </p:sp>
      <p:sp>
        <p:nvSpPr>
          <p:cNvPr id="404499" name="Rectangle 19">
            <a:extLst>
              <a:ext uri="{FF2B5EF4-FFF2-40B4-BE49-F238E27FC236}">
                <a16:creationId xmlns:a16="http://schemas.microsoft.com/office/drawing/2014/main" id="{1D16F1C4-5A43-623B-2C5F-B2B9927059BE}"/>
              </a:ext>
            </a:extLst>
          </p:cNvPr>
          <p:cNvSpPr>
            <a:spLocks noChangeArrowheads="1"/>
          </p:cNvSpPr>
          <p:nvPr/>
        </p:nvSpPr>
        <p:spPr bwMode="auto">
          <a:xfrm>
            <a:off x="3959225" y="5373688"/>
            <a:ext cx="406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约束条件</a:t>
            </a:r>
            <a:r>
              <a:rPr lang="en-US" altLang="zh-CN" sz="2400" i="1">
                <a:solidFill>
                  <a:srgbClr val="000066"/>
                </a:solidFill>
                <a:latin typeface="Times New Roman" panose="02020603050405020304" pitchFamily="18" charset="0"/>
                <a:ea typeface="楷体_GB2312" pitchFamily="49" charset="-122"/>
              </a:rPr>
              <a:t>:         SR = </a:t>
            </a:r>
            <a:r>
              <a:rPr lang="en-US" altLang="zh-CN" sz="2400">
                <a:solidFill>
                  <a:srgbClr val="000066"/>
                </a:solidFill>
                <a:latin typeface="Times New Roman" panose="02020603050405020304" pitchFamily="18" charset="0"/>
                <a:ea typeface="楷体_GB2312" pitchFamily="49" charset="-122"/>
              </a:rPr>
              <a:t>0</a:t>
            </a:r>
          </a:p>
        </p:txBody>
      </p:sp>
      <p:sp>
        <p:nvSpPr>
          <p:cNvPr id="404500" name="Rectangle 20">
            <a:extLst>
              <a:ext uri="{FF2B5EF4-FFF2-40B4-BE49-F238E27FC236}">
                <a16:creationId xmlns:a16="http://schemas.microsoft.com/office/drawing/2014/main" id="{C07F433B-3EAB-EFD5-6AD2-1C7856007A09}"/>
              </a:ext>
            </a:extLst>
          </p:cNvPr>
          <p:cNvSpPr>
            <a:spLocks noChangeArrowheads="1"/>
          </p:cNvSpPr>
          <p:nvPr/>
        </p:nvSpPr>
        <p:spPr bwMode="auto">
          <a:xfrm>
            <a:off x="3959225" y="3357563"/>
            <a:ext cx="5184775" cy="1844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pPr>
            <a:r>
              <a:rPr kumimoji="1" lang="zh-CN" altLang="en-US" sz="2400">
                <a:solidFill>
                  <a:schemeClr val="folHlink"/>
                </a:solidFill>
                <a:latin typeface="Times New Roman" panose="02020603050405020304" pitchFamily="18" charset="0"/>
                <a:ea typeface="楷体_GB2312" pitchFamily="49" charset="-122"/>
              </a:rPr>
              <a:t>当</a:t>
            </a:r>
            <a:r>
              <a:rPr kumimoji="1" lang="en-US" altLang="zh-CN" sz="2400" i="1">
                <a:solidFill>
                  <a:schemeClr val="folHlink"/>
                </a:solidFill>
                <a:latin typeface="Times New Roman" panose="02020603050405020304" pitchFamily="18" charset="0"/>
                <a:ea typeface="楷体_GB2312" pitchFamily="49" charset="-122"/>
              </a:rPr>
              <a:t>S</a:t>
            </a:r>
            <a:r>
              <a:rPr kumimoji="1" lang="zh-CN" altLang="en-US" sz="2400" i="1">
                <a:solidFill>
                  <a:schemeClr val="folHlink"/>
                </a:solidFill>
                <a:latin typeface="Times New Roman" panose="02020603050405020304" pitchFamily="18" charset="0"/>
                <a:ea typeface="楷体_GB2312" pitchFamily="49" charset="-122"/>
              </a:rPr>
              <a:t>、</a:t>
            </a:r>
            <a:r>
              <a:rPr kumimoji="1" lang="en-US" altLang="zh-CN" sz="2400" i="1">
                <a:solidFill>
                  <a:schemeClr val="folHlink"/>
                </a:solidFill>
                <a:latin typeface="Times New Roman" panose="02020603050405020304" pitchFamily="18" charset="0"/>
                <a:ea typeface="楷体_GB2312" pitchFamily="49" charset="-122"/>
              </a:rPr>
              <a:t>R </a:t>
            </a:r>
            <a:r>
              <a:rPr kumimoji="1" lang="zh-CN" altLang="en-US" sz="2400">
                <a:solidFill>
                  <a:schemeClr val="folHlink"/>
                </a:solidFill>
                <a:latin typeface="Times New Roman" panose="02020603050405020304" pitchFamily="18" charset="0"/>
                <a:ea typeface="楷体_GB2312" pitchFamily="49" charset="-122"/>
              </a:rPr>
              <a:t>同时回到</a:t>
            </a:r>
            <a:r>
              <a:rPr kumimoji="1" lang="en-US" altLang="zh-CN" sz="2400">
                <a:solidFill>
                  <a:schemeClr val="folHlink"/>
                </a:solidFill>
                <a:latin typeface="Times New Roman" panose="02020603050405020304" pitchFamily="18" charset="0"/>
                <a:ea typeface="楷体_GB2312" pitchFamily="49" charset="-122"/>
              </a:rPr>
              <a:t>0</a:t>
            </a:r>
            <a:r>
              <a:rPr kumimoji="1" lang="zh-CN" altLang="en-US" sz="2400">
                <a:solidFill>
                  <a:schemeClr val="folHlink"/>
                </a:solidFill>
                <a:latin typeface="Times New Roman" panose="02020603050405020304" pitchFamily="18" charset="0"/>
                <a:ea typeface="楷体_GB2312" pitchFamily="49" charset="-122"/>
              </a:rPr>
              <a:t>时，由于两个与非门的延迟时间无法确定，使得锁存器最终稳定状态也不能确定。</a:t>
            </a:r>
          </a:p>
        </p:txBody>
      </p:sp>
      <p:sp>
        <p:nvSpPr>
          <p:cNvPr id="404501" name="Rectangle 21">
            <a:extLst>
              <a:ext uri="{FF2B5EF4-FFF2-40B4-BE49-F238E27FC236}">
                <a16:creationId xmlns:a16="http://schemas.microsoft.com/office/drawing/2014/main" id="{49E6C3A0-F954-4DD5-3124-C8CA60504C31}"/>
              </a:ext>
            </a:extLst>
          </p:cNvPr>
          <p:cNvSpPr>
            <a:spLocks noChangeArrowheads="1"/>
          </p:cNvSpPr>
          <p:nvPr/>
        </p:nvSpPr>
        <p:spPr bwMode="auto">
          <a:xfrm>
            <a:off x="4059238" y="2708275"/>
            <a:ext cx="5108575"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zh-CN" altLang="en-US" sz="2400">
                <a:solidFill>
                  <a:schemeClr val="folHlink"/>
                </a:solidFill>
                <a:latin typeface="Times New Roman" panose="02020603050405020304" pitchFamily="18" charset="0"/>
                <a:ea typeface="楷体_GB2312" pitchFamily="49" charset="-122"/>
              </a:rPr>
              <a:t>锁存器的输出既不是</a:t>
            </a:r>
            <a:r>
              <a:rPr kumimoji="1" lang="en-US" altLang="zh-CN" sz="2400">
                <a:solidFill>
                  <a:schemeClr val="folHlink"/>
                </a:solidFill>
                <a:latin typeface="Times New Roman" panose="02020603050405020304" pitchFamily="18" charset="0"/>
                <a:ea typeface="楷体_GB2312" pitchFamily="49" charset="-122"/>
              </a:rPr>
              <a:t>0</a:t>
            </a:r>
            <a:r>
              <a:rPr kumimoji="1" lang="zh-CN" altLang="en-US" sz="2400">
                <a:solidFill>
                  <a:schemeClr val="folHlink"/>
                </a:solidFill>
                <a:latin typeface="Times New Roman" panose="02020603050405020304" pitchFamily="18" charset="0"/>
                <a:ea typeface="楷体_GB2312" pitchFamily="49" charset="-122"/>
              </a:rPr>
              <a:t>态，也不是</a:t>
            </a:r>
            <a:r>
              <a:rPr kumimoji="1" lang="en-US" altLang="zh-CN" sz="2400">
                <a:solidFill>
                  <a:schemeClr val="folHlink"/>
                </a:solidFill>
                <a:latin typeface="Times New Roman" panose="02020603050405020304" pitchFamily="18" charset="0"/>
                <a:ea typeface="楷体_GB2312" pitchFamily="49" charset="-122"/>
              </a:rPr>
              <a:t>1</a:t>
            </a:r>
            <a:r>
              <a:rPr kumimoji="1" lang="zh-CN" altLang="en-US" sz="2400">
                <a:solidFill>
                  <a:schemeClr val="folHlink"/>
                </a:solidFill>
                <a:latin typeface="Times New Roman" panose="02020603050405020304" pitchFamily="18" charset="0"/>
                <a:ea typeface="楷体_GB2312" pitchFamily="49" charset="-122"/>
              </a:rPr>
              <a:t>态</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4502"/>
                                        </p:tgtEl>
                                        <p:attrNameLst>
                                          <p:attrName>style.visibility</p:attrName>
                                        </p:attrNameLst>
                                      </p:cBhvr>
                                      <p:to>
                                        <p:strVal val="visible"/>
                                      </p:to>
                                    </p:set>
                                    <p:animEffect transition="in" filter="wipe(left)">
                                      <p:cBhvr>
                                        <p:cTn id="7" dur="500"/>
                                        <p:tgtEl>
                                          <p:spTgt spid="4045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04492"/>
                                        </p:tgtEl>
                                        <p:attrNameLst>
                                          <p:attrName>style.visibility</p:attrName>
                                        </p:attrNameLst>
                                      </p:cBhvr>
                                      <p:to>
                                        <p:strVal val="visible"/>
                                      </p:to>
                                    </p:set>
                                    <p:animEffect transition="in" filter="strips(downRight)">
                                      <p:cBhvr>
                                        <p:cTn id="12" dur="500"/>
                                        <p:tgtEl>
                                          <p:spTgt spid="40449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04501"/>
                                        </p:tgtEl>
                                        <p:attrNameLst>
                                          <p:attrName>style.visibility</p:attrName>
                                        </p:attrNameLst>
                                      </p:cBhvr>
                                      <p:to>
                                        <p:strVal val="visible"/>
                                      </p:to>
                                    </p:set>
                                    <p:animEffect transition="in" filter="strips(downRight)">
                                      <p:cBhvr>
                                        <p:cTn id="17" dur="500"/>
                                        <p:tgtEl>
                                          <p:spTgt spid="4045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04500"/>
                                        </p:tgtEl>
                                        <p:attrNameLst>
                                          <p:attrName>style.visibility</p:attrName>
                                        </p:attrNameLst>
                                      </p:cBhvr>
                                      <p:to>
                                        <p:strVal val="visible"/>
                                      </p:to>
                                    </p:set>
                                    <p:animEffect transition="in" filter="wipe(up)">
                                      <p:cBhvr>
                                        <p:cTn id="22" dur="500"/>
                                        <p:tgtEl>
                                          <p:spTgt spid="40450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04498"/>
                                        </p:tgtEl>
                                        <p:attrNameLst>
                                          <p:attrName>style.visibility</p:attrName>
                                        </p:attrNameLst>
                                      </p:cBhvr>
                                      <p:to>
                                        <p:strVal val="visible"/>
                                      </p:to>
                                    </p:set>
                                    <p:animEffect transition="in" filter="wipe(left)">
                                      <p:cBhvr>
                                        <p:cTn id="27" dur="500"/>
                                        <p:tgtEl>
                                          <p:spTgt spid="404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04499"/>
                                        </p:tgtEl>
                                        <p:attrNameLst>
                                          <p:attrName>style.visibility</p:attrName>
                                        </p:attrNameLst>
                                      </p:cBhvr>
                                      <p:to>
                                        <p:strVal val="visible"/>
                                      </p:to>
                                    </p:set>
                                    <p:animEffect transition="in" filter="strips(downRight)">
                                      <p:cBhvr>
                                        <p:cTn id="32" dur="500"/>
                                        <p:tgtEl>
                                          <p:spTgt spid="404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4498" grpId="0"/>
      <p:bldP spid="404499" grpId="0"/>
      <p:bldP spid="404500" grpId="0"/>
      <p:bldP spid="40450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9">
            <a:extLst>
              <a:ext uri="{FF2B5EF4-FFF2-40B4-BE49-F238E27FC236}">
                <a16:creationId xmlns:a16="http://schemas.microsoft.com/office/drawing/2014/main" id="{3523695B-5554-178E-D286-EABF90C3BBA5}"/>
              </a:ext>
            </a:extLst>
          </p:cNvPr>
          <p:cNvSpPr>
            <a:spLocks noChangeArrowheads="1"/>
          </p:cNvSpPr>
          <p:nvPr/>
        </p:nvSpPr>
        <p:spPr bwMode="auto">
          <a:xfrm>
            <a:off x="827088" y="476250"/>
            <a:ext cx="33115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Tahoma" panose="020B0604030504040204" pitchFamily="34" charset="0"/>
                <a:ea typeface="楷体_GB2312" pitchFamily="49" charset="-122"/>
              </a:rPr>
              <a:t>工作波形</a:t>
            </a:r>
          </a:p>
        </p:txBody>
      </p:sp>
      <p:sp>
        <p:nvSpPr>
          <p:cNvPr id="18435" name="Rectangle 116">
            <a:extLst>
              <a:ext uri="{FF2B5EF4-FFF2-40B4-BE49-F238E27FC236}">
                <a16:creationId xmlns:a16="http://schemas.microsoft.com/office/drawing/2014/main" id="{30CBD6CB-1C3C-243E-E458-12D4E31AFD58}"/>
              </a:ext>
            </a:extLst>
          </p:cNvPr>
          <p:cNvSpPr>
            <a:spLocks noChangeArrowheads="1"/>
          </p:cNvSpPr>
          <p:nvPr/>
        </p:nvSpPr>
        <p:spPr bwMode="auto">
          <a:xfrm>
            <a:off x="0" y="28908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kumimoji="1" lang="zh-CN" altLang="zh-CN" sz="2400" b="0">
              <a:latin typeface="Times New Roman" panose="02020603050405020304" pitchFamily="18" charset="0"/>
            </a:endParaRPr>
          </a:p>
        </p:txBody>
      </p:sp>
      <p:graphicFrame>
        <p:nvGraphicFramePr>
          <p:cNvPr id="406643" name="Object 115">
            <a:extLst>
              <a:ext uri="{FF2B5EF4-FFF2-40B4-BE49-F238E27FC236}">
                <a16:creationId xmlns:a16="http://schemas.microsoft.com/office/drawing/2014/main" id="{57AC3FFA-4BDA-A573-3695-332D3ED29DBF}"/>
              </a:ext>
            </a:extLst>
          </p:cNvPr>
          <p:cNvGraphicFramePr>
            <a:graphicFrameLocks noChangeAspect="1"/>
          </p:cNvGraphicFramePr>
          <p:nvPr/>
        </p:nvGraphicFramePr>
        <p:xfrm>
          <a:off x="1835150" y="2205038"/>
          <a:ext cx="5473700" cy="2744787"/>
        </p:xfrm>
        <a:graphic>
          <a:graphicData uri="http://schemas.openxmlformats.org/presentationml/2006/ole">
            <mc:AlternateContent xmlns:mc="http://schemas.openxmlformats.org/markup-compatibility/2006">
              <mc:Choice xmlns:v="urn:schemas-microsoft-com:vml" Requires="v">
                <p:oleObj name="图片" r:id="rId2" imgW="1411224" imgH="868680" progId="Word.Picture.8">
                  <p:embed/>
                </p:oleObj>
              </mc:Choice>
              <mc:Fallback>
                <p:oleObj name="图片" r:id="rId2" imgW="1411224" imgH="868680" progId="Word.Picture.8">
                  <p:embed/>
                  <p:pic>
                    <p:nvPicPr>
                      <p:cNvPr id="0" name="Object 1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2205038"/>
                        <a:ext cx="5473700" cy="2744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6643"/>
                                        </p:tgtEl>
                                        <p:attrNameLst>
                                          <p:attrName>style.visibility</p:attrName>
                                        </p:attrNameLst>
                                      </p:cBhvr>
                                      <p:to>
                                        <p:strVal val="visible"/>
                                      </p:to>
                                    </p:set>
                                    <p:animEffect transition="in" filter="wipe(left)">
                                      <p:cBhvr>
                                        <p:cTn id="7" dur="500"/>
                                        <p:tgtEl>
                                          <p:spTgt spid="406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9AFE8B62-14EB-6768-181F-325A358EDBF8}"/>
              </a:ext>
            </a:extLst>
          </p:cNvPr>
          <p:cNvSpPr>
            <a:spLocks noChangeArrowheads="1"/>
          </p:cNvSpPr>
          <p:nvPr/>
        </p:nvSpPr>
        <p:spPr bwMode="auto">
          <a:xfrm>
            <a:off x="827088" y="476250"/>
            <a:ext cx="60499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2. </a:t>
            </a:r>
            <a:r>
              <a:rPr lang="zh-CN" altLang="en-US" sz="2400">
                <a:solidFill>
                  <a:srgbClr val="000066"/>
                </a:solidFill>
                <a:latin typeface="Tahoma" panose="020B0604030504040204" pitchFamily="34" charset="0"/>
                <a:ea typeface="楷体_GB2312" pitchFamily="49" charset="-122"/>
              </a:rPr>
              <a:t>基本</a:t>
            </a:r>
            <a:r>
              <a:rPr lang="en-US" altLang="zh-CN" sz="2400">
                <a:solidFill>
                  <a:srgbClr val="000066"/>
                </a:solidFill>
                <a:latin typeface="Tahoma" panose="020B0604030504040204" pitchFamily="34" charset="0"/>
                <a:ea typeface="楷体_GB2312" pitchFamily="49" charset="-122"/>
              </a:rPr>
              <a:t>SR</a:t>
            </a:r>
            <a:r>
              <a:rPr lang="zh-CN" altLang="en-US" sz="2400">
                <a:solidFill>
                  <a:srgbClr val="000066"/>
                </a:solidFill>
                <a:latin typeface="Tahoma" panose="020B0604030504040204" pitchFamily="34" charset="0"/>
                <a:ea typeface="楷体_GB2312" pitchFamily="49" charset="-122"/>
              </a:rPr>
              <a:t>锁存器的动态特性</a:t>
            </a:r>
          </a:p>
        </p:txBody>
      </p:sp>
      <p:graphicFrame>
        <p:nvGraphicFramePr>
          <p:cNvPr id="19459" name="Object 5">
            <a:extLst>
              <a:ext uri="{FF2B5EF4-FFF2-40B4-BE49-F238E27FC236}">
                <a16:creationId xmlns:a16="http://schemas.microsoft.com/office/drawing/2014/main" id="{EAA30ADC-423B-C3B0-1C28-72AB41BEF918}"/>
              </a:ext>
            </a:extLst>
          </p:cNvPr>
          <p:cNvGraphicFramePr>
            <a:graphicFrameLocks noChangeAspect="1"/>
          </p:cNvGraphicFramePr>
          <p:nvPr/>
        </p:nvGraphicFramePr>
        <p:xfrm>
          <a:off x="2484438" y="831850"/>
          <a:ext cx="5826125" cy="3379788"/>
        </p:xfrm>
        <a:graphic>
          <a:graphicData uri="http://schemas.openxmlformats.org/presentationml/2006/ole">
            <mc:AlternateContent xmlns:mc="http://schemas.openxmlformats.org/markup-compatibility/2006">
              <mc:Choice xmlns:v="urn:schemas-microsoft-com:vml" Requires="v">
                <p:oleObj name="图片" r:id="rId2" imgW="3284220" imgH="1891284" progId="Word.Picture.8">
                  <p:embed/>
                </p:oleObj>
              </mc:Choice>
              <mc:Fallback>
                <p:oleObj name="图片" r:id="rId2" imgW="3284220" imgH="1891284"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831850"/>
                        <a:ext cx="5826125" cy="3379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7431" name="Rectangle 7">
            <a:extLst>
              <a:ext uri="{FF2B5EF4-FFF2-40B4-BE49-F238E27FC236}">
                <a16:creationId xmlns:a16="http://schemas.microsoft.com/office/drawing/2014/main" id="{249FD097-44E0-96E7-1436-74624BDEE4DC}"/>
              </a:ext>
            </a:extLst>
          </p:cNvPr>
          <p:cNvSpPr>
            <a:spLocks noChangeArrowheads="1"/>
          </p:cNvSpPr>
          <p:nvPr/>
        </p:nvSpPr>
        <p:spPr bwMode="auto">
          <a:xfrm>
            <a:off x="466725" y="4005263"/>
            <a:ext cx="8137525" cy="119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pPr>
            <a:r>
              <a:rPr kumimoji="1" lang="en-US" altLang="zh-CN" sz="2400" b="0" i="1" dirty="0" err="1">
                <a:solidFill>
                  <a:schemeClr val="folHlink"/>
                </a:solidFill>
                <a:latin typeface="Times New Roman" panose="02020603050405020304" pitchFamily="18" charset="0"/>
                <a:ea typeface="楷体_GB2312" pitchFamily="49" charset="-122"/>
              </a:rPr>
              <a:t>t</a:t>
            </a:r>
            <a:r>
              <a:rPr kumimoji="1" lang="en-US" altLang="zh-CN" sz="2400" baseline="-25000" dirty="0" err="1">
                <a:solidFill>
                  <a:schemeClr val="folHlink"/>
                </a:solidFill>
                <a:latin typeface="Times New Roman" panose="02020603050405020304" pitchFamily="18" charset="0"/>
                <a:ea typeface="楷体_GB2312" pitchFamily="49" charset="-122"/>
              </a:rPr>
              <a:t>pLH</a:t>
            </a:r>
            <a:r>
              <a:rPr kumimoji="1" lang="zh-CN" altLang="en-US" sz="2400" dirty="0">
                <a:solidFill>
                  <a:schemeClr val="folHlink"/>
                </a:solidFill>
                <a:latin typeface="Times New Roman" panose="02020603050405020304" pitchFamily="18" charset="0"/>
                <a:ea typeface="楷体_GB2312" pitchFamily="49" charset="-122"/>
              </a:rPr>
              <a:t>和</a:t>
            </a:r>
            <a:r>
              <a:rPr kumimoji="1" lang="en-US" altLang="zh-CN" sz="2400" b="0" i="1" dirty="0" err="1">
                <a:solidFill>
                  <a:schemeClr val="folHlink"/>
                </a:solidFill>
                <a:latin typeface="Times New Roman" panose="02020603050405020304" pitchFamily="18" charset="0"/>
                <a:ea typeface="楷体_GB2312" pitchFamily="49" charset="-122"/>
              </a:rPr>
              <a:t>t</a:t>
            </a:r>
            <a:r>
              <a:rPr kumimoji="1" lang="en-US" altLang="zh-CN" sz="2400" baseline="-25000" dirty="0" err="1">
                <a:solidFill>
                  <a:schemeClr val="folHlink"/>
                </a:solidFill>
                <a:latin typeface="Times New Roman" panose="02020603050405020304" pitchFamily="18" charset="0"/>
                <a:ea typeface="楷体_GB2312" pitchFamily="49" charset="-122"/>
              </a:rPr>
              <a:t>pHL</a:t>
            </a:r>
            <a:r>
              <a:rPr kumimoji="1" lang="zh-CN" altLang="en-US" sz="2400" dirty="0">
                <a:solidFill>
                  <a:schemeClr val="folHlink"/>
                </a:solidFill>
                <a:latin typeface="Times New Roman" panose="02020603050405020304" pitchFamily="18" charset="0"/>
                <a:ea typeface="楷体_GB2312" pitchFamily="49" charset="-122"/>
              </a:rPr>
              <a:t>分别为输出由低到高和由高到低时，相对于输入的延迟时间。</a:t>
            </a:r>
          </a:p>
        </p:txBody>
      </p:sp>
      <p:sp>
        <p:nvSpPr>
          <p:cNvPr id="487432" name="Rectangle 8">
            <a:extLst>
              <a:ext uri="{FF2B5EF4-FFF2-40B4-BE49-F238E27FC236}">
                <a16:creationId xmlns:a16="http://schemas.microsoft.com/office/drawing/2014/main" id="{19CE418A-153E-6C41-21E8-B3C41B0B27CF}"/>
              </a:ext>
            </a:extLst>
          </p:cNvPr>
          <p:cNvSpPr>
            <a:spLocks noChangeArrowheads="1"/>
          </p:cNvSpPr>
          <p:nvPr/>
        </p:nvSpPr>
        <p:spPr bwMode="auto">
          <a:xfrm>
            <a:off x="466725" y="5229225"/>
            <a:ext cx="8353425"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60000"/>
              </a:lnSpc>
            </a:pPr>
            <a:r>
              <a:rPr kumimoji="1" lang="zh-CN" altLang="en-US" sz="2400">
                <a:solidFill>
                  <a:schemeClr val="folHlink"/>
                </a:solidFill>
                <a:latin typeface="Times New Roman" panose="02020603050405020304" pitchFamily="18" charset="0"/>
                <a:ea typeface="楷体_GB2312" pitchFamily="49" charset="-122"/>
              </a:rPr>
              <a:t>脉冲宽度</a:t>
            </a:r>
            <a:r>
              <a:rPr kumimoji="1" lang="en-US" altLang="zh-CN" sz="2400" b="0" i="1">
                <a:solidFill>
                  <a:schemeClr val="folHlink"/>
                </a:solidFill>
                <a:latin typeface="Times New Roman" panose="02020603050405020304" pitchFamily="18" charset="0"/>
                <a:ea typeface="楷体_GB2312" pitchFamily="49" charset="-122"/>
              </a:rPr>
              <a:t>t</a:t>
            </a:r>
            <a:r>
              <a:rPr kumimoji="1" lang="en-US" altLang="zh-CN" sz="2400" baseline="-25000">
                <a:solidFill>
                  <a:schemeClr val="folHlink"/>
                </a:solidFill>
                <a:latin typeface="Times New Roman" panose="02020603050405020304" pitchFamily="18" charset="0"/>
                <a:ea typeface="楷体_GB2312" pitchFamily="49" charset="-122"/>
              </a:rPr>
              <a:t>W</a:t>
            </a:r>
            <a:r>
              <a:rPr kumimoji="1" lang="zh-CN" altLang="en-US" sz="2400">
                <a:solidFill>
                  <a:schemeClr val="folHlink"/>
                </a:solidFill>
                <a:latin typeface="Times New Roman" panose="02020603050405020304" pitchFamily="18" charset="0"/>
                <a:ea typeface="楷体_GB2312" pitchFamily="49" charset="-122"/>
              </a:rPr>
              <a:t>：如果输入脉冲宽度</a:t>
            </a:r>
            <a:r>
              <a:rPr kumimoji="1" lang="en-US" altLang="zh-CN" sz="2400">
                <a:solidFill>
                  <a:schemeClr val="folHlink"/>
                </a:solidFill>
                <a:latin typeface="Times New Roman" panose="02020603050405020304" pitchFamily="18" charset="0"/>
                <a:ea typeface="楷体_GB2312" pitchFamily="49" charset="-122"/>
              </a:rPr>
              <a:t>&lt; </a:t>
            </a:r>
            <a:r>
              <a:rPr kumimoji="1" lang="en-US" altLang="zh-CN" sz="2400" b="0" i="1">
                <a:solidFill>
                  <a:schemeClr val="folHlink"/>
                </a:solidFill>
                <a:latin typeface="Times New Roman" panose="02020603050405020304" pitchFamily="18" charset="0"/>
                <a:ea typeface="楷体_GB2312" pitchFamily="49" charset="-122"/>
              </a:rPr>
              <a:t>t</a:t>
            </a:r>
            <a:r>
              <a:rPr kumimoji="1" lang="en-US" altLang="zh-CN" sz="2400" baseline="-25000">
                <a:solidFill>
                  <a:schemeClr val="folHlink"/>
                </a:solidFill>
                <a:latin typeface="Times New Roman" panose="02020603050405020304" pitchFamily="18" charset="0"/>
                <a:ea typeface="楷体_GB2312" pitchFamily="49" charset="-122"/>
              </a:rPr>
              <a:t>W</a:t>
            </a:r>
            <a:r>
              <a:rPr kumimoji="1" lang="en-US" altLang="zh-CN" sz="2400">
                <a:solidFill>
                  <a:schemeClr val="folHlink"/>
                </a:solidFill>
                <a:latin typeface="Times New Roman" panose="02020603050405020304" pitchFamily="18" charset="0"/>
                <a:ea typeface="楷体_GB2312" pitchFamily="49" charset="-122"/>
              </a:rPr>
              <a:t> </a:t>
            </a:r>
            <a:r>
              <a:rPr kumimoji="1" lang="zh-CN" altLang="en-US" sz="2400">
                <a:solidFill>
                  <a:schemeClr val="folHlink"/>
                </a:solidFill>
                <a:latin typeface="Times New Roman" panose="02020603050405020304" pitchFamily="18" charset="0"/>
                <a:ea typeface="楷体_GB2312" pitchFamily="49" charset="-122"/>
              </a:rPr>
              <a:t>，</a:t>
            </a:r>
            <a:r>
              <a:rPr kumimoji="1" lang="en-US" altLang="zh-CN" sz="2400">
                <a:solidFill>
                  <a:schemeClr val="folHlink"/>
                </a:solidFill>
                <a:latin typeface="Times New Roman" panose="02020603050405020304" pitchFamily="18" charset="0"/>
                <a:ea typeface="楷体_GB2312" pitchFamily="49" charset="-122"/>
              </a:rPr>
              <a:t>Q</a:t>
            </a:r>
            <a:r>
              <a:rPr kumimoji="1" lang="zh-CN" altLang="en-US" sz="2400">
                <a:solidFill>
                  <a:schemeClr val="folHlink"/>
                </a:solidFill>
                <a:latin typeface="Times New Roman" panose="02020603050405020304" pitchFamily="18" charset="0"/>
                <a:ea typeface="楷体_GB2312" pitchFamily="49" charset="-122"/>
              </a:rPr>
              <a:t>未越过介稳态点，</a:t>
            </a:r>
            <a:r>
              <a:rPr kumimoji="1" lang="en-US" altLang="zh-CN" sz="2400">
                <a:solidFill>
                  <a:schemeClr val="folHlink"/>
                </a:solidFill>
                <a:latin typeface="Times New Roman" panose="02020603050405020304" pitchFamily="18" charset="0"/>
                <a:ea typeface="楷体_GB2312" pitchFamily="49" charset="-122"/>
              </a:rPr>
              <a:t>S</a:t>
            </a:r>
            <a:r>
              <a:rPr kumimoji="1" lang="zh-CN" altLang="en-US" sz="2400">
                <a:solidFill>
                  <a:schemeClr val="folHlink"/>
                </a:solidFill>
                <a:latin typeface="Times New Roman" panose="02020603050405020304" pitchFamily="18" charset="0"/>
                <a:ea typeface="楷体_GB2312" pitchFamily="49" charset="-122"/>
              </a:rPr>
              <a:t>端信号撤出，会使输出状态不稳定。图中</a:t>
            </a:r>
            <a:r>
              <a:rPr kumimoji="1" lang="en-US" altLang="zh-CN" sz="2400" b="0" i="1">
                <a:solidFill>
                  <a:schemeClr val="folHlink"/>
                </a:solidFill>
                <a:latin typeface="Times New Roman" panose="02020603050405020304" pitchFamily="18" charset="0"/>
                <a:ea typeface="楷体_GB2312" pitchFamily="49" charset="-122"/>
              </a:rPr>
              <a:t>t</a:t>
            </a:r>
            <a:r>
              <a:rPr kumimoji="1" lang="en-US" altLang="zh-CN" sz="2400" baseline="-25000">
                <a:solidFill>
                  <a:schemeClr val="folHlink"/>
                </a:solidFill>
                <a:latin typeface="Times New Roman" panose="02020603050405020304" pitchFamily="18" charset="0"/>
                <a:ea typeface="楷体_GB2312" pitchFamily="49" charset="-122"/>
              </a:rPr>
              <a:t>W1</a:t>
            </a:r>
            <a:r>
              <a:rPr kumimoji="1" lang="zh-CN" altLang="en-US" sz="2400">
                <a:solidFill>
                  <a:schemeClr val="folHlink"/>
                </a:solidFill>
                <a:latin typeface="Times New Roman" panose="02020603050405020304" pitchFamily="18" charset="0"/>
                <a:ea typeface="楷体_GB2312" pitchFamily="49" charset="-122"/>
              </a:rPr>
              <a:t>和</a:t>
            </a:r>
            <a:r>
              <a:rPr kumimoji="1" lang="en-US" altLang="zh-CN" sz="2400" b="0" i="1">
                <a:solidFill>
                  <a:schemeClr val="folHlink"/>
                </a:solidFill>
                <a:latin typeface="Times New Roman" panose="02020603050405020304" pitchFamily="18" charset="0"/>
                <a:ea typeface="楷体_GB2312" pitchFamily="49" charset="-122"/>
              </a:rPr>
              <a:t>t</a:t>
            </a:r>
            <a:r>
              <a:rPr kumimoji="1" lang="en-US" altLang="zh-CN" sz="2400" baseline="-25000">
                <a:solidFill>
                  <a:schemeClr val="folHlink"/>
                </a:solidFill>
                <a:latin typeface="Times New Roman" panose="02020603050405020304" pitchFamily="18" charset="0"/>
                <a:ea typeface="楷体_GB2312" pitchFamily="49" charset="-122"/>
              </a:rPr>
              <a:t>W2</a:t>
            </a:r>
            <a:r>
              <a:rPr kumimoji="1" lang="zh-CN" altLang="en-US" sz="2400">
                <a:solidFill>
                  <a:schemeClr val="folHlink"/>
                </a:solidFill>
                <a:latin typeface="Times New Roman" panose="02020603050405020304" pitchFamily="18" charset="0"/>
                <a:ea typeface="楷体_GB2312" pitchFamily="49" charset="-122"/>
              </a:rPr>
              <a:t>均</a:t>
            </a:r>
            <a:r>
              <a:rPr kumimoji="1" lang="zh-CN" altLang="en-US" sz="2400">
                <a:solidFill>
                  <a:schemeClr val="folHlink"/>
                </a:solidFill>
                <a:latin typeface="Times New Roman" panose="02020603050405020304" pitchFamily="18" charset="0"/>
                <a:ea typeface="楷体_GB2312" pitchFamily="49" charset="-122"/>
                <a:sym typeface="Symbol" panose="05050102010706020507" pitchFamily="18" charset="2"/>
              </a:rPr>
              <a:t> </a:t>
            </a:r>
            <a:r>
              <a:rPr kumimoji="1" lang="en-US" altLang="zh-CN" sz="2400" b="0" i="1">
                <a:solidFill>
                  <a:schemeClr val="folHlink"/>
                </a:solidFill>
                <a:latin typeface="Times New Roman" panose="02020603050405020304" pitchFamily="18" charset="0"/>
                <a:ea typeface="楷体_GB2312" pitchFamily="49" charset="-122"/>
              </a:rPr>
              <a:t>t</a:t>
            </a:r>
            <a:r>
              <a:rPr kumimoji="1" lang="en-US" altLang="zh-CN" sz="2400" baseline="-25000">
                <a:solidFill>
                  <a:schemeClr val="folHlink"/>
                </a:solidFill>
                <a:latin typeface="Times New Roman" panose="02020603050405020304" pitchFamily="18" charset="0"/>
                <a:ea typeface="楷体_GB2312" pitchFamily="49" charset="-122"/>
              </a:rPr>
              <a:t>W</a:t>
            </a:r>
            <a:r>
              <a:rPr kumimoji="1" lang="en-US" altLang="zh-CN" sz="2400">
                <a:solidFill>
                  <a:schemeClr val="folHlink"/>
                </a:solidFill>
                <a:latin typeface="Times New Roman" panose="02020603050405020304" pitchFamily="18" charset="0"/>
                <a:ea typeface="楷体_GB2312" pitchFamily="49" charset="-122"/>
              </a:rPr>
              <a:t> </a:t>
            </a:r>
            <a:r>
              <a:rPr kumimoji="1" lang="zh-CN" altLang="en-US" sz="2400">
                <a:solidFill>
                  <a:schemeClr val="folHlink"/>
                </a:solidFill>
                <a:latin typeface="Times New Roman" panose="02020603050405020304" pitchFamily="18" charset="0"/>
                <a:ea typeface="楷体_GB2312" pitchFamily="49"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87431"/>
                                        </p:tgtEl>
                                        <p:attrNameLst>
                                          <p:attrName>style.visibility</p:attrName>
                                        </p:attrNameLst>
                                      </p:cBhvr>
                                      <p:to>
                                        <p:strVal val="visible"/>
                                      </p:to>
                                    </p:set>
                                    <p:animEffect transition="in" filter="wipe(up)">
                                      <p:cBhvr>
                                        <p:cTn id="7" dur="500"/>
                                        <p:tgtEl>
                                          <p:spTgt spid="4874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87432"/>
                                        </p:tgtEl>
                                        <p:attrNameLst>
                                          <p:attrName>style.visibility</p:attrName>
                                        </p:attrNameLst>
                                      </p:cBhvr>
                                      <p:to>
                                        <p:strVal val="visible"/>
                                      </p:to>
                                    </p:set>
                                    <p:animEffect transition="in" filter="wipe(up)">
                                      <p:cBhvr>
                                        <p:cTn id="12" dur="500"/>
                                        <p:tgtEl>
                                          <p:spTgt spid="4874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31" grpId="0"/>
      <p:bldP spid="48743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7554" name="Object 2">
            <a:extLst>
              <a:ext uri="{FF2B5EF4-FFF2-40B4-BE49-F238E27FC236}">
                <a16:creationId xmlns:a16="http://schemas.microsoft.com/office/drawing/2014/main" id="{45E22496-ADAD-F491-59A6-E6205DF80F91}"/>
              </a:ext>
            </a:extLst>
          </p:cNvPr>
          <p:cNvGraphicFramePr>
            <a:graphicFrameLocks noChangeAspect="1"/>
          </p:cNvGraphicFramePr>
          <p:nvPr/>
        </p:nvGraphicFramePr>
        <p:xfrm>
          <a:off x="250825" y="3141663"/>
          <a:ext cx="2411413" cy="2314575"/>
        </p:xfrm>
        <a:graphic>
          <a:graphicData uri="http://schemas.openxmlformats.org/presentationml/2006/ole">
            <mc:AlternateContent xmlns:mc="http://schemas.openxmlformats.org/markup-compatibility/2006">
              <mc:Choice xmlns:v="urn:schemas-microsoft-com:vml" Requires="v">
                <p:oleObj name="图片" r:id="rId2" imgW="955548" imgH="922020" progId="Word.Picture.8">
                  <p:embed/>
                </p:oleObj>
              </mc:Choice>
              <mc:Fallback>
                <p:oleObj name="图片" r:id="rId2" imgW="955548" imgH="92202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141663"/>
                        <a:ext cx="2411413" cy="2314575"/>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483" name="Rectangle 3">
            <a:extLst>
              <a:ext uri="{FF2B5EF4-FFF2-40B4-BE49-F238E27FC236}">
                <a16:creationId xmlns:a16="http://schemas.microsoft.com/office/drawing/2014/main" id="{A639D489-FFCF-ADB1-AE51-915ADF4BFC2C}"/>
              </a:ext>
            </a:extLst>
          </p:cNvPr>
          <p:cNvSpPr>
            <a:spLocks noChangeArrowheads="1"/>
          </p:cNvSpPr>
          <p:nvPr/>
        </p:nvSpPr>
        <p:spPr bwMode="auto">
          <a:xfrm>
            <a:off x="827088" y="476250"/>
            <a:ext cx="46958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楷体_GB2312" pitchFamily="49" charset="-122"/>
                <a:ea typeface="楷体_GB2312" pitchFamily="49" charset="-122"/>
                <a:cs typeface="Times New Roman" panose="02020603050405020304" pitchFamily="18" charset="0"/>
              </a:rPr>
              <a:t>3. </a:t>
            </a:r>
            <a:r>
              <a:rPr lang="zh-CN" altLang="en-US" sz="2400">
                <a:solidFill>
                  <a:srgbClr val="000066"/>
                </a:solidFill>
                <a:latin typeface="楷体_GB2312" pitchFamily="49" charset="-122"/>
                <a:ea typeface="楷体_GB2312" pitchFamily="49" charset="-122"/>
                <a:cs typeface="Times New Roman" panose="02020603050405020304" pitchFamily="18" charset="0"/>
              </a:rPr>
              <a:t>用与非门构成的基本</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SR</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锁存器</a:t>
            </a:r>
          </a:p>
        </p:txBody>
      </p:sp>
      <p:sp>
        <p:nvSpPr>
          <p:cNvPr id="20484" name="Rectangle 4">
            <a:extLst>
              <a:ext uri="{FF2B5EF4-FFF2-40B4-BE49-F238E27FC236}">
                <a16:creationId xmlns:a16="http://schemas.microsoft.com/office/drawing/2014/main" id="{8CD51603-3FCD-6A6A-6E7E-493A6063A8FD}"/>
              </a:ext>
            </a:extLst>
          </p:cNvPr>
          <p:cNvSpPr>
            <a:spLocks noChangeArrowheads="1"/>
          </p:cNvSpPr>
          <p:nvPr/>
        </p:nvSpPr>
        <p:spPr bwMode="auto">
          <a:xfrm>
            <a:off x="0" y="2084388"/>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1000" b="0">
                <a:latin typeface="Times New Roman" panose="02020603050405020304" pitchFamily="18" charset="0"/>
                <a:cs typeface="Times New Roman" panose="02020603050405020304" pitchFamily="18" charset="0"/>
              </a:rPr>
              <a:t>、</a:t>
            </a:r>
            <a:endParaRPr lang="zh-CN" altLang="en-US" b="0">
              <a:latin typeface="Arial" panose="020B0604020202020204" pitchFamily="34" charset="0"/>
            </a:endParaRPr>
          </a:p>
        </p:txBody>
      </p:sp>
      <p:sp>
        <p:nvSpPr>
          <p:cNvPr id="20485" name="Rectangle 5">
            <a:extLst>
              <a:ext uri="{FF2B5EF4-FFF2-40B4-BE49-F238E27FC236}">
                <a16:creationId xmlns:a16="http://schemas.microsoft.com/office/drawing/2014/main" id="{30A21BC1-AF01-A3D9-52C4-17160DE864D8}"/>
              </a:ext>
            </a:extLst>
          </p:cNvPr>
          <p:cNvSpPr>
            <a:spLocks noChangeArrowheads="1"/>
          </p:cNvSpPr>
          <p:nvPr/>
        </p:nvSpPr>
        <p:spPr bwMode="auto">
          <a:xfrm>
            <a:off x="1771650" y="1993900"/>
            <a:ext cx="4508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0486" name="Rectangle 6">
            <a:extLst>
              <a:ext uri="{FF2B5EF4-FFF2-40B4-BE49-F238E27FC236}">
                <a16:creationId xmlns:a16="http://schemas.microsoft.com/office/drawing/2014/main" id="{681EC610-51FD-5921-FBB2-9FA3CA0ED85E}"/>
              </a:ext>
            </a:extLst>
          </p:cNvPr>
          <p:cNvSpPr>
            <a:spLocks noChangeArrowheads="1"/>
          </p:cNvSpPr>
          <p:nvPr/>
        </p:nvSpPr>
        <p:spPr bwMode="auto">
          <a:xfrm>
            <a:off x="1771650" y="1993900"/>
            <a:ext cx="4397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0487" name="Rectangle 7">
            <a:extLst>
              <a:ext uri="{FF2B5EF4-FFF2-40B4-BE49-F238E27FC236}">
                <a16:creationId xmlns:a16="http://schemas.microsoft.com/office/drawing/2014/main" id="{4D79BFB1-2709-5F56-E050-358B9548C252}"/>
              </a:ext>
            </a:extLst>
          </p:cNvPr>
          <p:cNvSpPr>
            <a:spLocks noChangeArrowheads="1"/>
          </p:cNvSpPr>
          <p:nvPr/>
        </p:nvSpPr>
        <p:spPr bwMode="auto">
          <a:xfrm>
            <a:off x="1771650" y="1993900"/>
            <a:ext cx="6508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07560" name="Group 8">
            <a:extLst>
              <a:ext uri="{FF2B5EF4-FFF2-40B4-BE49-F238E27FC236}">
                <a16:creationId xmlns:a16="http://schemas.microsoft.com/office/drawing/2014/main" id="{CD962B1D-1D9D-3346-871D-EFB879B888FF}"/>
              </a:ext>
            </a:extLst>
          </p:cNvPr>
          <p:cNvGrpSpPr>
            <a:grpSpLocks/>
          </p:cNvGrpSpPr>
          <p:nvPr/>
        </p:nvGrpSpPr>
        <p:grpSpPr bwMode="auto">
          <a:xfrm>
            <a:off x="6264275" y="1989138"/>
            <a:ext cx="2663825" cy="3081337"/>
            <a:chOff x="3946" y="1548"/>
            <a:chExt cx="1678" cy="1941"/>
          </a:xfrm>
        </p:grpSpPr>
        <p:graphicFrame>
          <p:nvGraphicFramePr>
            <p:cNvPr id="20528" name="Object 9">
              <a:extLst>
                <a:ext uri="{FF2B5EF4-FFF2-40B4-BE49-F238E27FC236}">
                  <a16:creationId xmlns:a16="http://schemas.microsoft.com/office/drawing/2014/main" id="{B6D511F5-47B3-3315-BE7C-47F83A5372E6}"/>
                </a:ext>
              </a:extLst>
            </p:cNvPr>
            <p:cNvGraphicFramePr>
              <a:graphicFrameLocks noChangeAspect="1"/>
            </p:cNvGraphicFramePr>
            <p:nvPr/>
          </p:nvGraphicFramePr>
          <p:xfrm>
            <a:off x="3946" y="2478"/>
            <a:ext cx="1678" cy="1011"/>
          </p:xfrm>
          <a:graphic>
            <a:graphicData uri="http://schemas.openxmlformats.org/presentationml/2006/ole">
              <mc:AlternateContent xmlns:mc="http://schemas.openxmlformats.org/markup-compatibility/2006">
                <mc:Choice xmlns:v="urn:schemas-microsoft-com:vml" Requires="v">
                  <p:oleObj name="图片" r:id="rId4" imgW="961644" imgH="515112" progId="Word.Picture.8">
                    <p:embed/>
                  </p:oleObj>
                </mc:Choice>
                <mc:Fallback>
                  <p:oleObj name="图片" r:id="rId4" imgW="961644" imgH="515112"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6" y="2478"/>
                          <a:ext cx="1678" cy="1011"/>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0529" name="Rectangle 10">
              <a:extLst>
                <a:ext uri="{FF2B5EF4-FFF2-40B4-BE49-F238E27FC236}">
                  <a16:creationId xmlns:a16="http://schemas.microsoft.com/office/drawing/2014/main" id="{D33E3E33-7321-65BF-BD77-ED61557C68D8}"/>
                </a:ext>
              </a:extLst>
            </p:cNvPr>
            <p:cNvSpPr>
              <a:spLocks noChangeArrowheads="1"/>
            </p:cNvSpPr>
            <p:nvPr/>
          </p:nvSpPr>
          <p:spPr bwMode="auto">
            <a:xfrm>
              <a:off x="4150" y="1548"/>
              <a:ext cx="1474" cy="300"/>
            </a:xfrm>
            <a:prstGeom prst="rect">
              <a:avLst/>
            </a:prstGeom>
            <a:noFill/>
            <a:ln w="19050">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ahoma" panose="020B0604030504040204" pitchFamily="34" charset="0"/>
                  <a:ea typeface="楷体_GB2312" pitchFamily="49" charset="-122"/>
                </a:rPr>
                <a:t>c.</a:t>
              </a:r>
              <a:r>
                <a:rPr lang="zh-CN" altLang="en-US" sz="2400">
                  <a:solidFill>
                    <a:srgbClr val="000066"/>
                  </a:solidFill>
                  <a:latin typeface="Tahoma" panose="020B0604030504040204" pitchFamily="34" charset="0"/>
                  <a:ea typeface="楷体_GB2312" pitchFamily="49" charset="-122"/>
                </a:rPr>
                <a:t>国标逻辑符号</a:t>
              </a:r>
            </a:p>
          </p:txBody>
        </p:sp>
      </p:grpSp>
      <p:sp>
        <p:nvSpPr>
          <p:cNvPr id="20489" name="Rectangle 11">
            <a:extLst>
              <a:ext uri="{FF2B5EF4-FFF2-40B4-BE49-F238E27FC236}">
                <a16:creationId xmlns:a16="http://schemas.microsoft.com/office/drawing/2014/main" id="{2C478320-A769-9F4B-7A05-0D2FBFCA311D}"/>
              </a:ext>
            </a:extLst>
          </p:cNvPr>
          <p:cNvSpPr>
            <a:spLocks noChangeArrowheads="1"/>
          </p:cNvSpPr>
          <p:nvPr/>
        </p:nvSpPr>
        <p:spPr bwMode="auto">
          <a:xfrm>
            <a:off x="863600" y="1916113"/>
            <a:ext cx="1341438" cy="466725"/>
          </a:xfrm>
          <a:prstGeom prst="rect">
            <a:avLst/>
          </a:prstGeom>
          <a:noFill/>
          <a:ln w="952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a.</a:t>
            </a:r>
            <a:r>
              <a:rPr lang="zh-CN" altLang="en-US" sz="2400">
                <a:solidFill>
                  <a:srgbClr val="000066"/>
                </a:solidFill>
                <a:latin typeface="Times New Roman" panose="02020603050405020304" pitchFamily="18" charset="0"/>
                <a:ea typeface="楷体_GB2312" pitchFamily="49" charset="-122"/>
              </a:rPr>
              <a:t>电路图</a:t>
            </a:r>
          </a:p>
        </p:txBody>
      </p:sp>
      <p:grpSp>
        <p:nvGrpSpPr>
          <p:cNvPr id="407564" name="Group 12">
            <a:extLst>
              <a:ext uri="{FF2B5EF4-FFF2-40B4-BE49-F238E27FC236}">
                <a16:creationId xmlns:a16="http://schemas.microsoft.com/office/drawing/2014/main" id="{4ED79F21-6718-45DB-0073-2D19D4C93C72}"/>
              </a:ext>
            </a:extLst>
          </p:cNvPr>
          <p:cNvGrpSpPr>
            <a:grpSpLocks/>
          </p:cNvGrpSpPr>
          <p:nvPr/>
        </p:nvGrpSpPr>
        <p:grpSpPr bwMode="auto">
          <a:xfrm>
            <a:off x="3492500" y="1957388"/>
            <a:ext cx="2771775" cy="3703637"/>
            <a:chOff x="2200" y="1528"/>
            <a:chExt cx="1564" cy="2242"/>
          </a:xfrm>
        </p:grpSpPr>
        <p:sp>
          <p:nvSpPr>
            <p:cNvPr id="20495" name="Rectangle 13">
              <a:extLst>
                <a:ext uri="{FF2B5EF4-FFF2-40B4-BE49-F238E27FC236}">
                  <a16:creationId xmlns:a16="http://schemas.microsoft.com/office/drawing/2014/main" id="{0B0F99C1-87F8-5EFD-7FAB-318667C8090B}"/>
                </a:ext>
              </a:extLst>
            </p:cNvPr>
            <p:cNvSpPr>
              <a:spLocks noChangeArrowheads="1"/>
            </p:cNvSpPr>
            <p:nvPr/>
          </p:nvSpPr>
          <p:spPr bwMode="auto">
            <a:xfrm>
              <a:off x="2358" y="1528"/>
              <a:ext cx="801" cy="283"/>
            </a:xfrm>
            <a:prstGeom prst="rect">
              <a:avLst/>
            </a:prstGeom>
            <a:noFill/>
            <a:ln w="952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楷体_GB2312" pitchFamily="49" charset="-122"/>
                  <a:ea typeface="楷体_GB2312" pitchFamily="49" charset="-122"/>
                  <a:cs typeface="Times New Roman" panose="02020603050405020304" pitchFamily="18" charset="0"/>
                </a:rPr>
                <a:t>b.</a:t>
              </a:r>
              <a:r>
                <a:rPr lang="zh-CN" altLang="en-US" sz="2400">
                  <a:solidFill>
                    <a:srgbClr val="000066"/>
                  </a:solidFill>
                  <a:latin typeface="楷体_GB2312" pitchFamily="49" charset="-122"/>
                  <a:ea typeface="楷体_GB2312" pitchFamily="49" charset="-122"/>
                  <a:cs typeface="Times New Roman" panose="02020603050405020304" pitchFamily="18" charset="0"/>
                </a:rPr>
                <a:t>功能表</a:t>
              </a:r>
              <a:endParaRPr lang="zh-CN" altLang="en-US" sz="2400" b="0">
                <a:latin typeface="楷体_GB2312" pitchFamily="49" charset="-122"/>
                <a:ea typeface="楷体_GB2312" pitchFamily="49" charset="-122"/>
                <a:cs typeface="Times New Roman" panose="02020603050405020304" pitchFamily="18" charset="0"/>
              </a:endParaRPr>
            </a:p>
          </p:txBody>
        </p:sp>
        <p:sp>
          <p:nvSpPr>
            <p:cNvPr id="20496" name="Rectangle 14">
              <a:extLst>
                <a:ext uri="{FF2B5EF4-FFF2-40B4-BE49-F238E27FC236}">
                  <a16:creationId xmlns:a16="http://schemas.microsoft.com/office/drawing/2014/main" id="{65B64AD8-F96D-F403-1ECD-9D285CFBC627}"/>
                </a:ext>
              </a:extLst>
            </p:cNvPr>
            <p:cNvSpPr>
              <a:spLocks noChangeArrowheads="1"/>
            </p:cNvSpPr>
            <p:nvPr/>
          </p:nvSpPr>
          <p:spPr bwMode="auto">
            <a:xfrm>
              <a:off x="2566" y="2974"/>
              <a:ext cx="626" cy="2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楷体_GB2312" pitchFamily="49" charset="-122"/>
                  <a:ea typeface="楷体_GB2312" pitchFamily="49" charset="-122"/>
                  <a:cs typeface="Times New Roman" panose="02020603050405020304" pitchFamily="18" charset="0"/>
                </a:rPr>
                <a:t>      </a:t>
              </a:r>
            </a:p>
          </p:txBody>
        </p:sp>
        <p:graphicFrame>
          <p:nvGraphicFramePr>
            <p:cNvPr id="20497" name="Object 15">
              <a:extLst>
                <a:ext uri="{FF2B5EF4-FFF2-40B4-BE49-F238E27FC236}">
                  <a16:creationId xmlns:a16="http://schemas.microsoft.com/office/drawing/2014/main" id="{309749F9-F204-53BE-2E4D-4E32ACB2E356}"/>
                </a:ext>
              </a:extLst>
            </p:cNvPr>
            <p:cNvGraphicFramePr>
              <a:graphicFrameLocks noChangeAspect="1"/>
            </p:cNvGraphicFramePr>
            <p:nvPr/>
          </p:nvGraphicFramePr>
          <p:xfrm>
            <a:off x="2222" y="2259"/>
            <a:ext cx="225" cy="300"/>
          </p:xfrm>
          <a:graphic>
            <a:graphicData uri="http://schemas.openxmlformats.org/presentationml/2006/ole">
              <mc:AlternateContent xmlns:mc="http://schemas.openxmlformats.org/markup-compatibility/2006">
                <mc:Choice xmlns:v="urn:schemas-microsoft-com:vml" Requires="v">
                  <p:oleObj name="公式" r:id="rId6" imgW="152268" imgH="203024" progId="Equation.3">
                    <p:embed/>
                  </p:oleObj>
                </mc:Choice>
                <mc:Fallback>
                  <p:oleObj name="公式" r:id="rId6" imgW="152268" imgH="203024" progId="Equation.3">
                    <p:embed/>
                    <p:pic>
                      <p:nvPicPr>
                        <p:cNvPr id="0" name="Object 1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222" y="2259"/>
                          <a:ext cx="225"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8" name="Object 16">
              <a:extLst>
                <a:ext uri="{FF2B5EF4-FFF2-40B4-BE49-F238E27FC236}">
                  <a16:creationId xmlns:a16="http://schemas.microsoft.com/office/drawing/2014/main" id="{B97EA910-0EBF-9599-A165-A166AFC03F02}"/>
                </a:ext>
              </a:extLst>
            </p:cNvPr>
            <p:cNvGraphicFramePr>
              <a:graphicFrameLocks noChangeAspect="1"/>
            </p:cNvGraphicFramePr>
            <p:nvPr/>
          </p:nvGraphicFramePr>
          <p:xfrm>
            <a:off x="2517" y="2275"/>
            <a:ext cx="201" cy="284"/>
          </p:xfrm>
          <a:graphic>
            <a:graphicData uri="http://schemas.openxmlformats.org/presentationml/2006/ole">
              <mc:AlternateContent xmlns:mc="http://schemas.openxmlformats.org/markup-compatibility/2006">
                <mc:Choice xmlns:v="urn:schemas-microsoft-com:vml" Requires="v">
                  <p:oleObj name="公式" r:id="rId8" imgW="139579" imgH="215713" progId="Equation.3">
                    <p:embed/>
                  </p:oleObj>
                </mc:Choice>
                <mc:Fallback>
                  <p:oleObj name="公式" r:id="rId8" imgW="139579" imgH="215713" progId="Equation.3">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7" y="2275"/>
                          <a:ext cx="201"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499" name="Object 17">
              <a:extLst>
                <a:ext uri="{FF2B5EF4-FFF2-40B4-BE49-F238E27FC236}">
                  <a16:creationId xmlns:a16="http://schemas.microsoft.com/office/drawing/2014/main" id="{89C178B5-B056-1380-BF5E-50EA14DC5234}"/>
                </a:ext>
              </a:extLst>
            </p:cNvPr>
            <p:cNvGraphicFramePr>
              <a:graphicFrameLocks noChangeAspect="1"/>
            </p:cNvGraphicFramePr>
            <p:nvPr/>
          </p:nvGraphicFramePr>
          <p:xfrm>
            <a:off x="3334" y="2260"/>
            <a:ext cx="236" cy="308"/>
          </p:xfrm>
          <a:graphic>
            <a:graphicData uri="http://schemas.openxmlformats.org/presentationml/2006/ole">
              <mc:AlternateContent xmlns:mc="http://schemas.openxmlformats.org/markup-compatibility/2006">
                <mc:Choice xmlns:v="urn:schemas-microsoft-com:vml" Requires="v">
                  <p:oleObj name="公式" r:id="rId10" imgW="177646" imgH="228402" progId="Equation.3">
                    <p:embed/>
                  </p:oleObj>
                </mc:Choice>
                <mc:Fallback>
                  <p:oleObj name="公式" r:id="rId10" imgW="177646" imgH="228402" progId="Equation.3">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34" y="2260"/>
                          <a:ext cx="236" cy="3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00" name="Rectangle 18">
              <a:extLst>
                <a:ext uri="{FF2B5EF4-FFF2-40B4-BE49-F238E27FC236}">
                  <a16:creationId xmlns:a16="http://schemas.microsoft.com/office/drawing/2014/main" id="{96CF8BE0-43BA-4B31-1AAC-4136F699A213}"/>
                </a:ext>
              </a:extLst>
            </p:cNvPr>
            <p:cNvSpPr>
              <a:spLocks noChangeArrowheads="1"/>
            </p:cNvSpPr>
            <p:nvPr/>
          </p:nvSpPr>
          <p:spPr bwMode="auto">
            <a:xfrm>
              <a:off x="3218" y="3483"/>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0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01" name="Rectangle 19">
              <a:extLst>
                <a:ext uri="{FF2B5EF4-FFF2-40B4-BE49-F238E27FC236}">
                  <a16:creationId xmlns:a16="http://schemas.microsoft.com/office/drawing/2014/main" id="{9630CCFB-50A1-F730-DE7A-7128115F1E8C}"/>
                </a:ext>
              </a:extLst>
            </p:cNvPr>
            <p:cNvSpPr>
              <a:spLocks noChangeArrowheads="1"/>
            </p:cNvSpPr>
            <p:nvPr/>
          </p:nvSpPr>
          <p:spPr bwMode="auto">
            <a:xfrm>
              <a:off x="2803" y="3483"/>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02" name="Rectangle 20">
              <a:extLst>
                <a:ext uri="{FF2B5EF4-FFF2-40B4-BE49-F238E27FC236}">
                  <a16:creationId xmlns:a16="http://schemas.microsoft.com/office/drawing/2014/main" id="{148902B6-5C60-51EC-4812-3F58AC3765F7}"/>
                </a:ext>
              </a:extLst>
            </p:cNvPr>
            <p:cNvSpPr>
              <a:spLocks noChangeArrowheads="1"/>
            </p:cNvSpPr>
            <p:nvPr/>
          </p:nvSpPr>
          <p:spPr bwMode="auto">
            <a:xfrm>
              <a:off x="2484" y="3483"/>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03" name="Rectangle 21">
              <a:extLst>
                <a:ext uri="{FF2B5EF4-FFF2-40B4-BE49-F238E27FC236}">
                  <a16:creationId xmlns:a16="http://schemas.microsoft.com/office/drawing/2014/main" id="{D915CAFF-995B-82A7-86CF-61B2ECD314C9}"/>
                </a:ext>
              </a:extLst>
            </p:cNvPr>
            <p:cNvSpPr>
              <a:spLocks noChangeArrowheads="1"/>
            </p:cNvSpPr>
            <p:nvPr/>
          </p:nvSpPr>
          <p:spPr bwMode="auto">
            <a:xfrm>
              <a:off x="2200" y="3483"/>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04" name="Rectangle 22">
              <a:extLst>
                <a:ext uri="{FF2B5EF4-FFF2-40B4-BE49-F238E27FC236}">
                  <a16:creationId xmlns:a16="http://schemas.microsoft.com/office/drawing/2014/main" id="{0FFC16EB-0D3E-D9B9-4A7D-2F77B9D608E8}"/>
                </a:ext>
              </a:extLst>
            </p:cNvPr>
            <p:cNvSpPr>
              <a:spLocks noChangeArrowheads="1"/>
            </p:cNvSpPr>
            <p:nvPr/>
          </p:nvSpPr>
          <p:spPr bwMode="auto">
            <a:xfrm>
              <a:off x="3218" y="3196"/>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05" name="Rectangle 23">
              <a:extLst>
                <a:ext uri="{FF2B5EF4-FFF2-40B4-BE49-F238E27FC236}">
                  <a16:creationId xmlns:a16="http://schemas.microsoft.com/office/drawing/2014/main" id="{458232DE-FAFF-EB67-E521-71884C51EEFC}"/>
                </a:ext>
              </a:extLst>
            </p:cNvPr>
            <p:cNvSpPr>
              <a:spLocks noChangeArrowheads="1"/>
            </p:cNvSpPr>
            <p:nvPr/>
          </p:nvSpPr>
          <p:spPr bwMode="auto">
            <a:xfrm>
              <a:off x="2803" y="3196"/>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06" name="Rectangle 24">
              <a:extLst>
                <a:ext uri="{FF2B5EF4-FFF2-40B4-BE49-F238E27FC236}">
                  <a16:creationId xmlns:a16="http://schemas.microsoft.com/office/drawing/2014/main" id="{DEC8584A-7DFF-8CF9-7CB1-F81263EB6800}"/>
                </a:ext>
              </a:extLst>
            </p:cNvPr>
            <p:cNvSpPr>
              <a:spLocks noChangeArrowheads="1"/>
            </p:cNvSpPr>
            <p:nvPr/>
          </p:nvSpPr>
          <p:spPr bwMode="auto">
            <a:xfrm>
              <a:off x="2484" y="3196"/>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07" name="Rectangle 25">
              <a:extLst>
                <a:ext uri="{FF2B5EF4-FFF2-40B4-BE49-F238E27FC236}">
                  <a16:creationId xmlns:a16="http://schemas.microsoft.com/office/drawing/2014/main" id="{FBD11693-751A-8875-3F75-937891167647}"/>
                </a:ext>
              </a:extLst>
            </p:cNvPr>
            <p:cNvSpPr>
              <a:spLocks noChangeArrowheads="1"/>
            </p:cNvSpPr>
            <p:nvPr/>
          </p:nvSpPr>
          <p:spPr bwMode="auto">
            <a:xfrm>
              <a:off x="2200" y="3196"/>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08" name="Rectangle 26">
              <a:extLst>
                <a:ext uri="{FF2B5EF4-FFF2-40B4-BE49-F238E27FC236}">
                  <a16:creationId xmlns:a16="http://schemas.microsoft.com/office/drawing/2014/main" id="{A6468E5E-B970-FD80-03C2-A75842E39F91}"/>
                </a:ext>
              </a:extLst>
            </p:cNvPr>
            <p:cNvSpPr>
              <a:spLocks noChangeArrowheads="1"/>
            </p:cNvSpPr>
            <p:nvPr/>
          </p:nvSpPr>
          <p:spPr bwMode="auto">
            <a:xfrm>
              <a:off x="3218" y="2909"/>
              <a:ext cx="41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09" name="Rectangle 27">
              <a:extLst>
                <a:ext uri="{FF2B5EF4-FFF2-40B4-BE49-F238E27FC236}">
                  <a16:creationId xmlns:a16="http://schemas.microsoft.com/office/drawing/2014/main" id="{12F76702-96FC-0D6C-5916-9092F6D4761F}"/>
                </a:ext>
              </a:extLst>
            </p:cNvPr>
            <p:cNvSpPr>
              <a:spLocks noChangeArrowheads="1"/>
            </p:cNvSpPr>
            <p:nvPr/>
          </p:nvSpPr>
          <p:spPr bwMode="auto">
            <a:xfrm>
              <a:off x="2803" y="290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10" name="Rectangle 28">
              <a:extLst>
                <a:ext uri="{FF2B5EF4-FFF2-40B4-BE49-F238E27FC236}">
                  <a16:creationId xmlns:a16="http://schemas.microsoft.com/office/drawing/2014/main" id="{7CE60CFB-9C1E-CA16-1D06-E513253F1F3D}"/>
                </a:ext>
              </a:extLst>
            </p:cNvPr>
            <p:cNvSpPr>
              <a:spLocks noChangeArrowheads="1"/>
            </p:cNvSpPr>
            <p:nvPr/>
          </p:nvSpPr>
          <p:spPr bwMode="auto">
            <a:xfrm>
              <a:off x="2484" y="2909"/>
              <a:ext cx="277"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20511" name="Rectangle 29">
              <a:extLst>
                <a:ext uri="{FF2B5EF4-FFF2-40B4-BE49-F238E27FC236}">
                  <a16:creationId xmlns:a16="http://schemas.microsoft.com/office/drawing/2014/main" id="{2C9B5026-FA34-483A-2B9D-C47516204E05}"/>
                </a:ext>
              </a:extLst>
            </p:cNvPr>
            <p:cNvSpPr>
              <a:spLocks noChangeArrowheads="1"/>
            </p:cNvSpPr>
            <p:nvPr/>
          </p:nvSpPr>
          <p:spPr bwMode="auto">
            <a:xfrm>
              <a:off x="2200" y="2909"/>
              <a:ext cx="28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12" name="Rectangle 30">
              <a:extLst>
                <a:ext uri="{FF2B5EF4-FFF2-40B4-BE49-F238E27FC236}">
                  <a16:creationId xmlns:a16="http://schemas.microsoft.com/office/drawing/2014/main" id="{CFD4D6F8-B553-9253-0E17-90386A7C9A59}"/>
                </a:ext>
              </a:extLst>
            </p:cNvPr>
            <p:cNvSpPr>
              <a:spLocks noChangeArrowheads="1"/>
            </p:cNvSpPr>
            <p:nvPr/>
          </p:nvSpPr>
          <p:spPr bwMode="auto">
            <a:xfrm>
              <a:off x="2721"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20513" name="Rectangle 31">
              <a:extLst>
                <a:ext uri="{FF2B5EF4-FFF2-40B4-BE49-F238E27FC236}">
                  <a16:creationId xmlns:a16="http://schemas.microsoft.com/office/drawing/2014/main" id="{FBA628D0-626E-B61C-E3C5-02D6F3ABAB06}"/>
                </a:ext>
              </a:extLst>
            </p:cNvPr>
            <p:cNvSpPr>
              <a:spLocks noChangeArrowheads="1"/>
            </p:cNvSpPr>
            <p:nvPr/>
          </p:nvSpPr>
          <p:spPr bwMode="auto">
            <a:xfrm>
              <a:off x="2536" y="2609"/>
              <a:ext cx="192" cy="2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14" name="Rectangle 32">
              <a:extLst>
                <a:ext uri="{FF2B5EF4-FFF2-40B4-BE49-F238E27FC236}">
                  <a16:creationId xmlns:a16="http://schemas.microsoft.com/office/drawing/2014/main" id="{53B838DC-1FDB-6AF7-AE68-B822BC98B85A}"/>
                </a:ext>
              </a:extLst>
            </p:cNvPr>
            <p:cNvSpPr>
              <a:spLocks noChangeArrowheads="1"/>
            </p:cNvSpPr>
            <p:nvPr/>
          </p:nvSpPr>
          <p:spPr bwMode="auto">
            <a:xfrm>
              <a:off x="2200" y="2572"/>
              <a:ext cx="284" cy="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20515" name="Line 33">
              <a:extLst>
                <a:ext uri="{FF2B5EF4-FFF2-40B4-BE49-F238E27FC236}">
                  <a16:creationId xmlns:a16="http://schemas.microsoft.com/office/drawing/2014/main" id="{2221B896-C2AC-A33C-418D-F7B93F5C0B6A}"/>
                </a:ext>
              </a:extLst>
            </p:cNvPr>
            <p:cNvSpPr>
              <a:spLocks noChangeShapeType="1"/>
            </p:cNvSpPr>
            <p:nvPr/>
          </p:nvSpPr>
          <p:spPr bwMode="auto">
            <a:xfrm>
              <a:off x="2200" y="2105"/>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6" name="Line 34">
              <a:extLst>
                <a:ext uri="{FF2B5EF4-FFF2-40B4-BE49-F238E27FC236}">
                  <a16:creationId xmlns:a16="http://schemas.microsoft.com/office/drawing/2014/main" id="{673BF708-58F0-F8B5-B60B-90CF1CC180DC}"/>
                </a:ext>
              </a:extLst>
            </p:cNvPr>
            <p:cNvSpPr>
              <a:spLocks noChangeShapeType="1"/>
            </p:cNvSpPr>
            <p:nvPr/>
          </p:nvSpPr>
          <p:spPr bwMode="auto">
            <a:xfrm>
              <a:off x="2200" y="3770"/>
              <a:ext cx="1451"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7" name="Line 35">
              <a:extLst>
                <a:ext uri="{FF2B5EF4-FFF2-40B4-BE49-F238E27FC236}">
                  <a16:creationId xmlns:a16="http://schemas.microsoft.com/office/drawing/2014/main" id="{BEBF9AF4-E1FC-E30D-33AB-5F2196EFAC2D}"/>
                </a:ext>
              </a:extLst>
            </p:cNvPr>
            <p:cNvSpPr>
              <a:spLocks noChangeShapeType="1"/>
            </p:cNvSpPr>
            <p:nvPr/>
          </p:nvSpPr>
          <p:spPr bwMode="auto">
            <a:xfrm>
              <a:off x="2200"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8" name="Line 36">
              <a:extLst>
                <a:ext uri="{FF2B5EF4-FFF2-40B4-BE49-F238E27FC236}">
                  <a16:creationId xmlns:a16="http://schemas.microsoft.com/office/drawing/2014/main" id="{1A6B65B8-1A6A-E55A-474E-2B465D89E69F}"/>
                </a:ext>
              </a:extLst>
            </p:cNvPr>
            <p:cNvSpPr>
              <a:spLocks noChangeShapeType="1"/>
            </p:cNvSpPr>
            <p:nvPr/>
          </p:nvSpPr>
          <p:spPr bwMode="auto">
            <a:xfrm>
              <a:off x="3651" y="2105"/>
              <a:ext cx="0" cy="1665"/>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19" name="Line 37">
              <a:extLst>
                <a:ext uri="{FF2B5EF4-FFF2-40B4-BE49-F238E27FC236}">
                  <a16:creationId xmlns:a16="http://schemas.microsoft.com/office/drawing/2014/main" id="{3BD57F83-0DB2-0B42-D996-E8AC7F576C3C}"/>
                </a:ext>
              </a:extLst>
            </p:cNvPr>
            <p:cNvSpPr>
              <a:spLocks noChangeShapeType="1"/>
            </p:cNvSpPr>
            <p:nvPr/>
          </p:nvSpPr>
          <p:spPr bwMode="auto">
            <a:xfrm>
              <a:off x="2200" y="2559"/>
              <a:ext cx="1428"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0" name="Line 38">
              <a:extLst>
                <a:ext uri="{FF2B5EF4-FFF2-40B4-BE49-F238E27FC236}">
                  <a16:creationId xmlns:a16="http://schemas.microsoft.com/office/drawing/2014/main" id="{E65ECE16-9FB8-53CC-6CEF-B73427403287}"/>
                </a:ext>
              </a:extLst>
            </p:cNvPr>
            <p:cNvSpPr>
              <a:spLocks noChangeShapeType="1"/>
            </p:cNvSpPr>
            <p:nvPr/>
          </p:nvSpPr>
          <p:spPr bwMode="auto">
            <a:xfrm>
              <a:off x="2484"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1" name="Line 39">
              <a:extLst>
                <a:ext uri="{FF2B5EF4-FFF2-40B4-BE49-F238E27FC236}">
                  <a16:creationId xmlns:a16="http://schemas.microsoft.com/office/drawing/2014/main" id="{EDBEA52C-384B-7ACD-5024-D8FC100B0D80}"/>
                </a:ext>
              </a:extLst>
            </p:cNvPr>
            <p:cNvSpPr>
              <a:spLocks noChangeShapeType="1"/>
            </p:cNvSpPr>
            <p:nvPr/>
          </p:nvSpPr>
          <p:spPr bwMode="auto">
            <a:xfrm>
              <a:off x="2761"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2" name="Line 40">
              <a:extLst>
                <a:ext uri="{FF2B5EF4-FFF2-40B4-BE49-F238E27FC236}">
                  <a16:creationId xmlns:a16="http://schemas.microsoft.com/office/drawing/2014/main" id="{9D99B54B-DBBF-5CC5-1622-99DA4C047C84}"/>
                </a:ext>
              </a:extLst>
            </p:cNvPr>
            <p:cNvSpPr>
              <a:spLocks noChangeShapeType="1"/>
            </p:cNvSpPr>
            <p:nvPr/>
          </p:nvSpPr>
          <p:spPr bwMode="auto">
            <a:xfrm>
              <a:off x="3220" y="2105"/>
              <a:ext cx="0" cy="1665"/>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3" name="Line 41">
              <a:extLst>
                <a:ext uri="{FF2B5EF4-FFF2-40B4-BE49-F238E27FC236}">
                  <a16:creationId xmlns:a16="http://schemas.microsoft.com/office/drawing/2014/main" id="{37217871-8AC1-416C-682E-443CC03CF440}"/>
                </a:ext>
              </a:extLst>
            </p:cNvPr>
            <p:cNvSpPr>
              <a:spLocks noChangeShapeType="1"/>
            </p:cNvSpPr>
            <p:nvPr/>
          </p:nvSpPr>
          <p:spPr bwMode="auto">
            <a:xfrm>
              <a:off x="2200" y="2909"/>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4" name="Line 42">
              <a:extLst>
                <a:ext uri="{FF2B5EF4-FFF2-40B4-BE49-F238E27FC236}">
                  <a16:creationId xmlns:a16="http://schemas.microsoft.com/office/drawing/2014/main" id="{B23D1686-ACC9-E6AF-8F95-036AECF4ECE2}"/>
                </a:ext>
              </a:extLst>
            </p:cNvPr>
            <p:cNvSpPr>
              <a:spLocks noChangeShapeType="1"/>
            </p:cNvSpPr>
            <p:nvPr/>
          </p:nvSpPr>
          <p:spPr bwMode="auto">
            <a:xfrm>
              <a:off x="2200" y="3196"/>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5" name="Line 43">
              <a:extLst>
                <a:ext uri="{FF2B5EF4-FFF2-40B4-BE49-F238E27FC236}">
                  <a16:creationId xmlns:a16="http://schemas.microsoft.com/office/drawing/2014/main" id="{E8D5CF84-6447-CE22-7A14-2DA32F8741B2}"/>
                </a:ext>
              </a:extLst>
            </p:cNvPr>
            <p:cNvSpPr>
              <a:spLocks noChangeShapeType="1"/>
            </p:cNvSpPr>
            <p:nvPr/>
          </p:nvSpPr>
          <p:spPr bwMode="auto">
            <a:xfrm>
              <a:off x="2200" y="3483"/>
              <a:ext cx="1451"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526" name="Rectangle 44">
              <a:extLst>
                <a:ext uri="{FF2B5EF4-FFF2-40B4-BE49-F238E27FC236}">
                  <a16:creationId xmlns:a16="http://schemas.microsoft.com/office/drawing/2014/main" id="{5116D3AD-006A-B31A-8407-99922DE5B159}"/>
                </a:ext>
              </a:extLst>
            </p:cNvPr>
            <p:cNvSpPr>
              <a:spLocks noChangeArrowheads="1"/>
            </p:cNvSpPr>
            <p:nvPr/>
          </p:nvSpPr>
          <p:spPr bwMode="auto">
            <a:xfrm>
              <a:off x="3220" y="2609"/>
              <a:ext cx="54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000">
                  <a:solidFill>
                    <a:srgbClr val="000066"/>
                  </a:solidFill>
                  <a:latin typeface="楷体_GB2312" pitchFamily="49" charset="-122"/>
                  <a:ea typeface="楷体_GB2312" pitchFamily="49" charset="-122"/>
                  <a:cs typeface="Times New Roman" panose="02020603050405020304" pitchFamily="18" charset="0"/>
                </a:rPr>
                <a:t>不变</a:t>
              </a:r>
            </a:p>
          </p:txBody>
        </p:sp>
        <p:sp>
          <p:nvSpPr>
            <p:cNvPr id="20527" name="Rectangle 45">
              <a:extLst>
                <a:ext uri="{FF2B5EF4-FFF2-40B4-BE49-F238E27FC236}">
                  <a16:creationId xmlns:a16="http://schemas.microsoft.com/office/drawing/2014/main" id="{79F8FF1E-1AE9-1E16-0D7B-CAAD04AFAEA4}"/>
                </a:ext>
              </a:extLst>
            </p:cNvPr>
            <p:cNvSpPr>
              <a:spLocks noChangeArrowheads="1"/>
            </p:cNvSpPr>
            <p:nvPr/>
          </p:nvSpPr>
          <p:spPr bwMode="auto">
            <a:xfrm>
              <a:off x="2835" y="2259"/>
              <a:ext cx="326"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grpSp>
        <p:nvGrpSpPr>
          <p:cNvPr id="407601" name="Group 49">
            <a:extLst>
              <a:ext uri="{FF2B5EF4-FFF2-40B4-BE49-F238E27FC236}">
                <a16:creationId xmlns:a16="http://schemas.microsoft.com/office/drawing/2014/main" id="{21041D7C-3904-A39C-943F-2C2099296AB6}"/>
              </a:ext>
            </a:extLst>
          </p:cNvPr>
          <p:cNvGrpSpPr>
            <a:grpSpLocks/>
          </p:cNvGrpSpPr>
          <p:nvPr/>
        </p:nvGrpSpPr>
        <p:grpSpPr bwMode="auto">
          <a:xfrm>
            <a:off x="2592388" y="5699125"/>
            <a:ext cx="4464050" cy="457200"/>
            <a:chOff x="1633" y="3590"/>
            <a:chExt cx="2812" cy="288"/>
          </a:xfrm>
        </p:grpSpPr>
        <p:sp>
          <p:nvSpPr>
            <p:cNvPr id="20492" name="Rectangle 46">
              <a:extLst>
                <a:ext uri="{FF2B5EF4-FFF2-40B4-BE49-F238E27FC236}">
                  <a16:creationId xmlns:a16="http://schemas.microsoft.com/office/drawing/2014/main" id="{2E32CA05-F216-C8AF-F60C-D307D38F7B93}"/>
                </a:ext>
              </a:extLst>
            </p:cNvPr>
            <p:cNvSpPr>
              <a:spLocks noChangeArrowheads="1"/>
            </p:cNvSpPr>
            <p:nvPr/>
          </p:nvSpPr>
          <p:spPr bwMode="auto">
            <a:xfrm>
              <a:off x="1633" y="3590"/>
              <a:ext cx="28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约束条件</a:t>
              </a:r>
              <a:r>
                <a:rPr lang="en-US" altLang="zh-CN" sz="2400">
                  <a:solidFill>
                    <a:srgbClr val="000066"/>
                  </a:solidFill>
                  <a:latin typeface="Tahoma" panose="020B0604030504040204" pitchFamily="34" charset="0"/>
                  <a:ea typeface="楷体_GB2312" pitchFamily="49" charset="-122"/>
                </a:rPr>
                <a:t>:     </a:t>
              </a:r>
              <a:r>
                <a:rPr lang="en-US" altLang="zh-CN" sz="2400" i="1">
                  <a:solidFill>
                    <a:srgbClr val="000066"/>
                  </a:solidFill>
                  <a:latin typeface="Tahoma" panose="020B0604030504040204" pitchFamily="34" charset="0"/>
                  <a:ea typeface="楷体_GB2312" pitchFamily="49" charset="-122"/>
                </a:rPr>
                <a:t>  </a:t>
              </a:r>
              <a:r>
                <a:rPr lang="en-US" altLang="zh-CN" sz="2400" i="1">
                  <a:solidFill>
                    <a:srgbClr val="000066"/>
                  </a:solidFill>
                  <a:latin typeface="Times New Roman" panose="02020603050405020304" pitchFamily="18" charset="0"/>
                  <a:ea typeface="楷体_GB2312" pitchFamily="49" charset="-122"/>
                </a:rPr>
                <a:t>S </a:t>
              </a:r>
              <a:r>
                <a:rPr lang="en-US" altLang="zh-CN" sz="2400">
                  <a:solidFill>
                    <a:srgbClr val="000066"/>
                  </a:solidFill>
                  <a:latin typeface="Times New Roman" panose="02020603050405020304" pitchFamily="18" charset="0"/>
                  <a:ea typeface="楷体_GB2312" pitchFamily="49" charset="-122"/>
                </a:rPr>
                <a:t>+</a:t>
              </a:r>
              <a:r>
                <a:rPr lang="en-US" altLang="zh-CN" sz="2400" i="1">
                  <a:solidFill>
                    <a:srgbClr val="000066"/>
                  </a:solidFill>
                  <a:latin typeface="Times New Roman" panose="02020603050405020304" pitchFamily="18" charset="0"/>
                  <a:ea typeface="楷体_GB2312" pitchFamily="49" charset="-122"/>
                </a:rPr>
                <a:t>R = </a:t>
              </a:r>
              <a:r>
                <a:rPr lang="en-US" altLang="zh-CN" sz="2400">
                  <a:solidFill>
                    <a:srgbClr val="000066"/>
                  </a:solidFill>
                  <a:latin typeface="Times New Roman" panose="02020603050405020304" pitchFamily="18" charset="0"/>
                  <a:ea typeface="楷体_GB2312" pitchFamily="49" charset="-122"/>
                </a:rPr>
                <a:t>1</a:t>
              </a:r>
            </a:p>
          </p:txBody>
        </p:sp>
        <p:sp>
          <p:nvSpPr>
            <p:cNvPr id="20493" name="Line 47">
              <a:extLst>
                <a:ext uri="{FF2B5EF4-FFF2-40B4-BE49-F238E27FC236}">
                  <a16:creationId xmlns:a16="http://schemas.microsoft.com/office/drawing/2014/main" id="{CC10B673-66E7-D232-A39B-67479297A347}"/>
                </a:ext>
              </a:extLst>
            </p:cNvPr>
            <p:cNvSpPr>
              <a:spLocks noChangeShapeType="1"/>
            </p:cNvSpPr>
            <p:nvPr/>
          </p:nvSpPr>
          <p:spPr bwMode="auto">
            <a:xfrm>
              <a:off x="2925" y="3657"/>
              <a:ext cx="1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0494" name="Line 48">
              <a:extLst>
                <a:ext uri="{FF2B5EF4-FFF2-40B4-BE49-F238E27FC236}">
                  <a16:creationId xmlns:a16="http://schemas.microsoft.com/office/drawing/2014/main" id="{927E16CA-4DF4-545E-C68E-5CC9072AC14D}"/>
                </a:ext>
              </a:extLst>
            </p:cNvPr>
            <p:cNvSpPr>
              <a:spLocks noChangeShapeType="1"/>
            </p:cNvSpPr>
            <p:nvPr/>
          </p:nvSpPr>
          <p:spPr bwMode="auto">
            <a:xfrm>
              <a:off x="3198" y="3657"/>
              <a:ext cx="136"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7554"/>
                                        </p:tgtEl>
                                        <p:attrNameLst>
                                          <p:attrName>style.visibility</p:attrName>
                                        </p:attrNameLst>
                                      </p:cBhvr>
                                      <p:to>
                                        <p:strVal val="visible"/>
                                      </p:to>
                                    </p:set>
                                    <p:animEffect transition="in" filter="wipe(left)">
                                      <p:cBhvr>
                                        <p:cTn id="7" dur="500"/>
                                        <p:tgtEl>
                                          <p:spTgt spid="40755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07564"/>
                                        </p:tgtEl>
                                        <p:attrNameLst>
                                          <p:attrName>style.visibility</p:attrName>
                                        </p:attrNameLst>
                                      </p:cBhvr>
                                      <p:to>
                                        <p:strVal val="visible"/>
                                      </p:to>
                                    </p:set>
                                    <p:animEffect transition="in" filter="wipe(up)">
                                      <p:cBhvr>
                                        <p:cTn id="12" dur="500"/>
                                        <p:tgtEl>
                                          <p:spTgt spid="40756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07601"/>
                                        </p:tgtEl>
                                        <p:attrNameLst>
                                          <p:attrName>style.visibility</p:attrName>
                                        </p:attrNameLst>
                                      </p:cBhvr>
                                      <p:to>
                                        <p:strVal val="visible"/>
                                      </p:to>
                                    </p:set>
                                    <p:animEffect transition="in" filter="strips(downRight)">
                                      <p:cBhvr>
                                        <p:cTn id="17" dur="500"/>
                                        <p:tgtEl>
                                          <p:spTgt spid="40760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07560"/>
                                        </p:tgtEl>
                                        <p:attrNameLst>
                                          <p:attrName>style.visibility</p:attrName>
                                        </p:attrNameLst>
                                      </p:cBhvr>
                                      <p:to>
                                        <p:strVal val="visible"/>
                                      </p:to>
                                    </p:set>
                                    <p:animEffect transition="in" filter="wipe(up)">
                                      <p:cBhvr>
                                        <p:cTn id="22" dur="500"/>
                                        <p:tgtEl>
                                          <p:spTgt spid="4075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a:extLst>
              <a:ext uri="{FF2B5EF4-FFF2-40B4-BE49-F238E27FC236}">
                <a16:creationId xmlns:a16="http://schemas.microsoft.com/office/drawing/2014/main" id="{8A688584-2A73-B6BE-23A7-081616CBAC3B}"/>
              </a:ext>
            </a:extLst>
          </p:cNvPr>
          <p:cNvSpPr>
            <a:spLocks noChangeArrowheads="1"/>
          </p:cNvSpPr>
          <p:nvPr/>
        </p:nvSpPr>
        <p:spPr bwMode="auto">
          <a:xfrm>
            <a:off x="146050" y="620713"/>
            <a:ext cx="8997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   </a:t>
            </a:r>
            <a:r>
              <a:rPr kumimoji="1" lang="zh-CN" altLang="en-US" sz="2400">
                <a:solidFill>
                  <a:srgbClr val="000066"/>
                </a:solidFill>
                <a:latin typeface="Times New Roman" panose="02020603050405020304" pitchFamily="18" charset="0"/>
                <a:ea typeface="楷体_GB2312" pitchFamily="49" charset="-122"/>
              </a:rPr>
              <a:t>例  运用基本</a:t>
            </a:r>
            <a:r>
              <a:rPr kumimoji="1" lang="en-US" altLang="zh-CN" sz="2400">
                <a:solidFill>
                  <a:srgbClr val="000066"/>
                </a:solidFill>
                <a:latin typeface="Times New Roman" panose="02020603050405020304" pitchFamily="18" charset="0"/>
                <a:ea typeface="楷体_GB2312" pitchFamily="49" charset="-122"/>
              </a:rPr>
              <a:t>SR</a:t>
            </a:r>
            <a:r>
              <a:rPr kumimoji="1" lang="zh-CN" altLang="en-US" sz="2400">
                <a:solidFill>
                  <a:srgbClr val="000066"/>
                </a:solidFill>
                <a:latin typeface="Times New Roman" panose="02020603050405020304" pitchFamily="18" charset="0"/>
                <a:ea typeface="楷体_GB2312" pitchFamily="49" charset="-122"/>
              </a:rPr>
              <a:t>锁存器消除机械开关触点抖动引起的脉冲输出。 </a:t>
            </a:r>
          </a:p>
        </p:txBody>
      </p:sp>
      <p:graphicFrame>
        <p:nvGraphicFramePr>
          <p:cNvPr id="466949" name="Object 5">
            <a:extLst>
              <a:ext uri="{FF2B5EF4-FFF2-40B4-BE49-F238E27FC236}">
                <a16:creationId xmlns:a16="http://schemas.microsoft.com/office/drawing/2014/main" id="{D3C8061A-25C7-9B6A-8439-E59FC9CDAD7F}"/>
              </a:ext>
            </a:extLst>
          </p:cNvPr>
          <p:cNvGraphicFramePr>
            <a:graphicFrameLocks noChangeAspect="1"/>
          </p:cNvGraphicFramePr>
          <p:nvPr/>
        </p:nvGraphicFramePr>
        <p:xfrm>
          <a:off x="1547813" y="1700213"/>
          <a:ext cx="5688012" cy="3827462"/>
        </p:xfrm>
        <a:graphic>
          <a:graphicData uri="http://schemas.openxmlformats.org/presentationml/2006/ole">
            <mc:AlternateContent xmlns:mc="http://schemas.openxmlformats.org/markup-compatibility/2006">
              <mc:Choice xmlns:v="urn:schemas-microsoft-com:vml" Requires="v">
                <p:oleObj name="图片" r:id="rId2" imgW="3276600" imgH="1923288" progId="Word.Picture.8">
                  <p:embed/>
                </p:oleObj>
              </mc:Choice>
              <mc:Fallback>
                <p:oleObj name="图片" r:id="rId2" imgW="3276600" imgH="1923288"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1700213"/>
                        <a:ext cx="5688012" cy="3827462"/>
                      </a:xfrm>
                      <a:prstGeom prst="rect">
                        <a:avLst/>
                      </a:prstGeom>
                      <a:solidFill>
                        <a:schemeClr val="bg1"/>
                      </a:solidFill>
                      <a:ln w="9525">
                        <a:solidFill>
                          <a:srgbClr val="0000CC"/>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6949"/>
                                        </p:tgtEl>
                                        <p:attrNameLst>
                                          <p:attrName>style.visibility</p:attrName>
                                        </p:attrNameLst>
                                      </p:cBhvr>
                                      <p:to>
                                        <p:strVal val="visible"/>
                                      </p:to>
                                    </p:set>
                                    <p:animEffect transition="in" filter="wipe(left)">
                                      <p:cBhvr>
                                        <p:cTn id="7" dur="500"/>
                                        <p:tgtEl>
                                          <p:spTgt spid="4669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04" name="Rectangle 4">
            <a:extLst>
              <a:ext uri="{FF2B5EF4-FFF2-40B4-BE49-F238E27FC236}">
                <a16:creationId xmlns:a16="http://schemas.microsoft.com/office/drawing/2014/main" id="{07D27F92-77B2-D4C1-0737-CD4A9483DF81}"/>
              </a:ext>
            </a:extLst>
          </p:cNvPr>
          <p:cNvSpPr>
            <a:spLocks noChangeArrowheads="1"/>
          </p:cNvSpPr>
          <p:nvPr/>
        </p:nvSpPr>
        <p:spPr bwMode="auto">
          <a:xfrm>
            <a:off x="4535488" y="2914650"/>
            <a:ext cx="792162" cy="1846263"/>
          </a:xfrm>
          <a:prstGeom prst="rect">
            <a:avLst/>
          </a:prstGeom>
          <a:solidFill>
            <a:srgbClr val="99FF99">
              <a:alpha val="49019"/>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22531" name="Rectangle 5">
            <a:extLst>
              <a:ext uri="{FF2B5EF4-FFF2-40B4-BE49-F238E27FC236}">
                <a16:creationId xmlns:a16="http://schemas.microsoft.com/office/drawing/2014/main" id="{03B92C8F-001A-A8CC-035F-5C10416FAAB5}"/>
              </a:ext>
            </a:extLst>
          </p:cNvPr>
          <p:cNvSpPr>
            <a:spLocks noChangeArrowheads="1"/>
          </p:cNvSpPr>
          <p:nvPr/>
        </p:nvSpPr>
        <p:spPr bwMode="auto">
          <a:xfrm>
            <a:off x="0" y="2252663"/>
            <a:ext cx="9144000" cy="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09" name="AutoShape 9">
            <a:extLst>
              <a:ext uri="{FF2B5EF4-FFF2-40B4-BE49-F238E27FC236}">
                <a16:creationId xmlns:a16="http://schemas.microsoft.com/office/drawing/2014/main" id="{AAE396B2-7C6C-D68F-AA7F-A51D0693BF8F}"/>
              </a:ext>
            </a:extLst>
          </p:cNvPr>
          <p:cNvSpPr>
            <a:spLocks noChangeArrowheads="1"/>
          </p:cNvSpPr>
          <p:nvPr/>
        </p:nvSpPr>
        <p:spPr bwMode="auto">
          <a:xfrm>
            <a:off x="4464050" y="4292600"/>
            <a:ext cx="4464050" cy="720725"/>
          </a:xfrm>
          <a:prstGeom prst="roundRect">
            <a:avLst>
              <a:gd name="adj" fmla="val 16667"/>
            </a:avLst>
          </a:prstGeom>
          <a:noFill/>
          <a:ln w="19050" algn="ctr">
            <a:solidFill>
              <a:srgbClr val="CC3399"/>
            </a:solidFill>
            <a:prstDash val="dash"/>
            <a:round/>
            <a:headEnd/>
            <a:tailEnd/>
          </a:ln>
          <a:effectLst/>
          <a:extLst>
            <a:ext uri="{909E8E84-426E-40DD-AFC4-6F175D3DCCD1}">
              <a14:hiddenFill xmlns:a14="http://schemas.microsoft.com/office/drawing/2010/main">
                <a:solidFill>
                  <a:srgbClr val="0099FF">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09611" name="Object 11">
            <a:extLst>
              <a:ext uri="{FF2B5EF4-FFF2-40B4-BE49-F238E27FC236}">
                <a16:creationId xmlns:a16="http://schemas.microsoft.com/office/drawing/2014/main" id="{B203343B-9500-2395-84FF-0DEEBA438C71}"/>
              </a:ext>
            </a:extLst>
          </p:cNvPr>
          <p:cNvGraphicFramePr>
            <a:graphicFrameLocks noChangeAspect="1"/>
          </p:cNvGraphicFramePr>
          <p:nvPr/>
        </p:nvGraphicFramePr>
        <p:xfrm>
          <a:off x="611188" y="2060575"/>
          <a:ext cx="2808287" cy="3429000"/>
        </p:xfrm>
        <a:graphic>
          <a:graphicData uri="http://schemas.openxmlformats.org/presentationml/2006/ole">
            <mc:AlternateContent xmlns:mc="http://schemas.openxmlformats.org/markup-compatibility/2006">
              <mc:Choice xmlns:v="urn:schemas-microsoft-com:vml" Requires="v">
                <p:oleObj name="图片" r:id="rId3" imgW="1508760" imgH="1862328" progId="Word.Picture.8">
                  <p:embed/>
                </p:oleObj>
              </mc:Choice>
              <mc:Fallback>
                <p:oleObj name="图片" r:id="rId3" imgW="1508760" imgH="1862328" progId="Word.Picture.8">
                  <p:embed/>
                  <p:pic>
                    <p:nvPicPr>
                      <p:cNvPr id="0" name="Object 1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1188" y="2060575"/>
                        <a:ext cx="2808287" cy="3429000"/>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9615" name="Object 15">
            <a:extLst>
              <a:ext uri="{FF2B5EF4-FFF2-40B4-BE49-F238E27FC236}">
                <a16:creationId xmlns:a16="http://schemas.microsoft.com/office/drawing/2014/main" id="{F77AF73D-DDF4-347B-CCA9-57BEE8A0923B}"/>
              </a:ext>
            </a:extLst>
          </p:cNvPr>
          <p:cNvGraphicFramePr>
            <a:graphicFrameLocks noChangeAspect="1"/>
          </p:cNvGraphicFramePr>
          <p:nvPr/>
        </p:nvGraphicFramePr>
        <p:xfrm>
          <a:off x="4211638" y="2852738"/>
          <a:ext cx="4500562" cy="2054225"/>
        </p:xfrm>
        <a:graphic>
          <a:graphicData uri="http://schemas.openxmlformats.org/presentationml/2006/ole">
            <mc:AlternateContent xmlns:mc="http://schemas.openxmlformats.org/markup-compatibility/2006">
              <mc:Choice xmlns:v="urn:schemas-microsoft-com:vml" Requires="v">
                <p:oleObj name="图片" r:id="rId5" imgW="2467356" imgH="943356" progId="Word.Picture.8">
                  <p:embed/>
                </p:oleObj>
              </mc:Choice>
              <mc:Fallback>
                <p:oleObj name="图片" r:id="rId5" imgW="2467356" imgH="943356" progId="Word.Picture.8">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11638" y="2852738"/>
                        <a:ext cx="4500562" cy="205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616" name="Rectangle 16">
            <a:extLst>
              <a:ext uri="{FF2B5EF4-FFF2-40B4-BE49-F238E27FC236}">
                <a16:creationId xmlns:a16="http://schemas.microsoft.com/office/drawing/2014/main" id="{CE16BECC-33E2-D7F6-C983-93B2CFA7131D}"/>
              </a:ext>
            </a:extLst>
          </p:cNvPr>
          <p:cNvSpPr>
            <a:spLocks noChangeArrowheads="1"/>
          </p:cNvSpPr>
          <p:nvPr/>
        </p:nvSpPr>
        <p:spPr bwMode="auto">
          <a:xfrm>
            <a:off x="6192838" y="2887663"/>
            <a:ext cx="1125537" cy="1908175"/>
          </a:xfrm>
          <a:prstGeom prst="rect">
            <a:avLst/>
          </a:prstGeom>
          <a:solidFill>
            <a:srgbClr val="CC6600">
              <a:alpha val="10196"/>
            </a:srgbClr>
          </a:solidFill>
          <a:ln>
            <a:noFill/>
          </a:ln>
          <a:effectLst/>
          <a:extLst>
            <a:ext uri="{91240B29-F687-4F45-9708-019B960494DF}">
              <a14:hiddenLine xmlns:a14="http://schemas.microsoft.com/office/drawing/2010/main" w="38100" algn="ctr">
                <a:solidFill>
                  <a:srgbClr val="FF99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17" name="Rectangle 17">
            <a:extLst>
              <a:ext uri="{FF2B5EF4-FFF2-40B4-BE49-F238E27FC236}">
                <a16:creationId xmlns:a16="http://schemas.microsoft.com/office/drawing/2014/main" id="{00C907C3-1EBE-CE9D-2C28-36575259895F}"/>
              </a:ext>
            </a:extLst>
          </p:cNvPr>
          <p:cNvSpPr>
            <a:spLocks noChangeArrowheads="1"/>
          </p:cNvSpPr>
          <p:nvPr/>
        </p:nvSpPr>
        <p:spPr bwMode="auto">
          <a:xfrm>
            <a:off x="5327650" y="2949575"/>
            <a:ext cx="360363" cy="1846263"/>
          </a:xfrm>
          <a:prstGeom prst="rect">
            <a:avLst/>
          </a:prstGeom>
          <a:solidFill>
            <a:srgbClr val="FFFF00">
              <a:alpha val="5294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18" name="Rectangle 18">
            <a:extLst>
              <a:ext uri="{FF2B5EF4-FFF2-40B4-BE49-F238E27FC236}">
                <a16:creationId xmlns:a16="http://schemas.microsoft.com/office/drawing/2014/main" id="{0ED18F6D-4519-0BE8-D8FC-2BA4D9F98C26}"/>
              </a:ext>
            </a:extLst>
          </p:cNvPr>
          <p:cNvSpPr>
            <a:spLocks noChangeArrowheads="1"/>
          </p:cNvSpPr>
          <p:nvPr/>
        </p:nvSpPr>
        <p:spPr bwMode="auto">
          <a:xfrm>
            <a:off x="5688013" y="2949575"/>
            <a:ext cx="504825" cy="1846263"/>
          </a:xfrm>
          <a:prstGeom prst="rect">
            <a:avLst/>
          </a:prstGeom>
          <a:solidFill>
            <a:srgbClr val="0066FF">
              <a:alpha val="47058"/>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19" name="Rectangle 19">
            <a:extLst>
              <a:ext uri="{FF2B5EF4-FFF2-40B4-BE49-F238E27FC236}">
                <a16:creationId xmlns:a16="http://schemas.microsoft.com/office/drawing/2014/main" id="{B932EC93-ECE0-1A13-21D8-06F556F7C5D9}"/>
              </a:ext>
            </a:extLst>
          </p:cNvPr>
          <p:cNvSpPr>
            <a:spLocks noChangeArrowheads="1"/>
          </p:cNvSpPr>
          <p:nvPr/>
        </p:nvSpPr>
        <p:spPr bwMode="auto">
          <a:xfrm>
            <a:off x="7308850" y="2924175"/>
            <a:ext cx="360363" cy="1908175"/>
          </a:xfrm>
          <a:prstGeom prst="rect">
            <a:avLst/>
          </a:prstGeom>
          <a:solidFill>
            <a:srgbClr val="6699FF">
              <a:alpha val="47058"/>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20" name="Rectangle 20">
            <a:extLst>
              <a:ext uri="{FF2B5EF4-FFF2-40B4-BE49-F238E27FC236}">
                <a16:creationId xmlns:a16="http://schemas.microsoft.com/office/drawing/2014/main" id="{B48278A7-A394-C48F-7423-8DEF34C8AD40}"/>
              </a:ext>
            </a:extLst>
          </p:cNvPr>
          <p:cNvSpPr>
            <a:spLocks noChangeArrowheads="1"/>
          </p:cNvSpPr>
          <p:nvPr/>
        </p:nvSpPr>
        <p:spPr bwMode="auto">
          <a:xfrm>
            <a:off x="7669213" y="2889250"/>
            <a:ext cx="539750" cy="1943100"/>
          </a:xfrm>
          <a:prstGeom prst="rect">
            <a:avLst/>
          </a:prstGeom>
          <a:solidFill>
            <a:srgbClr val="FF0066">
              <a:alpha val="23921"/>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09611"/>
                                        </p:tgtEl>
                                        <p:attrNameLst>
                                          <p:attrName>style.visibility</p:attrName>
                                        </p:attrNameLst>
                                      </p:cBhvr>
                                      <p:to>
                                        <p:strVal val="visible"/>
                                      </p:to>
                                    </p:set>
                                    <p:animEffect transition="in" filter="wipe(left)">
                                      <p:cBhvr>
                                        <p:cTn id="7" dur="500"/>
                                        <p:tgtEl>
                                          <p:spTgt spid="4096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09615"/>
                                        </p:tgtEl>
                                        <p:attrNameLst>
                                          <p:attrName>style.visibility</p:attrName>
                                        </p:attrNameLst>
                                      </p:cBhvr>
                                      <p:to>
                                        <p:strVal val="visible"/>
                                      </p:to>
                                    </p:set>
                                    <p:animEffect transition="in" filter="wipe(left)">
                                      <p:cBhvr>
                                        <p:cTn id="12" dur="500"/>
                                        <p:tgtEl>
                                          <p:spTgt spid="409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409609"/>
                                        </p:tgtEl>
                                        <p:attrNameLst>
                                          <p:attrName>style.visibility</p:attrName>
                                        </p:attrNameLst>
                                      </p:cBhvr>
                                      <p:to>
                                        <p:strVal val="visible"/>
                                      </p:to>
                                    </p:set>
                                    <p:animEffect transition="in" filter="barn(inHorizontal)">
                                      <p:cBhvr>
                                        <p:cTn id="17" dur="500"/>
                                        <p:tgtEl>
                                          <p:spTgt spid="409609"/>
                                        </p:tgtEl>
                                      </p:cBhvr>
                                    </p:animEffect>
                                  </p:childTnLst>
                                  <p:subTnLst>
                                    <p:set>
                                      <p:cBhvr override="childStyle">
                                        <p:cTn dur="1" fill="hold" display="0" masterRel="nextClick" afterEffect="1"/>
                                        <p:tgtEl>
                                          <p:spTgt spid="409609"/>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09604"/>
                                        </p:tgtEl>
                                        <p:attrNameLst>
                                          <p:attrName>style.visibility</p:attrName>
                                        </p:attrNameLst>
                                      </p:cBhvr>
                                      <p:to>
                                        <p:strVal val="visible"/>
                                      </p:to>
                                    </p:set>
                                    <p:animEffect transition="in" filter="box(in)">
                                      <p:cBhvr>
                                        <p:cTn id="22" dur="500"/>
                                        <p:tgtEl>
                                          <p:spTgt spid="4096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409617"/>
                                        </p:tgtEl>
                                        <p:attrNameLst>
                                          <p:attrName>style.visibility</p:attrName>
                                        </p:attrNameLst>
                                      </p:cBhvr>
                                      <p:to>
                                        <p:strVal val="visible"/>
                                      </p:to>
                                    </p:set>
                                    <p:animEffect transition="in" filter="box(in)">
                                      <p:cBhvr>
                                        <p:cTn id="27" dur="500"/>
                                        <p:tgtEl>
                                          <p:spTgt spid="4096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409618"/>
                                        </p:tgtEl>
                                        <p:attrNameLst>
                                          <p:attrName>style.visibility</p:attrName>
                                        </p:attrNameLst>
                                      </p:cBhvr>
                                      <p:to>
                                        <p:strVal val="visible"/>
                                      </p:to>
                                    </p:set>
                                    <p:animEffect transition="in" filter="box(in)">
                                      <p:cBhvr>
                                        <p:cTn id="32" dur="500"/>
                                        <p:tgtEl>
                                          <p:spTgt spid="409618"/>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409616"/>
                                        </p:tgtEl>
                                        <p:attrNameLst>
                                          <p:attrName>style.visibility</p:attrName>
                                        </p:attrNameLst>
                                      </p:cBhvr>
                                      <p:to>
                                        <p:strVal val="visible"/>
                                      </p:to>
                                    </p:set>
                                    <p:animEffect transition="in" filter="box(in)">
                                      <p:cBhvr>
                                        <p:cTn id="37" dur="500"/>
                                        <p:tgtEl>
                                          <p:spTgt spid="40961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409619"/>
                                        </p:tgtEl>
                                        <p:attrNameLst>
                                          <p:attrName>style.visibility</p:attrName>
                                        </p:attrNameLst>
                                      </p:cBhvr>
                                      <p:to>
                                        <p:strVal val="visible"/>
                                      </p:to>
                                    </p:set>
                                    <p:animEffect transition="in" filter="box(in)">
                                      <p:cBhvr>
                                        <p:cTn id="42" dur="500"/>
                                        <p:tgtEl>
                                          <p:spTgt spid="40961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409620"/>
                                        </p:tgtEl>
                                        <p:attrNameLst>
                                          <p:attrName>style.visibility</p:attrName>
                                        </p:attrNameLst>
                                      </p:cBhvr>
                                      <p:to>
                                        <p:strVal val="visible"/>
                                      </p:to>
                                    </p:set>
                                    <p:animEffect transition="in" filter="box(in)">
                                      <p:cBhvr>
                                        <p:cTn id="47" dur="500"/>
                                        <p:tgtEl>
                                          <p:spTgt spid="4096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04" grpId="0" animBg="1"/>
      <p:bldP spid="409609" grpId="0" animBg="1"/>
      <p:bldP spid="409616" grpId="0" animBg="1"/>
      <p:bldP spid="409617" grpId="0" animBg="1"/>
      <p:bldP spid="409618" grpId="0" animBg="1"/>
      <p:bldP spid="409619" grpId="0" animBg="1"/>
      <p:bldP spid="40962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122" name="Rectangle 4">
            <a:extLst>
              <a:ext uri="{FF2B5EF4-FFF2-40B4-BE49-F238E27FC236}">
                <a16:creationId xmlns:a16="http://schemas.microsoft.com/office/drawing/2014/main" id="{656FEE35-9300-E988-71AD-BF9E01B9BABA}"/>
              </a:ext>
            </a:extLst>
          </p:cNvPr>
          <p:cNvSpPr>
            <a:spLocks noChangeArrowheads="1"/>
          </p:cNvSpPr>
          <p:nvPr/>
        </p:nvSpPr>
        <p:spPr bwMode="auto">
          <a:xfrm>
            <a:off x="755650" y="188913"/>
            <a:ext cx="40513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3200">
                <a:solidFill>
                  <a:schemeClr val="accent2"/>
                </a:solidFill>
                <a:latin typeface="楷体_GB2312" pitchFamily="49" charset="-122"/>
              </a:rPr>
              <a:t>教学基本要求</a:t>
            </a:r>
          </a:p>
        </p:txBody>
      </p:sp>
      <p:sp>
        <p:nvSpPr>
          <p:cNvPr id="461829" name="Rectangle 5">
            <a:extLst>
              <a:ext uri="{FF2B5EF4-FFF2-40B4-BE49-F238E27FC236}">
                <a16:creationId xmlns:a16="http://schemas.microsoft.com/office/drawing/2014/main" id="{E6838B76-5680-2A2C-4D64-057732C1F9BF}"/>
              </a:ext>
            </a:extLst>
          </p:cNvPr>
          <p:cNvSpPr>
            <a:spLocks noChangeArrowheads="1"/>
          </p:cNvSpPr>
          <p:nvPr/>
        </p:nvSpPr>
        <p:spPr bwMode="auto">
          <a:xfrm>
            <a:off x="755650" y="1557338"/>
            <a:ext cx="7651750" cy="1304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Times New Roman" panose="02020603050405020304" pitchFamily="18" charset="0"/>
              </a:rPr>
              <a:t>1</a:t>
            </a:r>
            <a:r>
              <a:rPr lang="zh-CN" altLang="en-US" sz="2800">
                <a:solidFill>
                  <a:srgbClr val="000066"/>
                </a:solidFill>
                <a:latin typeface="Times New Roman" panose="02020603050405020304" pitchFamily="18" charset="0"/>
              </a:rPr>
              <a:t>、掌握锁存器、触发器的电路结构和工作原理</a:t>
            </a:r>
          </a:p>
        </p:txBody>
      </p:sp>
      <p:sp>
        <p:nvSpPr>
          <p:cNvPr id="461830" name="Rectangle 6">
            <a:extLst>
              <a:ext uri="{FF2B5EF4-FFF2-40B4-BE49-F238E27FC236}">
                <a16:creationId xmlns:a16="http://schemas.microsoft.com/office/drawing/2014/main" id="{E0B657D4-0FEF-9471-2DD7-5886BE056899}"/>
              </a:ext>
            </a:extLst>
          </p:cNvPr>
          <p:cNvSpPr>
            <a:spLocks noChangeArrowheads="1"/>
          </p:cNvSpPr>
          <p:nvPr/>
        </p:nvSpPr>
        <p:spPr bwMode="auto">
          <a:xfrm>
            <a:off x="801688" y="2908300"/>
            <a:ext cx="7740650" cy="1189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lnSpc>
                <a:spcPct val="150000"/>
              </a:lnSpc>
              <a:spcBef>
                <a:spcPct val="0"/>
              </a:spcBef>
              <a:buClrTx/>
              <a:buFontTx/>
              <a:buNone/>
            </a:pPr>
            <a:r>
              <a:rPr lang="en-US" altLang="zh-CN" sz="2800">
                <a:solidFill>
                  <a:srgbClr val="000066"/>
                </a:solidFill>
                <a:latin typeface="Times New Roman" panose="02020603050405020304" pitchFamily="18" charset="0"/>
              </a:rPr>
              <a:t>2</a:t>
            </a:r>
            <a:r>
              <a:rPr lang="zh-CN" altLang="en-US" sz="2800">
                <a:solidFill>
                  <a:srgbClr val="000066"/>
                </a:solidFill>
                <a:latin typeface="Times New Roman" panose="02020603050405020304" pitchFamily="18" charset="0"/>
              </a:rPr>
              <a:t>、熟练掌握</a:t>
            </a:r>
            <a:r>
              <a:rPr lang="en-US" altLang="zh-CN" sz="2800" i="1">
                <a:solidFill>
                  <a:srgbClr val="000066"/>
                </a:solidFill>
                <a:latin typeface="Times New Roman" panose="02020603050405020304" pitchFamily="18" charset="0"/>
              </a:rPr>
              <a:t>SR</a:t>
            </a:r>
            <a:r>
              <a:rPr lang="zh-CN" altLang="en-US" sz="2800">
                <a:solidFill>
                  <a:srgbClr val="000066"/>
                </a:solidFill>
                <a:latin typeface="Times New Roman" panose="02020603050405020304" pitchFamily="18" charset="0"/>
              </a:rPr>
              <a:t>触发器、</a:t>
            </a:r>
            <a:r>
              <a:rPr lang="en-US" altLang="zh-CN" sz="2800" i="1">
                <a:solidFill>
                  <a:srgbClr val="000066"/>
                </a:solidFill>
                <a:latin typeface="Times New Roman" panose="02020603050405020304" pitchFamily="18" charset="0"/>
              </a:rPr>
              <a:t>JK</a:t>
            </a:r>
            <a:r>
              <a:rPr lang="zh-CN" altLang="en-US" sz="2800">
                <a:solidFill>
                  <a:srgbClr val="000066"/>
                </a:solidFill>
                <a:latin typeface="Times New Roman" panose="02020603050405020304" pitchFamily="18" charset="0"/>
              </a:rPr>
              <a:t>触发器、</a:t>
            </a:r>
            <a:r>
              <a:rPr lang="en-US" altLang="zh-CN" sz="2800" i="1">
                <a:solidFill>
                  <a:srgbClr val="000066"/>
                </a:solidFill>
                <a:latin typeface="Times New Roman" panose="02020603050405020304" pitchFamily="18" charset="0"/>
              </a:rPr>
              <a:t>D</a:t>
            </a:r>
            <a:r>
              <a:rPr lang="zh-CN" altLang="en-US" sz="2800">
                <a:solidFill>
                  <a:srgbClr val="000066"/>
                </a:solidFill>
                <a:latin typeface="Times New Roman" panose="02020603050405020304" pitchFamily="18" charset="0"/>
              </a:rPr>
              <a:t>触发器及</a:t>
            </a:r>
            <a:r>
              <a:rPr lang="en-US" altLang="zh-CN" sz="2800" i="1">
                <a:solidFill>
                  <a:srgbClr val="000066"/>
                </a:solidFill>
                <a:latin typeface="Times New Roman" panose="02020603050405020304" pitchFamily="18" charset="0"/>
              </a:rPr>
              <a:t>T </a:t>
            </a:r>
            <a:r>
              <a:rPr lang="zh-CN" altLang="en-US" sz="2800">
                <a:solidFill>
                  <a:srgbClr val="000066"/>
                </a:solidFill>
                <a:latin typeface="Times New Roman" panose="02020603050405020304" pitchFamily="18" charset="0"/>
              </a:rPr>
              <a:t>触发器的逻辑功能</a:t>
            </a:r>
          </a:p>
        </p:txBody>
      </p:sp>
      <p:sp>
        <p:nvSpPr>
          <p:cNvPr id="461831" name="Rectangle 7">
            <a:extLst>
              <a:ext uri="{FF2B5EF4-FFF2-40B4-BE49-F238E27FC236}">
                <a16:creationId xmlns:a16="http://schemas.microsoft.com/office/drawing/2014/main" id="{99A75526-72DA-6FFB-7E7D-1D09071EEE17}"/>
              </a:ext>
            </a:extLst>
          </p:cNvPr>
          <p:cNvSpPr>
            <a:spLocks noChangeArrowheads="1"/>
          </p:cNvSpPr>
          <p:nvPr/>
        </p:nvSpPr>
        <p:spPr bwMode="auto">
          <a:xfrm>
            <a:off x="836613" y="4302125"/>
            <a:ext cx="7507287"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Times New Roman" panose="02020603050405020304" pitchFamily="18" charset="0"/>
              </a:rPr>
              <a:t>3</a:t>
            </a:r>
            <a:r>
              <a:rPr lang="zh-CN" altLang="en-US" sz="2800">
                <a:solidFill>
                  <a:srgbClr val="000066"/>
                </a:solidFill>
                <a:latin typeface="Times New Roman" panose="02020603050405020304" pitchFamily="18" charset="0"/>
              </a:rPr>
              <a:t>、正确理解锁存器、触发器的动态特性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1829"/>
                                        </p:tgtEl>
                                        <p:attrNameLst>
                                          <p:attrName>style.visibility</p:attrName>
                                        </p:attrNameLst>
                                      </p:cBhvr>
                                      <p:to>
                                        <p:strVal val="visible"/>
                                      </p:to>
                                    </p:set>
                                    <p:animEffect transition="in" filter="strips(downRight)">
                                      <p:cBhvr>
                                        <p:cTn id="7" dur="500"/>
                                        <p:tgtEl>
                                          <p:spTgt spid="46182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61830"/>
                                        </p:tgtEl>
                                        <p:attrNameLst>
                                          <p:attrName>style.visibility</p:attrName>
                                        </p:attrNameLst>
                                      </p:cBhvr>
                                      <p:to>
                                        <p:strVal val="visible"/>
                                      </p:to>
                                    </p:set>
                                    <p:animEffect transition="in" filter="strips(downRight)">
                                      <p:cBhvr>
                                        <p:cTn id="12" dur="500"/>
                                        <p:tgtEl>
                                          <p:spTgt spid="46183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61831"/>
                                        </p:tgtEl>
                                        <p:attrNameLst>
                                          <p:attrName>style.visibility</p:attrName>
                                        </p:attrNameLst>
                                      </p:cBhvr>
                                      <p:to>
                                        <p:strVal val="visible"/>
                                      </p:to>
                                    </p:set>
                                    <p:animEffect transition="in" filter="strips(downRight)">
                                      <p:cBhvr>
                                        <p:cTn id="17" dur="500"/>
                                        <p:tgtEl>
                                          <p:spTgt spid="4618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1829" grpId="0" autoUpdateAnimBg="0"/>
      <p:bldP spid="461830" grpId="0" autoUpdateAnimBg="0"/>
      <p:bldP spid="46183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E0F54694-EB3B-D9AF-C2BB-348E5044DB7F}"/>
              </a:ext>
            </a:extLst>
          </p:cNvPr>
          <p:cNvSpPr>
            <a:spLocks noChangeArrowheads="1"/>
          </p:cNvSpPr>
          <p:nvPr/>
        </p:nvSpPr>
        <p:spPr bwMode="auto">
          <a:xfrm>
            <a:off x="684213" y="476250"/>
            <a:ext cx="54721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chemeClr val="accent2"/>
                </a:solidFill>
                <a:latin typeface="Times New Roman" panose="02020603050405020304" pitchFamily="18" charset="0"/>
                <a:cs typeface="Times New Roman" panose="02020603050405020304" pitchFamily="18" charset="0"/>
              </a:rPr>
              <a:t>5.2.2 </a:t>
            </a:r>
            <a:r>
              <a:rPr lang="zh-CN" altLang="en-US" sz="2400">
                <a:solidFill>
                  <a:schemeClr val="accent2"/>
                </a:solidFill>
                <a:latin typeface="Times New Roman" panose="02020603050405020304" pitchFamily="18" charset="0"/>
                <a:cs typeface="Times New Roman" panose="02020603050405020304" pitchFamily="18" charset="0"/>
              </a:rPr>
              <a:t>门控</a:t>
            </a:r>
            <a:r>
              <a:rPr lang="en-US" altLang="zh-CN" sz="2400">
                <a:solidFill>
                  <a:schemeClr val="accent2"/>
                </a:solidFill>
                <a:latin typeface="Times New Roman" panose="02020603050405020304" pitchFamily="18" charset="0"/>
                <a:cs typeface="Times New Roman" panose="02020603050405020304" pitchFamily="18" charset="0"/>
              </a:rPr>
              <a:t>SR </a:t>
            </a:r>
            <a:r>
              <a:rPr lang="zh-CN" altLang="en-US" sz="2400">
                <a:solidFill>
                  <a:schemeClr val="accent2"/>
                </a:solidFill>
                <a:latin typeface="Times New Roman" panose="02020603050405020304" pitchFamily="18" charset="0"/>
                <a:cs typeface="Times New Roman" panose="02020603050405020304" pitchFamily="18" charset="0"/>
              </a:rPr>
              <a:t>锁存器</a:t>
            </a:r>
          </a:p>
        </p:txBody>
      </p:sp>
      <p:grpSp>
        <p:nvGrpSpPr>
          <p:cNvPr id="411651" name="Group 3">
            <a:extLst>
              <a:ext uri="{FF2B5EF4-FFF2-40B4-BE49-F238E27FC236}">
                <a16:creationId xmlns:a16="http://schemas.microsoft.com/office/drawing/2014/main" id="{9A84753E-D26C-047B-09F5-5F467C353FCA}"/>
              </a:ext>
            </a:extLst>
          </p:cNvPr>
          <p:cNvGrpSpPr>
            <a:grpSpLocks/>
          </p:cNvGrpSpPr>
          <p:nvPr/>
        </p:nvGrpSpPr>
        <p:grpSpPr bwMode="auto">
          <a:xfrm>
            <a:off x="1042988" y="1341438"/>
            <a:ext cx="3959225" cy="4021137"/>
            <a:chOff x="635" y="1434"/>
            <a:chExt cx="2494" cy="2533"/>
          </a:xfrm>
        </p:grpSpPr>
        <p:graphicFrame>
          <p:nvGraphicFramePr>
            <p:cNvPr id="24588" name="Object 4">
              <a:extLst>
                <a:ext uri="{FF2B5EF4-FFF2-40B4-BE49-F238E27FC236}">
                  <a16:creationId xmlns:a16="http://schemas.microsoft.com/office/drawing/2014/main" id="{60DF4410-047D-2A9B-D845-D482FD655F11}"/>
                </a:ext>
              </a:extLst>
            </p:cNvPr>
            <p:cNvGraphicFramePr>
              <a:graphicFrameLocks noChangeAspect="1"/>
            </p:cNvGraphicFramePr>
            <p:nvPr/>
          </p:nvGraphicFramePr>
          <p:xfrm>
            <a:off x="635" y="1897"/>
            <a:ext cx="2494" cy="2070"/>
          </p:xfrm>
          <a:graphic>
            <a:graphicData uri="http://schemas.openxmlformats.org/presentationml/2006/ole">
              <mc:AlternateContent xmlns:mc="http://schemas.openxmlformats.org/markup-compatibility/2006">
                <mc:Choice xmlns:v="urn:schemas-microsoft-com:vml" Requires="v">
                  <p:oleObj name="图片" r:id="rId2" imgW="2310384" imgH="1920240" progId="Word.Picture.8">
                    <p:embed/>
                  </p:oleObj>
                </mc:Choice>
                <mc:Fallback>
                  <p:oleObj name="图片" r:id="rId2" imgW="2310384" imgH="1920240"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 y="1897"/>
                          <a:ext cx="2494" cy="2070"/>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9" name="Rectangle 5">
              <a:extLst>
                <a:ext uri="{FF2B5EF4-FFF2-40B4-BE49-F238E27FC236}">
                  <a16:creationId xmlns:a16="http://schemas.microsoft.com/office/drawing/2014/main" id="{CD1D4AEB-D7AF-9E47-CDF2-1ABFA7B7FD8F}"/>
                </a:ext>
              </a:extLst>
            </p:cNvPr>
            <p:cNvSpPr>
              <a:spLocks noChangeArrowheads="1"/>
            </p:cNvSpPr>
            <p:nvPr/>
          </p:nvSpPr>
          <p:spPr bwMode="auto">
            <a:xfrm>
              <a:off x="1202" y="1434"/>
              <a:ext cx="1290" cy="300"/>
            </a:xfrm>
            <a:prstGeom prst="rect">
              <a:avLst/>
            </a:prstGeom>
            <a:noFill/>
            <a:ln w="19050">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  1.</a:t>
              </a:r>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电路结构</a:t>
              </a:r>
            </a:p>
          </p:txBody>
        </p:sp>
      </p:grpSp>
      <p:grpSp>
        <p:nvGrpSpPr>
          <p:cNvPr id="411654" name="Group 6">
            <a:extLst>
              <a:ext uri="{FF2B5EF4-FFF2-40B4-BE49-F238E27FC236}">
                <a16:creationId xmlns:a16="http://schemas.microsoft.com/office/drawing/2014/main" id="{3AAABC41-67E5-396A-7A1C-D3ACE6A11606}"/>
              </a:ext>
            </a:extLst>
          </p:cNvPr>
          <p:cNvGrpSpPr>
            <a:grpSpLocks/>
          </p:cNvGrpSpPr>
          <p:nvPr/>
        </p:nvGrpSpPr>
        <p:grpSpPr bwMode="auto">
          <a:xfrm>
            <a:off x="5745163" y="1485900"/>
            <a:ext cx="2714625" cy="3300413"/>
            <a:chOff x="3619" y="1480"/>
            <a:chExt cx="1710" cy="2079"/>
          </a:xfrm>
        </p:grpSpPr>
        <p:graphicFrame>
          <p:nvGraphicFramePr>
            <p:cNvPr id="24585" name="Object 7">
              <a:extLst>
                <a:ext uri="{FF2B5EF4-FFF2-40B4-BE49-F238E27FC236}">
                  <a16:creationId xmlns:a16="http://schemas.microsoft.com/office/drawing/2014/main" id="{850504DC-5240-60E8-5F2B-39BEFEBD680B}"/>
                </a:ext>
              </a:extLst>
            </p:cNvPr>
            <p:cNvGraphicFramePr>
              <a:graphicFrameLocks noChangeAspect="1"/>
            </p:cNvGraphicFramePr>
            <p:nvPr/>
          </p:nvGraphicFramePr>
          <p:xfrm>
            <a:off x="3674" y="2568"/>
            <a:ext cx="1611" cy="991"/>
          </p:xfrm>
          <a:graphic>
            <a:graphicData uri="http://schemas.openxmlformats.org/presentationml/2006/ole">
              <mc:AlternateContent xmlns:mc="http://schemas.openxmlformats.org/markup-compatibility/2006">
                <mc:Choice xmlns:v="urn:schemas-microsoft-com:vml" Requires="v">
                  <p:oleObj name="图片" r:id="rId4" imgW="1344168" imgH="829056" progId="Word.Picture.8">
                    <p:embed/>
                  </p:oleObj>
                </mc:Choice>
                <mc:Fallback>
                  <p:oleObj name="图片" r:id="rId4" imgW="1344168" imgH="829056" progId="Word.Picture.8">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74" y="2568"/>
                          <a:ext cx="1611" cy="991"/>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4586" name="Rectangle 8">
              <a:extLst>
                <a:ext uri="{FF2B5EF4-FFF2-40B4-BE49-F238E27FC236}">
                  <a16:creationId xmlns:a16="http://schemas.microsoft.com/office/drawing/2014/main" id="{62899461-40D1-97C9-019C-8CED73AEE3CF}"/>
                </a:ext>
              </a:extLst>
            </p:cNvPr>
            <p:cNvSpPr>
              <a:spLocks noChangeArrowheads="1"/>
            </p:cNvSpPr>
            <p:nvPr/>
          </p:nvSpPr>
          <p:spPr bwMode="auto">
            <a:xfrm>
              <a:off x="3619" y="2338"/>
              <a:ext cx="362" cy="160"/>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24587" name="Rectangle 9">
              <a:extLst>
                <a:ext uri="{FF2B5EF4-FFF2-40B4-BE49-F238E27FC236}">
                  <a16:creationId xmlns:a16="http://schemas.microsoft.com/office/drawing/2014/main" id="{9B794160-2128-7DD3-AE02-2DAA40ACEB2D}"/>
                </a:ext>
              </a:extLst>
            </p:cNvPr>
            <p:cNvSpPr>
              <a:spLocks noChangeArrowheads="1"/>
            </p:cNvSpPr>
            <p:nvPr/>
          </p:nvSpPr>
          <p:spPr bwMode="auto">
            <a:xfrm>
              <a:off x="3810" y="1480"/>
              <a:ext cx="1519" cy="294"/>
            </a:xfrm>
            <a:prstGeom prst="rect">
              <a:avLst/>
            </a:prstGeom>
            <a:noFill/>
            <a:ln w="9525">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国标逻辑符号</a:t>
              </a:r>
            </a:p>
          </p:txBody>
        </p:sp>
      </p:grpSp>
      <p:sp>
        <p:nvSpPr>
          <p:cNvPr id="411658" name="AutoShape 10">
            <a:extLst>
              <a:ext uri="{FF2B5EF4-FFF2-40B4-BE49-F238E27FC236}">
                <a16:creationId xmlns:a16="http://schemas.microsoft.com/office/drawing/2014/main" id="{C50071C7-221F-8ACA-3FBF-71DE2EE6EE4D}"/>
              </a:ext>
            </a:extLst>
          </p:cNvPr>
          <p:cNvSpPr>
            <a:spLocks noChangeArrowheads="1"/>
          </p:cNvSpPr>
          <p:nvPr/>
        </p:nvSpPr>
        <p:spPr bwMode="auto">
          <a:xfrm>
            <a:off x="3959225" y="1412875"/>
            <a:ext cx="2249488" cy="495300"/>
          </a:xfrm>
          <a:prstGeom prst="wedgeRoundRectCallout">
            <a:avLst>
              <a:gd name="adj1" fmla="val -50704"/>
              <a:gd name="adj2" fmla="val 104167"/>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简单</a:t>
            </a:r>
            <a:r>
              <a:rPr lang="en-US" altLang="zh-CN" sz="2400" i="1">
                <a:solidFill>
                  <a:srgbClr val="000066"/>
                </a:solidFill>
                <a:latin typeface="Times New Roman" panose="02020603050405020304" pitchFamily="18" charset="0"/>
                <a:ea typeface="楷体_GB2312" pitchFamily="49" charset="-122"/>
              </a:rPr>
              <a:t>SR</a:t>
            </a:r>
            <a:r>
              <a:rPr lang="zh-CN" altLang="en-US" sz="2400">
                <a:solidFill>
                  <a:srgbClr val="000066"/>
                </a:solidFill>
                <a:latin typeface="Tahoma" panose="020B0604030504040204" pitchFamily="34" charset="0"/>
                <a:ea typeface="楷体_GB2312" pitchFamily="49" charset="-122"/>
              </a:rPr>
              <a:t>锁存器</a:t>
            </a:r>
            <a:endParaRPr lang="en-GB" altLang="zh-CN" sz="2400">
              <a:solidFill>
                <a:srgbClr val="000066"/>
              </a:solidFill>
              <a:latin typeface="Tahoma" panose="020B0604030504040204" pitchFamily="34" charset="0"/>
              <a:ea typeface="楷体_GB2312" pitchFamily="49" charset="-122"/>
            </a:endParaRPr>
          </a:p>
        </p:txBody>
      </p:sp>
      <p:sp>
        <p:nvSpPr>
          <p:cNvPr id="411659" name="AutoShape 11">
            <a:extLst>
              <a:ext uri="{FF2B5EF4-FFF2-40B4-BE49-F238E27FC236}">
                <a16:creationId xmlns:a16="http://schemas.microsoft.com/office/drawing/2014/main" id="{5716AE8A-4F56-0DD0-9149-80F6DA4BC1E9}"/>
              </a:ext>
            </a:extLst>
          </p:cNvPr>
          <p:cNvSpPr>
            <a:spLocks noChangeArrowheads="1"/>
          </p:cNvSpPr>
          <p:nvPr/>
        </p:nvSpPr>
        <p:spPr bwMode="auto">
          <a:xfrm>
            <a:off x="2951163" y="2170113"/>
            <a:ext cx="1512887" cy="3024187"/>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1660" name="AutoShape 12">
            <a:extLst>
              <a:ext uri="{FF2B5EF4-FFF2-40B4-BE49-F238E27FC236}">
                <a16:creationId xmlns:a16="http://schemas.microsoft.com/office/drawing/2014/main" id="{B8A56445-1498-CF10-2221-FD3CC77774DD}"/>
              </a:ext>
            </a:extLst>
          </p:cNvPr>
          <p:cNvSpPr>
            <a:spLocks noChangeArrowheads="1"/>
          </p:cNvSpPr>
          <p:nvPr/>
        </p:nvSpPr>
        <p:spPr bwMode="auto">
          <a:xfrm>
            <a:off x="1835150" y="2170113"/>
            <a:ext cx="1009650" cy="3024187"/>
          </a:xfrm>
          <a:prstGeom prst="roundRect">
            <a:avLst>
              <a:gd name="adj" fmla="val 16667"/>
            </a:avLst>
          </a:prstGeom>
          <a:noFill/>
          <a:ln w="28575" algn="ctr">
            <a:solidFill>
              <a:srgbClr val="CC3399"/>
            </a:solidFill>
            <a:prstDash val="dash"/>
            <a:round/>
            <a:headEnd/>
            <a:tailEnd/>
          </a:ln>
          <a:effectLst/>
          <a:extLst>
            <a:ext uri="{909E8E84-426E-40DD-AFC4-6F175D3DCCD1}">
              <a14:hiddenFill xmlns:a14="http://schemas.microsoft.com/office/drawing/2010/main">
                <a:solidFill>
                  <a:srgbClr val="0099FF">
                    <a:alpha val="47058"/>
                  </a:srgbClr>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11661" name="AutoShape 13">
            <a:extLst>
              <a:ext uri="{FF2B5EF4-FFF2-40B4-BE49-F238E27FC236}">
                <a16:creationId xmlns:a16="http://schemas.microsoft.com/office/drawing/2014/main" id="{1E588481-0846-ACB4-7B9C-89DBA7CEDBEF}"/>
              </a:ext>
            </a:extLst>
          </p:cNvPr>
          <p:cNvSpPr>
            <a:spLocks noChangeArrowheads="1"/>
          </p:cNvSpPr>
          <p:nvPr/>
        </p:nvSpPr>
        <p:spPr bwMode="auto">
          <a:xfrm>
            <a:off x="2303463" y="5626100"/>
            <a:ext cx="3168650" cy="495300"/>
          </a:xfrm>
          <a:prstGeom prst="wedgeRoundRectCallout">
            <a:avLst>
              <a:gd name="adj1" fmla="val -42083"/>
              <a:gd name="adj2" fmla="val -138463"/>
              <a:gd name="adj3" fmla="val 16667"/>
            </a:avLst>
          </a:prstGeom>
          <a:noFill/>
          <a:ln w="9525">
            <a:solidFill>
              <a:srgbClr val="D60093"/>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使能信号控制门电路</a:t>
            </a:r>
            <a:endParaRPr lang="en-GB" altLang="zh-CN" sz="2400">
              <a:solidFill>
                <a:srgbClr val="000066"/>
              </a:solidFill>
              <a:latin typeface="Tahoma" panose="020B0604030504040204" pitchFamily="34" charset="0"/>
              <a:ea typeface="楷体_GB2312"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11651"/>
                                        </p:tgtEl>
                                        <p:attrNameLst>
                                          <p:attrName>style.visibility</p:attrName>
                                        </p:attrNameLst>
                                      </p:cBhvr>
                                      <p:to>
                                        <p:strVal val="visible"/>
                                      </p:to>
                                    </p:set>
                                    <p:animEffect transition="in" filter="wipe(left)">
                                      <p:cBhvr>
                                        <p:cTn id="7" dur="500"/>
                                        <p:tgtEl>
                                          <p:spTgt spid="41165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411659"/>
                                        </p:tgtEl>
                                        <p:attrNameLst>
                                          <p:attrName>style.visibility</p:attrName>
                                        </p:attrNameLst>
                                      </p:cBhvr>
                                      <p:to>
                                        <p:strVal val="visible"/>
                                      </p:to>
                                    </p:set>
                                    <p:animEffect transition="in" filter="box(in)">
                                      <p:cBhvr>
                                        <p:cTn id="12" dur="500"/>
                                        <p:tgtEl>
                                          <p:spTgt spid="41165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11658"/>
                                        </p:tgtEl>
                                        <p:attrNameLst>
                                          <p:attrName>style.visibility</p:attrName>
                                        </p:attrNameLst>
                                      </p:cBhvr>
                                      <p:to>
                                        <p:strVal val="visible"/>
                                      </p:to>
                                    </p:set>
                                    <p:animEffect transition="in" filter="wipe(up)">
                                      <p:cBhvr>
                                        <p:cTn id="17" dur="500"/>
                                        <p:tgtEl>
                                          <p:spTgt spid="41165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11660"/>
                                        </p:tgtEl>
                                        <p:attrNameLst>
                                          <p:attrName>style.visibility</p:attrName>
                                        </p:attrNameLst>
                                      </p:cBhvr>
                                      <p:to>
                                        <p:strVal val="visible"/>
                                      </p:to>
                                    </p:set>
                                    <p:animEffect transition="in" filter="box(in)">
                                      <p:cBhvr>
                                        <p:cTn id="22" dur="500"/>
                                        <p:tgtEl>
                                          <p:spTgt spid="4116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411661"/>
                                        </p:tgtEl>
                                        <p:attrNameLst>
                                          <p:attrName>style.visibility</p:attrName>
                                        </p:attrNameLst>
                                      </p:cBhvr>
                                      <p:to>
                                        <p:strVal val="visible"/>
                                      </p:to>
                                    </p:set>
                                    <p:animEffect transition="in" filter="wipe(down)">
                                      <p:cBhvr>
                                        <p:cTn id="27" dur="500"/>
                                        <p:tgtEl>
                                          <p:spTgt spid="41166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11654"/>
                                        </p:tgtEl>
                                        <p:attrNameLst>
                                          <p:attrName>style.visibility</p:attrName>
                                        </p:attrNameLst>
                                      </p:cBhvr>
                                      <p:to>
                                        <p:strVal val="visible"/>
                                      </p:to>
                                    </p:set>
                                    <p:animEffect transition="in" filter="wipe(up)">
                                      <p:cBhvr>
                                        <p:cTn id="32" dur="500"/>
                                        <p:tgtEl>
                                          <p:spTgt spid="4116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1658" grpId="0" animBg="1"/>
      <p:bldP spid="411659" grpId="0" animBg="1"/>
      <p:bldP spid="411660" grpId="0" animBg="1"/>
      <p:bldP spid="4116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5602" name="Object 2">
            <a:extLst>
              <a:ext uri="{FF2B5EF4-FFF2-40B4-BE49-F238E27FC236}">
                <a16:creationId xmlns:a16="http://schemas.microsoft.com/office/drawing/2014/main" id="{9101896F-A841-02FE-53B2-0FC7DB7A3474}"/>
              </a:ext>
            </a:extLst>
          </p:cNvPr>
          <p:cNvGraphicFramePr>
            <a:graphicFrameLocks noChangeAspect="1"/>
          </p:cNvGraphicFramePr>
          <p:nvPr/>
        </p:nvGraphicFramePr>
        <p:xfrm>
          <a:off x="4427538" y="2108200"/>
          <a:ext cx="4249737" cy="3525838"/>
        </p:xfrm>
        <a:graphic>
          <a:graphicData uri="http://schemas.openxmlformats.org/presentationml/2006/ole">
            <mc:AlternateContent xmlns:mc="http://schemas.openxmlformats.org/markup-compatibility/2006">
              <mc:Choice xmlns:v="urn:schemas-microsoft-com:vml" Requires="v">
                <p:oleObj name="图片" r:id="rId2" imgW="2310384" imgH="1920240" progId="Word.Picture.8">
                  <p:embed/>
                </p:oleObj>
              </mc:Choice>
              <mc:Fallback>
                <p:oleObj name="图片" r:id="rId2" imgW="2310384" imgH="1920240"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2108200"/>
                        <a:ext cx="4249737" cy="3525838"/>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5603" name="Rectangle 3">
            <a:extLst>
              <a:ext uri="{FF2B5EF4-FFF2-40B4-BE49-F238E27FC236}">
                <a16:creationId xmlns:a16="http://schemas.microsoft.com/office/drawing/2014/main" id="{B73942BC-4C02-A90E-1667-355182454BA1}"/>
              </a:ext>
            </a:extLst>
          </p:cNvPr>
          <p:cNvSpPr>
            <a:spLocks noChangeArrowheads="1"/>
          </p:cNvSpPr>
          <p:nvPr/>
        </p:nvSpPr>
        <p:spPr bwMode="auto">
          <a:xfrm>
            <a:off x="971550" y="476250"/>
            <a:ext cx="1916113"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chemeClr val="folHlink"/>
                </a:solidFill>
                <a:latin typeface="Times New Roman" panose="02020603050405020304" pitchFamily="18" charset="0"/>
              </a:rPr>
              <a:t>2</a:t>
            </a:r>
            <a:r>
              <a:rPr lang="zh-CN" altLang="en-US" sz="2400">
                <a:solidFill>
                  <a:schemeClr val="folHlink"/>
                </a:solidFill>
                <a:latin typeface="Times New Roman" panose="02020603050405020304" pitchFamily="18" charset="0"/>
              </a:rPr>
              <a:t>、工作原理</a:t>
            </a:r>
          </a:p>
        </p:txBody>
      </p:sp>
      <p:sp>
        <p:nvSpPr>
          <p:cNvPr id="412676" name="Text Box 4">
            <a:extLst>
              <a:ext uri="{FF2B5EF4-FFF2-40B4-BE49-F238E27FC236}">
                <a16:creationId xmlns:a16="http://schemas.microsoft.com/office/drawing/2014/main" id="{77FC279F-042B-E066-A1BE-77532E845771}"/>
              </a:ext>
            </a:extLst>
          </p:cNvPr>
          <p:cNvSpPr txBox="1">
            <a:spLocks noChangeArrowheads="1"/>
          </p:cNvSpPr>
          <p:nvPr/>
        </p:nvSpPr>
        <p:spPr bwMode="auto">
          <a:xfrm>
            <a:off x="611188" y="3644900"/>
            <a:ext cx="39243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a:t>
            </a:r>
          </a:p>
        </p:txBody>
      </p:sp>
      <p:sp>
        <p:nvSpPr>
          <p:cNvPr id="412677" name="Text Box 5">
            <a:extLst>
              <a:ext uri="{FF2B5EF4-FFF2-40B4-BE49-F238E27FC236}">
                <a16:creationId xmlns:a16="http://schemas.microsoft.com/office/drawing/2014/main" id="{9DD12E3A-B243-BBE6-FF07-CF28C0601A82}"/>
              </a:ext>
            </a:extLst>
          </p:cNvPr>
          <p:cNvSpPr txBox="1">
            <a:spLocks noChangeArrowheads="1"/>
          </p:cNvSpPr>
          <p:nvPr/>
        </p:nvSpPr>
        <p:spPr bwMode="auto">
          <a:xfrm>
            <a:off x="646113" y="4257675"/>
            <a:ext cx="321151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=1</a:t>
            </a:r>
          </a:p>
        </p:txBody>
      </p:sp>
      <p:sp>
        <p:nvSpPr>
          <p:cNvPr id="412678" name="Text Box 6">
            <a:extLst>
              <a:ext uri="{FF2B5EF4-FFF2-40B4-BE49-F238E27FC236}">
                <a16:creationId xmlns:a16="http://schemas.microsoft.com/office/drawing/2014/main" id="{9887AEDE-85C6-7977-1AA6-5E30F81BA064}"/>
              </a:ext>
            </a:extLst>
          </p:cNvPr>
          <p:cNvSpPr txBox="1">
            <a:spLocks noChangeArrowheads="1"/>
          </p:cNvSpPr>
          <p:nvPr/>
        </p:nvSpPr>
        <p:spPr bwMode="auto">
          <a:xfrm>
            <a:off x="646113" y="4835525"/>
            <a:ext cx="4246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=0</a:t>
            </a:r>
          </a:p>
        </p:txBody>
      </p:sp>
      <p:sp>
        <p:nvSpPr>
          <p:cNvPr id="412679" name="Text Box 7">
            <a:extLst>
              <a:ext uri="{FF2B5EF4-FFF2-40B4-BE49-F238E27FC236}">
                <a16:creationId xmlns:a16="http://schemas.microsoft.com/office/drawing/2014/main" id="{62E0F2D1-71F2-04A8-FFA5-E7FF7F2C45D5}"/>
              </a:ext>
            </a:extLst>
          </p:cNvPr>
          <p:cNvSpPr txBox="1">
            <a:spLocks noChangeArrowheads="1"/>
          </p:cNvSpPr>
          <p:nvPr/>
        </p:nvSpPr>
        <p:spPr bwMode="auto">
          <a:xfrm>
            <a:off x="646113" y="5419725"/>
            <a:ext cx="42465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a:solidFill>
                  <a:srgbClr val="000066"/>
                </a:solidFill>
                <a:latin typeface="Times New Roman" panose="02020603050405020304" pitchFamily="18" charset="0"/>
                <a:ea typeface="楷体_GB2312" pitchFamily="49" charset="-122"/>
              </a:rPr>
              <a:t> </a:t>
            </a:r>
            <a:r>
              <a:rPr kumimoji="1" lang="en-US" altLang="zh-CN" sz="2400" i="1">
                <a:solidFill>
                  <a:srgbClr val="000066"/>
                </a:solidFill>
                <a:latin typeface="Times New Roman" panose="02020603050405020304" pitchFamily="18" charset="0"/>
                <a:ea typeface="楷体_GB2312" pitchFamily="49" charset="-122"/>
              </a:rPr>
              <a:t>S</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R</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r>
              <a:rPr kumimoji="1" lang="en-US" altLang="zh-CN" sz="2400" i="1">
                <a:solidFill>
                  <a:srgbClr val="000066"/>
                </a:solidFill>
                <a:latin typeface="Times New Roman" panose="02020603050405020304" pitchFamily="18" charset="0"/>
                <a:ea typeface="楷体_GB2312" pitchFamily="49" charset="-122"/>
              </a:rPr>
              <a:t>Q</a:t>
            </a:r>
            <a:r>
              <a:rPr kumimoji="1" lang="en-US" altLang="zh-CN" sz="2400" baseline="30000">
                <a:solidFill>
                  <a:srgbClr val="000066"/>
                </a:solidFill>
                <a:latin typeface="Times New Roman" panose="02020603050405020304" pitchFamily="18" charset="0"/>
                <a:ea typeface="楷体_GB2312" pitchFamily="49" charset="-122"/>
              </a:rPr>
              <a:t>n+1</a:t>
            </a:r>
            <a:r>
              <a:rPr kumimoji="1" lang="en-US" altLang="zh-CN" sz="2400">
                <a:solidFill>
                  <a:srgbClr val="000066"/>
                </a:solidFill>
                <a:latin typeface="Times New Roman" panose="02020603050405020304" pitchFamily="18" charset="0"/>
                <a:ea typeface="楷体_GB2312" pitchFamily="49" charset="-122"/>
              </a:rPr>
              <a:t>= Ф</a:t>
            </a:r>
          </a:p>
        </p:txBody>
      </p:sp>
      <p:sp>
        <p:nvSpPr>
          <p:cNvPr id="412680" name="Text Box 8">
            <a:extLst>
              <a:ext uri="{FF2B5EF4-FFF2-40B4-BE49-F238E27FC236}">
                <a16:creationId xmlns:a16="http://schemas.microsoft.com/office/drawing/2014/main" id="{8158A155-5252-7B83-D0A3-3F60CC78D279}"/>
              </a:ext>
            </a:extLst>
          </p:cNvPr>
          <p:cNvSpPr txBox="1">
            <a:spLocks noChangeArrowheads="1"/>
          </p:cNvSpPr>
          <p:nvPr/>
        </p:nvSpPr>
        <p:spPr bwMode="auto">
          <a:xfrm>
            <a:off x="722313" y="2498725"/>
            <a:ext cx="1017587"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i="1">
                <a:solidFill>
                  <a:srgbClr val="000066"/>
                </a:solidFill>
                <a:latin typeface="Times New Roman" panose="02020603050405020304" pitchFamily="18" charset="0"/>
                <a:ea typeface="楷体_GB2312" pitchFamily="49" charset="-122"/>
              </a:rPr>
              <a:t>E</a:t>
            </a:r>
            <a:r>
              <a:rPr kumimoji="1" lang="en-US" altLang="zh-CN" sz="2400">
                <a:solidFill>
                  <a:srgbClr val="000066"/>
                </a:solidFill>
                <a:latin typeface="Times New Roman" panose="02020603050405020304" pitchFamily="18" charset="0"/>
                <a:ea typeface="楷体_GB2312" pitchFamily="49" charset="-122"/>
              </a:rPr>
              <a:t>=1</a:t>
            </a:r>
            <a:r>
              <a:rPr kumimoji="1" lang="zh-CN" altLang="en-US" sz="2400">
                <a:solidFill>
                  <a:srgbClr val="000066"/>
                </a:solidFill>
                <a:latin typeface="Times New Roman" panose="02020603050405020304" pitchFamily="18" charset="0"/>
                <a:ea typeface="楷体_GB2312" pitchFamily="49" charset="-122"/>
              </a:rPr>
              <a:t>：</a:t>
            </a:r>
            <a:endParaRPr lang="zh-CN" altLang="en-US">
              <a:solidFill>
                <a:srgbClr val="000066"/>
              </a:solidFill>
              <a:latin typeface="Times New Roman" panose="02020603050405020304" pitchFamily="18" charset="0"/>
              <a:ea typeface="楷体_GB2312" pitchFamily="49" charset="-122"/>
            </a:endParaRPr>
          </a:p>
        </p:txBody>
      </p:sp>
      <p:sp>
        <p:nvSpPr>
          <p:cNvPr id="412681" name="Text Box 9">
            <a:extLst>
              <a:ext uri="{FF2B5EF4-FFF2-40B4-BE49-F238E27FC236}">
                <a16:creationId xmlns:a16="http://schemas.microsoft.com/office/drawing/2014/main" id="{D2C12846-ED6F-42FD-17DB-7630164F3122}"/>
              </a:ext>
            </a:extLst>
          </p:cNvPr>
          <p:cNvSpPr txBox="1">
            <a:spLocks noChangeArrowheads="1"/>
          </p:cNvSpPr>
          <p:nvPr/>
        </p:nvSpPr>
        <p:spPr bwMode="auto">
          <a:xfrm>
            <a:off x="722313" y="1700213"/>
            <a:ext cx="12207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i="1">
                <a:solidFill>
                  <a:srgbClr val="000066"/>
                </a:solidFill>
                <a:latin typeface="Times New Roman" panose="02020603050405020304" pitchFamily="18" charset="0"/>
                <a:ea typeface="楷体_GB2312" pitchFamily="49" charset="-122"/>
              </a:rPr>
              <a:t>E</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a:t>
            </a:r>
          </a:p>
        </p:txBody>
      </p:sp>
      <p:sp>
        <p:nvSpPr>
          <p:cNvPr id="412701" name="Text Box 29">
            <a:extLst>
              <a:ext uri="{FF2B5EF4-FFF2-40B4-BE49-F238E27FC236}">
                <a16:creationId xmlns:a16="http://schemas.microsoft.com/office/drawing/2014/main" id="{68CCACDC-077F-4565-3DD7-8C3B2683A9FC}"/>
              </a:ext>
            </a:extLst>
          </p:cNvPr>
          <p:cNvSpPr txBox="1">
            <a:spLocks noChangeArrowheads="1"/>
          </p:cNvSpPr>
          <p:nvPr/>
        </p:nvSpPr>
        <p:spPr bwMode="auto">
          <a:xfrm>
            <a:off x="1878013" y="3074988"/>
            <a:ext cx="2405062"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状态发生变化。 </a:t>
            </a:r>
          </a:p>
        </p:txBody>
      </p:sp>
      <p:sp>
        <p:nvSpPr>
          <p:cNvPr id="412702" name="Rectangle 30">
            <a:extLst>
              <a:ext uri="{FF2B5EF4-FFF2-40B4-BE49-F238E27FC236}">
                <a16:creationId xmlns:a16="http://schemas.microsoft.com/office/drawing/2014/main" id="{7776CD4F-A759-7ACC-EC31-EFF7E76542C3}"/>
              </a:ext>
            </a:extLst>
          </p:cNvPr>
          <p:cNvSpPr>
            <a:spLocks noChangeArrowheads="1"/>
          </p:cNvSpPr>
          <p:nvPr/>
        </p:nvSpPr>
        <p:spPr bwMode="auto">
          <a:xfrm>
            <a:off x="1546225" y="1709738"/>
            <a:ext cx="218122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imes New Roman" panose="02020603050405020304" pitchFamily="18" charset="0"/>
                <a:ea typeface="楷体_GB2312" pitchFamily="49" charset="-122"/>
              </a:rPr>
              <a:t>状态不变</a:t>
            </a:r>
          </a:p>
        </p:txBody>
      </p:sp>
      <p:grpSp>
        <p:nvGrpSpPr>
          <p:cNvPr id="412703" name="Group 31">
            <a:extLst>
              <a:ext uri="{FF2B5EF4-FFF2-40B4-BE49-F238E27FC236}">
                <a16:creationId xmlns:a16="http://schemas.microsoft.com/office/drawing/2014/main" id="{C0093F37-0A3A-DE7D-597D-FDFDB3BA8A27}"/>
              </a:ext>
            </a:extLst>
          </p:cNvPr>
          <p:cNvGrpSpPr>
            <a:grpSpLocks/>
          </p:cNvGrpSpPr>
          <p:nvPr/>
        </p:nvGrpSpPr>
        <p:grpSpPr bwMode="auto">
          <a:xfrm>
            <a:off x="1831975" y="2489200"/>
            <a:ext cx="2306638" cy="457200"/>
            <a:chOff x="1247" y="1911"/>
            <a:chExt cx="1453" cy="288"/>
          </a:xfrm>
        </p:grpSpPr>
        <p:sp>
          <p:nvSpPr>
            <p:cNvPr id="25613" name="Rectangle 32">
              <a:extLst>
                <a:ext uri="{FF2B5EF4-FFF2-40B4-BE49-F238E27FC236}">
                  <a16:creationId xmlns:a16="http://schemas.microsoft.com/office/drawing/2014/main" id="{9BC208EC-12B2-BF74-9E15-535E8DC4AE30}"/>
                </a:ext>
              </a:extLst>
            </p:cNvPr>
            <p:cNvSpPr>
              <a:spLocks noChangeArrowheads="1"/>
            </p:cNvSpPr>
            <p:nvPr/>
          </p:nvSpPr>
          <p:spPr bwMode="auto">
            <a:xfrm>
              <a:off x="1247" y="1911"/>
              <a:ext cx="7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Q</a:t>
              </a:r>
              <a:r>
                <a:rPr lang="en-US" altLang="zh-CN" sz="2400" baseline="-25000">
                  <a:solidFill>
                    <a:srgbClr val="000066"/>
                  </a:solidFill>
                  <a:latin typeface="Times New Roman" panose="02020603050405020304" pitchFamily="18" charset="0"/>
                  <a:ea typeface="楷体_GB2312" pitchFamily="49" charset="-122"/>
                </a:rPr>
                <a:t>3 </a:t>
              </a:r>
              <a:r>
                <a:rPr lang="en-US" altLang="zh-CN" sz="2400" i="1">
                  <a:solidFill>
                    <a:srgbClr val="000066"/>
                  </a:solidFill>
                  <a:latin typeface="Times New Roman" panose="02020603050405020304" pitchFamily="18" charset="0"/>
                  <a:ea typeface="楷体_GB2312" pitchFamily="49" charset="-122"/>
                </a:rPr>
                <a:t>= S   </a:t>
              </a:r>
            </a:p>
          </p:txBody>
        </p:sp>
        <p:sp>
          <p:nvSpPr>
            <p:cNvPr id="25614" name="Rectangle 33">
              <a:extLst>
                <a:ext uri="{FF2B5EF4-FFF2-40B4-BE49-F238E27FC236}">
                  <a16:creationId xmlns:a16="http://schemas.microsoft.com/office/drawing/2014/main" id="{2DA9A1B2-A9EF-5039-593F-F6942F9C930C}"/>
                </a:ext>
              </a:extLst>
            </p:cNvPr>
            <p:cNvSpPr>
              <a:spLocks noChangeArrowheads="1"/>
            </p:cNvSpPr>
            <p:nvPr/>
          </p:nvSpPr>
          <p:spPr bwMode="auto">
            <a:xfrm>
              <a:off x="2064" y="1911"/>
              <a:ext cx="6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Q</a:t>
              </a:r>
              <a:r>
                <a:rPr lang="en-US" altLang="zh-CN" sz="2400" baseline="-25000">
                  <a:solidFill>
                    <a:srgbClr val="000066"/>
                  </a:solidFill>
                  <a:latin typeface="Times New Roman" panose="02020603050405020304" pitchFamily="18" charset="0"/>
                  <a:ea typeface="楷体_GB2312" pitchFamily="49" charset="-122"/>
                </a:rPr>
                <a:t>4 </a:t>
              </a:r>
              <a:r>
                <a:rPr lang="en-US" altLang="zh-CN" sz="2400" i="1">
                  <a:solidFill>
                    <a:srgbClr val="000066"/>
                  </a:solidFill>
                  <a:latin typeface="Times New Roman" panose="02020603050405020304" pitchFamily="18" charset="0"/>
                  <a:ea typeface="楷体_GB2312" pitchFamily="49" charset="-122"/>
                </a:rPr>
                <a:t>= R</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12681"/>
                                        </p:tgtEl>
                                        <p:attrNameLst>
                                          <p:attrName>style.visibility</p:attrName>
                                        </p:attrNameLst>
                                      </p:cBhvr>
                                      <p:to>
                                        <p:strVal val="visible"/>
                                      </p:to>
                                    </p:set>
                                    <p:animEffect transition="in" filter="blinds(horizontal)">
                                      <p:cBhvr>
                                        <p:cTn id="7" dur="500"/>
                                        <p:tgtEl>
                                          <p:spTgt spid="41268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12702"/>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412680"/>
                                        </p:tgtEl>
                                        <p:attrNameLst>
                                          <p:attrName>style.visibility</p:attrName>
                                        </p:attrNameLst>
                                      </p:cBhvr>
                                      <p:to>
                                        <p:strVal val="visible"/>
                                      </p:to>
                                    </p:set>
                                    <p:animEffect transition="in" filter="blinds(horizontal)">
                                      <p:cBhvr>
                                        <p:cTn id="16" dur="500"/>
                                        <p:tgtEl>
                                          <p:spTgt spid="41268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nodeType="clickEffect">
                                  <p:stCondLst>
                                    <p:cond delay="0"/>
                                  </p:stCondLst>
                                  <p:childTnLst>
                                    <p:set>
                                      <p:cBhvr>
                                        <p:cTn id="20" dur="1" fill="hold">
                                          <p:stCondLst>
                                            <p:cond delay="0"/>
                                          </p:stCondLst>
                                        </p:cTn>
                                        <p:tgtEl>
                                          <p:spTgt spid="412703"/>
                                        </p:tgtEl>
                                        <p:attrNameLst>
                                          <p:attrName>style.visibility</p:attrName>
                                        </p:attrNameLst>
                                      </p:cBhvr>
                                      <p:to>
                                        <p:strVal val="visible"/>
                                      </p:to>
                                    </p:set>
                                    <p:animEffect transition="in" filter="strips(downRight)">
                                      <p:cBhvr>
                                        <p:cTn id="21" dur="500"/>
                                        <p:tgtEl>
                                          <p:spTgt spid="412703"/>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12701"/>
                                        </p:tgtEl>
                                        <p:attrNameLst>
                                          <p:attrName>style.visibility</p:attrName>
                                        </p:attrNameLst>
                                      </p:cBhvr>
                                      <p:to>
                                        <p:strVal val="visible"/>
                                      </p:to>
                                    </p:set>
                                    <p:animEffect transition="in" filter="blinds(horizontal)">
                                      <p:cBhvr>
                                        <p:cTn id="26" dur="500"/>
                                        <p:tgtEl>
                                          <p:spTgt spid="4127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8" presetClass="entr" presetSubtype="6" fill="hold" grpId="0" nodeType="clickEffect">
                                  <p:stCondLst>
                                    <p:cond delay="0"/>
                                  </p:stCondLst>
                                  <p:childTnLst>
                                    <p:set>
                                      <p:cBhvr>
                                        <p:cTn id="30" dur="1" fill="hold">
                                          <p:stCondLst>
                                            <p:cond delay="0"/>
                                          </p:stCondLst>
                                        </p:cTn>
                                        <p:tgtEl>
                                          <p:spTgt spid="412676"/>
                                        </p:tgtEl>
                                        <p:attrNameLst>
                                          <p:attrName>style.visibility</p:attrName>
                                        </p:attrNameLst>
                                      </p:cBhvr>
                                      <p:to>
                                        <p:strVal val="visible"/>
                                      </p:to>
                                    </p:set>
                                    <p:animEffect transition="in" filter="strips(downRight)">
                                      <p:cBhvr>
                                        <p:cTn id="31" dur="500"/>
                                        <p:tgtEl>
                                          <p:spTgt spid="412676"/>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18" presetClass="entr" presetSubtype="6" fill="hold" grpId="0" nodeType="clickEffect">
                                  <p:stCondLst>
                                    <p:cond delay="0"/>
                                  </p:stCondLst>
                                  <p:childTnLst>
                                    <p:set>
                                      <p:cBhvr>
                                        <p:cTn id="35" dur="1" fill="hold">
                                          <p:stCondLst>
                                            <p:cond delay="0"/>
                                          </p:stCondLst>
                                        </p:cTn>
                                        <p:tgtEl>
                                          <p:spTgt spid="412677"/>
                                        </p:tgtEl>
                                        <p:attrNameLst>
                                          <p:attrName>style.visibility</p:attrName>
                                        </p:attrNameLst>
                                      </p:cBhvr>
                                      <p:to>
                                        <p:strVal val="visible"/>
                                      </p:to>
                                    </p:set>
                                    <p:animEffect transition="in" filter="strips(downRight)">
                                      <p:cBhvr>
                                        <p:cTn id="36" dur="500"/>
                                        <p:tgtEl>
                                          <p:spTgt spid="412677"/>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8" presetClass="entr" presetSubtype="6" fill="hold" grpId="0" nodeType="clickEffect">
                                  <p:stCondLst>
                                    <p:cond delay="0"/>
                                  </p:stCondLst>
                                  <p:childTnLst>
                                    <p:set>
                                      <p:cBhvr>
                                        <p:cTn id="40" dur="1" fill="hold">
                                          <p:stCondLst>
                                            <p:cond delay="0"/>
                                          </p:stCondLst>
                                        </p:cTn>
                                        <p:tgtEl>
                                          <p:spTgt spid="412678"/>
                                        </p:tgtEl>
                                        <p:attrNameLst>
                                          <p:attrName>style.visibility</p:attrName>
                                        </p:attrNameLst>
                                      </p:cBhvr>
                                      <p:to>
                                        <p:strVal val="visible"/>
                                      </p:to>
                                    </p:set>
                                    <p:animEffect transition="in" filter="strips(downRight)">
                                      <p:cBhvr>
                                        <p:cTn id="41" dur="500"/>
                                        <p:tgtEl>
                                          <p:spTgt spid="41267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8" presetClass="entr" presetSubtype="6" fill="hold" grpId="0" nodeType="clickEffect">
                                  <p:stCondLst>
                                    <p:cond delay="0"/>
                                  </p:stCondLst>
                                  <p:childTnLst>
                                    <p:set>
                                      <p:cBhvr>
                                        <p:cTn id="45" dur="1" fill="hold">
                                          <p:stCondLst>
                                            <p:cond delay="0"/>
                                          </p:stCondLst>
                                        </p:cTn>
                                        <p:tgtEl>
                                          <p:spTgt spid="412679"/>
                                        </p:tgtEl>
                                        <p:attrNameLst>
                                          <p:attrName>style.visibility</p:attrName>
                                        </p:attrNameLst>
                                      </p:cBhvr>
                                      <p:to>
                                        <p:strVal val="visible"/>
                                      </p:to>
                                    </p:set>
                                    <p:animEffect transition="in" filter="strips(downRight)">
                                      <p:cBhvr>
                                        <p:cTn id="46" dur="500"/>
                                        <p:tgtEl>
                                          <p:spTgt spid="4126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6" grpId="0" autoUpdateAnimBg="0"/>
      <p:bldP spid="412677" grpId="0" autoUpdateAnimBg="0"/>
      <p:bldP spid="412678" grpId="0" autoUpdateAnimBg="0"/>
      <p:bldP spid="412679" grpId="0"/>
      <p:bldP spid="412680" grpId="0" autoUpdateAnimBg="0"/>
      <p:bldP spid="412681" grpId="0" autoUpdateAnimBg="0"/>
      <p:bldP spid="412701" grpId="0" autoUpdateAnimBg="0"/>
      <p:bldP spid="412702"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67972" name="Object 4">
            <a:extLst>
              <a:ext uri="{FF2B5EF4-FFF2-40B4-BE49-F238E27FC236}">
                <a16:creationId xmlns:a16="http://schemas.microsoft.com/office/drawing/2014/main" id="{D0AFAF31-FBDC-9C10-686D-8B79D3F56B77}"/>
              </a:ext>
            </a:extLst>
          </p:cNvPr>
          <p:cNvGraphicFramePr>
            <a:graphicFrameLocks noChangeAspect="1"/>
          </p:cNvGraphicFramePr>
          <p:nvPr/>
        </p:nvGraphicFramePr>
        <p:xfrm>
          <a:off x="4716463" y="2060575"/>
          <a:ext cx="3416300" cy="3948113"/>
        </p:xfrm>
        <a:graphic>
          <a:graphicData uri="http://schemas.openxmlformats.org/presentationml/2006/ole">
            <mc:AlternateContent xmlns:mc="http://schemas.openxmlformats.org/markup-compatibility/2006">
              <mc:Choice xmlns:v="urn:schemas-microsoft-com:vml" Requires="v">
                <p:oleObj name="图片" r:id="rId2" imgW="2390807" imgH="2788768" progId="Word.Picture.8">
                  <p:embed/>
                </p:oleObj>
              </mc:Choice>
              <mc:Fallback>
                <p:oleObj name="图片" r:id="rId2" imgW="2390807" imgH="2788768"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060575"/>
                        <a:ext cx="3416300" cy="394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6627" name="Group 15">
            <a:extLst>
              <a:ext uri="{FF2B5EF4-FFF2-40B4-BE49-F238E27FC236}">
                <a16:creationId xmlns:a16="http://schemas.microsoft.com/office/drawing/2014/main" id="{A4B90671-B9BB-6018-EE66-21E0B51E7AAF}"/>
              </a:ext>
            </a:extLst>
          </p:cNvPr>
          <p:cNvGrpSpPr>
            <a:grpSpLocks/>
          </p:cNvGrpSpPr>
          <p:nvPr/>
        </p:nvGrpSpPr>
        <p:grpSpPr bwMode="auto">
          <a:xfrm>
            <a:off x="179388" y="490538"/>
            <a:ext cx="8810625" cy="1225550"/>
            <a:chOff x="113" y="309"/>
            <a:chExt cx="5550" cy="772"/>
          </a:xfrm>
        </p:grpSpPr>
        <p:sp>
          <p:nvSpPr>
            <p:cNvPr id="26629" name="Rectangle 9">
              <a:extLst>
                <a:ext uri="{FF2B5EF4-FFF2-40B4-BE49-F238E27FC236}">
                  <a16:creationId xmlns:a16="http://schemas.microsoft.com/office/drawing/2014/main" id="{8F71B15E-1B70-023C-0E97-C728FDCE2DE4}"/>
                </a:ext>
              </a:extLst>
            </p:cNvPr>
            <p:cNvSpPr>
              <a:spLocks noChangeArrowheads="1"/>
            </p:cNvSpPr>
            <p:nvPr/>
          </p:nvSpPr>
          <p:spPr bwMode="auto">
            <a:xfrm>
              <a:off x="4377" y="754"/>
              <a:ext cx="11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just" eaLnBrk="1" hangingPunct="1">
                <a:spcBef>
                  <a:spcPct val="0"/>
                </a:spcBef>
                <a:buClrTx/>
                <a:buFontTx/>
                <a:buNone/>
              </a:pPr>
              <a:r>
                <a:rPr kumimoji="1" lang="zh-CN" altLang="en-US" sz="2400">
                  <a:solidFill>
                    <a:srgbClr val="000066"/>
                  </a:solidFill>
                  <a:latin typeface="楷体_GB2312" pitchFamily="49" charset="-122"/>
                  <a:cs typeface="Arial" panose="020B0604020202020204" pitchFamily="34" charset="0"/>
                </a:rPr>
                <a:t>的波形。</a:t>
              </a:r>
              <a:r>
                <a:rPr kumimoji="1" lang="zh-CN" altLang="en-US" sz="2400">
                  <a:solidFill>
                    <a:srgbClr val="000066"/>
                  </a:solidFill>
                  <a:latin typeface="楷体_GB2312" pitchFamily="49" charset="-122"/>
                  <a:cs typeface="Times New Roman" panose="02020603050405020304" pitchFamily="18" charset="0"/>
                </a:rPr>
                <a:t>   </a:t>
              </a:r>
              <a:endParaRPr kumimoji="1" lang="zh-CN" altLang="en-US" sz="2400">
                <a:solidFill>
                  <a:srgbClr val="000066"/>
                </a:solidFill>
                <a:latin typeface="楷体_GB2312" pitchFamily="49" charset="-122"/>
              </a:endParaRPr>
            </a:p>
          </p:txBody>
        </p:sp>
        <p:sp>
          <p:nvSpPr>
            <p:cNvPr id="26630" name="Rectangle 7">
              <a:extLst>
                <a:ext uri="{FF2B5EF4-FFF2-40B4-BE49-F238E27FC236}">
                  <a16:creationId xmlns:a16="http://schemas.microsoft.com/office/drawing/2014/main" id="{E99D084F-F5FC-77E6-32C6-C4F89D53C533}"/>
                </a:ext>
              </a:extLst>
            </p:cNvPr>
            <p:cNvSpPr>
              <a:spLocks noChangeArrowheads="1"/>
            </p:cNvSpPr>
            <p:nvPr/>
          </p:nvSpPr>
          <p:spPr bwMode="auto">
            <a:xfrm>
              <a:off x="113" y="309"/>
              <a:ext cx="5550" cy="7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lnSpc>
                  <a:spcPct val="155000"/>
                </a:lnSpc>
              </a:pP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例：逻辑门控</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SR</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锁存器的</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E</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S</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R</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的波形如下图虚线上边所示，</a:t>
              </a:r>
            </a:p>
            <a:p>
              <a:pPr algn="just" eaLnBrk="1" hangingPunct="1">
                <a:lnSpc>
                  <a:spcPct val="155000"/>
                </a:lnSpc>
              </a:pP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锁存器的原始状态为</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 0</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endParaRPr kumimoji="1" lang="zh-CN" altLang="en-US" sz="2400">
                <a:solidFill>
                  <a:srgbClr val="000066"/>
                </a:solidFill>
                <a:latin typeface="Times New Roman" panose="02020603050405020304" pitchFamily="18" charset="0"/>
                <a:ea typeface="楷体_GB2312" pitchFamily="49" charset="-122"/>
              </a:endParaRPr>
            </a:p>
          </p:txBody>
        </p:sp>
        <p:sp>
          <p:nvSpPr>
            <p:cNvPr id="26631" name="Rectangle 8">
              <a:extLst>
                <a:ext uri="{FF2B5EF4-FFF2-40B4-BE49-F238E27FC236}">
                  <a16:creationId xmlns:a16="http://schemas.microsoft.com/office/drawing/2014/main" id="{7D8A6AA6-D159-4F8A-BB7F-7A59B48D52A0}"/>
                </a:ext>
              </a:extLst>
            </p:cNvPr>
            <p:cNvSpPr>
              <a:spLocks noChangeArrowheads="1"/>
            </p:cNvSpPr>
            <p:nvPr/>
          </p:nvSpPr>
          <p:spPr bwMode="auto">
            <a:xfrm>
              <a:off x="2426" y="754"/>
              <a:ext cx="195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just" eaLnBrk="1" hangingPunct="1"/>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试画出</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3</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4</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a:solidFill>
                    <a:srgbClr val="000066"/>
                  </a:solidFill>
                  <a:latin typeface="Times New Roman" panose="02020603050405020304" pitchFamily="18" charset="0"/>
                  <a:ea typeface="楷体_GB2312" pitchFamily="49" charset="-122"/>
                  <a:cs typeface="Arial" panose="020B0604020202020204" pitchFamily="34" charset="0"/>
                </a:rPr>
                <a:t>和</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p>
          </p:txBody>
        </p:sp>
        <p:sp>
          <p:nvSpPr>
            <p:cNvPr id="26632" name="Line 11">
              <a:extLst>
                <a:ext uri="{FF2B5EF4-FFF2-40B4-BE49-F238E27FC236}">
                  <a16:creationId xmlns:a16="http://schemas.microsoft.com/office/drawing/2014/main" id="{979AA282-B3CA-57F0-2A85-A06A1A7327C4}"/>
                </a:ext>
              </a:extLst>
            </p:cNvPr>
            <p:cNvSpPr>
              <a:spLocks noChangeShapeType="1"/>
            </p:cNvSpPr>
            <p:nvPr/>
          </p:nvSpPr>
          <p:spPr bwMode="auto">
            <a:xfrm>
              <a:off x="4195" y="799"/>
              <a:ext cx="136" cy="0"/>
            </a:xfrm>
            <a:prstGeom prst="line">
              <a:avLst/>
            </a:prstGeom>
            <a:noFill/>
            <a:ln w="19050">
              <a:solidFill>
                <a:srgbClr val="00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26628" name="Object 14">
            <a:extLst>
              <a:ext uri="{FF2B5EF4-FFF2-40B4-BE49-F238E27FC236}">
                <a16:creationId xmlns:a16="http://schemas.microsoft.com/office/drawing/2014/main" id="{1A922BEF-5CA3-C642-EC75-38E4E769AE84}"/>
              </a:ext>
            </a:extLst>
          </p:cNvPr>
          <p:cNvGraphicFramePr>
            <a:graphicFrameLocks noChangeAspect="1"/>
          </p:cNvGraphicFramePr>
          <p:nvPr/>
        </p:nvGraphicFramePr>
        <p:xfrm>
          <a:off x="323850" y="2652713"/>
          <a:ext cx="3960813" cy="2994025"/>
        </p:xfrm>
        <a:graphic>
          <a:graphicData uri="http://schemas.openxmlformats.org/presentationml/2006/ole">
            <mc:AlternateContent xmlns:mc="http://schemas.openxmlformats.org/markup-compatibility/2006">
              <mc:Choice xmlns:v="urn:schemas-microsoft-com:vml" Requires="v">
                <p:oleObj name="图片" r:id="rId4" imgW="2310384" imgH="1920240" progId="Word.Picture.8">
                  <p:embed/>
                </p:oleObj>
              </mc:Choice>
              <mc:Fallback>
                <p:oleObj name="图片" r:id="rId4" imgW="2310384" imgH="1920240" progId="Word.Picture.8">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2652713"/>
                        <a:ext cx="3960813" cy="2994025"/>
                      </a:xfrm>
                      <a:prstGeom prst="rect">
                        <a:avLst/>
                      </a:prstGeom>
                      <a:noFill/>
                      <a:ln w="2857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67972"/>
                                        </p:tgtEl>
                                        <p:attrNameLst>
                                          <p:attrName>style.visibility</p:attrName>
                                        </p:attrNameLst>
                                      </p:cBhvr>
                                      <p:to>
                                        <p:strVal val="visible"/>
                                      </p:to>
                                    </p:set>
                                    <p:animEffect transition="in" filter="wipe(left)">
                                      <p:cBhvr>
                                        <p:cTn id="7" dur="500"/>
                                        <p:tgtEl>
                                          <p:spTgt spid="467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BB284A1-3171-354C-4442-8EA8AA58AA71}"/>
              </a:ext>
            </a:extLst>
          </p:cNvPr>
          <p:cNvSpPr>
            <a:spLocks noChangeArrowheads="1"/>
          </p:cNvSpPr>
          <p:nvPr/>
        </p:nvSpPr>
        <p:spPr bwMode="auto">
          <a:xfrm>
            <a:off x="611188" y="476250"/>
            <a:ext cx="1916112"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3600">
                <a:solidFill>
                  <a:schemeClr val="folHlink"/>
                </a:solidFill>
                <a:latin typeface="Times New Roman" panose="02020603050405020304" pitchFamily="18" charset="0"/>
              </a:rPr>
              <a:t>习题</a:t>
            </a:r>
          </a:p>
        </p:txBody>
      </p:sp>
      <p:pic>
        <p:nvPicPr>
          <p:cNvPr id="27651" name="图片 2">
            <a:extLst>
              <a:ext uri="{FF2B5EF4-FFF2-40B4-BE49-F238E27FC236}">
                <a16:creationId xmlns:a16="http://schemas.microsoft.com/office/drawing/2014/main" id="{8EB076AB-370D-FE9F-98E1-525D1C5082D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11188" y="1268413"/>
            <a:ext cx="7534275" cy="2089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2" name="图片 3">
            <a:extLst>
              <a:ext uri="{FF2B5EF4-FFF2-40B4-BE49-F238E27FC236}">
                <a16:creationId xmlns:a16="http://schemas.microsoft.com/office/drawing/2014/main" id="{C0DA38E1-92EC-D0E9-7C8B-64025B83546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8" y="3636963"/>
            <a:ext cx="6985000" cy="2344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random/>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a:extLst>
              <a:ext uri="{FF2B5EF4-FFF2-40B4-BE49-F238E27FC236}">
                <a16:creationId xmlns:a16="http://schemas.microsoft.com/office/drawing/2014/main" id="{24EA6B11-AF67-824B-8BFC-0FA914F89B9E}"/>
              </a:ext>
            </a:extLst>
          </p:cNvPr>
          <p:cNvSpPr>
            <a:spLocks noChangeArrowheads="1"/>
          </p:cNvSpPr>
          <p:nvPr/>
        </p:nvSpPr>
        <p:spPr bwMode="auto">
          <a:xfrm>
            <a:off x="900113" y="2492375"/>
            <a:ext cx="56165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5.3.1  </a:t>
            </a:r>
            <a:r>
              <a:rPr lang="en-US" altLang="zh-CN" sz="3200" i="1">
                <a:solidFill>
                  <a:srgbClr val="000066"/>
                </a:solidFill>
                <a:latin typeface="Times New Roman" panose="02020603050405020304" pitchFamily="18" charset="0"/>
                <a:hlinkClick r:id="rId2" action="ppaction://hlinksldjump"/>
              </a:rPr>
              <a:t>D</a:t>
            </a:r>
            <a:r>
              <a:rPr lang="zh-CN" altLang="en-US" sz="3200">
                <a:solidFill>
                  <a:srgbClr val="000066"/>
                </a:solidFill>
                <a:latin typeface="Times New Roman" panose="02020603050405020304" pitchFamily="18" charset="0"/>
                <a:hlinkClick r:id="rId2" action="ppaction://hlinksldjump"/>
              </a:rPr>
              <a:t>锁存器的电路结构</a:t>
            </a:r>
            <a:endParaRPr lang="zh-CN" altLang="en-US" sz="3200">
              <a:solidFill>
                <a:srgbClr val="000066"/>
              </a:solidFill>
              <a:latin typeface="Times New Roman" panose="02020603050405020304" pitchFamily="18" charset="0"/>
            </a:endParaRPr>
          </a:p>
        </p:txBody>
      </p:sp>
      <p:sp>
        <p:nvSpPr>
          <p:cNvPr id="28675" name="Rectangle 5">
            <a:extLst>
              <a:ext uri="{FF2B5EF4-FFF2-40B4-BE49-F238E27FC236}">
                <a16:creationId xmlns:a16="http://schemas.microsoft.com/office/drawing/2014/main" id="{651901A9-BE42-13AA-4CC5-563B8CD3870F}"/>
              </a:ext>
            </a:extLst>
          </p:cNvPr>
          <p:cNvSpPr>
            <a:spLocks noChangeArrowheads="1"/>
          </p:cNvSpPr>
          <p:nvPr/>
        </p:nvSpPr>
        <p:spPr bwMode="auto">
          <a:xfrm>
            <a:off x="900113" y="1412875"/>
            <a:ext cx="2808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5.3  D</a:t>
            </a:r>
            <a:r>
              <a:rPr lang="zh-CN" altLang="en-US" sz="3600">
                <a:solidFill>
                  <a:schemeClr val="accent2"/>
                </a:solidFill>
                <a:latin typeface="Times New Roman" panose="02020603050405020304" pitchFamily="18" charset="0"/>
                <a:ea typeface="楷体_GB2312" pitchFamily="49" charset="-122"/>
              </a:rPr>
              <a:t>锁存器</a:t>
            </a:r>
            <a:endParaRPr lang="zh-CN" altLang="en-US" sz="3600" b="0">
              <a:solidFill>
                <a:schemeClr val="accent2"/>
              </a:solidFill>
              <a:latin typeface="Times New Roman" panose="02020603050405020304" pitchFamily="18" charset="0"/>
            </a:endParaRPr>
          </a:p>
        </p:txBody>
      </p:sp>
      <p:sp>
        <p:nvSpPr>
          <p:cNvPr id="28676" name="Rectangle 6">
            <a:extLst>
              <a:ext uri="{FF2B5EF4-FFF2-40B4-BE49-F238E27FC236}">
                <a16:creationId xmlns:a16="http://schemas.microsoft.com/office/drawing/2014/main" id="{11D0860C-AAF7-FAF1-C7D9-83468C2F0930}"/>
              </a:ext>
            </a:extLst>
          </p:cNvPr>
          <p:cNvSpPr>
            <a:spLocks noChangeArrowheads="1"/>
          </p:cNvSpPr>
          <p:nvPr/>
        </p:nvSpPr>
        <p:spPr bwMode="auto">
          <a:xfrm>
            <a:off x="900113" y="3573463"/>
            <a:ext cx="61198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3" action="ppaction://hlinksldjump"/>
              </a:rPr>
              <a:t>5.3.2  </a:t>
            </a:r>
            <a:r>
              <a:rPr lang="zh-CN" altLang="en-US" sz="3200">
                <a:solidFill>
                  <a:srgbClr val="000066"/>
                </a:solidFill>
                <a:latin typeface="Times New Roman" panose="02020603050405020304" pitchFamily="18" charset="0"/>
                <a:hlinkClick r:id="rId3" action="ppaction://hlinksldjump"/>
              </a:rPr>
              <a:t>典型的</a:t>
            </a:r>
            <a:r>
              <a:rPr lang="en-US" altLang="zh-CN" sz="3200" i="1">
                <a:solidFill>
                  <a:srgbClr val="000066"/>
                </a:solidFill>
                <a:latin typeface="Times New Roman" panose="02020603050405020304" pitchFamily="18" charset="0"/>
                <a:hlinkClick r:id="rId3" action="ppaction://hlinksldjump"/>
              </a:rPr>
              <a:t>D </a:t>
            </a:r>
            <a:r>
              <a:rPr lang="zh-CN" altLang="en-US" sz="3200">
                <a:solidFill>
                  <a:srgbClr val="000066"/>
                </a:solidFill>
                <a:latin typeface="Times New Roman" panose="02020603050405020304" pitchFamily="18" charset="0"/>
                <a:hlinkClick r:id="rId3" action="ppaction://hlinksldjump"/>
              </a:rPr>
              <a:t>锁存器集成电路</a:t>
            </a:r>
            <a:endParaRPr lang="zh-CN" altLang="en-US" sz="3200">
              <a:solidFill>
                <a:srgbClr val="000066"/>
              </a:solidFill>
              <a:latin typeface="Times New Roman" panose="02020603050405020304" pitchFamily="18" charset="0"/>
            </a:endParaRPr>
          </a:p>
        </p:txBody>
      </p:sp>
      <p:sp>
        <p:nvSpPr>
          <p:cNvPr id="28677" name="Rectangle 10">
            <a:extLst>
              <a:ext uri="{FF2B5EF4-FFF2-40B4-BE49-F238E27FC236}">
                <a16:creationId xmlns:a16="http://schemas.microsoft.com/office/drawing/2014/main" id="{A806775C-7888-1F64-7431-81F3F355DB2F}"/>
              </a:ext>
            </a:extLst>
          </p:cNvPr>
          <p:cNvSpPr>
            <a:spLocks noChangeArrowheads="1"/>
          </p:cNvSpPr>
          <p:nvPr/>
        </p:nvSpPr>
        <p:spPr bwMode="auto">
          <a:xfrm>
            <a:off x="971550" y="4437063"/>
            <a:ext cx="6119813"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4" action="ppaction://hlinksldjump"/>
              </a:rPr>
              <a:t>5.3.3  </a:t>
            </a:r>
            <a:r>
              <a:rPr lang="en-US" altLang="zh-CN" sz="3200" i="1">
                <a:solidFill>
                  <a:srgbClr val="000066"/>
                </a:solidFill>
                <a:latin typeface="Times New Roman" panose="02020603050405020304" pitchFamily="18" charset="0"/>
                <a:hlinkClick r:id="rId4" action="ppaction://hlinksldjump"/>
              </a:rPr>
              <a:t>D </a:t>
            </a:r>
            <a:r>
              <a:rPr lang="zh-CN" altLang="en-US" sz="3200">
                <a:solidFill>
                  <a:srgbClr val="000066"/>
                </a:solidFill>
                <a:latin typeface="Times New Roman" panose="02020603050405020304" pitchFamily="18" charset="0"/>
                <a:hlinkClick r:id="rId4" action="ppaction://hlinksldjump"/>
              </a:rPr>
              <a:t>锁存器的动态特性</a:t>
            </a:r>
            <a:endParaRPr lang="zh-CN" altLang="en-US" sz="3200">
              <a:solidFill>
                <a:srgbClr val="000066"/>
              </a:solidFill>
              <a:latin typeface="Times New Roman" panose="02020603050405020304" pitchFamily="18" charset="0"/>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ECAD585-93F4-F30B-62ED-60295DB2B5BD}"/>
              </a:ext>
            </a:extLst>
          </p:cNvPr>
          <p:cNvSpPr>
            <a:spLocks noChangeArrowheads="1"/>
          </p:cNvSpPr>
          <p:nvPr/>
        </p:nvSpPr>
        <p:spPr bwMode="auto">
          <a:xfrm>
            <a:off x="755650" y="476250"/>
            <a:ext cx="4321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cs typeface="Times New Roman" panose="02020603050405020304" pitchFamily="18" charset="0"/>
              </a:rPr>
              <a:t>5.3.1  D</a:t>
            </a:r>
            <a:r>
              <a:rPr lang="zh-CN" altLang="en-US" sz="2800">
                <a:solidFill>
                  <a:schemeClr val="accent2"/>
                </a:solidFill>
                <a:latin typeface="Times New Roman" panose="02020603050405020304" pitchFamily="18" charset="0"/>
                <a:cs typeface="Times New Roman" panose="02020603050405020304" pitchFamily="18" charset="0"/>
              </a:rPr>
              <a:t>锁存器的电路结构</a:t>
            </a:r>
          </a:p>
        </p:txBody>
      </p:sp>
      <p:sp>
        <p:nvSpPr>
          <p:cNvPr id="29699" name="Rectangle 3">
            <a:extLst>
              <a:ext uri="{FF2B5EF4-FFF2-40B4-BE49-F238E27FC236}">
                <a16:creationId xmlns:a16="http://schemas.microsoft.com/office/drawing/2014/main" id="{5C569DF2-603E-22B9-F8BC-2AED5A8010C2}"/>
              </a:ext>
            </a:extLst>
          </p:cNvPr>
          <p:cNvSpPr>
            <a:spLocks noChangeArrowheads="1"/>
          </p:cNvSpPr>
          <p:nvPr/>
        </p:nvSpPr>
        <p:spPr bwMode="auto">
          <a:xfrm>
            <a:off x="1042988" y="1412875"/>
            <a:ext cx="285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1. </a:t>
            </a:r>
            <a:r>
              <a:rPr lang="zh-CN" altLang="en-US" sz="2400">
                <a:solidFill>
                  <a:srgbClr val="000066"/>
                </a:solidFill>
                <a:latin typeface="Times New Roman" panose="02020603050405020304" pitchFamily="18" charset="0"/>
                <a:cs typeface="Times New Roman" panose="02020603050405020304" pitchFamily="18" charset="0"/>
              </a:rPr>
              <a:t>传输门控</a:t>
            </a:r>
            <a:r>
              <a:rPr lang="en-US" altLang="zh-CN" sz="2400" i="1">
                <a:solidFill>
                  <a:srgbClr val="000066"/>
                </a:solidFill>
                <a:latin typeface="Times New Roman" panose="02020603050405020304" pitchFamily="18" charset="0"/>
                <a:cs typeface="Times New Roman" panose="02020603050405020304" pitchFamily="18" charset="0"/>
              </a:rPr>
              <a:t>D</a:t>
            </a:r>
            <a:r>
              <a:rPr lang="zh-CN" altLang="en-US" sz="2400">
                <a:solidFill>
                  <a:srgbClr val="000066"/>
                </a:solidFill>
                <a:latin typeface="Times New Roman" panose="02020603050405020304" pitchFamily="18" charset="0"/>
                <a:cs typeface="Times New Roman" panose="02020603050405020304" pitchFamily="18" charset="0"/>
              </a:rPr>
              <a:t>锁存器</a:t>
            </a:r>
          </a:p>
        </p:txBody>
      </p:sp>
      <p:grpSp>
        <p:nvGrpSpPr>
          <p:cNvPr id="29700" name="Group 4">
            <a:extLst>
              <a:ext uri="{FF2B5EF4-FFF2-40B4-BE49-F238E27FC236}">
                <a16:creationId xmlns:a16="http://schemas.microsoft.com/office/drawing/2014/main" id="{916D24C8-82D3-2DE0-62A7-1E58724D769E}"/>
              </a:ext>
            </a:extLst>
          </p:cNvPr>
          <p:cNvGrpSpPr>
            <a:grpSpLocks/>
          </p:cNvGrpSpPr>
          <p:nvPr/>
        </p:nvGrpSpPr>
        <p:grpSpPr bwMode="auto">
          <a:xfrm>
            <a:off x="5795963" y="2636838"/>
            <a:ext cx="2305050" cy="2811462"/>
            <a:chOff x="3628" y="1225"/>
            <a:chExt cx="1452" cy="1771"/>
          </a:xfrm>
        </p:grpSpPr>
        <p:graphicFrame>
          <p:nvGraphicFramePr>
            <p:cNvPr id="29703" name="Object 5">
              <a:extLst>
                <a:ext uri="{FF2B5EF4-FFF2-40B4-BE49-F238E27FC236}">
                  <a16:creationId xmlns:a16="http://schemas.microsoft.com/office/drawing/2014/main" id="{05091DA0-E3A5-7E7F-245D-05E7DFE93A86}"/>
                </a:ext>
              </a:extLst>
            </p:cNvPr>
            <p:cNvGraphicFramePr>
              <a:graphicFrameLocks noChangeAspect="1"/>
            </p:cNvGraphicFramePr>
            <p:nvPr/>
          </p:nvGraphicFramePr>
          <p:xfrm>
            <a:off x="3628" y="1911"/>
            <a:ext cx="1452" cy="1085"/>
          </p:xfrm>
          <a:graphic>
            <a:graphicData uri="http://schemas.openxmlformats.org/presentationml/2006/ole">
              <mc:AlternateContent xmlns:mc="http://schemas.openxmlformats.org/markup-compatibility/2006">
                <mc:Choice xmlns:v="urn:schemas-microsoft-com:vml" Requires="v">
                  <p:oleObj name="图片" r:id="rId2" imgW="1344974" imgH="826155" progId="Word.Picture.8">
                    <p:embed/>
                  </p:oleObj>
                </mc:Choice>
                <mc:Fallback>
                  <p:oleObj name="图片" r:id="rId2" imgW="1344974" imgH="826155"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 y="1911"/>
                          <a:ext cx="1452" cy="1085"/>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4" name="Rectangle 6">
              <a:extLst>
                <a:ext uri="{FF2B5EF4-FFF2-40B4-BE49-F238E27FC236}">
                  <a16:creationId xmlns:a16="http://schemas.microsoft.com/office/drawing/2014/main" id="{BE6C7A41-5896-4B59-E5D1-59F7F9EB0263}"/>
                </a:ext>
              </a:extLst>
            </p:cNvPr>
            <p:cNvSpPr>
              <a:spLocks noChangeArrowheads="1"/>
            </p:cNvSpPr>
            <p:nvPr/>
          </p:nvSpPr>
          <p:spPr bwMode="auto">
            <a:xfrm>
              <a:off x="3929" y="1225"/>
              <a:ext cx="900" cy="300"/>
            </a:xfrm>
            <a:prstGeom prst="rect">
              <a:avLst/>
            </a:prstGeom>
            <a:noFill/>
            <a:ln w="19050">
              <a:solidFill>
                <a:srgbClr val="3399FF">
                  <a:alpha val="0"/>
                </a:srgb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solidFill>
                    <a:srgbClr val="000066"/>
                  </a:solidFill>
                  <a:latin typeface="Tahoma" panose="020B0604030504040204" pitchFamily="34" charset="0"/>
                </a:rPr>
                <a:t>逻辑符号</a:t>
              </a:r>
            </a:p>
          </p:txBody>
        </p:sp>
      </p:grpSp>
      <p:graphicFrame>
        <p:nvGraphicFramePr>
          <p:cNvPr id="29701" name="Object 8">
            <a:extLst>
              <a:ext uri="{FF2B5EF4-FFF2-40B4-BE49-F238E27FC236}">
                <a16:creationId xmlns:a16="http://schemas.microsoft.com/office/drawing/2014/main" id="{F105C99C-BCA0-D79F-1CDC-01DC0E4C51E1}"/>
              </a:ext>
            </a:extLst>
          </p:cNvPr>
          <p:cNvGraphicFramePr>
            <a:graphicFrameLocks noChangeAspect="1"/>
          </p:cNvGraphicFramePr>
          <p:nvPr/>
        </p:nvGraphicFramePr>
        <p:xfrm>
          <a:off x="466725" y="2698750"/>
          <a:ext cx="4608513" cy="3475038"/>
        </p:xfrm>
        <a:graphic>
          <a:graphicData uri="http://schemas.openxmlformats.org/presentationml/2006/ole">
            <mc:AlternateContent xmlns:mc="http://schemas.openxmlformats.org/markup-compatibility/2006">
              <mc:Choice xmlns:v="urn:schemas-microsoft-com:vml" Requires="v">
                <p:oleObj name="图片" r:id="rId4" imgW="2653284" imgH="1920240" progId="Word.Picture.8">
                  <p:embed/>
                </p:oleObj>
              </mc:Choice>
              <mc:Fallback>
                <p:oleObj name="图片" r:id="rId4" imgW="2653284" imgH="1920240" progId="Word.Picture.8">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6725" y="2698750"/>
                        <a:ext cx="4608513" cy="347503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9702" name="Rectangle 9">
            <a:extLst>
              <a:ext uri="{FF2B5EF4-FFF2-40B4-BE49-F238E27FC236}">
                <a16:creationId xmlns:a16="http://schemas.microsoft.com/office/drawing/2014/main" id="{3EBC632F-5962-5740-5DCE-858415EB4086}"/>
              </a:ext>
            </a:extLst>
          </p:cNvPr>
          <p:cNvSpPr>
            <a:spLocks noChangeArrowheads="1"/>
          </p:cNvSpPr>
          <p:nvPr/>
        </p:nvSpPr>
        <p:spPr bwMode="auto">
          <a:xfrm>
            <a:off x="1109663" y="1989138"/>
            <a:ext cx="2179637" cy="476250"/>
          </a:xfrm>
          <a:prstGeom prst="rect">
            <a:avLst/>
          </a:prstGeom>
          <a:solidFill>
            <a:schemeClr val="bg1">
              <a:alpha val="0"/>
            </a:schemeClr>
          </a:solidFill>
          <a:ln w="19050">
            <a:solidFill>
              <a:srgbClr val="3399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(1)</a:t>
            </a:r>
            <a:r>
              <a:rPr lang="en-US" altLang="zh-CN" sz="2400">
                <a:solidFill>
                  <a:srgbClr val="000066"/>
                </a:solidFill>
                <a:latin typeface="Tahoma" panose="020B0604030504040204" pitchFamily="34" charset="0"/>
                <a:cs typeface="Times New Roman" panose="02020603050405020304" pitchFamily="18" charset="0"/>
              </a:rPr>
              <a:t> </a:t>
            </a:r>
            <a:r>
              <a:rPr lang="zh-CN" altLang="en-US" sz="2400">
                <a:solidFill>
                  <a:srgbClr val="000066"/>
                </a:solidFill>
                <a:latin typeface="Tahoma" panose="020B0604030504040204" pitchFamily="34" charset="0"/>
                <a:cs typeface="Times New Roman" panose="02020603050405020304" pitchFamily="18" charset="0"/>
              </a:rPr>
              <a:t>逻辑电路图</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7EE41090-1171-073A-B5E5-1CCDFA37BA32}"/>
              </a:ext>
            </a:extLst>
          </p:cNvPr>
          <p:cNvSpPr>
            <a:spLocks noChangeArrowheads="1"/>
          </p:cNvSpPr>
          <p:nvPr/>
        </p:nvSpPr>
        <p:spPr bwMode="auto">
          <a:xfrm>
            <a:off x="755650" y="620713"/>
            <a:ext cx="3095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(2)</a:t>
            </a:r>
            <a:r>
              <a:rPr lang="zh-CN" altLang="en-US" sz="2400">
                <a:solidFill>
                  <a:srgbClr val="000066"/>
                </a:solidFill>
                <a:latin typeface="Tahoma" panose="020B0604030504040204" pitchFamily="34" charset="0"/>
                <a:cs typeface="Times New Roman" panose="02020603050405020304" pitchFamily="18" charset="0"/>
              </a:rPr>
              <a:t>工作原理</a:t>
            </a:r>
          </a:p>
        </p:txBody>
      </p:sp>
      <p:graphicFrame>
        <p:nvGraphicFramePr>
          <p:cNvPr id="30723" name="Object 4">
            <a:extLst>
              <a:ext uri="{FF2B5EF4-FFF2-40B4-BE49-F238E27FC236}">
                <a16:creationId xmlns:a16="http://schemas.microsoft.com/office/drawing/2014/main" id="{9091BD8C-4E7E-3149-E933-F7696697BD22}"/>
              </a:ext>
            </a:extLst>
          </p:cNvPr>
          <p:cNvGraphicFramePr>
            <a:graphicFrameLocks noChangeAspect="1"/>
          </p:cNvGraphicFramePr>
          <p:nvPr/>
        </p:nvGraphicFramePr>
        <p:xfrm>
          <a:off x="3959225" y="3824288"/>
          <a:ext cx="2125663" cy="2039937"/>
        </p:xfrm>
        <a:graphic>
          <a:graphicData uri="http://schemas.openxmlformats.org/presentationml/2006/ole">
            <mc:AlternateContent xmlns:mc="http://schemas.openxmlformats.org/markup-compatibility/2006">
              <mc:Choice xmlns:v="urn:schemas-microsoft-com:vml" Requires="v">
                <p:oleObj name="图片" r:id="rId2" imgW="1479804" imgH="1511808" progId="Word.Picture.8">
                  <p:embed/>
                </p:oleObj>
              </mc:Choice>
              <mc:Fallback>
                <p:oleObj name="图片" r:id="rId2" imgW="1479804" imgH="1511808"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9225" y="3824288"/>
                        <a:ext cx="2125663" cy="2039937"/>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24" name="Object 5">
            <a:extLst>
              <a:ext uri="{FF2B5EF4-FFF2-40B4-BE49-F238E27FC236}">
                <a16:creationId xmlns:a16="http://schemas.microsoft.com/office/drawing/2014/main" id="{780DBF12-9285-C505-8FA0-506F70912557}"/>
              </a:ext>
            </a:extLst>
          </p:cNvPr>
          <p:cNvGraphicFramePr>
            <a:graphicFrameLocks noChangeAspect="1"/>
          </p:cNvGraphicFramePr>
          <p:nvPr/>
        </p:nvGraphicFramePr>
        <p:xfrm>
          <a:off x="6694488" y="3806825"/>
          <a:ext cx="2159000" cy="2070100"/>
        </p:xfrm>
        <a:graphic>
          <a:graphicData uri="http://schemas.openxmlformats.org/presentationml/2006/ole">
            <mc:AlternateContent xmlns:mc="http://schemas.openxmlformats.org/markup-compatibility/2006">
              <mc:Choice xmlns:v="urn:schemas-microsoft-com:vml" Requires="v">
                <p:oleObj name="图片" r:id="rId4" imgW="1479804" imgH="1511808" progId="Word.Picture.8">
                  <p:embed/>
                </p:oleObj>
              </mc:Choice>
              <mc:Fallback>
                <p:oleObj name="图片" r:id="rId4" imgW="1479804" imgH="1511808" progId="Word.Picture.8">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94488" y="3806825"/>
                        <a:ext cx="2159000" cy="207010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25" name="Rectangle 6">
            <a:extLst>
              <a:ext uri="{FF2B5EF4-FFF2-40B4-BE49-F238E27FC236}">
                <a16:creationId xmlns:a16="http://schemas.microsoft.com/office/drawing/2014/main" id="{6AE7D2C5-26D7-8647-178D-B7473A2FF2D7}"/>
              </a:ext>
            </a:extLst>
          </p:cNvPr>
          <p:cNvSpPr>
            <a:spLocks noChangeArrowheads="1"/>
          </p:cNvSpPr>
          <p:nvPr/>
        </p:nvSpPr>
        <p:spPr bwMode="auto">
          <a:xfrm>
            <a:off x="0" y="68103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b="0">
              <a:latin typeface="Arial" panose="020B0604020202020204" pitchFamily="34" charset="0"/>
            </a:endParaRPr>
          </a:p>
        </p:txBody>
      </p:sp>
      <p:sp>
        <p:nvSpPr>
          <p:cNvPr id="30726" name="Rectangle 7">
            <a:extLst>
              <a:ext uri="{FF2B5EF4-FFF2-40B4-BE49-F238E27FC236}">
                <a16:creationId xmlns:a16="http://schemas.microsoft.com/office/drawing/2014/main" id="{C39D88ED-83B3-49ED-F8B0-C216F0D0C40D}"/>
              </a:ext>
            </a:extLst>
          </p:cNvPr>
          <p:cNvSpPr>
            <a:spLocks noChangeArrowheads="1"/>
          </p:cNvSpPr>
          <p:nvPr/>
        </p:nvSpPr>
        <p:spPr bwMode="auto">
          <a:xfrm>
            <a:off x="4416425" y="4068763"/>
            <a:ext cx="31115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30727" name="Rectangle 8">
            <a:extLst>
              <a:ext uri="{FF2B5EF4-FFF2-40B4-BE49-F238E27FC236}">
                <a16:creationId xmlns:a16="http://schemas.microsoft.com/office/drawing/2014/main" id="{48C7518B-DDEF-342B-36FB-1C8524D2D21D}"/>
              </a:ext>
            </a:extLst>
          </p:cNvPr>
          <p:cNvSpPr>
            <a:spLocks noChangeArrowheads="1"/>
          </p:cNvSpPr>
          <p:nvPr/>
        </p:nvSpPr>
        <p:spPr bwMode="auto">
          <a:xfrm>
            <a:off x="6786563" y="1700213"/>
            <a:ext cx="14684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(b)</a:t>
            </a:r>
            <a:r>
              <a:rPr lang="en-US" altLang="zh-CN" sz="2400" i="1">
                <a:solidFill>
                  <a:srgbClr val="000066"/>
                </a:solidFill>
                <a:latin typeface="Times New Roman" panose="02020603050405020304" pitchFamily="18" charset="0"/>
                <a:cs typeface="Times New Roman" panose="02020603050405020304" pitchFamily="18" charset="0"/>
              </a:rPr>
              <a:t> E</a:t>
            </a:r>
            <a:r>
              <a:rPr lang="en-US" altLang="zh-CN" sz="2400">
                <a:solidFill>
                  <a:srgbClr val="000066"/>
                </a:solidFill>
                <a:latin typeface="Times New Roman" panose="02020603050405020304" pitchFamily="18" charset="0"/>
                <a:cs typeface="Times New Roman" panose="02020603050405020304" pitchFamily="18" charset="0"/>
              </a:rPr>
              <a:t>=0</a:t>
            </a:r>
            <a:r>
              <a:rPr lang="zh-CN" altLang="en-US" sz="2400">
                <a:solidFill>
                  <a:srgbClr val="000066"/>
                </a:solidFill>
                <a:latin typeface="Times New Roman" panose="02020603050405020304" pitchFamily="18" charset="0"/>
                <a:cs typeface="Times New Roman" panose="02020603050405020304" pitchFamily="18" charset="0"/>
              </a:rPr>
              <a:t>时</a:t>
            </a:r>
          </a:p>
        </p:txBody>
      </p:sp>
      <p:sp>
        <p:nvSpPr>
          <p:cNvPr id="30728" name="Rectangle 9">
            <a:extLst>
              <a:ext uri="{FF2B5EF4-FFF2-40B4-BE49-F238E27FC236}">
                <a16:creationId xmlns:a16="http://schemas.microsoft.com/office/drawing/2014/main" id="{E5A7C9B5-E48C-94D6-0F96-A976D7E0D538}"/>
              </a:ext>
            </a:extLst>
          </p:cNvPr>
          <p:cNvSpPr>
            <a:spLocks noChangeArrowheads="1"/>
          </p:cNvSpPr>
          <p:nvPr/>
        </p:nvSpPr>
        <p:spPr bwMode="auto">
          <a:xfrm>
            <a:off x="3635375" y="1736725"/>
            <a:ext cx="2300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(a) </a:t>
            </a:r>
            <a:r>
              <a:rPr lang="en-US" altLang="zh-CN" sz="2400" i="1">
                <a:solidFill>
                  <a:srgbClr val="000066"/>
                </a:solidFill>
                <a:latin typeface="Times New Roman" panose="02020603050405020304" pitchFamily="18" charset="0"/>
                <a:cs typeface="Times New Roman" panose="02020603050405020304" pitchFamily="18" charset="0"/>
              </a:rPr>
              <a:t>E</a:t>
            </a:r>
            <a:r>
              <a:rPr lang="en-US" altLang="zh-CN" sz="2400">
                <a:solidFill>
                  <a:srgbClr val="000066"/>
                </a:solidFill>
                <a:latin typeface="Times New Roman" panose="02020603050405020304" pitchFamily="18" charset="0"/>
                <a:cs typeface="Times New Roman" panose="02020603050405020304" pitchFamily="18" charset="0"/>
              </a:rPr>
              <a:t>=1</a:t>
            </a:r>
            <a:r>
              <a:rPr lang="zh-CN" altLang="en-US" sz="2400">
                <a:solidFill>
                  <a:srgbClr val="000066"/>
                </a:solidFill>
                <a:latin typeface="Times New Roman" panose="02020603050405020304" pitchFamily="18" charset="0"/>
                <a:cs typeface="Times New Roman" panose="02020603050405020304" pitchFamily="18" charset="0"/>
              </a:rPr>
              <a:t>时</a:t>
            </a:r>
          </a:p>
        </p:txBody>
      </p:sp>
      <p:sp>
        <p:nvSpPr>
          <p:cNvPr id="30729" name="Rectangle 12">
            <a:extLst>
              <a:ext uri="{FF2B5EF4-FFF2-40B4-BE49-F238E27FC236}">
                <a16:creationId xmlns:a16="http://schemas.microsoft.com/office/drawing/2014/main" id="{77E24862-3C6D-0E14-782D-AEF00F12D786}"/>
              </a:ext>
            </a:extLst>
          </p:cNvPr>
          <p:cNvSpPr>
            <a:spLocks noChangeArrowheads="1"/>
          </p:cNvSpPr>
          <p:nvPr/>
        </p:nvSpPr>
        <p:spPr bwMode="auto">
          <a:xfrm>
            <a:off x="7161213" y="2241550"/>
            <a:ext cx="169386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2</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导通，</a:t>
            </a:r>
          </a:p>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断开</a:t>
            </a:r>
          </a:p>
        </p:txBody>
      </p:sp>
      <p:sp>
        <p:nvSpPr>
          <p:cNvPr id="30730" name="Rectangle 13">
            <a:extLst>
              <a:ext uri="{FF2B5EF4-FFF2-40B4-BE49-F238E27FC236}">
                <a16:creationId xmlns:a16="http://schemas.microsoft.com/office/drawing/2014/main" id="{7CF4F9D1-6990-CD6A-4D6C-989CC0D32306}"/>
              </a:ext>
            </a:extLst>
          </p:cNvPr>
          <p:cNvSpPr>
            <a:spLocks noChangeArrowheads="1"/>
          </p:cNvSpPr>
          <p:nvPr/>
        </p:nvSpPr>
        <p:spPr bwMode="auto">
          <a:xfrm>
            <a:off x="2413000" y="3729038"/>
            <a:ext cx="228600" cy="26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100" b="0">
                <a:latin typeface="Tahoma" panose="020B0604030504040204" pitchFamily="34" charset="0"/>
                <a:ea typeface="楷体_GB2312" pitchFamily="49" charset="-122"/>
              </a:rPr>
              <a:t> </a:t>
            </a:r>
            <a:endParaRPr lang="en-US" altLang="zh-CN" b="0">
              <a:latin typeface="Arial" panose="020B0604020202020204" pitchFamily="34" charset="0"/>
            </a:endParaRPr>
          </a:p>
        </p:txBody>
      </p:sp>
      <p:sp>
        <p:nvSpPr>
          <p:cNvPr id="30731" name="Rectangle 14">
            <a:extLst>
              <a:ext uri="{FF2B5EF4-FFF2-40B4-BE49-F238E27FC236}">
                <a16:creationId xmlns:a16="http://schemas.microsoft.com/office/drawing/2014/main" id="{6A406F8A-EF7A-1A80-A221-A005BB57333B}"/>
              </a:ext>
            </a:extLst>
          </p:cNvPr>
          <p:cNvSpPr>
            <a:spLocks noChangeArrowheads="1"/>
          </p:cNvSpPr>
          <p:nvPr/>
        </p:nvSpPr>
        <p:spPr bwMode="auto">
          <a:xfrm>
            <a:off x="4392613" y="2349500"/>
            <a:ext cx="169227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导通，</a:t>
            </a:r>
          </a:p>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TG</a:t>
            </a:r>
            <a:r>
              <a:rPr lang="en-US" altLang="zh-CN" sz="2400" baseline="-30000">
                <a:solidFill>
                  <a:srgbClr val="000066"/>
                </a:solidFill>
                <a:latin typeface="Times New Roman" panose="02020603050405020304" pitchFamily="18" charset="0"/>
                <a:ea typeface="楷体_GB2312" pitchFamily="49" charset="-122"/>
                <a:cs typeface="Times New Roman" panose="02020603050405020304" pitchFamily="18" charset="0"/>
              </a:rPr>
              <a:t>2</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断开</a:t>
            </a:r>
          </a:p>
        </p:txBody>
      </p:sp>
      <p:sp>
        <p:nvSpPr>
          <p:cNvPr id="30732" name="Rectangle 15">
            <a:extLst>
              <a:ext uri="{FF2B5EF4-FFF2-40B4-BE49-F238E27FC236}">
                <a16:creationId xmlns:a16="http://schemas.microsoft.com/office/drawing/2014/main" id="{14533582-B309-1EC6-0FC6-CBC327D1674B}"/>
              </a:ext>
            </a:extLst>
          </p:cNvPr>
          <p:cNvSpPr>
            <a:spLocks noChangeArrowheads="1"/>
          </p:cNvSpPr>
          <p:nvPr/>
        </p:nvSpPr>
        <p:spPr bwMode="auto">
          <a:xfrm>
            <a:off x="4464050" y="3141663"/>
            <a:ext cx="1476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30733" name="Rectangle 16">
            <a:extLst>
              <a:ext uri="{FF2B5EF4-FFF2-40B4-BE49-F238E27FC236}">
                <a16:creationId xmlns:a16="http://schemas.microsoft.com/office/drawing/2014/main" id="{3D9E0DEF-2DD8-FFAD-C002-10A5959B0117}"/>
              </a:ext>
            </a:extLst>
          </p:cNvPr>
          <p:cNvSpPr>
            <a:spLocks noChangeArrowheads="1"/>
          </p:cNvSpPr>
          <p:nvPr/>
        </p:nvSpPr>
        <p:spPr bwMode="auto">
          <a:xfrm>
            <a:off x="7234238" y="3068638"/>
            <a:ext cx="18018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graphicFrame>
        <p:nvGraphicFramePr>
          <p:cNvPr id="30734" name="Object 18">
            <a:extLst>
              <a:ext uri="{FF2B5EF4-FFF2-40B4-BE49-F238E27FC236}">
                <a16:creationId xmlns:a16="http://schemas.microsoft.com/office/drawing/2014/main" id="{A94FD0E9-4EBE-C758-8CF0-CEADE83A939B}"/>
              </a:ext>
            </a:extLst>
          </p:cNvPr>
          <p:cNvGraphicFramePr>
            <a:graphicFrameLocks noChangeAspect="1"/>
          </p:cNvGraphicFramePr>
          <p:nvPr/>
        </p:nvGraphicFramePr>
        <p:xfrm>
          <a:off x="323850" y="2276475"/>
          <a:ext cx="3249613" cy="3767138"/>
        </p:xfrm>
        <a:graphic>
          <a:graphicData uri="http://schemas.openxmlformats.org/presentationml/2006/ole">
            <mc:AlternateContent xmlns:mc="http://schemas.openxmlformats.org/markup-compatibility/2006">
              <mc:Choice xmlns:v="urn:schemas-microsoft-com:vml" Requires="v">
                <p:oleObj name="图片" r:id="rId6" imgW="1871472" imgH="2081784" progId="Word.Picture.8">
                  <p:embed/>
                </p:oleObj>
              </mc:Choice>
              <mc:Fallback>
                <p:oleObj name="图片" r:id="rId6" imgW="1871472" imgH="2081784"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3850" y="2276475"/>
                        <a:ext cx="3249613" cy="376713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802" name="Rectangle 10">
            <a:extLst>
              <a:ext uri="{FF2B5EF4-FFF2-40B4-BE49-F238E27FC236}">
                <a16:creationId xmlns:a16="http://schemas.microsoft.com/office/drawing/2014/main" id="{E33A145D-E970-BFFF-63D0-9977AE734637}"/>
              </a:ext>
            </a:extLst>
          </p:cNvPr>
          <p:cNvSpPr>
            <a:spLocks noChangeArrowheads="1"/>
          </p:cNvSpPr>
          <p:nvPr/>
        </p:nvSpPr>
        <p:spPr bwMode="auto">
          <a:xfrm>
            <a:off x="2916238" y="5229225"/>
            <a:ext cx="1079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D</a:t>
            </a:r>
          </a:p>
        </p:txBody>
      </p:sp>
      <p:grpSp>
        <p:nvGrpSpPr>
          <p:cNvPr id="417808" name="Group 16">
            <a:extLst>
              <a:ext uri="{FF2B5EF4-FFF2-40B4-BE49-F238E27FC236}">
                <a16:creationId xmlns:a16="http://schemas.microsoft.com/office/drawing/2014/main" id="{919716D6-3F64-5563-400A-18E9B9DC4F1F}"/>
              </a:ext>
            </a:extLst>
          </p:cNvPr>
          <p:cNvGrpSpPr>
            <a:grpSpLocks/>
          </p:cNvGrpSpPr>
          <p:nvPr/>
        </p:nvGrpSpPr>
        <p:grpSpPr bwMode="auto">
          <a:xfrm>
            <a:off x="1258888" y="5213350"/>
            <a:ext cx="1408112" cy="484188"/>
            <a:chOff x="476" y="3339"/>
            <a:chExt cx="887" cy="305"/>
          </a:xfrm>
        </p:grpSpPr>
        <p:sp>
          <p:nvSpPr>
            <p:cNvPr id="31789" name="Rectangle 17">
              <a:extLst>
                <a:ext uri="{FF2B5EF4-FFF2-40B4-BE49-F238E27FC236}">
                  <a16:creationId xmlns:a16="http://schemas.microsoft.com/office/drawing/2014/main" id="{9B056CD9-0207-E35E-BDCB-4D8B8C669FEA}"/>
                </a:ext>
              </a:extLst>
            </p:cNvPr>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a:t>
              </a:r>
            </a:p>
          </p:txBody>
        </p:sp>
        <p:sp>
          <p:nvSpPr>
            <p:cNvPr id="31790" name="Rectangle 18">
              <a:extLst>
                <a:ext uri="{FF2B5EF4-FFF2-40B4-BE49-F238E27FC236}">
                  <a16:creationId xmlns:a16="http://schemas.microsoft.com/office/drawing/2014/main" id="{0774CC82-DC4A-7157-E506-AC9CCC5A2A31}"/>
                </a:ext>
              </a:extLst>
            </p:cNvPr>
            <p:cNvSpPr>
              <a:spLocks noChangeArrowheads="1"/>
            </p:cNvSpPr>
            <p:nvPr/>
          </p:nvSpPr>
          <p:spPr bwMode="auto">
            <a:xfrm>
              <a:off x="1247" y="3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417813" name="Rectangle 21">
            <a:extLst>
              <a:ext uri="{FF2B5EF4-FFF2-40B4-BE49-F238E27FC236}">
                <a16:creationId xmlns:a16="http://schemas.microsoft.com/office/drawing/2014/main" id="{9E18113F-64AD-C7B6-B27E-19901576357C}"/>
              </a:ext>
            </a:extLst>
          </p:cNvPr>
          <p:cNvSpPr>
            <a:spLocks noChangeArrowheads="1"/>
          </p:cNvSpPr>
          <p:nvPr/>
        </p:nvSpPr>
        <p:spPr bwMode="auto">
          <a:xfrm>
            <a:off x="5832475" y="1016000"/>
            <a:ext cx="25495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a:solidFill>
                  <a:srgbClr val="000066"/>
                </a:solidFill>
                <a:latin typeface="楷体_GB2312" pitchFamily="49" charset="-122"/>
                <a:ea typeface="楷体_GB2312" pitchFamily="49" charset="-122"/>
                <a:cs typeface="Times New Roman" panose="02020603050405020304" pitchFamily="18" charset="0"/>
              </a:rPr>
              <a:t>锁存器的功能表</a:t>
            </a:r>
          </a:p>
        </p:txBody>
      </p:sp>
      <p:grpSp>
        <p:nvGrpSpPr>
          <p:cNvPr id="417814" name="Group 22">
            <a:extLst>
              <a:ext uri="{FF2B5EF4-FFF2-40B4-BE49-F238E27FC236}">
                <a16:creationId xmlns:a16="http://schemas.microsoft.com/office/drawing/2014/main" id="{8FB1B3D2-231F-BB65-0C31-A99078C4982C}"/>
              </a:ext>
            </a:extLst>
          </p:cNvPr>
          <p:cNvGrpSpPr>
            <a:grpSpLocks/>
          </p:cNvGrpSpPr>
          <p:nvPr/>
        </p:nvGrpSpPr>
        <p:grpSpPr bwMode="auto">
          <a:xfrm>
            <a:off x="4067175" y="1557338"/>
            <a:ext cx="4860925" cy="2692400"/>
            <a:chOff x="1043" y="1389"/>
            <a:chExt cx="2903" cy="1696"/>
          </a:xfrm>
        </p:grpSpPr>
        <p:sp>
          <p:nvSpPr>
            <p:cNvPr id="31754" name="Rectangle 23">
              <a:extLst>
                <a:ext uri="{FF2B5EF4-FFF2-40B4-BE49-F238E27FC236}">
                  <a16:creationId xmlns:a16="http://schemas.microsoft.com/office/drawing/2014/main" id="{DCE94D0D-E665-E6A9-906C-504E5C43F1C9}"/>
                </a:ext>
              </a:extLst>
            </p:cNvPr>
            <p:cNvSpPr>
              <a:spLocks noChangeArrowheads="1"/>
            </p:cNvSpPr>
            <p:nvPr/>
          </p:nvSpPr>
          <p:spPr bwMode="auto">
            <a:xfrm>
              <a:off x="3026" y="2732"/>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55" name="Rectangle 24">
              <a:extLst>
                <a:ext uri="{FF2B5EF4-FFF2-40B4-BE49-F238E27FC236}">
                  <a16:creationId xmlns:a16="http://schemas.microsoft.com/office/drawing/2014/main" id="{291557F3-886D-544D-506A-41C22979A946}"/>
                </a:ext>
              </a:extLst>
            </p:cNvPr>
            <p:cNvSpPr>
              <a:spLocks noChangeArrowheads="1"/>
            </p:cNvSpPr>
            <p:nvPr/>
          </p:nvSpPr>
          <p:spPr bwMode="auto">
            <a:xfrm>
              <a:off x="2416" y="2732"/>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1756" name="Rectangle 25">
              <a:extLst>
                <a:ext uri="{FF2B5EF4-FFF2-40B4-BE49-F238E27FC236}">
                  <a16:creationId xmlns:a16="http://schemas.microsoft.com/office/drawing/2014/main" id="{A6661EF7-A141-D753-534D-14D911757532}"/>
                </a:ext>
              </a:extLst>
            </p:cNvPr>
            <p:cNvSpPr>
              <a:spLocks noChangeArrowheads="1"/>
            </p:cNvSpPr>
            <p:nvPr/>
          </p:nvSpPr>
          <p:spPr bwMode="auto">
            <a:xfrm>
              <a:off x="1912" y="2732"/>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57" name="Rectangle 26">
              <a:extLst>
                <a:ext uri="{FF2B5EF4-FFF2-40B4-BE49-F238E27FC236}">
                  <a16:creationId xmlns:a16="http://schemas.microsoft.com/office/drawing/2014/main" id="{D4E537CA-9906-C384-7AB3-5EACDB18E183}"/>
                </a:ext>
              </a:extLst>
            </p:cNvPr>
            <p:cNvSpPr>
              <a:spLocks noChangeArrowheads="1"/>
            </p:cNvSpPr>
            <p:nvPr/>
          </p:nvSpPr>
          <p:spPr bwMode="auto">
            <a:xfrm>
              <a:off x="1483" y="2732"/>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58" name="Rectangle 27">
              <a:extLst>
                <a:ext uri="{FF2B5EF4-FFF2-40B4-BE49-F238E27FC236}">
                  <a16:creationId xmlns:a16="http://schemas.microsoft.com/office/drawing/2014/main" id="{5B7B4E96-A13F-3838-6998-8749E7FFE2C2}"/>
                </a:ext>
              </a:extLst>
            </p:cNvPr>
            <p:cNvSpPr>
              <a:spLocks noChangeArrowheads="1"/>
            </p:cNvSpPr>
            <p:nvPr/>
          </p:nvSpPr>
          <p:spPr bwMode="auto">
            <a:xfrm>
              <a:off x="1043" y="2732"/>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59" name="Rectangle 28">
              <a:extLst>
                <a:ext uri="{FF2B5EF4-FFF2-40B4-BE49-F238E27FC236}">
                  <a16:creationId xmlns:a16="http://schemas.microsoft.com/office/drawing/2014/main" id="{AB805AB4-AE2F-6428-7F2B-1B5A3973D66D}"/>
                </a:ext>
              </a:extLst>
            </p:cNvPr>
            <p:cNvSpPr>
              <a:spLocks noChangeArrowheads="1"/>
            </p:cNvSpPr>
            <p:nvPr/>
          </p:nvSpPr>
          <p:spPr bwMode="auto">
            <a:xfrm>
              <a:off x="3026" y="237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1760" name="Rectangle 29">
              <a:extLst>
                <a:ext uri="{FF2B5EF4-FFF2-40B4-BE49-F238E27FC236}">
                  <a16:creationId xmlns:a16="http://schemas.microsoft.com/office/drawing/2014/main" id="{F6FA0E2A-1746-0F08-00B8-7949D78C20CF}"/>
                </a:ext>
              </a:extLst>
            </p:cNvPr>
            <p:cNvSpPr>
              <a:spLocks noChangeArrowheads="1"/>
            </p:cNvSpPr>
            <p:nvPr/>
          </p:nvSpPr>
          <p:spPr bwMode="auto">
            <a:xfrm>
              <a:off x="2416" y="237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61" name="Rectangle 30">
              <a:extLst>
                <a:ext uri="{FF2B5EF4-FFF2-40B4-BE49-F238E27FC236}">
                  <a16:creationId xmlns:a16="http://schemas.microsoft.com/office/drawing/2014/main" id="{D5367174-74F3-6B88-660D-CE26834562E6}"/>
                </a:ext>
              </a:extLst>
            </p:cNvPr>
            <p:cNvSpPr>
              <a:spLocks noChangeArrowheads="1"/>
            </p:cNvSpPr>
            <p:nvPr/>
          </p:nvSpPr>
          <p:spPr bwMode="auto">
            <a:xfrm>
              <a:off x="1912" y="237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1762" name="Rectangle 31">
              <a:extLst>
                <a:ext uri="{FF2B5EF4-FFF2-40B4-BE49-F238E27FC236}">
                  <a16:creationId xmlns:a16="http://schemas.microsoft.com/office/drawing/2014/main" id="{13681497-CCD5-E5BA-A58D-8F63A0A0E1DD}"/>
                </a:ext>
              </a:extLst>
            </p:cNvPr>
            <p:cNvSpPr>
              <a:spLocks noChangeArrowheads="1"/>
            </p:cNvSpPr>
            <p:nvPr/>
          </p:nvSpPr>
          <p:spPr bwMode="auto">
            <a:xfrm>
              <a:off x="1483" y="237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1763" name="Rectangle 32">
              <a:extLst>
                <a:ext uri="{FF2B5EF4-FFF2-40B4-BE49-F238E27FC236}">
                  <a16:creationId xmlns:a16="http://schemas.microsoft.com/office/drawing/2014/main" id="{3E0599ED-344A-4E2E-5ECC-FBF2AAECFC64}"/>
                </a:ext>
              </a:extLst>
            </p:cNvPr>
            <p:cNvSpPr>
              <a:spLocks noChangeArrowheads="1"/>
            </p:cNvSpPr>
            <p:nvPr/>
          </p:nvSpPr>
          <p:spPr bwMode="auto">
            <a:xfrm>
              <a:off x="1043" y="237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1764" name="Rectangle 33">
              <a:extLst>
                <a:ext uri="{FF2B5EF4-FFF2-40B4-BE49-F238E27FC236}">
                  <a16:creationId xmlns:a16="http://schemas.microsoft.com/office/drawing/2014/main" id="{33130C71-7250-0CD5-2629-C3D22230AE05}"/>
                </a:ext>
              </a:extLst>
            </p:cNvPr>
            <p:cNvSpPr>
              <a:spLocks noChangeArrowheads="1"/>
            </p:cNvSpPr>
            <p:nvPr/>
          </p:nvSpPr>
          <p:spPr bwMode="auto">
            <a:xfrm>
              <a:off x="3026" y="1742"/>
              <a:ext cx="92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保持</a:t>
              </a:r>
            </a:p>
          </p:txBody>
        </p:sp>
        <p:sp>
          <p:nvSpPr>
            <p:cNvPr id="31765" name="Rectangle 34">
              <a:extLst>
                <a:ext uri="{FF2B5EF4-FFF2-40B4-BE49-F238E27FC236}">
                  <a16:creationId xmlns:a16="http://schemas.microsoft.com/office/drawing/2014/main" id="{B0880515-38CC-4573-1D10-E1E452C36781}"/>
                </a:ext>
              </a:extLst>
            </p:cNvPr>
            <p:cNvSpPr>
              <a:spLocks noChangeArrowheads="1"/>
            </p:cNvSpPr>
            <p:nvPr/>
          </p:nvSpPr>
          <p:spPr bwMode="auto">
            <a:xfrm>
              <a:off x="2416" y="1742"/>
              <a:ext cx="61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31766" name="Rectangle 35">
              <a:extLst>
                <a:ext uri="{FF2B5EF4-FFF2-40B4-BE49-F238E27FC236}">
                  <a16:creationId xmlns:a16="http://schemas.microsoft.com/office/drawing/2014/main" id="{4A6E14F8-6F52-5E41-25AE-CDA07EF2EA08}"/>
                </a:ext>
              </a:extLst>
            </p:cNvPr>
            <p:cNvSpPr>
              <a:spLocks noChangeArrowheads="1"/>
            </p:cNvSpPr>
            <p:nvPr/>
          </p:nvSpPr>
          <p:spPr bwMode="auto">
            <a:xfrm>
              <a:off x="1912" y="1742"/>
              <a:ext cx="504"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31767" name="Rectangle 36">
              <a:extLst>
                <a:ext uri="{FF2B5EF4-FFF2-40B4-BE49-F238E27FC236}">
                  <a16:creationId xmlns:a16="http://schemas.microsoft.com/office/drawing/2014/main" id="{D33B9529-2239-BED6-B26A-BCC2957BA48F}"/>
                </a:ext>
              </a:extLst>
            </p:cNvPr>
            <p:cNvSpPr>
              <a:spLocks noChangeArrowheads="1"/>
            </p:cNvSpPr>
            <p:nvPr/>
          </p:nvSpPr>
          <p:spPr bwMode="auto">
            <a:xfrm>
              <a:off x="1483" y="1742"/>
              <a:ext cx="42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31768" name="Rectangle 37">
              <a:extLst>
                <a:ext uri="{FF2B5EF4-FFF2-40B4-BE49-F238E27FC236}">
                  <a16:creationId xmlns:a16="http://schemas.microsoft.com/office/drawing/2014/main" id="{D3C69300-451A-02B5-6AEE-6E30CBD8EC9E}"/>
                </a:ext>
              </a:extLst>
            </p:cNvPr>
            <p:cNvSpPr>
              <a:spLocks noChangeArrowheads="1"/>
            </p:cNvSpPr>
            <p:nvPr/>
          </p:nvSpPr>
          <p:spPr bwMode="auto">
            <a:xfrm>
              <a:off x="1043" y="1742"/>
              <a:ext cx="44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1769" name="Rectangle 38">
              <a:extLst>
                <a:ext uri="{FF2B5EF4-FFF2-40B4-BE49-F238E27FC236}">
                  <a16:creationId xmlns:a16="http://schemas.microsoft.com/office/drawing/2014/main" id="{9AFF97C4-8E82-F00B-23C7-83DD59F842D2}"/>
                </a:ext>
              </a:extLst>
            </p:cNvPr>
            <p:cNvSpPr>
              <a:spLocks noChangeArrowheads="1"/>
            </p:cNvSpPr>
            <p:nvPr/>
          </p:nvSpPr>
          <p:spPr bwMode="auto">
            <a:xfrm>
              <a:off x="3026" y="138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功能</a:t>
              </a:r>
            </a:p>
          </p:txBody>
        </p:sp>
        <p:sp>
          <p:nvSpPr>
            <p:cNvPr id="31770" name="Rectangle 39">
              <a:extLst>
                <a:ext uri="{FF2B5EF4-FFF2-40B4-BE49-F238E27FC236}">
                  <a16:creationId xmlns:a16="http://schemas.microsoft.com/office/drawing/2014/main" id="{3350230C-61E4-1851-3401-2115C9867D90}"/>
                </a:ext>
              </a:extLst>
            </p:cNvPr>
            <p:cNvSpPr>
              <a:spLocks noChangeArrowheads="1"/>
            </p:cNvSpPr>
            <p:nvPr/>
          </p:nvSpPr>
          <p:spPr bwMode="auto">
            <a:xfrm>
              <a:off x="2416" y="138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solidFill>
                  <a:srgbClr val="000066"/>
                </a:solidFill>
                <a:latin typeface="Times New Roman" panose="02020603050405020304" pitchFamily="18" charset="0"/>
              </a:endParaRPr>
            </a:p>
          </p:txBody>
        </p:sp>
        <p:sp>
          <p:nvSpPr>
            <p:cNvPr id="31771" name="Rectangle 40">
              <a:extLst>
                <a:ext uri="{FF2B5EF4-FFF2-40B4-BE49-F238E27FC236}">
                  <a16:creationId xmlns:a16="http://schemas.microsoft.com/office/drawing/2014/main" id="{49190297-2D41-B9BB-D6A1-C87F1D5D3955}"/>
                </a:ext>
              </a:extLst>
            </p:cNvPr>
            <p:cNvSpPr>
              <a:spLocks noChangeArrowheads="1"/>
            </p:cNvSpPr>
            <p:nvPr/>
          </p:nvSpPr>
          <p:spPr bwMode="auto">
            <a:xfrm>
              <a:off x="1912" y="138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31772" name="Rectangle 41">
              <a:extLst>
                <a:ext uri="{FF2B5EF4-FFF2-40B4-BE49-F238E27FC236}">
                  <a16:creationId xmlns:a16="http://schemas.microsoft.com/office/drawing/2014/main" id="{60A19D7A-C490-110C-69AE-2ECAA13D602F}"/>
                </a:ext>
              </a:extLst>
            </p:cNvPr>
            <p:cNvSpPr>
              <a:spLocks noChangeArrowheads="1"/>
            </p:cNvSpPr>
            <p:nvPr/>
          </p:nvSpPr>
          <p:spPr bwMode="auto">
            <a:xfrm>
              <a:off x="1483" y="138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p>
          </p:txBody>
        </p:sp>
        <p:sp>
          <p:nvSpPr>
            <p:cNvPr id="31773" name="Rectangle 42">
              <a:extLst>
                <a:ext uri="{FF2B5EF4-FFF2-40B4-BE49-F238E27FC236}">
                  <a16:creationId xmlns:a16="http://schemas.microsoft.com/office/drawing/2014/main" id="{0A8249D1-A010-E5AA-05D9-1ABA8A9D9930}"/>
                </a:ext>
              </a:extLst>
            </p:cNvPr>
            <p:cNvSpPr>
              <a:spLocks noChangeArrowheads="1"/>
            </p:cNvSpPr>
            <p:nvPr/>
          </p:nvSpPr>
          <p:spPr bwMode="auto">
            <a:xfrm>
              <a:off x="1043" y="138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E</a:t>
              </a:r>
            </a:p>
          </p:txBody>
        </p:sp>
        <p:sp>
          <p:nvSpPr>
            <p:cNvPr id="31774" name="Line 43">
              <a:extLst>
                <a:ext uri="{FF2B5EF4-FFF2-40B4-BE49-F238E27FC236}">
                  <a16:creationId xmlns:a16="http://schemas.microsoft.com/office/drawing/2014/main" id="{65BD746E-1A36-329D-CBBD-0D3440485E0C}"/>
                </a:ext>
              </a:extLst>
            </p:cNvPr>
            <p:cNvSpPr>
              <a:spLocks noChangeShapeType="1"/>
            </p:cNvSpPr>
            <p:nvPr/>
          </p:nvSpPr>
          <p:spPr bwMode="auto">
            <a:xfrm>
              <a:off x="1043" y="1389"/>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5" name="Line 44">
              <a:extLst>
                <a:ext uri="{FF2B5EF4-FFF2-40B4-BE49-F238E27FC236}">
                  <a16:creationId xmlns:a16="http://schemas.microsoft.com/office/drawing/2014/main" id="{31847C9C-93B3-E927-4539-F33FC52BCD03}"/>
                </a:ext>
              </a:extLst>
            </p:cNvPr>
            <p:cNvSpPr>
              <a:spLocks noChangeShapeType="1"/>
            </p:cNvSpPr>
            <p:nvPr/>
          </p:nvSpPr>
          <p:spPr bwMode="auto">
            <a:xfrm>
              <a:off x="1043" y="3085"/>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6" name="Line 45">
              <a:extLst>
                <a:ext uri="{FF2B5EF4-FFF2-40B4-BE49-F238E27FC236}">
                  <a16:creationId xmlns:a16="http://schemas.microsoft.com/office/drawing/2014/main" id="{2C0BBDE9-EC84-A05C-1E48-4A638AFE641C}"/>
                </a:ext>
              </a:extLst>
            </p:cNvPr>
            <p:cNvSpPr>
              <a:spLocks noChangeShapeType="1"/>
            </p:cNvSpPr>
            <p:nvPr/>
          </p:nvSpPr>
          <p:spPr bwMode="auto">
            <a:xfrm>
              <a:off x="1043"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7" name="Line 46">
              <a:extLst>
                <a:ext uri="{FF2B5EF4-FFF2-40B4-BE49-F238E27FC236}">
                  <a16:creationId xmlns:a16="http://schemas.microsoft.com/office/drawing/2014/main" id="{0F78E278-07E1-07AC-111A-E0CFDB7497F0}"/>
                </a:ext>
              </a:extLst>
            </p:cNvPr>
            <p:cNvSpPr>
              <a:spLocks noChangeShapeType="1"/>
            </p:cNvSpPr>
            <p:nvPr/>
          </p:nvSpPr>
          <p:spPr bwMode="auto">
            <a:xfrm>
              <a:off x="3946"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8" name="Line 47">
              <a:extLst>
                <a:ext uri="{FF2B5EF4-FFF2-40B4-BE49-F238E27FC236}">
                  <a16:creationId xmlns:a16="http://schemas.microsoft.com/office/drawing/2014/main" id="{4F15BFA4-E464-04E7-2BC7-CA8855C55206}"/>
                </a:ext>
              </a:extLst>
            </p:cNvPr>
            <p:cNvSpPr>
              <a:spLocks noChangeShapeType="1"/>
            </p:cNvSpPr>
            <p:nvPr/>
          </p:nvSpPr>
          <p:spPr bwMode="auto">
            <a:xfrm>
              <a:off x="1043" y="1742"/>
              <a:ext cx="29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79" name="Line 48">
              <a:extLst>
                <a:ext uri="{FF2B5EF4-FFF2-40B4-BE49-F238E27FC236}">
                  <a16:creationId xmlns:a16="http://schemas.microsoft.com/office/drawing/2014/main" id="{FE621668-65F6-0616-9880-3F9B3C537C91}"/>
                </a:ext>
              </a:extLst>
            </p:cNvPr>
            <p:cNvSpPr>
              <a:spLocks noChangeShapeType="1"/>
            </p:cNvSpPr>
            <p:nvPr/>
          </p:nvSpPr>
          <p:spPr bwMode="auto">
            <a:xfrm>
              <a:off x="1483"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0" name="Line 49">
              <a:extLst>
                <a:ext uri="{FF2B5EF4-FFF2-40B4-BE49-F238E27FC236}">
                  <a16:creationId xmlns:a16="http://schemas.microsoft.com/office/drawing/2014/main" id="{59A1620D-9A9E-AFE9-83AB-316A5C22480D}"/>
                </a:ext>
              </a:extLst>
            </p:cNvPr>
            <p:cNvSpPr>
              <a:spLocks noChangeShapeType="1"/>
            </p:cNvSpPr>
            <p:nvPr/>
          </p:nvSpPr>
          <p:spPr bwMode="auto">
            <a:xfrm>
              <a:off x="1912"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1" name="Line 50">
              <a:extLst>
                <a:ext uri="{FF2B5EF4-FFF2-40B4-BE49-F238E27FC236}">
                  <a16:creationId xmlns:a16="http://schemas.microsoft.com/office/drawing/2014/main" id="{2F68CD63-D287-39F6-EC69-11CA09AC8099}"/>
                </a:ext>
              </a:extLst>
            </p:cNvPr>
            <p:cNvSpPr>
              <a:spLocks noChangeShapeType="1"/>
            </p:cNvSpPr>
            <p:nvPr/>
          </p:nvSpPr>
          <p:spPr bwMode="auto">
            <a:xfrm>
              <a:off x="241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2" name="Line 51">
              <a:extLst>
                <a:ext uri="{FF2B5EF4-FFF2-40B4-BE49-F238E27FC236}">
                  <a16:creationId xmlns:a16="http://schemas.microsoft.com/office/drawing/2014/main" id="{95C2FB75-BC9D-2FC0-942C-FEFB0C81392B}"/>
                </a:ext>
              </a:extLst>
            </p:cNvPr>
            <p:cNvSpPr>
              <a:spLocks noChangeShapeType="1"/>
            </p:cNvSpPr>
            <p:nvPr/>
          </p:nvSpPr>
          <p:spPr bwMode="auto">
            <a:xfrm>
              <a:off x="302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3" name="Line 52">
              <a:extLst>
                <a:ext uri="{FF2B5EF4-FFF2-40B4-BE49-F238E27FC236}">
                  <a16:creationId xmlns:a16="http://schemas.microsoft.com/office/drawing/2014/main" id="{211EABFD-147A-C4B0-68DB-BF5D7EF81801}"/>
                </a:ext>
              </a:extLst>
            </p:cNvPr>
            <p:cNvSpPr>
              <a:spLocks noChangeShapeType="1"/>
            </p:cNvSpPr>
            <p:nvPr/>
          </p:nvSpPr>
          <p:spPr bwMode="auto">
            <a:xfrm>
              <a:off x="1043" y="2379"/>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784" name="Line 53">
              <a:extLst>
                <a:ext uri="{FF2B5EF4-FFF2-40B4-BE49-F238E27FC236}">
                  <a16:creationId xmlns:a16="http://schemas.microsoft.com/office/drawing/2014/main" id="{CBF9FABC-ECAF-BC02-4B6F-F1E8A4EC0E35}"/>
                </a:ext>
              </a:extLst>
            </p:cNvPr>
            <p:cNvSpPr>
              <a:spLocks noChangeShapeType="1"/>
            </p:cNvSpPr>
            <p:nvPr/>
          </p:nvSpPr>
          <p:spPr bwMode="auto">
            <a:xfrm>
              <a:off x="1043" y="2732"/>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1785" name="Group 54">
              <a:extLst>
                <a:ext uri="{FF2B5EF4-FFF2-40B4-BE49-F238E27FC236}">
                  <a16:creationId xmlns:a16="http://schemas.microsoft.com/office/drawing/2014/main" id="{B55A63E0-7CA7-B211-334C-3AAFDDCFABFD}"/>
                </a:ext>
              </a:extLst>
            </p:cNvPr>
            <p:cNvGrpSpPr>
              <a:grpSpLocks/>
            </p:cNvGrpSpPr>
            <p:nvPr/>
          </p:nvGrpSpPr>
          <p:grpSpPr bwMode="auto">
            <a:xfrm>
              <a:off x="2540" y="1415"/>
              <a:ext cx="437" cy="382"/>
              <a:chOff x="3107" y="822"/>
              <a:chExt cx="437" cy="382"/>
            </a:xfrm>
          </p:grpSpPr>
          <p:sp>
            <p:nvSpPr>
              <p:cNvPr id="31786" name="AutoShape 55">
                <a:extLst>
                  <a:ext uri="{FF2B5EF4-FFF2-40B4-BE49-F238E27FC236}">
                    <a16:creationId xmlns:a16="http://schemas.microsoft.com/office/drawing/2014/main" id="{7D2B7740-F8FB-030A-0E9A-8D2C7D7D765A}"/>
                  </a:ext>
                </a:extLst>
              </p:cNvPr>
              <p:cNvSpPr>
                <a:spLocks noChangeAspect="1" noChangeArrowheads="1" noTextEdit="1"/>
              </p:cNvSpPr>
              <p:nvPr/>
            </p:nvSpPr>
            <p:spPr bwMode="auto">
              <a:xfrm>
                <a:off x="3107" y="822"/>
                <a:ext cx="43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1787" name="Line 56">
                <a:extLst>
                  <a:ext uri="{FF2B5EF4-FFF2-40B4-BE49-F238E27FC236}">
                    <a16:creationId xmlns:a16="http://schemas.microsoft.com/office/drawing/2014/main" id="{B19045FE-EA31-9017-5F89-F2632E6CB2A2}"/>
                  </a:ext>
                </a:extLst>
              </p:cNvPr>
              <p:cNvSpPr>
                <a:spLocks noChangeShapeType="1"/>
              </p:cNvSpPr>
              <p:nvPr/>
            </p:nvSpPr>
            <p:spPr bwMode="auto">
              <a:xfrm>
                <a:off x="3190" y="880"/>
                <a:ext cx="121"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1788" name="Rectangle 57">
                <a:extLst>
                  <a:ext uri="{FF2B5EF4-FFF2-40B4-BE49-F238E27FC236}">
                    <a16:creationId xmlns:a16="http://schemas.microsoft.com/office/drawing/2014/main" id="{F348AE86-F74C-ED9C-DC01-0CEECA3CB0DE}"/>
                  </a:ext>
                </a:extLst>
              </p:cNvPr>
              <p:cNvSpPr>
                <a:spLocks noChangeArrowheads="1"/>
              </p:cNvSpPr>
              <p:nvPr/>
            </p:nvSpPr>
            <p:spPr bwMode="auto">
              <a:xfrm>
                <a:off x="3153" y="871"/>
                <a:ext cx="143"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600" i="1">
                    <a:solidFill>
                      <a:srgbClr val="000066"/>
                    </a:solidFill>
                    <a:latin typeface="Times New Roman" panose="02020603050405020304" pitchFamily="18" charset="0"/>
                    <a:ea typeface="楷体_GB2312" pitchFamily="49" charset="-122"/>
                  </a:rPr>
                  <a:t>Q</a:t>
                </a:r>
                <a:endParaRPr lang="en-US" altLang="zh-CN" sz="2400">
                  <a:solidFill>
                    <a:srgbClr val="000066"/>
                  </a:solidFill>
                  <a:latin typeface="Tahoma" panose="020B0604030504040204" pitchFamily="34" charset="0"/>
                  <a:ea typeface="楷体_GB2312" pitchFamily="49" charset="-122"/>
                </a:endParaRPr>
              </a:p>
            </p:txBody>
          </p:sp>
        </p:grpSp>
      </p:grpSp>
      <p:sp>
        <p:nvSpPr>
          <p:cNvPr id="31750" name="Rectangle 58">
            <a:extLst>
              <a:ext uri="{FF2B5EF4-FFF2-40B4-BE49-F238E27FC236}">
                <a16:creationId xmlns:a16="http://schemas.microsoft.com/office/drawing/2014/main" id="{BDE182B2-5A8B-3250-E3F6-4821B64A2B78}"/>
              </a:ext>
            </a:extLst>
          </p:cNvPr>
          <p:cNvSpPr>
            <a:spLocks noChangeArrowheads="1"/>
          </p:cNvSpPr>
          <p:nvPr/>
        </p:nvSpPr>
        <p:spPr bwMode="auto">
          <a:xfrm>
            <a:off x="755650" y="549275"/>
            <a:ext cx="1841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(3)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逻辑</a:t>
            </a:r>
            <a:r>
              <a:rPr lang="zh-CN" altLang="en-US" sz="2400">
                <a:solidFill>
                  <a:srgbClr val="000066"/>
                </a:solidFill>
                <a:latin typeface="楷体_GB2312" pitchFamily="49" charset="-122"/>
                <a:ea typeface="楷体_GB2312" pitchFamily="49" charset="-122"/>
                <a:cs typeface="Times New Roman" panose="02020603050405020304" pitchFamily="18" charset="0"/>
              </a:rPr>
              <a:t>功能</a:t>
            </a:r>
          </a:p>
        </p:txBody>
      </p:sp>
      <p:graphicFrame>
        <p:nvGraphicFramePr>
          <p:cNvPr id="31751" name="Object 59">
            <a:extLst>
              <a:ext uri="{FF2B5EF4-FFF2-40B4-BE49-F238E27FC236}">
                <a16:creationId xmlns:a16="http://schemas.microsoft.com/office/drawing/2014/main" id="{5CDD015C-1B23-0E00-71E4-1164DBA36CE6}"/>
              </a:ext>
            </a:extLst>
          </p:cNvPr>
          <p:cNvGraphicFramePr>
            <a:graphicFrameLocks noChangeAspect="1"/>
          </p:cNvGraphicFramePr>
          <p:nvPr/>
        </p:nvGraphicFramePr>
        <p:xfrm>
          <a:off x="1042988" y="1557338"/>
          <a:ext cx="2447925" cy="2447925"/>
        </p:xfrm>
        <a:graphic>
          <a:graphicData uri="http://schemas.openxmlformats.org/presentationml/2006/ole">
            <mc:AlternateContent xmlns:mc="http://schemas.openxmlformats.org/markup-compatibility/2006">
              <mc:Choice xmlns:v="urn:schemas-microsoft-com:vml" Requires="v">
                <p:oleObj name="图片" r:id="rId2" imgW="1477454" imgH="1474299" progId="Word.Picture.8">
                  <p:embed/>
                </p:oleObj>
              </mc:Choice>
              <mc:Fallback>
                <p:oleObj name="图片" r:id="rId2" imgW="1477454" imgH="1474299" progId="Word.Picture.8">
                  <p:embed/>
                  <p:pic>
                    <p:nvPicPr>
                      <p:cNvPr id="0" name="Object 5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2988" y="1557338"/>
                        <a:ext cx="2447925" cy="2447925"/>
                      </a:xfrm>
                      <a:prstGeom prst="rect">
                        <a:avLst/>
                      </a:prstGeom>
                      <a:noFill/>
                      <a:ln w="9525">
                        <a:solidFill>
                          <a:srgbClr val="0000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7807" name="Rectangle 15">
            <a:extLst>
              <a:ext uri="{FF2B5EF4-FFF2-40B4-BE49-F238E27FC236}">
                <a16:creationId xmlns:a16="http://schemas.microsoft.com/office/drawing/2014/main" id="{28DAD267-F417-AC35-7F00-D0AC38947290}"/>
              </a:ext>
            </a:extLst>
          </p:cNvPr>
          <p:cNvSpPr>
            <a:spLocks noChangeArrowheads="1"/>
          </p:cNvSpPr>
          <p:nvPr/>
        </p:nvSpPr>
        <p:spPr bwMode="auto">
          <a:xfrm>
            <a:off x="2987675" y="4673600"/>
            <a:ext cx="1054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417806" name="Rectangle 14">
            <a:extLst>
              <a:ext uri="{FF2B5EF4-FFF2-40B4-BE49-F238E27FC236}">
                <a16:creationId xmlns:a16="http://schemas.microsoft.com/office/drawing/2014/main" id="{94BAB04F-6517-D387-3CED-EAF8514366A6}"/>
              </a:ext>
            </a:extLst>
          </p:cNvPr>
          <p:cNvSpPr>
            <a:spLocks noChangeArrowheads="1"/>
          </p:cNvSpPr>
          <p:nvPr/>
        </p:nvSpPr>
        <p:spPr bwMode="auto">
          <a:xfrm>
            <a:off x="1265238" y="4689475"/>
            <a:ext cx="1146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=0,</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17806"/>
                                        </p:tgtEl>
                                        <p:attrNameLst>
                                          <p:attrName>style.visibility</p:attrName>
                                        </p:attrNameLst>
                                      </p:cBhvr>
                                      <p:to>
                                        <p:strVal val="visible"/>
                                      </p:to>
                                    </p:set>
                                    <p:animEffect transition="in" filter="wipe(left)">
                                      <p:cBhvr>
                                        <p:cTn id="7" dur="500"/>
                                        <p:tgtEl>
                                          <p:spTgt spid="41780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17807"/>
                                        </p:tgtEl>
                                        <p:attrNameLst>
                                          <p:attrName>style.visibility</p:attrName>
                                        </p:attrNameLst>
                                      </p:cBhvr>
                                      <p:to>
                                        <p:strVal val="visible"/>
                                      </p:to>
                                    </p:set>
                                    <p:animEffect transition="in" filter="wipe(left)">
                                      <p:cBhvr>
                                        <p:cTn id="12" dur="500"/>
                                        <p:tgtEl>
                                          <p:spTgt spid="41780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17808"/>
                                        </p:tgtEl>
                                        <p:attrNameLst>
                                          <p:attrName>style.visibility</p:attrName>
                                        </p:attrNameLst>
                                      </p:cBhvr>
                                      <p:to>
                                        <p:strVal val="visible"/>
                                      </p:to>
                                    </p:set>
                                    <p:animEffect transition="in" filter="wipe(left)">
                                      <p:cBhvr>
                                        <p:cTn id="17" dur="500"/>
                                        <p:tgtEl>
                                          <p:spTgt spid="4178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417802"/>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8" presetClass="entr" presetSubtype="6" fill="hold" grpId="0" nodeType="clickEffect">
                                  <p:stCondLst>
                                    <p:cond delay="0"/>
                                  </p:stCondLst>
                                  <p:childTnLst>
                                    <p:set>
                                      <p:cBhvr>
                                        <p:cTn id="25" dur="1" fill="hold">
                                          <p:stCondLst>
                                            <p:cond delay="0"/>
                                          </p:stCondLst>
                                        </p:cTn>
                                        <p:tgtEl>
                                          <p:spTgt spid="417813"/>
                                        </p:tgtEl>
                                        <p:attrNameLst>
                                          <p:attrName>style.visibility</p:attrName>
                                        </p:attrNameLst>
                                      </p:cBhvr>
                                      <p:to>
                                        <p:strVal val="visible"/>
                                      </p:to>
                                    </p:set>
                                    <p:animEffect transition="in" filter="strips(downRight)">
                                      <p:cBhvr>
                                        <p:cTn id="26" dur="500"/>
                                        <p:tgtEl>
                                          <p:spTgt spid="417813"/>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1" fill="hold" nodeType="clickEffect">
                                  <p:stCondLst>
                                    <p:cond delay="0"/>
                                  </p:stCondLst>
                                  <p:childTnLst>
                                    <p:set>
                                      <p:cBhvr>
                                        <p:cTn id="30" dur="1" fill="hold">
                                          <p:stCondLst>
                                            <p:cond delay="0"/>
                                          </p:stCondLst>
                                        </p:cTn>
                                        <p:tgtEl>
                                          <p:spTgt spid="417814"/>
                                        </p:tgtEl>
                                        <p:attrNameLst>
                                          <p:attrName>style.visibility</p:attrName>
                                        </p:attrNameLst>
                                      </p:cBhvr>
                                      <p:to>
                                        <p:strVal val="visible"/>
                                      </p:to>
                                    </p:set>
                                    <p:animEffect transition="in" filter="wipe(up)">
                                      <p:cBhvr>
                                        <p:cTn id="31" dur="500"/>
                                        <p:tgtEl>
                                          <p:spTgt spid="4178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7802" grpId="0"/>
      <p:bldP spid="417813" grpId="0"/>
      <p:bldP spid="417807" grpId="0"/>
      <p:bldP spid="417806"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FD3D5B55-ECDC-A97B-0544-4593CC2EBF0A}"/>
              </a:ext>
            </a:extLst>
          </p:cNvPr>
          <p:cNvSpPr>
            <a:spLocks noChangeArrowheads="1"/>
          </p:cNvSpPr>
          <p:nvPr/>
        </p:nvSpPr>
        <p:spPr bwMode="auto">
          <a:xfrm>
            <a:off x="0" y="28575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2771" name="Freeform 4">
            <a:extLst>
              <a:ext uri="{FF2B5EF4-FFF2-40B4-BE49-F238E27FC236}">
                <a16:creationId xmlns:a16="http://schemas.microsoft.com/office/drawing/2014/main" id="{A40A657A-9E20-C6DC-5E2A-FD868033F7B4}"/>
              </a:ext>
            </a:extLst>
          </p:cNvPr>
          <p:cNvSpPr>
            <a:spLocks/>
          </p:cNvSpPr>
          <p:nvPr/>
        </p:nvSpPr>
        <p:spPr bwMode="auto">
          <a:xfrm>
            <a:off x="5832475" y="6200775"/>
            <a:ext cx="828675" cy="341313"/>
          </a:xfrm>
          <a:custGeom>
            <a:avLst/>
            <a:gdLst>
              <a:gd name="T0" fmla="*/ 0 w 522"/>
              <a:gd name="T1" fmla="*/ 2147483646 h 215"/>
              <a:gd name="T2" fmla="*/ 0 w 522"/>
              <a:gd name="T3" fmla="*/ 2147483646 h 215"/>
              <a:gd name="T4" fmla="*/ 0 w 522"/>
              <a:gd name="T5" fmla="*/ 2147483646 h 215"/>
              <a:gd name="T6" fmla="*/ 0 w 522"/>
              <a:gd name="T7" fmla="*/ 2147483646 h 215"/>
              <a:gd name="T8" fmla="*/ 0 w 522"/>
              <a:gd name="T9" fmla="*/ 2147483646 h 215"/>
              <a:gd name="T10" fmla="*/ 0 w 522"/>
              <a:gd name="T11" fmla="*/ 2147483646 h 215"/>
              <a:gd name="T12" fmla="*/ 0 w 522"/>
              <a:gd name="T13" fmla="*/ 2147483646 h 215"/>
              <a:gd name="T14" fmla="*/ 0 w 522"/>
              <a:gd name="T15" fmla="*/ 2147483646 h 215"/>
              <a:gd name="T16" fmla="*/ 0 w 522"/>
              <a:gd name="T17" fmla="*/ 2147483646 h 215"/>
              <a:gd name="T18" fmla="*/ 0 w 522"/>
              <a:gd name="T19" fmla="*/ 2147483646 h 215"/>
              <a:gd name="T20" fmla="*/ 0 w 522"/>
              <a:gd name="T21" fmla="*/ 2147483646 h 215"/>
              <a:gd name="T22" fmla="*/ 0 w 522"/>
              <a:gd name="T23" fmla="*/ 2147483646 h 215"/>
              <a:gd name="T24" fmla="*/ 0 w 522"/>
              <a:gd name="T25" fmla="*/ 2147483646 h 215"/>
              <a:gd name="T26" fmla="*/ 0 w 522"/>
              <a:gd name="T27" fmla="*/ 2147483646 h 215"/>
              <a:gd name="T28" fmla="*/ 0 w 522"/>
              <a:gd name="T29" fmla="*/ 2147483646 h 215"/>
              <a:gd name="T30" fmla="*/ 0 w 522"/>
              <a:gd name="T31" fmla="*/ 0 h 215"/>
              <a:gd name="T32" fmla="*/ 2147483646 w 522"/>
              <a:gd name="T33" fmla="*/ 0 h 215"/>
              <a:gd name="T34" fmla="*/ 2147483646 w 522"/>
              <a:gd name="T35" fmla="*/ 2147483646 h 215"/>
              <a:gd name="T36" fmla="*/ 2147483646 w 522"/>
              <a:gd name="T37" fmla="*/ 2147483646 h 215"/>
              <a:gd name="T38" fmla="*/ 2147483646 w 522"/>
              <a:gd name="T39" fmla="*/ 2147483646 h 215"/>
              <a:gd name="T40" fmla="*/ 2147483646 w 522"/>
              <a:gd name="T41" fmla="*/ 2147483646 h 215"/>
              <a:gd name="T42" fmla="*/ 2147483646 w 522"/>
              <a:gd name="T43" fmla="*/ 2147483646 h 215"/>
              <a:gd name="T44" fmla="*/ 2147483646 w 522"/>
              <a:gd name="T45" fmla="*/ 2147483646 h 215"/>
              <a:gd name="T46" fmla="*/ 2147483646 w 522"/>
              <a:gd name="T47" fmla="*/ 2147483646 h 215"/>
              <a:gd name="T48" fmla="*/ 2147483646 w 522"/>
              <a:gd name="T49" fmla="*/ 2147483646 h 215"/>
              <a:gd name="T50" fmla="*/ 2147483646 w 522"/>
              <a:gd name="T51" fmla="*/ 2147483646 h 215"/>
              <a:gd name="T52" fmla="*/ 2147483646 w 522"/>
              <a:gd name="T53" fmla="*/ 2147483646 h 215"/>
              <a:gd name="T54" fmla="*/ 2147483646 w 522"/>
              <a:gd name="T55" fmla="*/ 2147483646 h 215"/>
              <a:gd name="T56" fmla="*/ 2147483646 w 522"/>
              <a:gd name="T57" fmla="*/ 2147483646 h 215"/>
              <a:gd name="T58" fmla="*/ 2147483646 w 522"/>
              <a:gd name="T59" fmla="*/ 2147483646 h 215"/>
              <a:gd name="T60" fmla="*/ 2147483646 w 522"/>
              <a:gd name="T61" fmla="*/ 2147483646 h 215"/>
              <a:gd name="T62" fmla="*/ 2147483646 w 522"/>
              <a:gd name="T63" fmla="*/ 2147483646 h 215"/>
              <a:gd name="T64" fmla="*/ 0 w 522"/>
              <a:gd name="T65" fmla="*/ 2147483646 h 2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522"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0"/>
                </a:lnTo>
                <a:lnTo>
                  <a:pt x="522" y="0"/>
                </a:lnTo>
                <a:lnTo>
                  <a:pt x="522" y="4"/>
                </a:lnTo>
                <a:lnTo>
                  <a:pt x="522" y="11"/>
                </a:lnTo>
                <a:lnTo>
                  <a:pt x="522" y="18"/>
                </a:lnTo>
                <a:lnTo>
                  <a:pt x="522" y="26"/>
                </a:lnTo>
                <a:lnTo>
                  <a:pt x="522" y="36"/>
                </a:lnTo>
                <a:lnTo>
                  <a:pt x="522" y="51"/>
                </a:lnTo>
                <a:lnTo>
                  <a:pt x="522" y="66"/>
                </a:lnTo>
                <a:lnTo>
                  <a:pt x="522" y="80"/>
                </a:lnTo>
                <a:lnTo>
                  <a:pt x="522" y="95"/>
                </a:lnTo>
                <a:lnTo>
                  <a:pt x="522" y="113"/>
                </a:lnTo>
                <a:lnTo>
                  <a:pt x="522" y="131"/>
                </a:lnTo>
                <a:lnTo>
                  <a:pt x="522" y="153"/>
                </a:lnTo>
                <a:lnTo>
                  <a:pt x="522" y="171"/>
                </a:lnTo>
                <a:lnTo>
                  <a:pt x="522"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2" name="Freeform 5">
            <a:extLst>
              <a:ext uri="{FF2B5EF4-FFF2-40B4-BE49-F238E27FC236}">
                <a16:creationId xmlns:a16="http://schemas.microsoft.com/office/drawing/2014/main" id="{ED7D2B2B-D500-4153-BC1C-C39626DFF8B2}"/>
              </a:ext>
            </a:extLst>
          </p:cNvPr>
          <p:cNvSpPr>
            <a:spLocks/>
          </p:cNvSpPr>
          <p:nvPr/>
        </p:nvSpPr>
        <p:spPr bwMode="auto">
          <a:xfrm>
            <a:off x="4310063" y="5886450"/>
            <a:ext cx="125412" cy="341313"/>
          </a:xfrm>
          <a:custGeom>
            <a:avLst/>
            <a:gdLst>
              <a:gd name="T0" fmla="*/ 0 w 79"/>
              <a:gd name="T1" fmla="*/ 2147483646 h 215"/>
              <a:gd name="T2" fmla="*/ 0 w 79"/>
              <a:gd name="T3" fmla="*/ 2147483646 h 215"/>
              <a:gd name="T4" fmla="*/ 0 w 79"/>
              <a:gd name="T5" fmla="*/ 2147483646 h 215"/>
              <a:gd name="T6" fmla="*/ 0 w 79"/>
              <a:gd name="T7" fmla="*/ 2147483646 h 215"/>
              <a:gd name="T8" fmla="*/ 0 w 79"/>
              <a:gd name="T9" fmla="*/ 2147483646 h 215"/>
              <a:gd name="T10" fmla="*/ 0 w 79"/>
              <a:gd name="T11" fmla="*/ 2147483646 h 215"/>
              <a:gd name="T12" fmla="*/ 0 w 79"/>
              <a:gd name="T13" fmla="*/ 2147483646 h 215"/>
              <a:gd name="T14" fmla="*/ 0 w 79"/>
              <a:gd name="T15" fmla="*/ 2147483646 h 215"/>
              <a:gd name="T16" fmla="*/ 0 w 79"/>
              <a:gd name="T17" fmla="*/ 2147483646 h 215"/>
              <a:gd name="T18" fmla="*/ 0 w 79"/>
              <a:gd name="T19" fmla="*/ 2147483646 h 215"/>
              <a:gd name="T20" fmla="*/ 0 w 79"/>
              <a:gd name="T21" fmla="*/ 2147483646 h 215"/>
              <a:gd name="T22" fmla="*/ 0 w 79"/>
              <a:gd name="T23" fmla="*/ 2147483646 h 215"/>
              <a:gd name="T24" fmla="*/ 0 w 79"/>
              <a:gd name="T25" fmla="*/ 2147483646 h 215"/>
              <a:gd name="T26" fmla="*/ 0 w 79"/>
              <a:gd name="T27" fmla="*/ 2147483646 h 215"/>
              <a:gd name="T28" fmla="*/ 0 w 79"/>
              <a:gd name="T29" fmla="*/ 2147483646 h 215"/>
              <a:gd name="T30" fmla="*/ 0 w 79"/>
              <a:gd name="T31" fmla="*/ 0 h 215"/>
              <a:gd name="T32" fmla="*/ 2147483646 w 79"/>
              <a:gd name="T33" fmla="*/ 0 h 215"/>
              <a:gd name="T34" fmla="*/ 2147483646 w 79"/>
              <a:gd name="T35" fmla="*/ 2147483646 h 215"/>
              <a:gd name="T36" fmla="*/ 2147483646 w 79"/>
              <a:gd name="T37" fmla="*/ 2147483646 h 215"/>
              <a:gd name="T38" fmla="*/ 2147483646 w 79"/>
              <a:gd name="T39" fmla="*/ 2147483646 h 215"/>
              <a:gd name="T40" fmla="*/ 2147483646 w 79"/>
              <a:gd name="T41" fmla="*/ 2147483646 h 215"/>
              <a:gd name="T42" fmla="*/ 2147483646 w 79"/>
              <a:gd name="T43" fmla="*/ 2147483646 h 215"/>
              <a:gd name="T44" fmla="*/ 2147483646 w 79"/>
              <a:gd name="T45" fmla="*/ 2147483646 h 215"/>
              <a:gd name="T46" fmla="*/ 2147483646 w 79"/>
              <a:gd name="T47" fmla="*/ 2147483646 h 215"/>
              <a:gd name="T48" fmla="*/ 2147483646 w 79"/>
              <a:gd name="T49" fmla="*/ 2147483646 h 215"/>
              <a:gd name="T50" fmla="*/ 2147483646 w 79"/>
              <a:gd name="T51" fmla="*/ 2147483646 h 215"/>
              <a:gd name="T52" fmla="*/ 2147483646 w 79"/>
              <a:gd name="T53" fmla="*/ 2147483646 h 215"/>
              <a:gd name="T54" fmla="*/ 2147483646 w 79"/>
              <a:gd name="T55" fmla="*/ 2147483646 h 215"/>
              <a:gd name="T56" fmla="*/ 2147483646 w 79"/>
              <a:gd name="T57" fmla="*/ 2147483646 h 215"/>
              <a:gd name="T58" fmla="*/ 2147483646 w 79"/>
              <a:gd name="T59" fmla="*/ 2147483646 h 215"/>
              <a:gd name="T60" fmla="*/ 2147483646 w 79"/>
              <a:gd name="T61" fmla="*/ 2147483646 h 215"/>
              <a:gd name="T62" fmla="*/ 2147483646 w 79"/>
              <a:gd name="T63" fmla="*/ 2147483646 h 215"/>
              <a:gd name="T64" fmla="*/ 0 w 79"/>
              <a:gd name="T65" fmla="*/ 2147483646 h 215"/>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9" h="215">
                <a:moveTo>
                  <a:pt x="0" y="215"/>
                </a:moveTo>
                <a:lnTo>
                  <a:pt x="0" y="171"/>
                </a:lnTo>
                <a:lnTo>
                  <a:pt x="0" y="153"/>
                </a:lnTo>
                <a:lnTo>
                  <a:pt x="0" y="131"/>
                </a:lnTo>
                <a:lnTo>
                  <a:pt x="0" y="113"/>
                </a:lnTo>
                <a:lnTo>
                  <a:pt x="0" y="95"/>
                </a:lnTo>
                <a:lnTo>
                  <a:pt x="0" y="80"/>
                </a:lnTo>
                <a:lnTo>
                  <a:pt x="0" y="66"/>
                </a:lnTo>
                <a:lnTo>
                  <a:pt x="0" y="51"/>
                </a:lnTo>
                <a:lnTo>
                  <a:pt x="0" y="36"/>
                </a:lnTo>
                <a:lnTo>
                  <a:pt x="0" y="26"/>
                </a:lnTo>
                <a:lnTo>
                  <a:pt x="0" y="18"/>
                </a:lnTo>
                <a:lnTo>
                  <a:pt x="0" y="11"/>
                </a:lnTo>
                <a:lnTo>
                  <a:pt x="0" y="4"/>
                </a:lnTo>
                <a:lnTo>
                  <a:pt x="0" y="0"/>
                </a:lnTo>
                <a:lnTo>
                  <a:pt x="79" y="0"/>
                </a:lnTo>
                <a:lnTo>
                  <a:pt x="79" y="4"/>
                </a:lnTo>
                <a:lnTo>
                  <a:pt x="79" y="11"/>
                </a:lnTo>
                <a:lnTo>
                  <a:pt x="79" y="18"/>
                </a:lnTo>
                <a:lnTo>
                  <a:pt x="79" y="26"/>
                </a:lnTo>
                <a:lnTo>
                  <a:pt x="79" y="36"/>
                </a:lnTo>
                <a:lnTo>
                  <a:pt x="79" y="51"/>
                </a:lnTo>
                <a:lnTo>
                  <a:pt x="79" y="66"/>
                </a:lnTo>
                <a:lnTo>
                  <a:pt x="79" y="80"/>
                </a:lnTo>
                <a:lnTo>
                  <a:pt x="79" y="95"/>
                </a:lnTo>
                <a:lnTo>
                  <a:pt x="79" y="113"/>
                </a:lnTo>
                <a:lnTo>
                  <a:pt x="79" y="131"/>
                </a:lnTo>
                <a:lnTo>
                  <a:pt x="79" y="153"/>
                </a:lnTo>
                <a:lnTo>
                  <a:pt x="79" y="171"/>
                </a:lnTo>
                <a:lnTo>
                  <a:pt x="79" y="215"/>
                </a:lnTo>
                <a:lnTo>
                  <a:pt x="0" y="215"/>
                </a:lnTo>
                <a:close/>
              </a:path>
            </a:pathLst>
          </a:custGeom>
          <a:solidFill>
            <a:srgbClr val="FFFFFF">
              <a:alpha val="0"/>
            </a:srgbClr>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32773" name="Rectangle 6">
            <a:extLst>
              <a:ext uri="{FF2B5EF4-FFF2-40B4-BE49-F238E27FC236}">
                <a16:creationId xmlns:a16="http://schemas.microsoft.com/office/drawing/2014/main" id="{FB80EBE1-7DDF-973E-D9F1-3241699C9348}"/>
              </a:ext>
            </a:extLst>
          </p:cNvPr>
          <p:cNvSpPr>
            <a:spLocks noChangeArrowheads="1"/>
          </p:cNvSpPr>
          <p:nvPr/>
        </p:nvSpPr>
        <p:spPr bwMode="auto">
          <a:xfrm>
            <a:off x="1042988" y="549275"/>
            <a:ext cx="1968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400">
                <a:solidFill>
                  <a:srgbClr val="000066"/>
                </a:solidFill>
                <a:latin typeface="Tahoma" panose="020B0604030504040204" pitchFamily="34" charset="0"/>
                <a:ea typeface="楷体_GB2312" pitchFamily="49" charset="-122"/>
              </a:rPr>
              <a:t>(4)</a:t>
            </a:r>
            <a:r>
              <a:rPr lang="en-US" altLang="zh-CN" sz="2400" i="1">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工作波形</a:t>
            </a:r>
          </a:p>
        </p:txBody>
      </p:sp>
      <p:sp>
        <p:nvSpPr>
          <p:cNvPr id="32774" name="Rectangle 7">
            <a:extLst>
              <a:ext uri="{FF2B5EF4-FFF2-40B4-BE49-F238E27FC236}">
                <a16:creationId xmlns:a16="http://schemas.microsoft.com/office/drawing/2014/main" id="{88922A7A-7947-0C0C-C148-42A69D51CB51}"/>
              </a:ext>
            </a:extLst>
          </p:cNvPr>
          <p:cNvSpPr>
            <a:spLocks noChangeArrowheads="1"/>
          </p:cNvSpPr>
          <p:nvPr/>
        </p:nvSpPr>
        <p:spPr bwMode="auto">
          <a:xfrm>
            <a:off x="0" y="28813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92552" name="Object 8">
            <a:extLst>
              <a:ext uri="{FF2B5EF4-FFF2-40B4-BE49-F238E27FC236}">
                <a16:creationId xmlns:a16="http://schemas.microsoft.com/office/drawing/2014/main" id="{085D8CBD-E67B-84F9-68AB-143E10982B18}"/>
              </a:ext>
            </a:extLst>
          </p:cNvPr>
          <p:cNvGraphicFramePr>
            <a:graphicFrameLocks noChangeAspect="1"/>
          </p:cNvGraphicFramePr>
          <p:nvPr/>
        </p:nvGraphicFramePr>
        <p:xfrm>
          <a:off x="3635375" y="2565400"/>
          <a:ext cx="5113338" cy="2541588"/>
        </p:xfrm>
        <a:graphic>
          <a:graphicData uri="http://schemas.openxmlformats.org/presentationml/2006/ole">
            <mc:AlternateContent xmlns:mc="http://schemas.openxmlformats.org/markup-compatibility/2006">
              <mc:Choice xmlns:v="urn:schemas-microsoft-com:vml" Requires="v">
                <p:oleObj name="图片" r:id="rId2" imgW="2706624" imgH="1219200" progId="Word.Picture.8">
                  <p:embed/>
                </p:oleObj>
              </mc:Choice>
              <mc:Fallback>
                <p:oleObj name="图片" r:id="rId2" imgW="2706624" imgH="121920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5375" y="2565400"/>
                        <a:ext cx="5113338" cy="2541588"/>
                      </a:xfrm>
                      <a:prstGeom prst="rect">
                        <a:avLst/>
                      </a:prstGeom>
                      <a:solidFill>
                        <a:schemeClr val="bg1"/>
                      </a:solidFill>
                      <a:ln w="9525">
                        <a:solidFill>
                          <a:srgbClr val="0000CC"/>
                        </a:solidFill>
                        <a:miter lim="800000"/>
                        <a:headEnd/>
                        <a:tailEnd/>
                      </a:ln>
                    </p:spPr>
                  </p:pic>
                </p:oleObj>
              </mc:Fallback>
            </mc:AlternateContent>
          </a:graphicData>
        </a:graphic>
      </p:graphicFrame>
      <p:graphicFrame>
        <p:nvGraphicFramePr>
          <p:cNvPr id="32776" name="Object 9">
            <a:extLst>
              <a:ext uri="{FF2B5EF4-FFF2-40B4-BE49-F238E27FC236}">
                <a16:creationId xmlns:a16="http://schemas.microsoft.com/office/drawing/2014/main" id="{FAB4B4C2-F659-A281-81A5-E791C1051884}"/>
              </a:ext>
            </a:extLst>
          </p:cNvPr>
          <p:cNvGraphicFramePr>
            <a:graphicFrameLocks noChangeAspect="1"/>
          </p:cNvGraphicFramePr>
          <p:nvPr/>
        </p:nvGraphicFramePr>
        <p:xfrm>
          <a:off x="98425" y="1989138"/>
          <a:ext cx="3249613" cy="3767137"/>
        </p:xfrm>
        <a:graphic>
          <a:graphicData uri="http://schemas.openxmlformats.org/presentationml/2006/ole">
            <mc:AlternateContent xmlns:mc="http://schemas.openxmlformats.org/markup-compatibility/2006">
              <mc:Choice xmlns:v="urn:schemas-microsoft-com:vml" Requires="v">
                <p:oleObj name="图片" r:id="rId4" imgW="1871472" imgH="2081784" progId="Word.Picture.8">
                  <p:embed/>
                </p:oleObj>
              </mc:Choice>
              <mc:Fallback>
                <p:oleObj name="图片" r:id="rId4" imgW="1871472" imgH="2081784"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25" y="1989138"/>
                        <a:ext cx="3249613" cy="376713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92552"/>
                                        </p:tgtEl>
                                        <p:attrNameLst>
                                          <p:attrName>style.visibility</p:attrName>
                                        </p:attrNameLst>
                                      </p:cBhvr>
                                      <p:to>
                                        <p:strVal val="visible"/>
                                      </p:to>
                                    </p:set>
                                    <p:animEffect transition="in" filter="wipe(left)">
                                      <p:cBhvr>
                                        <p:cTn id="7" dur="500"/>
                                        <p:tgtEl>
                                          <p:spTgt spid="4925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3">
            <a:extLst>
              <a:ext uri="{FF2B5EF4-FFF2-40B4-BE49-F238E27FC236}">
                <a16:creationId xmlns:a16="http://schemas.microsoft.com/office/drawing/2014/main" id="{5B3502A5-1ED9-AEC9-3986-84833DE3ED38}"/>
              </a:ext>
            </a:extLst>
          </p:cNvPr>
          <p:cNvSpPr>
            <a:spLocks noChangeArrowheads="1"/>
          </p:cNvSpPr>
          <p:nvPr/>
        </p:nvSpPr>
        <p:spPr bwMode="auto">
          <a:xfrm>
            <a:off x="971550" y="549275"/>
            <a:ext cx="28543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en-US" altLang="zh-CN" sz="2400">
                <a:solidFill>
                  <a:srgbClr val="000066"/>
                </a:solidFill>
                <a:latin typeface="Times New Roman" panose="02020603050405020304" pitchFamily="18" charset="0"/>
                <a:cs typeface="Times New Roman" panose="02020603050405020304" pitchFamily="18" charset="0"/>
              </a:rPr>
              <a:t>2. </a:t>
            </a:r>
            <a:r>
              <a:rPr lang="zh-CN" altLang="en-US" sz="2400">
                <a:solidFill>
                  <a:srgbClr val="000066"/>
                </a:solidFill>
                <a:latin typeface="Times New Roman" panose="02020603050405020304" pitchFamily="18" charset="0"/>
                <a:cs typeface="Times New Roman" panose="02020603050405020304" pitchFamily="18" charset="0"/>
              </a:rPr>
              <a:t>逻辑门控</a:t>
            </a:r>
            <a:r>
              <a:rPr lang="en-US" altLang="zh-CN" sz="2400" i="1">
                <a:solidFill>
                  <a:srgbClr val="000066"/>
                </a:solidFill>
                <a:latin typeface="Times New Roman" panose="02020603050405020304" pitchFamily="18" charset="0"/>
                <a:cs typeface="Times New Roman" panose="02020603050405020304" pitchFamily="18" charset="0"/>
              </a:rPr>
              <a:t>D</a:t>
            </a:r>
            <a:r>
              <a:rPr lang="zh-CN" altLang="en-US" sz="2400">
                <a:solidFill>
                  <a:srgbClr val="000066"/>
                </a:solidFill>
                <a:latin typeface="Times New Roman" panose="02020603050405020304" pitchFamily="18" charset="0"/>
                <a:cs typeface="Times New Roman" panose="02020603050405020304" pitchFamily="18" charset="0"/>
              </a:rPr>
              <a:t>锁存器</a:t>
            </a:r>
          </a:p>
        </p:txBody>
      </p:sp>
      <p:grpSp>
        <p:nvGrpSpPr>
          <p:cNvPr id="490503" name="Group 7">
            <a:extLst>
              <a:ext uri="{FF2B5EF4-FFF2-40B4-BE49-F238E27FC236}">
                <a16:creationId xmlns:a16="http://schemas.microsoft.com/office/drawing/2014/main" id="{6AB88793-EE5F-6C7A-2EEA-772357AF0DA1}"/>
              </a:ext>
            </a:extLst>
          </p:cNvPr>
          <p:cNvGrpSpPr>
            <a:grpSpLocks/>
          </p:cNvGrpSpPr>
          <p:nvPr/>
        </p:nvGrpSpPr>
        <p:grpSpPr bwMode="auto">
          <a:xfrm>
            <a:off x="323850" y="1123950"/>
            <a:ext cx="4032250" cy="3462338"/>
            <a:chOff x="476" y="1201"/>
            <a:chExt cx="2540" cy="2181"/>
          </a:xfrm>
        </p:grpSpPr>
        <p:graphicFrame>
          <p:nvGraphicFramePr>
            <p:cNvPr id="33845" name="Object 8">
              <a:extLst>
                <a:ext uri="{FF2B5EF4-FFF2-40B4-BE49-F238E27FC236}">
                  <a16:creationId xmlns:a16="http://schemas.microsoft.com/office/drawing/2014/main" id="{0A3D0CC7-B43F-37BC-30F4-F42AF6AC5F06}"/>
                </a:ext>
              </a:extLst>
            </p:cNvPr>
            <p:cNvGraphicFramePr>
              <a:graphicFrameLocks noChangeAspect="1"/>
            </p:cNvGraphicFramePr>
            <p:nvPr/>
          </p:nvGraphicFramePr>
          <p:xfrm>
            <a:off x="476" y="1525"/>
            <a:ext cx="2540" cy="1857"/>
          </p:xfrm>
          <a:graphic>
            <a:graphicData uri="http://schemas.openxmlformats.org/presentationml/2006/ole">
              <mc:AlternateContent xmlns:mc="http://schemas.openxmlformats.org/markup-compatibility/2006">
                <mc:Choice xmlns:v="urn:schemas-microsoft-com:vml" Requires="v">
                  <p:oleObj name="图片" r:id="rId2" imgW="2653284" imgH="1920240" progId="Word.Picture.8">
                    <p:embed/>
                  </p:oleObj>
                </mc:Choice>
                <mc:Fallback>
                  <p:oleObj name="图片" r:id="rId2" imgW="2653284" imgH="1920240"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6" y="1525"/>
                          <a:ext cx="2540" cy="1857"/>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46" name="Rectangle 9">
              <a:extLst>
                <a:ext uri="{FF2B5EF4-FFF2-40B4-BE49-F238E27FC236}">
                  <a16:creationId xmlns:a16="http://schemas.microsoft.com/office/drawing/2014/main" id="{E124B2B5-4BA6-CEB4-939E-9BFB9852C0CF}"/>
                </a:ext>
              </a:extLst>
            </p:cNvPr>
            <p:cNvSpPr>
              <a:spLocks noChangeArrowheads="1"/>
            </p:cNvSpPr>
            <p:nvPr/>
          </p:nvSpPr>
          <p:spPr bwMode="auto">
            <a:xfrm>
              <a:off x="1061" y="1201"/>
              <a:ext cx="1093" cy="300"/>
            </a:xfrm>
            <a:prstGeom prst="rect">
              <a:avLst/>
            </a:prstGeom>
            <a:solidFill>
              <a:schemeClr val="bg1">
                <a:alpha val="0"/>
              </a:schemeClr>
            </a:solidFill>
            <a:ln w="19050">
              <a:solidFill>
                <a:srgbClr val="3399FF">
                  <a:alpha val="0"/>
                </a:srgbClr>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solidFill>
                    <a:srgbClr val="000066"/>
                  </a:solidFill>
                  <a:latin typeface="Tahoma" panose="020B0604030504040204" pitchFamily="34" charset="0"/>
                </a:rPr>
                <a:t>逻辑电路图</a:t>
              </a:r>
            </a:p>
          </p:txBody>
        </p:sp>
      </p:grpSp>
      <p:sp>
        <p:nvSpPr>
          <p:cNvPr id="490512" name="Rectangle 16">
            <a:extLst>
              <a:ext uri="{FF2B5EF4-FFF2-40B4-BE49-F238E27FC236}">
                <a16:creationId xmlns:a16="http://schemas.microsoft.com/office/drawing/2014/main" id="{BB0512D2-2F61-2CC4-2A30-B6F8CE611D1D}"/>
              </a:ext>
            </a:extLst>
          </p:cNvPr>
          <p:cNvSpPr>
            <a:spLocks noChangeArrowheads="1"/>
          </p:cNvSpPr>
          <p:nvPr/>
        </p:nvSpPr>
        <p:spPr bwMode="auto">
          <a:xfrm>
            <a:off x="3963988" y="5194300"/>
            <a:ext cx="23415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S </a:t>
            </a:r>
            <a:r>
              <a:rPr lang="en-US" altLang="zh-CN" sz="2400">
                <a:solidFill>
                  <a:srgbClr val="000066"/>
                </a:solidFill>
                <a:latin typeface="Times New Roman" panose="02020603050405020304" pitchFamily="18" charset="0"/>
                <a:ea typeface="楷体_GB2312" pitchFamily="49" charset="-122"/>
              </a:rPr>
              <a:t>=0    </a:t>
            </a:r>
            <a:r>
              <a:rPr lang="en-US" altLang="zh-CN" sz="2400" i="1">
                <a:solidFill>
                  <a:srgbClr val="000066"/>
                </a:solidFill>
                <a:latin typeface="Times New Roman" panose="02020603050405020304" pitchFamily="18" charset="0"/>
                <a:ea typeface="楷体_GB2312" pitchFamily="49" charset="-122"/>
              </a:rPr>
              <a:t>R</a:t>
            </a:r>
            <a:r>
              <a:rPr lang="en-US" altLang="zh-CN" sz="2400">
                <a:solidFill>
                  <a:srgbClr val="000066"/>
                </a:solidFill>
                <a:latin typeface="Times New Roman" panose="02020603050405020304" pitchFamily="18" charset="0"/>
                <a:ea typeface="楷体_GB2312" pitchFamily="49" charset="-122"/>
              </a:rPr>
              <a:t>=1</a:t>
            </a:r>
          </a:p>
        </p:txBody>
      </p:sp>
      <p:sp>
        <p:nvSpPr>
          <p:cNvPr id="490513" name="Rectangle 17">
            <a:extLst>
              <a:ext uri="{FF2B5EF4-FFF2-40B4-BE49-F238E27FC236}">
                <a16:creationId xmlns:a16="http://schemas.microsoft.com/office/drawing/2014/main" id="{E7BB7AFB-90E4-3ABE-5D09-6EABB6C24FEE}"/>
              </a:ext>
            </a:extLst>
          </p:cNvPr>
          <p:cNvSpPr>
            <a:spLocks noChangeArrowheads="1"/>
          </p:cNvSpPr>
          <p:nvPr/>
        </p:nvSpPr>
        <p:spPr bwMode="auto">
          <a:xfrm>
            <a:off x="2533650" y="5205413"/>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490514" name="Rectangle 18">
            <a:extLst>
              <a:ext uri="{FF2B5EF4-FFF2-40B4-BE49-F238E27FC236}">
                <a16:creationId xmlns:a16="http://schemas.microsoft.com/office/drawing/2014/main" id="{FC43124A-99BC-4176-5443-6DABB28CEC3B}"/>
              </a:ext>
            </a:extLst>
          </p:cNvPr>
          <p:cNvSpPr>
            <a:spLocks noChangeArrowheads="1"/>
          </p:cNvSpPr>
          <p:nvPr/>
        </p:nvSpPr>
        <p:spPr bwMode="auto">
          <a:xfrm>
            <a:off x="6375400" y="5189538"/>
            <a:ext cx="10001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0</a:t>
            </a:r>
          </a:p>
        </p:txBody>
      </p:sp>
      <p:sp>
        <p:nvSpPr>
          <p:cNvPr id="490515" name="Rectangle 19">
            <a:extLst>
              <a:ext uri="{FF2B5EF4-FFF2-40B4-BE49-F238E27FC236}">
                <a16:creationId xmlns:a16="http://schemas.microsoft.com/office/drawing/2014/main" id="{BC30A108-ED2B-6488-18C2-D14DD65CCC4A}"/>
              </a:ext>
            </a:extLst>
          </p:cNvPr>
          <p:cNvSpPr>
            <a:spLocks noChangeArrowheads="1"/>
          </p:cNvSpPr>
          <p:nvPr/>
        </p:nvSpPr>
        <p:spPr bwMode="auto">
          <a:xfrm>
            <a:off x="2522538" y="5745163"/>
            <a:ext cx="730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490516" name="Rectangle 20">
            <a:extLst>
              <a:ext uri="{FF2B5EF4-FFF2-40B4-BE49-F238E27FC236}">
                <a16:creationId xmlns:a16="http://schemas.microsoft.com/office/drawing/2014/main" id="{0E37DBCC-BADB-C3F5-35B7-046AB2D7DAC2}"/>
              </a:ext>
            </a:extLst>
          </p:cNvPr>
          <p:cNvSpPr>
            <a:spLocks noChangeArrowheads="1"/>
          </p:cNvSpPr>
          <p:nvPr/>
        </p:nvSpPr>
        <p:spPr bwMode="auto">
          <a:xfrm>
            <a:off x="6384925" y="5730875"/>
            <a:ext cx="1000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i="1">
                <a:solidFill>
                  <a:srgbClr val="000066"/>
                </a:solidFill>
                <a:latin typeface="Times New Roman" panose="02020603050405020304" pitchFamily="18" charset="0"/>
                <a:ea typeface="楷体_GB2312" pitchFamily="49" charset="-122"/>
                <a:cs typeface="Times New Roman" panose="02020603050405020304" pitchFamily="18" charset="0"/>
              </a:rPr>
              <a:t>Q </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 1</a:t>
            </a:r>
          </a:p>
        </p:txBody>
      </p:sp>
      <p:grpSp>
        <p:nvGrpSpPr>
          <p:cNvPr id="490517" name="Group 21">
            <a:extLst>
              <a:ext uri="{FF2B5EF4-FFF2-40B4-BE49-F238E27FC236}">
                <a16:creationId xmlns:a16="http://schemas.microsoft.com/office/drawing/2014/main" id="{CA3CD340-5B8B-B086-636A-B15A5B7D1AE1}"/>
              </a:ext>
            </a:extLst>
          </p:cNvPr>
          <p:cNvGrpSpPr>
            <a:grpSpLocks/>
          </p:cNvGrpSpPr>
          <p:nvPr/>
        </p:nvGrpSpPr>
        <p:grpSpPr bwMode="auto">
          <a:xfrm>
            <a:off x="1265238" y="4689475"/>
            <a:ext cx="2257425" cy="504825"/>
            <a:chOff x="476" y="3339"/>
            <a:chExt cx="1422" cy="318"/>
          </a:xfrm>
        </p:grpSpPr>
        <p:sp>
          <p:nvSpPr>
            <p:cNvPr id="33843" name="Rectangle 22">
              <a:extLst>
                <a:ext uri="{FF2B5EF4-FFF2-40B4-BE49-F238E27FC236}">
                  <a16:creationId xmlns:a16="http://schemas.microsoft.com/office/drawing/2014/main" id="{3C042A43-B3A2-FFE0-E520-BF77E231311B}"/>
                </a:ext>
              </a:extLst>
            </p:cNvPr>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=0</a:t>
              </a:r>
            </a:p>
          </p:txBody>
        </p:sp>
        <p:sp>
          <p:nvSpPr>
            <p:cNvPr id="33844" name="Rectangle 23">
              <a:extLst>
                <a:ext uri="{FF2B5EF4-FFF2-40B4-BE49-F238E27FC236}">
                  <a16:creationId xmlns:a16="http://schemas.microsoft.com/office/drawing/2014/main" id="{18C293C5-47F4-419B-29A1-9ED04310A1CE}"/>
                </a:ext>
              </a:extLst>
            </p:cNvPr>
            <p:cNvSpPr>
              <a:spLocks noChangeArrowheads="1"/>
            </p:cNvSpPr>
            <p:nvPr/>
          </p:nvSpPr>
          <p:spPr bwMode="auto">
            <a:xfrm>
              <a:off x="1247" y="3369"/>
              <a:ext cx="6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Q</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grpSp>
      <p:grpSp>
        <p:nvGrpSpPr>
          <p:cNvPr id="490520" name="Group 24">
            <a:extLst>
              <a:ext uri="{FF2B5EF4-FFF2-40B4-BE49-F238E27FC236}">
                <a16:creationId xmlns:a16="http://schemas.microsoft.com/office/drawing/2014/main" id="{1CCDB589-6100-FD49-8708-ED268C080EBC}"/>
              </a:ext>
            </a:extLst>
          </p:cNvPr>
          <p:cNvGrpSpPr>
            <a:grpSpLocks/>
          </p:cNvGrpSpPr>
          <p:nvPr/>
        </p:nvGrpSpPr>
        <p:grpSpPr bwMode="auto">
          <a:xfrm>
            <a:off x="1258888" y="5213350"/>
            <a:ext cx="1408112" cy="484188"/>
            <a:chOff x="476" y="3339"/>
            <a:chExt cx="887" cy="305"/>
          </a:xfrm>
        </p:grpSpPr>
        <p:sp>
          <p:nvSpPr>
            <p:cNvPr id="33841" name="Rectangle 25">
              <a:extLst>
                <a:ext uri="{FF2B5EF4-FFF2-40B4-BE49-F238E27FC236}">
                  <a16:creationId xmlns:a16="http://schemas.microsoft.com/office/drawing/2014/main" id="{F796CA7F-EE1D-5991-CD19-AA587BC0171B}"/>
                </a:ext>
              </a:extLst>
            </p:cNvPr>
            <p:cNvSpPr>
              <a:spLocks noChangeArrowheads="1"/>
            </p:cNvSpPr>
            <p:nvPr/>
          </p:nvSpPr>
          <p:spPr bwMode="auto">
            <a:xfrm>
              <a:off x="476" y="3339"/>
              <a:ext cx="4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chemeClr val="folHlink"/>
                  </a:solidFill>
                  <a:latin typeface="Times New Roman" panose="02020603050405020304" pitchFamily="18" charset="0"/>
                  <a:ea typeface="楷体_GB2312" pitchFamily="49" charset="-122"/>
                  <a:cs typeface="Times New Roman" panose="02020603050405020304" pitchFamily="18" charset="0"/>
                </a:rPr>
                <a:t>E</a:t>
              </a:r>
              <a:r>
                <a:rPr lang="en-US" altLang="zh-CN" sz="2400">
                  <a:solidFill>
                    <a:schemeClr val="folHlink"/>
                  </a:solidFill>
                  <a:latin typeface="Times New Roman" panose="02020603050405020304" pitchFamily="18" charset="0"/>
                  <a:ea typeface="楷体_GB2312" pitchFamily="49" charset="-122"/>
                  <a:cs typeface="Times New Roman" panose="02020603050405020304" pitchFamily="18" charset="0"/>
                </a:rPr>
                <a:t>=1</a:t>
              </a:r>
            </a:p>
          </p:txBody>
        </p:sp>
        <p:sp>
          <p:nvSpPr>
            <p:cNvPr id="33842" name="Rectangle 26">
              <a:extLst>
                <a:ext uri="{FF2B5EF4-FFF2-40B4-BE49-F238E27FC236}">
                  <a16:creationId xmlns:a16="http://schemas.microsoft.com/office/drawing/2014/main" id="{65555FE7-00A9-3473-8D86-D95AB8F1094D}"/>
                </a:ext>
              </a:extLst>
            </p:cNvPr>
            <p:cNvSpPr>
              <a:spLocks noChangeArrowheads="1"/>
            </p:cNvSpPr>
            <p:nvPr/>
          </p:nvSpPr>
          <p:spPr bwMode="auto">
            <a:xfrm>
              <a:off x="1247" y="3356"/>
              <a:ext cx="1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lang="zh-CN"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grpSp>
      <p:sp>
        <p:nvSpPr>
          <p:cNvPr id="490524" name="Rectangle 28">
            <a:extLst>
              <a:ext uri="{FF2B5EF4-FFF2-40B4-BE49-F238E27FC236}">
                <a16:creationId xmlns:a16="http://schemas.microsoft.com/office/drawing/2014/main" id="{F36762E7-44F6-3D9A-BD67-ECA60A791673}"/>
              </a:ext>
            </a:extLst>
          </p:cNvPr>
          <p:cNvSpPr>
            <a:spLocks noChangeArrowheads="1"/>
          </p:cNvSpPr>
          <p:nvPr/>
        </p:nvSpPr>
        <p:spPr bwMode="auto">
          <a:xfrm>
            <a:off x="3997325" y="5697538"/>
            <a:ext cx="2341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S </a:t>
            </a:r>
            <a:r>
              <a:rPr lang="en-US" altLang="zh-CN" sz="2400">
                <a:solidFill>
                  <a:srgbClr val="000066"/>
                </a:solidFill>
                <a:latin typeface="Times New Roman" panose="02020603050405020304" pitchFamily="18" charset="0"/>
                <a:ea typeface="楷体_GB2312" pitchFamily="49" charset="-122"/>
              </a:rPr>
              <a:t>=1   </a:t>
            </a:r>
            <a:r>
              <a:rPr lang="en-US" altLang="zh-CN" sz="2400" i="1">
                <a:solidFill>
                  <a:srgbClr val="000066"/>
                </a:solidFill>
                <a:latin typeface="Times New Roman" panose="02020603050405020304" pitchFamily="18" charset="0"/>
                <a:ea typeface="楷体_GB2312" pitchFamily="49" charset="-122"/>
              </a:rPr>
              <a:t>R</a:t>
            </a:r>
            <a:r>
              <a:rPr lang="en-US" altLang="zh-CN" sz="2400">
                <a:solidFill>
                  <a:srgbClr val="000066"/>
                </a:solidFill>
                <a:latin typeface="Times New Roman" panose="02020603050405020304" pitchFamily="18" charset="0"/>
                <a:ea typeface="楷体_GB2312" pitchFamily="49" charset="-122"/>
              </a:rPr>
              <a:t>=0</a:t>
            </a:r>
          </a:p>
        </p:txBody>
      </p:sp>
      <p:sp>
        <p:nvSpPr>
          <p:cNvPr id="490525" name="Rectangle 29">
            <a:extLst>
              <a:ext uri="{FF2B5EF4-FFF2-40B4-BE49-F238E27FC236}">
                <a16:creationId xmlns:a16="http://schemas.microsoft.com/office/drawing/2014/main" id="{2E33EBC6-669A-8A74-1814-EAA861C485E3}"/>
              </a:ext>
            </a:extLst>
          </p:cNvPr>
          <p:cNvSpPr>
            <a:spLocks noChangeArrowheads="1"/>
          </p:cNvSpPr>
          <p:nvPr/>
        </p:nvSpPr>
        <p:spPr bwMode="auto">
          <a:xfrm>
            <a:off x="5832475" y="1016000"/>
            <a:ext cx="25384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a:solidFill>
                  <a:srgbClr val="000066"/>
                </a:solidFill>
                <a:latin typeface="楷体_GB2312" pitchFamily="49" charset="-122"/>
                <a:ea typeface="楷体_GB2312" pitchFamily="49" charset="-122"/>
                <a:cs typeface="Times New Roman" panose="02020603050405020304" pitchFamily="18" charset="0"/>
              </a:rPr>
              <a:t>锁存器的功能表</a:t>
            </a:r>
          </a:p>
        </p:txBody>
      </p:sp>
      <p:grpSp>
        <p:nvGrpSpPr>
          <p:cNvPr id="490526" name="Group 30">
            <a:extLst>
              <a:ext uri="{FF2B5EF4-FFF2-40B4-BE49-F238E27FC236}">
                <a16:creationId xmlns:a16="http://schemas.microsoft.com/office/drawing/2014/main" id="{43C7DB9E-F5F4-A215-07DD-A4B303980DFC}"/>
              </a:ext>
            </a:extLst>
          </p:cNvPr>
          <p:cNvGrpSpPr>
            <a:grpSpLocks/>
          </p:cNvGrpSpPr>
          <p:nvPr/>
        </p:nvGrpSpPr>
        <p:grpSpPr bwMode="auto">
          <a:xfrm>
            <a:off x="4716463" y="1881188"/>
            <a:ext cx="4211637" cy="2692400"/>
            <a:chOff x="1043" y="1389"/>
            <a:chExt cx="2903" cy="1696"/>
          </a:xfrm>
        </p:grpSpPr>
        <p:sp>
          <p:nvSpPr>
            <p:cNvPr id="33806" name="Rectangle 31">
              <a:extLst>
                <a:ext uri="{FF2B5EF4-FFF2-40B4-BE49-F238E27FC236}">
                  <a16:creationId xmlns:a16="http://schemas.microsoft.com/office/drawing/2014/main" id="{E9A6E4C4-6C67-9825-21CE-8B01C5273B55}"/>
                </a:ext>
              </a:extLst>
            </p:cNvPr>
            <p:cNvSpPr>
              <a:spLocks noChangeArrowheads="1"/>
            </p:cNvSpPr>
            <p:nvPr/>
          </p:nvSpPr>
          <p:spPr bwMode="auto">
            <a:xfrm>
              <a:off x="3026" y="2732"/>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07" name="Rectangle 32">
              <a:extLst>
                <a:ext uri="{FF2B5EF4-FFF2-40B4-BE49-F238E27FC236}">
                  <a16:creationId xmlns:a16="http://schemas.microsoft.com/office/drawing/2014/main" id="{BD549944-D1A7-DD77-F84C-5568753E1ECC}"/>
                </a:ext>
              </a:extLst>
            </p:cNvPr>
            <p:cNvSpPr>
              <a:spLocks noChangeArrowheads="1"/>
            </p:cNvSpPr>
            <p:nvPr/>
          </p:nvSpPr>
          <p:spPr bwMode="auto">
            <a:xfrm>
              <a:off x="2416" y="2732"/>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3808" name="Rectangle 33">
              <a:extLst>
                <a:ext uri="{FF2B5EF4-FFF2-40B4-BE49-F238E27FC236}">
                  <a16:creationId xmlns:a16="http://schemas.microsoft.com/office/drawing/2014/main" id="{0DFF3F0C-D2AC-3E3D-F318-1F530E8E5434}"/>
                </a:ext>
              </a:extLst>
            </p:cNvPr>
            <p:cNvSpPr>
              <a:spLocks noChangeArrowheads="1"/>
            </p:cNvSpPr>
            <p:nvPr/>
          </p:nvSpPr>
          <p:spPr bwMode="auto">
            <a:xfrm>
              <a:off x="1912" y="2732"/>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09" name="Rectangle 34">
              <a:extLst>
                <a:ext uri="{FF2B5EF4-FFF2-40B4-BE49-F238E27FC236}">
                  <a16:creationId xmlns:a16="http://schemas.microsoft.com/office/drawing/2014/main" id="{6982B2BD-D770-0B1C-4DAE-15A5CAC9137C}"/>
                </a:ext>
              </a:extLst>
            </p:cNvPr>
            <p:cNvSpPr>
              <a:spLocks noChangeArrowheads="1"/>
            </p:cNvSpPr>
            <p:nvPr/>
          </p:nvSpPr>
          <p:spPr bwMode="auto">
            <a:xfrm>
              <a:off x="1483" y="2732"/>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10" name="Rectangle 35">
              <a:extLst>
                <a:ext uri="{FF2B5EF4-FFF2-40B4-BE49-F238E27FC236}">
                  <a16:creationId xmlns:a16="http://schemas.microsoft.com/office/drawing/2014/main" id="{FC1E6537-4988-C2EE-EF23-FAD1F8DB7C51}"/>
                </a:ext>
              </a:extLst>
            </p:cNvPr>
            <p:cNvSpPr>
              <a:spLocks noChangeArrowheads="1"/>
            </p:cNvSpPr>
            <p:nvPr/>
          </p:nvSpPr>
          <p:spPr bwMode="auto">
            <a:xfrm>
              <a:off x="1043" y="2732"/>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11" name="Rectangle 36">
              <a:extLst>
                <a:ext uri="{FF2B5EF4-FFF2-40B4-BE49-F238E27FC236}">
                  <a16:creationId xmlns:a16="http://schemas.microsoft.com/office/drawing/2014/main" id="{92BB5E16-C991-13F9-02B2-6B5E4473E4D5}"/>
                </a:ext>
              </a:extLst>
            </p:cNvPr>
            <p:cNvSpPr>
              <a:spLocks noChangeArrowheads="1"/>
            </p:cNvSpPr>
            <p:nvPr/>
          </p:nvSpPr>
          <p:spPr bwMode="auto">
            <a:xfrm>
              <a:off x="3026" y="237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置</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3812" name="Rectangle 37">
              <a:extLst>
                <a:ext uri="{FF2B5EF4-FFF2-40B4-BE49-F238E27FC236}">
                  <a16:creationId xmlns:a16="http://schemas.microsoft.com/office/drawing/2014/main" id="{41AE7152-2BFB-A079-30A2-3C76147B3F69}"/>
                </a:ext>
              </a:extLst>
            </p:cNvPr>
            <p:cNvSpPr>
              <a:spLocks noChangeArrowheads="1"/>
            </p:cNvSpPr>
            <p:nvPr/>
          </p:nvSpPr>
          <p:spPr bwMode="auto">
            <a:xfrm>
              <a:off x="2416" y="237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13" name="Rectangle 38">
              <a:extLst>
                <a:ext uri="{FF2B5EF4-FFF2-40B4-BE49-F238E27FC236}">
                  <a16:creationId xmlns:a16="http://schemas.microsoft.com/office/drawing/2014/main" id="{4B71D597-68C5-ACCD-2C89-4FE3C60D225A}"/>
                </a:ext>
              </a:extLst>
            </p:cNvPr>
            <p:cNvSpPr>
              <a:spLocks noChangeArrowheads="1"/>
            </p:cNvSpPr>
            <p:nvPr/>
          </p:nvSpPr>
          <p:spPr bwMode="auto">
            <a:xfrm>
              <a:off x="1912" y="237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3814" name="Rectangle 39">
              <a:extLst>
                <a:ext uri="{FF2B5EF4-FFF2-40B4-BE49-F238E27FC236}">
                  <a16:creationId xmlns:a16="http://schemas.microsoft.com/office/drawing/2014/main" id="{7BAB73EF-7B03-EF6F-59B3-5B3FDDFAD14E}"/>
                </a:ext>
              </a:extLst>
            </p:cNvPr>
            <p:cNvSpPr>
              <a:spLocks noChangeArrowheads="1"/>
            </p:cNvSpPr>
            <p:nvPr/>
          </p:nvSpPr>
          <p:spPr bwMode="auto">
            <a:xfrm>
              <a:off x="1483" y="237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3815" name="Rectangle 40">
              <a:extLst>
                <a:ext uri="{FF2B5EF4-FFF2-40B4-BE49-F238E27FC236}">
                  <a16:creationId xmlns:a16="http://schemas.microsoft.com/office/drawing/2014/main" id="{38AD4EA0-9CFB-D827-D3DA-8E3F2D138AB9}"/>
                </a:ext>
              </a:extLst>
            </p:cNvPr>
            <p:cNvSpPr>
              <a:spLocks noChangeArrowheads="1"/>
            </p:cNvSpPr>
            <p:nvPr/>
          </p:nvSpPr>
          <p:spPr bwMode="auto">
            <a:xfrm>
              <a:off x="1043" y="237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p>
          </p:txBody>
        </p:sp>
        <p:sp>
          <p:nvSpPr>
            <p:cNvPr id="33816" name="Rectangle 41">
              <a:extLst>
                <a:ext uri="{FF2B5EF4-FFF2-40B4-BE49-F238E27FC236}">
                  <a16:creationId xmlns:a16="http://schemas.microsoft.com/office/drawing/2014/main" id="{4FB40EE0-4BED-2668-B50D-7C1DEA793C26}"/>
                </a:ext>
              </a:extLst>
            </p:cNvPr>
            <p:cNvSpPr>
              <a:spLocks noChangeArrowheads="1"/>
            </p:cNvSpPr>
            <p:nvPr/>
          </p:nvSpPr>
          <p:spPr bwMode="auto">
            <a:xfrm>
              <a:off x="3026" y="1742"/>
              <a:ext cx="92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保持</a:t>
              </a:r>
            </a:p>
          </p:txBody>
        </p:sp>
        <p:sp>
          <p:nvSpPr>
            <p:cNvPr id="33817" name="Rectangle 42">
              <a:extLst>
                <a:ext uri="{FF2B5EF4-FFF2-40B4-BE49-F238E27FC236}">
                  <a16:creationId xmlns:a16="http://schemas.microsoft.com/office/drawing/2014/main" id="{AF0B41D9-492A-FDAA-142E-D875AFB93A52}"/>
                </a:ext>
              </a:extLst>
            </p:cNvPr>
            <p:cNvSpPr>
              <a:spLocks noChangeArrowheads="1"/>
            </p:cNvSpPr>
            <p:nvPr/>
          </p:nvSpPr>
          <p:spPr bwMode="auto">
            <a:xfrm>
              <a:off x="2416" y="1742"/>
              <a:ext cx="61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33818" name="Rectangle 43">
              <a:extLst>
                <a:ext uri="{FF2B5EF4-FFF2-40B4-BE49-F238E27FC236}">
                  <a16:creationId xmlns:a16="http://schemas.microsoft.com/office/drawing/2014/main" id="{07D1877E-60AF-4468-F486-276189224A7E}"/>
                </a:ext>
              </a:extLst>
            </p:cNvPr>
            <p:cNvSpPr>
              <a:spLocks noChangeArrowheads="1"/>
            </p:cNvSpPr>
            <p:nvPr/>
          </p:nvSpPr>
          <p:spPr bwMode="auto">
            <a:xfrm>
              <a:off x="1912" y="1742"/>
              <a:ext cx="504"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不变</a:t>
              </a:r>
            </a:p>
          </p:txBody>
        </p:sp>
        <p:sp>
          <p:nvSpPr>
            <p:cNvPr id="33819" name="Rectangle 44">
              <a:extLst>
                <a:ext uri="{FF2B5EF4-FFF2-40B4-BE49-F238E27FC236}">
                  <a16:creationId xmlns:a16="http://schemas.microsoft.com/office/drawing/2014/main" id="{D7A609A3-5433-1C32-482B-BF785B0975B9}"/>
                </a:ext>
              </a:extLst>
            </p:cNvPr>
            <p:cNvSpPr>
              <a:spLocks noChangeArrowheads="1"/>
            </p:cNvSpPr>
            <p:nvPr/>
          </p:nvSpPr>
          <p:spPr bwMode="auto">
            <a:xfrm>
              <a:off x="1483" y="1742"/>
              <a:ext cx="429"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sp>
          <p:nvSpPr>
            <p:cNvPr id="33820" name="Rectangle 45">
              <a:extLst>
                <a:ext uri="{FF2B5EF4-FFF2-40B4-BE49-F238E27FC236}">
                  <a16:creationId xmlns:a16="http://schemas.microsoft.com/office/drawing/2014/main" id="{DE8B061F-D1CF-2095-125F-3B95DBDC5A83}"/>
                </a:ext>
              </a:extLst>
            </p:cNvPr>
            <p:cNvSpPr>
              <a:spLocks noChangeArrowheads="1"/>
            </p:cNvSpPr>
            <p:nvPr/>
          </p:nvSpPr>
          <p:spPr bwMode="auto">
            <a:xfrm>
              <a:off x="1043" y="1742"/>
              <a:ext cx="440"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p>
          </p:txBody>
        </p:sp>
        <p:sp>
          <p:nvSpPr>
            <p:cNvPr id="33821" name="Rectangle 46">
              <a:extLst>
                <a:ext uri="{FF2B5EF4-FFF2-40B4-BE49-F238E27FC236}">
                  <a16:creationId xmlns:a16="http://schemas.microsoft.com/office/drawing/2014/main" id="{4F56F72A-5811-4256-0828-B71C78129FCB}"/>
                </a:ext>
              </a:extLst>
            </p:cNvPr>
            <p:cNvSpPr>
              <a:spLocks noChangeArrowheads="1"/>
            </p:cNvSpPr>
            <p:nvPr/>
          </p:nvSpPr>
          <p:spPr bwMode="auto">
            <a:xfrm>
              <a:off x="3026" y="1389"/>
              <a:ext cx="92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功能</a:t>
              </a:r>
            </a:p>
          </p:txBody>
        </p:sp>
        <p:sp>
          <p:nvSpPr>
            <p:cNvPr id="33822" name="Rectangle 47">
              <a:extLst>
                <a:ext uri="{FF2B5EF4-FFF2-40B4-BE49-F238E27FC236}">
                  <a16:creationId xmlns:a16="http://schemas.microsoft.com/office/drawing/2014/main" id="{11BA834B-5BB5-0E96-9B88-77643C3A07AB}"/>
                </a:ext>
              </a:extLst>
            </p:cNvPr>
            <p:cNvSpPr>
              <a:spLocks noChangeArrowheads="1"/>
            </p:cNvSpPr>
            <p:nvPr/>
          </p:nvSpPr>
          <p:spPr bwMode="auto">
            <a:xfrm>
              <a:off x="2416" y="1389"/>
              <a:ext cx="61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solidFill>
                  <a:srgbClr val="000066"/>
                </a:solidFill>
                <a:latin typeface="Times New Roman" panose="02020603050405020304" pitchFamily="18" charset="0"/>
              </a:endParaRPr>
            </a:p>
          </p:txBody>
        </p:sp>
        <p:sp>
          <p:nvSpPr>
            <p:cNvPr id="33823" name="Rectangle 48">
              <a:extLst>
                <a:ext uri="{FF2B5EF4-FFF2-40B4-BE49-F238E27FC236}">
                  <a16:creationId xmlns:a16="http://schemas.microsoft.com/office/drawing/2014/main" id="{B0F4698D-5A53-E79D-9707-4BB61F14F5FC}"/>
                </a:ext>
              </a:extLst>
            </p:cNvPr>
            <p:cNvSpPr>
              <a:spLocks noChangeArrowheads="1"/>
            </p:cNvSpPr>
            <p:nvPr/>
          </p:nvSpPr>
          <p:spPr bwMode="auto">
            <a:xfrm>
              <a:off x="1912" y="1389"/>
              <a:ext cx="504"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endPar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endParaRPr>
            </a:p>
          </p:txBody>
        </p:sp>
        <p:sp>
          <p:nvSpPr>
            <p:cNvPr id="33824" name="Rectangle 49">
              <a:extLst>
                <a:ext uri="{FF2B5EF4-FFF2-40B4-BE49-F238E27FC236}">
                  <a16:creationId xmlns:a16="http://schemas.microsoft.com/office/drawing/2014/main" id="{DE1E9910-C131-04C3-4153-53B01D68EAE9}"/>
                </a:ext>
              </a:extLst>
            </p:cNvPr>
            <p:cNvSpPr>
              <a:spLocks noChangeArrowheads="1"/>
            </p:cNvSpPr>
            <p:nvPr/>
          </p:nvSpPr>
          <p:spPr bwMode="auto">
            <a:xfrm>
              <a:off x="1483" y="1389"/>
              <a:ext cx="429"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p>
          </p:txBody>
        </p:sp>
        <p:sp>
          <p:nvSpPr>
            <p:cNvPr id="33825" name="Rectangle 50">
              <a:extLst>
                <a:ext uri="{FF2B5EF4-FFF2-40B4-BE49-F238E27FC236}">
                  <a16:creationId xmlns:a16="http://schemas.microsoft.com/office/drawing/2014/main" id="{7FB3DB17-6F0C-5D16-71E3-BB2BB89F652D}"/>
                </a:ext>
              </a:extLst>
            </p:cNvPr>
            <p:cNvSpPr>
              <a:spLocks noChangeArrowheads="1"/>
            </p:cNvSpPr>
            <p:nvPr/>
          </p:nvSpPr>
          <p:spPr bwMode="auto">
            <a:xfrm>
              <a:off x="1043" y="1389"/>
              <a:ext cx="440" cy="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E</a:t>
              </a:r>
            </a:p>
          </p:txBody>
        </p:sp>
        <p:sp>
          <p:nvSpPr>
            <p:cNvPr id="33826" name="Line 51">
              <a:extLst>
                <a:ext uri="{FF2B5EF4-FFF2-40B4-BE49-F238E27FC236}">
                  <a16:creationId xmlns:a16="http://schemas.microsoft.com/office/drawing/2014/main" id="{320F7FD4-82DD-CE9C-E99D-63BC78B542A7}"/>
                </a:ext>
              </a:extLst>
            </p:cNvPr>
            <p:cNvSpPr>
              <a:spLocks noChangeShapeType="1"/>
            </p:cNvSpPr>
            <p:nvPr/>
          </p:nvSpPr>
          <p:spPr bwMode="auto">
            <a:xfrm>
              <a:off x="1043" y="1389"/>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7" name="Line 52">
              <a:extLst>
                <a:ext uri="{FF2B5EF4-FFF2-40B4-BE49-F238E27FC236}">
                  <a16:creationId xmlns:a16="http://schemas.microsoft.com/office/drawing/2014/main" id="{9745C87C-5924-77D4-16CF-C15F91847E44}"/>
                </a:ext>
              </a:extLst>
            </p:cNvPr>
            <p:cNvSpPr>
              <a:spLocks noChangeShapeType="1"/>
            </p:cNvSpPr>
            <p:nvPr/>
          </p:nvSpPr>
          <p:spPr bwMode="auto">
            <a:xfrm>
              <a:off x="1043" y="3085"/>
              <a:ext cx="2903"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8" name="Line 53">
              <a:extLst>
                <a:ext uri="{FF2B5EF4-FFF2-40B4-BE49-F238E27FC236}">
                  <a16:creationId xmlns:a16="http://schemas.microsoft.com/office/drawing/2014/main" id="{46A3C62E-3069-7106-0AB6-55D0300D4E61}"/>
                </a:ext>
              </a:extLst>
            </p:cNvPr>
            <p:cNvSpPr>
              <a:spLocks noChangeShapeType="1"/>
            </p:cNvSpPr>
            <p:nvPr/>
          </p:nvSpPr>
          <p:spPr bwMode="auto">
            <a:xfrm>
              <a:off x="1043"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29" name="Line 54">
              <a:extLst>
                <a:ext uri="{FF2B5EF4-FFF2-40B4-BE49-F238E27FC236}">
                  <a16:creationId xmlns:a16="http://schemas.microsoft.com/office/drawing/2014/main" id="{04911E68-DA3A-B2B4-8E11-41D780556BF1}"/>
                </a:ext>
              </a:extLst>
            </p:cNvPr>
            <p:cNvSpPr>
              <a:spLocks noChangeShapeType="1"/>
            </p:cNvSpPr>
            <p:nvPr/>
          </p:nvSpPr>
          <p:spPr bwMode="auto">
            <a:xfrm>
              <a:off x="3946" y="1389"/>
              <a:ext cx="0" cy="16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0" name="Line 55">
              <a:extLst>
                <a:ext uri="{FF2B5EF4-FFF2-40B4-BE49-F238E27FC236}">
                  <a16:creationId xmlns:a16="http://schemas.microsoft.com/office/drawing/2014/main" id="{FDA3BF98-A516-D22E-1BAF-5FD0C13334BE}"/>
                </a:ext>
              </a:extLst>
            </p:cNvPr>
            <p:cNvSpPr>
              <a:spLocks noChangeShapeType="1"/>
            </p:cNvSpPr>
            <p:nvPr/>
          </p:nvSpPr>
          <p:spPr bwMode="auto">
            <a:xfrm>
              <a:off x="1043" y="1742"/>
              <a:ext cx="2903"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1" name="Line 56">
              <a:extLst>
                <a:ext uri="{FF2B5EF4-FFF2-40B4-BE49-F238E27FC236}">
                  <a16:creationId xmlns:a16="http://schemas.microsoft.com/office/drawing/2014/main" id="{1C265419-A28E-8770-6A56-5F6FB78234FA}"/>
                </a:ext>
              </a:extLst>
            </p:cNvPr>
            <p:cNvSpPr>
              <a:spLocks noChangeShapeType="1"/>
            </p:cNvSpPr>
            <p:nvPr/>
          </p:nvSpPr>
          <p:spPr bwMode="auto">
            <a:xfrm>
              <a:off x="1483"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2" name="Line 57">
              <a:extLst>
                <a:ext uri="{FF2B5EF4-FFF2-40B4-BE49-F238E27FC236}">
                  <a16:creationId xmlns:a16="http://schemas.microsoft.com/office/drawing/2014/main" id="{28BEC22E-15C3-7B03-C29A-6FB499DAC0D3}"/>
                </a:ext>
              </a:extLst>
            </p:cNvPr>
            <p:cNvSpPr>
              <a:spLocks noChangeShapeType="1"/>
            </p:cNvSpPr>
            <p:nvPr/>
          </p:nvSpPr>
          <p:spPr bwMode="auto">
            <a:xfrm>
              <a:off x="1912"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3" name="Line 58">
              <a:extLst>
                <a:ext uri="{FF2B5EF4-FFF2-40B4-BE49-F238E27FC236}">
                  <a16:creationId xmlns:a16="http://schemas.microsoft.com/office/drawing/2014/main" id="{C018B00D-7537-AF8F-959F-68E38B567773}"/>
                </a:ext>
              </a:extLst>
            </p:cNvPr>
            <p:cNvSpPr>
              <a:spLocks noChangeShapeType="1"/>
            </p:cNvSpPr>
            <p:nvPr/>
          </p:nvSpPr>
          <p:spPr bwMode="auto">
            <a:xfrm>
              <a:off x="241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4" name="Line 59">
              <a:extLst>
                <a:ext uri="{FF2B5EF4-FFF2-40B4-BE49-F238E27FC236}">
                  <a16:creationId xmlns:a16="http://schemas.microsoft.com/office/drawing/2014/main" id="{E0205672-7D11-B3E8-064B-B8A90FE8E28B}"/>
                </a:ext>
              </a:extLst>
            </p:cNvPr>
            <p:cNvSpPr>
              <a:spLocks noChangeShapeType="1"/>
            </p:cNvSpPr>
            <p:nvPr/>
          </p:nvSpPr>
          <p:spPr bwMode="auto">
            <a:xfrm>
              <a:off x="3026" y="1389"/>
              <a:ext cx="0" cy="16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5" name="Line 60">
              <a:extLst>
                <a:ext uri="{FF2B5EF4-FFF2-40B4-BE49-F238E27FC236}">
                  <a16:creationId xmlns:a16="http://schemas.microsoft.com/office/drawing/2014/main" id="{18A9C59C-0618-B51B-B28D-AC13BA32F0D0}"/>
                </a:ext>
              </a:extLst>
            </p:cNvPr>
            <p:cNvSpPr>
              <a:spLocks noChangeShapeType="1"/>
            </p:cNvSpPr>
            <p:nvPr/>
          </p:nvSpPr>
          <p:spPr bwMode="auto">
            <a:xfrm>
              <a:off x="1043" y="2379"/>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3836" name="Line 61">
              <a:extLst>
                <a:ext uri="{FF2B5EF4-FFF2-40B4-BE49-F238E27FC236}">
                  <a16:creationId xmlns:a16="http://schemas.microsoft.com/office/drawing/2014/main" id="{920FDEE2-CF2E-91DF-AB6F-9D2F1B126A3A}"/>
                </a:ext>
              </a:extLst>
            </p:cNvPr>
            <p:cNvSpPr>
              <a:spLocks noChangeShapeType="1"/>
            </p:cNvSpPr>
            <p:nvPr/>
          </p:nvSpPr>
          <p:spPr bwMode="auto">
            <a:xfrm>
              <a:off x="1043" y="2732"/>
              <a:ext cx="2903"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33837" name="Group 62">
              <a:extLst>
                <a:ext uri="{FF2B5EF4-FFF2-40B4-BE49-F238E27FC236}">
                  <a16:creationId xmlns:a16="http://schemas.microsoft.com/office/drawing/2014/main" id="{9BADAAB5-A8D5-C552-0804-1B8421746DD1}"/>
                </a:ext>
              </a:extLst>
            </p:cNvPr>
            <p:cNvGrpSpPr>
              <a:grpSpLocks/>
            </p:cNvGrpSpPr>
            <p:nvPr/>
          </p:nvGrpSpPr>
          <p:grpSpPr bwMode="auto">
            <a:xfrm>
              <a:off x="2540" y="1415"/>
              <a:ext cx="437" cy="382"/>
              <a:chOff x="3107" y="822"/>
              <a:chExt cx="437" cy="382"/>
            </a:xfrm>
          </p:grpSpPr>
          <p:sp>
            <p:nvSpPr>
              <p:cNvPr id="33838" name="AutoShape 63">
                <a:extLst>
                  <a:ext uri="{FF2B5EF4-FFF2-40B4-BE49-F238E27FC236}">
                    <a16:creationId xmlns:a16="http://schemas.microsoft.com/office/drawing/2014/main" id="{8186E3AB-6CAF-3220-F14D-F37B1161A5D8}"/>
                  </a:ext>
                </a:extLst>
              </p:cNvPr>
              <p:cNvSpPr>
                <a:spLocks noChangeAspect="1" noChangeArrowheads="1" noTextEdit="1"/>
              </p:cNvSpPr>
              <p:nvPr/>
            </p:nvSpPr>
            <p:spPr bwMode="auto">
              <a:xfrm>
                <a:off x="3107" y="822"/>
                <a:ext cx="437" cy="3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33839" name="Line 64">
                <a:extLst>
                  <a:ext uri="{FF2B5EF4-FFF2-40B4-BE49-F238E27FC236}">
                    <a16:creationId xmlns:a16="http://schemas.microsoft.com/office/drawing/2014/main" id="{A43265D6-CF3E-0E38-EE33-FE7B661D160A}"/>
                  </a:ext>
                </a:extLst>
              </p:cNvPr>
              <p:cNvSpPr>
                <a:spLocks noChangeShapeType="1"/>
              </p:cNvSpPr>
              <p:nvPr/>
            </p:nvSpPr>
            <p:spPr bwMode="auto">
              <a:xfrm>
                <a:off x="3190" y="880"/>
                <a:ext cx="121" cy="0"/>
              </a:xfrm>
              <a:prstGeom prst="line">
                <a:avLst/>
              </a:prstGeom>
              <a:noFill/>
              <a:ln w="28575">
                <a:solidFill>
                  <a:srgbClr val="000066"/>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3840" name="Rectangle 65">
                <a:extLst>
                  <a:ext uri="{FF2B5EF4-FFF2-40B4-BE49-F238E27FC236}">
                    <a16:creationId xmlns:a16="http://schemas.microsoft.com/office/drawing/2014/main" id="{8740FFF0-FC85-CFF6-C2B1-BEFC1DC25800}"/>
                  </a:ext>
                </a:extLst>
              </p:cNvPr>
              <p:cNvSpPr>
                <a:spLocks noChangeArrowheads="1"/>
              </p:cNvSpPr>
              <p:nvPr/>
            </p:nvSpPr>
            <p:spPr bwMode="auto">
              <a:xfrm>
                <a:off x="3153" y="871"/>
                <a:ext cx="16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600" i="1">
                    <a:solidFill>
                      <a:srgbClr val="000066"/>
                    </a:solidFill>
                    <a:latin typeface="Times New Roman" panose="02020603050405020304" pitchFamily="18" charset="0"/>
                    <a:ea typeface="楷体_GB2312" pitchFamily="49" charset="-122"/>
                  </a:rPr>
                  <a:t>Q</a:t>
                </a:r>
                <a:endParaRPr lang="en-US" altLang="zh-CN" sz="2400">
                  <a:solidFill>
                    <a:srgbClr val="000066"/>
                  </a:solidFill>
                  <a:latin typeface="Tahoma" panose="020B0604030504040204" pitchFamily="34" charset="0"/>
                  <a:ea typeface="楷体_GB2312" pitchFamily="49" charset="-122"/>
                </a:endParaRPr>
              </a:p>
            </p:txBody>
          </p:sp>
        </p:gr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90503"/>
                                        </p:tgtEl>
                                        <p:attrNameLst>
                                          <p:attrName>style.visibility</p:attrName>
                                        </p:attrNameLst>
                                      </p:cBhvr>
                                      <p:to>
                                        <p:strVal val="visible"/>
                                      </p:to>
                                    </p:set>
                                    <p:animEffect transition="in" filter="wipe(up)">
                                      <p:cBhvr>
                                        <p:cTn id="7" dur="500"/>
                                        <p:tgtEl>
                                          <p:spTgt spid="4905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90517"/>
                                        </p:tgtEl>
                                        <p:attrNameLst>
                                          <p:attrName>style.visibility</p:attrName>
                                        </p:attrNameLst>
                                      </p:cBhvr>
                                      <p:to>
                                        <p:strVal val="visible"/>
                                      </p:to>
                                    </p:set>
                                    <p:animEffect transition="in" filter="wipe(left)">
                                      <p:cBhvr>
                                        <p:cTn id="12" dur="500"/>
                                        <p:tgtEl>
                                          <p:spTgt spid="4905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90520"/>
                                        </p:tgtEl>
                                        <p:attrNameLst>
                                          <p:attrName>style.visibility</p:attrName>
                                        </p:attrNameLst>
                                      </p:cBhvr>
                                      <p:to>
                                        <p:strVal val="visible"/>
                                      </p:to>
                                    </p:set>
                                    <p:animEffect transition="in" filter="wipe(left)">
                                      <p:cBhvr>
                                        <p:cTn id="17" dur="500"/>
                                        <p:tgtEl>
                                          <p:spTgt spid="49052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90513"/>
                                        </p:tgtEl>
                                        <p:attrNameLst>
                                          <p:attrName>style.visibility</p:attrName>
                                        </p:attrNameLst>
                                      </p:cBhvr>
                                      <p:to>
                                        <p:strVal val="visible"/>
                                      </p:to>
                                    </p:set>
                                    <p:animEffect transition="in" filter="wipe(left)">
                                      <p:cBhvr>
                                        <p:cTn id="22" dur="500"/>
                                        <p:tgtEl>
                                          <p:spTgt spid="49051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90512"/>
                                        </p:tgtEl>
                                        <p:attrNameLst>
                                          <p:attrName>style.visibility</p:attrName>
                                        </p:attrNameLst>
                                      </p:cBhvr>
                                      <p:to>
                                        <p:strVal val="visible"/>
                                      </p:to>
                                    </p:set>
                                    <p:animEffect transition="in" filter="strips(downRight)">
                                      <p:cBhvr>
                                        <p:cTn id="27" dur="500"/>
                                        <p:tgtEl>
                                          <p:spTgt spid="4905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490514"/>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90515"/>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90524"/>
                                        </p:tgtEl>
                                        <p:attrNameLst>
                                          <p:attrName>style.visibility</p:attrName>
                                        </p:attrNameLst>
                                      </p:cBhvr>
                                      <p:to>
                                        <p:strVal val="visible"/>
                                      </p:to>
                                    </p:set>
                                    <p:animEffect transition="in" filter="strips(downRight)">
                                      <p:cBhvr>
                                        <p:cTn id="40" dur="500"/>
                                        <p:tgtEl>
                                          <p:spTgt spid="49052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90516"/>
                                        </p:tgtEl>
                                        <p:attrNameLst>
                                          <p:attrName>style.visibility</p:attrName>
                                        </p:attrNameLst>
                                      </p:cBhvr>
                                      <p:to>
                                        <p:strVal val="visible"/>
                                      </p:to>
                                    </p:set>
                                  </p:childTnLst>
                                </p:cTn>
                              </p:par>
                            </p:childTnLst>
                          </p:cTn>
                        </p:par>
                      </p:childTnLst>
                    </p:cTn>
                  </p:par>
                  <p:par>
                    <p:cTn id="45" fill="hold" nodeType="clickPar">
                      <p:stCondLst>
                        <p:cond delay="indefinite"/>
                      </p:stCondLst>
                      <p:childTnLst>
                        <p:par>
                          <p:cTn id="46" fill="hold" nodeType="withGroup">
                            <p:stCondLst>
                              <p:cond delay="0"/>
                            </p:stCondLst>
                            <p:childTnLst>
                              <p:par>
                                <p:cTn id="47" presetID="18" presetClass="entr" presetSubtype="6" fill="hold" grpId="0" nodeType="clickEffect">
                                  <p:stCondLst>
                                    <p:cond delay="0"/>
                                  </p:stCondLst>
                                  <p:childTnLst>
                                    <p:set>
                                      <p:cBhvr>
                                        <p:cTn id="48" dur="1" fill="hold">
                                          <p:stCondLst>
                                            <p:cond delay="0"/>
                                          </p:stCondLst>
                                        </p:cTn>
                                        <p:tgtEl>
                                          <p:spTgt spid="490525"/>
                                        </p:tgtEl>
                                        <p:attrNameLst>
                                          <p:attrName>style.visibility</p:attrName>
                                        </p:attrNameLst>
                                      </p:cBhvr>
                                      <p:to>
                                        <p:strVal val="visible"/>
                                      </p:to>
                                    </p:set>
                                    <p:animEffect transition="in" filter="strips(downRight)">
                                      <p:cBhvr>
                                        <p:cTn id="49" dur="500"/>
                                        <p:tgtEl>
                                          <p:spTgt spid="490525"/>
                                        </p:tgtEl>
                                      </p:cBhvr>
                                    </p:animEffect>
                                  </p:childTnLst>
                                </p:cTn>
                              </p:par>
                            </p:childTnLst>
                          </p:cTn>
                        </p:par>
                      </p:childTnLst>
                    </p:cTn>
                  </p:par>
                  <p:par>
                    <p:cTn id="50" fill="hold" nodeType="clickPar">
                      <p:stCondLst>
                        <p:cond delay="indefinite"/>
                      </p:stCondLst>
                      <p:childTnLst>
                        <p:par>
                          <p:cTn id="51" fill="hold" nodeType="withGroup">
                            <p:stCondLst>
                              <p:cond delay="0"/>
                            </p:stCondLst>
                            <p:childTnLst>
                              <p:par>
                                <p:cTn id="52" presetID="22" presetClass="entr" presetSubtype="1" fill="hold" nodeType="clickEffect">
                                  <p:stCondLst>
                                    <p:cond delay="0"/>
                                  </p:stCondLst>
                                  <p:childTnLst>
                                    <p:set>
                                      <p:cBhvr>
                                        <p:cTn id="53" dur="1" fill="hold">
                                          <p:stCondLst>
                                            <p:cond delay="0"/>
                                          </p:stCondLst>
                                        </p:cTn>
                                        <p:tgtEl>
                                          <p:spTgt spid="490526"/>
                                        </p:tgtEl>
                                        <p:attrNameLst>
                                          <p:attrName>style.visibility</p:attrName>
                                        </p:attrNameLst>
                                      </p:cBhvr>
                                      <p:to>
                                        <p:strVal val="visible"/>
                                      </p:to>
                                    </p:set>
                                    <p:animEffect transition="in" filter="wipe(up)">
                                      <p:cBhvr>
                                        <p:cTn id="54" dur="500"/>
                                        <p:tgtEl>
                                          <p:spTgt spid="4905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0512" grpId="0"/>
      <p:bldP spid="490513" grpId="0"/>
      <p:bldP spid="490514" grpId="0"/>
      <p:bldP spid="490515" grpId="0"/>
      <p:bldP spid="490516" grpId="0"/>
      <p:bldP spid="490524" grpId="0"/>
      <p:bldP spid="4905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266" name="Rectangle 2">
            <a:extLst>
              <a:ext uri="{FF2B5EF4-FFF2-40B4-BE49-F238E27FC236}">
                <a16:creationId xmlns:a16="http://schemas.microsoft.com/office/drawing/2014/main" id="{1EAEEC32-19AE-A7A4-15B0-A33D52ADB14A}"/>
              </a:ext>
            </a:extLst>
          </p:cNvPr>
          <p:cNvSpPr>
            <a:spLocks noChangeArrowheads="1"/>
          </p:cNvSpPr>
          <p:nvPr/>
        </p:nvSpPr>
        <p:spPr bwMode="auto">
          <a:xfrm>
            <a:off x="611188" y="1412875"/>
            <a:ext cx="5508625"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en-US" altLang="zh-CN" sz="2400">
                <a:solidFill>
                  <a:srgbClr val="000066"/>
                </a:solidFill>
                <a:latin typeface="楷体_GB2312" pitchFamily="49" charset="-122"/>
                <a:ea typeface="楷体_GB2312" pitchFamily="49" charset="-122"/>
              </a:rPr>
              <a:t>1</a:t>
            </a:r>
            <a:r>
              <a:rPr lang="zh-CN" altLang="en-US" sz="2400">
                <a:solidFill>
                  <a:srgbClr val="000066"/>
                </a:solidFill>
                <a:latin typeface="楷体_GB2312" pitchFamily="49" charset="-122"/>
                <a:ea typeface="楷体_GB2312" pitchFamily="49" charset="-122"/>
              </a:rPr>
              <a:t>、时序逻辑电路与锁存器、触发器：</a:t>
            </a:r>
          </a:p>
        </p:txBody>
      </p:sp>
      <p:sp>
        <p:nvSpPr>
          <p:cNvPr id="395267" name="Rectangle 3">
            <a:extLst>
              <a:ext uri="{FF2B5EF4-FFF2-40B4-BE49-F238E27FC236}">
                <a16:creationId xmlns:a16="http://schemas.microsoft.com/office/drawing/2014/main" id="{67955BCA-CFEF-D2B1-2914-8297ED796830}"/>
              </a:ext>
            </a:extLst>
          </p:cNvPr>
          <p:cNvSpPr>
            <a:spLocks noChangeArrowheads="1"/>
          </p:cNvSpPr>
          <p:nvPr/>
        </p:nvSpPr>
        <p:spPr bwMode="auto">
          <a:xfrm>
            <a:off x="477838" y="2133600"/>
            <a:ext cx="2330450"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en-US" altLang="zh-CN" sz="2400">
                <a:solidFill>
                  <a:srgbClr val="000066"/>
                </a:solidFill>
                <a:latin typeface="楷体_GB2312" pitchFamily="49" charset="-122"/>
                <a:ea typeface="楷体_GB2312" pitchFamily="49" charset="-122"/>
              </a:rPr>
              <a:t> </a:t>
            </a:r>
            <a:r>
              <a:rPr lang="zh-CN" altLang="en-US" sz="2400">
                <a:solidFill>
                  <a:schemeClr val="accent2"/>
                </a:solidFill>
                <a:latin typeface="楷体_GB2312" pitchFamily="49" charset="-122"/>
                <a:ea typeface="楷体_GB2312" pitchFamily="49" charset="-122"/>
              </a:rPr>
              <a:t>时序逻辑电路</a:t>
            </a:r>
            <a:r>
              <a:rPr lang="en-US" altLang="zh-CN" sz="2400">
                <a:solidFill>
                  <a:schemeClr val="accent2"/>
                </a:solidFill>
                <a:latin typeface="楷体_GB2312" pitchFamily="49" charset="-122"/>
                <a:ea typeface="楷体_GB2312" pitchFamily="49" charset="-122"/>
              </a:rPr>
              <a:t>:</a:t>
            </a:r>
          </a:p>
        </p:txBody>
      </p:sp>
      <p:sp>
        <p:nvSpPr>
          <p:cNvPr id="6148" name="Rectangle 4">
            <a:extLst>
              <a:ext uri="{FF2B5EF4-FFF2-40B4-BE49-F238E27FC236}">
                <a16:creationId xmlns:a16="http://schemas.microsoft.com/office/drawing/2014/main" id="{E5262727-9318-1058-1F45-814C05A7BEDF}"/>
              </a:ext>
            </a:extLst>
          </p:cNvPr>
          <p:cNvSpPr>
            <a:spLocks noChangeArrowheads="1"/>
          </p:cNvSpPr>
          <p:nvPr/>
        </p:nvSpPr>
        <p:spPr bwMode="auto">
          <a:xfrm>
            <a:off x="827088" y="476250"/>
            <a:ext cx="2120900" cy="57943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3200">
                <a:solidFill>
                  <a:schemeClr val="accent2"/>
                </a:solidFill>
                <a:latin typeface="楷体_GB2312" pitchFamily="49" charset="-122"/>
                <a:ea typeface="楷体_GB2312" pitchFamily="49" charset="-122"/>
              </a:rPr>
              <a:t>概述</a:t>
            </a:r>
            <a:endParaRPr lang="en-GB" altLang="zh-CN" sz="3200">
              <a:solidFill>
                <a:schemeClr val="accent2"/>
              </a:solidFill>
              <a:latin typeface="楷体_GB2312" pitchFamily="49" charset="-122"/>
              <a:ea typeface="楷体_GB2312" pitchFamily="49" charset="-122"/>
            </a:endParaRPr>
          </a:p>
        </p:txBody>
      </p:sp>
      <p:sp>
        <p:nvSpPr>
          <p:cNvPr id="395269" name="Rectangle 5">
            <a:extLst>
              <a:ext uri="{FF2B5EF4-FFF2-40B4-BE49-F238E27FC236}">
                <a16:creationId xmlns:a16="http://schemas.microsoft.com/office/drawing/2014/main" id="{1E397AF5-144D-1BCD-6CE4-8F0B440DCD5F}"/>
              </a:ext>
            </a:extLst>
          </p:cNvPr>
          <p:cNvSpPr>
            <a:spLocks noChangeArrowheads="1"/>
          </p:cNvSpPr>
          <p:nvPr/>
        </p:nvSpPr>
        <p:spPr bwMode="auto">
          <a:xfrm>
            <a:off x="466725" y="5300663"/>
            <a:ext cx="7921625" cy="639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zh-CN" altLang="en-US" sz="2400">
                <a:solidFill>
                  <a:schemeClr val="accent2"/>
                </a:solidFill>
                <a:latin typeface="楷体_GB2312" pitchFamily="49" charset="-122"/>
                <a:ea typeface="楷体_GB2312" pitchFamily="49" charset="-122"/>
              </a:rPr>
              <a:t>锁存器和触发器</a:t>
            </a:r>
            <a:r>
              <a:rPr lang="zh-CN" altLang="en-US" sz="2400">
                <a:solidFill>
                  <a:srgbClr val="000066"/>
                </a:solidFill>
                <a:latin typeface="楷体_GB2312" pitchFamily="49" charset="-122"/>
                <a:ea typeface="楷体_GB2312" pitchFamily="49" charset="-122"/>
              </a:rPr>
              <a:t>是构成时序逻辑电路的基本逻辑单元 。</a:t>
            </a:r>
            <a:endParaRPr lang="en-GB" altLang="zh-CN" sz="2400">
              <a:solidFill>
                <a:srgbClr val="000066"/>
              </a:solidFill>
              <a:latin typeface="楷体_GB2312" pitchFamily="49" charset="-122"/>
              <a:ea typeface="楷体_GB2312" pitchFamily="49" charset="-122"/>
            </a:endParaRPr>
          </a:p>
        </p:txBody>
      </p:sp>
      <p:sp>
        <p:nvSpPr>
          <p:cNvPr id="395270" name="Rectangle 6">
            <a:extLst>
              <a:ext uri="{FF2B5EF4-FFF2-40B4-BE49-F238E27FC236}">
                <a16:creationId xmlns:a16="http://schemas.microsoft.com/office/drawing/2014/main" id="{60598AF4-4061-EB21-5B7D-F6164FBE6C9C}"/>
              </a:ext>
            </a:extLst>
          </p:cNvPr>
          <p:cNvSpPr>
            <a:spLocks noChangeArrowheads="1"/>
          </p:cNvSpPr>
          <p:nvPr/>
        </p:nvSpPr>
        <p:spPr bwMode="auto">
          <a:xfrm>
            <a:off x="250825" y="4394200"/>
            <a:ext cx="8674100" cy="5826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en-US" altLang="zh-CN" sz="2400">
                <a:solidFill>
                  <a:srgbClr val="000066"/>
                </a:solidFill>
                <a:latin typeface="楷体_GB2312" pitchFamily="49" charset="-122"/>
                <a:ea typeface="楷体_GB2312" pitchFamily="49" charset="-122"/>
              </a:rPr>
              <a:t> </a:t>
            </a:r>
            <a:r>
              <a:rPr lang="zh-CN" altLang="en-US" sz="2400">
                <a:solidFill>
                  <a:srgbClr val="000066"/>
                </a:solidFill>
                <a:latin typeface="楷体_GB2312" pitchFamily="49" charset="-122"/>
                <a:ea typeface="楷体_GB2312" pitchFamily="49" charset="-122"/>
              </a:rPr>
              <a:t>结构特征</a:t>
            </a:r>
            <a:r>
              <a:rPr lang="en-US" altLang="zh-CN" sz="2400">
                <a:solidFill>
                  <a:srgbClr val="000066"/>
                </a:solidFill>
                <a:latin typeface="楷体_GB2312" pitchFamily="49" charset="-122"/>
                <a:ea typeface="楷体_GB2312" pitchFamily="49" charset="-122"/>
              </a:rPr>
              <a:t>:</a:t>
            </a:r>
            <a:r>
              <a:rPr lang="zh-CN" altLang="en-US" sz="2400">
                <a:solidFill>
                  <a:srgbClr val="000066"/>
                </a:solidFill>
                <a:latin typeface="楷体_GB2312" pitchFamily="49" charset="-122"/>
                <a:ea typeface="楷体_GB2312" pitchFamily="49" charset="-122"/>
              </a:rPr>
              <a:t>由组合逻辑电路和存储电路组成，电路中存在反馈。</a:t>
            </a:r>
          </a:p>
        </p:txBody>
      </p:sp>
      <p:sp>
        <p:nvSpPr>
          <p:cNvPr id="395271" name="Rectangle 7">
            <a:extLst>
              <a:ext uri="{FF2B5EF4-FFF2-40B4-BE49-F238E27FC236}">
                <a16:creationId xmlns:a16="http://schemas.microsoft.com/office/drawing/2014/main" id="{180BA2DE-5D25-C777-6FDA-85BFEA50A724}"/>
              </a:ext>
            </a:extLst>
          </p:cNvPr>
          <p:cNvSpPr>
            <a:spLocks noChangeArrowheads="1"/>
          </p:cNvSpPr>
          <p:nvPr/>
        </p:nvSpPr>
        <p:spPr bwMode="auto">
          <a:xfrm>
            <a:off x="395288" y="2668588"/>
            <a:ext cx="8569325"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200000"/>
              </a:lnSpc>
            </a:pPr>
            <a:r>
              <a:rPr lang="zh-CN" altLang="en-US" sz="2400">
                <a:solidFill>
                  <a:srgbClr val="000066"/>
                </a:solidFill>
                <a:latin typeface="Verdana" panose="020B0604030504040204" pitchFamily="34" charset="0"/>
                <a:ea typeface="楷体_GB2312" pitchFamily="49" charset="-122"/>
              </a:rPr>
              <a:t>工作特征：</a:t>
            </a:r>
            <a:r>
              <a:rPr lang="zh-CN" altLang="en-US" sz="2400">
                <a:solidFill>
                  <a:srgbClr val="000066"/>
                </a:solidFill>
                <a:latin typeface="楷体_GB2312" pitchFamily="49" charset="-122"/>
                <a:ea typeface="楷体_GB2312" pitchFamily="49" charset="-122"/>
              </a:rPr>
              <a:t>时序逻辑电路的工作特点是任意时刻的输出状态不仅与该当前的输入信号有关，而且与此前电路的状态有关。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5266"/>
                                        </p:tgtEl>
                                        <p:attrNameLst>
                                          <p:attrName>style.visibility</p:attrName>
                                        </p:attrNameLst>
                                      </p:cBhvr>
                                      <p:to>
                                        <p:strVal val="visible"/>
                                      </p:to>
                                    </p:set>
                                    <p:animEffect transition="in" filter="strips(downRight)">
                                      <p:cBhvr>
                                        <p:cTn id="7" dur="500"/>
                                        <p:tgtEl>
                                          <p:spTgt spid="39526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95267"/>
                                        </p:tgtEl>
                                        <p:attrNameLst>
                                          <p:attrName>style.visibility</p:attrName>
                                        </p:attrNameLst>
                                      </p:cBhvr>
                                      <p:to>
                                        <p:strVal val="visible"/>
                                      </p:to>
                                    </p:set>
                                    <p:animEffect transition="in" filter="strips(downRight)">
                                      <p:cBhvr>
                                        <p:cTn id="12" dur="500"/>
                                        <p:tgtEl>
                                          <p:spTgt spid="39526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395271"/>
                                        </p:tgtEl>
                                        <p:attrNameLst>
                                          <p:attrName>style.visibility</p:attrName>
                                        </p:attrNameLst>
                                      </p:cBhvr>
                                      <p:to>
                                        <p:strVal val="visible"/>
                                      </p:to>
                                    </p:set>
                                    <p:animEffect transition="in" filter="strips(downRight)">
                                      <p:cBhvr>
                                        <p:cTn id="17" dur="500"/>
                                        <p:tgtEl>
                                          <p:spTgt spid="395271"/>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395270"/>
                                        </p:tgtEl>
                                        <p:attrNameLst>
                                          <p:attrName>style.visibility</p:attrName>
                                        </p:attrNameLst>
                                      </p:cBhvr>
                                      <p:to>
                                        <p:strVal val="visible"/>
                                      </p:to>
                                    </p:set>
                                    <p:animEffect transition="in" filter="strips(downRight)">
                                      <p:cBhvr>
                                        <p:cTn id="22" dur="500"/>
                                        <p:tgtEl>
                                          <p:spTgt spid="39527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395269"/>
                                        </p:tgtEl>
                                        <p:attrNameLst>
                                          <p:attrName>style.visibility</p:attrName>
                                        </p:attrNameLst>
                                      </p:cBhvr>
                                      <p:to>
                                        <p:strVal val="visible"/>
                                      </p:to>
                                    </p:set>
                                    <p:animEffect transition="in" filter="strips(downRight)">
                                      <p:cBhvr>
                                        <p:cTn id="27" dur="500"/>
                                        <p:tgtEl>
                                          <p:spTgt spid="3952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5266" grpId="0" autoUpdateAnimBg="0"/>
      <p:bldP spid="395267" grpId="0" autoUpdateAnimBg="0"/>
      <p:bldP spid="395269" grpId="0"/>
      <p:bldP spid="395270" grpId="0" autoUpdateAnimBg="0"/>
      <p:bldP spid="395271"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00FE0FC6-1F3B-4FAC-06B8-7FD6E93F0D88}"/>
              </a:ext>
            </a:extLst>
          </p:cNvPr>
          <p:cNvSpPr>
            <a:spLocks noChangeArrowheads="1"/>
          </p:cNvSpPr>
          <p:nvPr/>
        </p:nvSpPr>
        <p:spPr bwMode="auto">
          <a:xfrm>
            <a:off x="1871663" y="1125538"/>
            <a:ext cx="424973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74HC/HCT373 </a:t>
            </a:r>
            <a:r>
              <a:rPr lang="zh-CN" altLang="en-US" sz="2800">
                <a:solidFill>
                  <a:srgbClr val="000066"/>
                </a:solidFill>
                <a:latin typeface="Times New Roman" panose="02020603050405020304" pitchFamily="18" charset="0"/>
                <a:ea typeface="楷体_GB2312" pitchFamily="49" charset="-122"/>
                <a:cs typeface="Times New Roman" panose="02020603050405020304" pitchFamily="18" charset="0"/>
              </a:rPr>
              <a:t>八</a:t>
            </a:r>
            <a:r>
              <a:rPr lang="en-US" altLang="zh-CN" sz="280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800">
                <a:solidFill>
                  <a:srgbClr val="000066"/>
                </a:solidFill>
                <a:latin typeface="Times New Roman" panose="02020603050405020304" pitchFamily="18" charset="0"/>
                <a:ea typeface="楷体_GB2312" pitchFamily="49" charset="-122"/>
                <a:cs typeface="Times New Roman" panose="02020603050405020304" pitchFamily="18" charset="0"/>
              </a:rPr>
              <a:t>锁存器</a:t>
            </a:r>
          </a:p>
        </p:txBody>
      </p:sp>
      <p:sp>
        <p:nvSpPr>
          <p:cNvPr id="34819" name="Rectangle 5">
            <a:extLst>
              <a:ext uri="{FF2B5EF4-FFF2-40B4-BE49-F238E27FC236}">
                <a16:creationId xmlns:a16="http://schemas.microsoft.com/office/drawing/2014/main" id="{3B889EFC-B929-F1F8-72FF-49ECDD93C8E9}"/>
              </a:ext>
            </a:extLst>
          </p:cNvPr>
          <p:cNvSpPr>
            <a:spLocks noChangeArrowheads="1"/>
          </p:cNvSpPr>
          <p:nvPr/>
        </p:nvSpPr>
        <p:spPr bwMode="auto">
          <a:xfrm>
            <a:off x="900113" y="476250"/>
            <a:ext cx="49672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cs typeface="Times New Roman" panose="02020603050405020304" pitchFamily="18" charset="0"/>
              </a:rPr>
              <a:t>5.3.2  </a:t>
            </a:r>
            <a:r>
              <a:rPr lang="zh-CN" altLang="en-US" sz="2800">
                <a:solidFill>
                  <a:schemeClr val="accent2"/>
                </a:solidFill>
                <a:latin typeface="Times New Roman" panose="02020603050405020304" pitchFamily="18" charset="0"/>
                <a:ea typeface="楷体_GB2312" pitchFamily="49" charset="-122"/>
                <a:cs typeface="Times New Roman" panose="02020603050405020304" pitchFamily="18" charset="0"/>
              </a:rPr>
              <a:t>典型的</a:t>
            </a:r>
            <a:r>
              <a:rPr lang="en-US" altLang="zh-CN" sz="2800">
                <a:solidFill>
                  <a:schemeClr val="accent2"/>
                </a:solidFill>
                <a:latin typeface="Times New Roman" panose="02020603050405020304" pitchFamily="18" charset="0"/>
                <a:ea typeface="楷体_GB2312" pitchFamily="49" charset="-122"/>
                <a:cs typeface="Times New Roman" panose="02020603050405020304" pitchFamily="18" charset="0"/>
              </a:rPr>
              <a:t>D</a:t>
            </a:r>
            <a:r>
              <a:rPr lang="zh-CN" altLang="en-US" sz="2800">
                <a:solidFill>
                  <a:schemeClr val="accent2"/>
                </a:solidFill>
                <a:latin typeface="Times New Roman" panose="02020603050405020304" pitchFamily="18" charset="0"/>
                <a:ea typeface="楷体_GB2312" pitchFamily="49" charset="-122"/>
                <a:cs typeface="Times New Roman" panose="02020603050405020304" pitchFamily="18" charset="0"/>
              </a:rPr>
              <a:t>锁存器集成电路</a:t>
            </a:r>
          </a:p>
        </p:txBody>
      </p:sp>
      <p:graphicFrame>
        <p:nvGraphicFramePr>
          <p:cNvPr id="34820" name="Object 8">
            <a:extLst>
              <a:ext uri="{FF2B5EF4-FFF2-40B4-BE49-F238E27FC236}">
                <a16:creationId xmlns:a16="http://schemas.microsoft.com/office/drawing/2014/main" id="{3A796F89-1015-A9CB-80A0-1E4EB5BFF269}"/>
              </a:ext>
            </a:extLst>
          </p:cNvPr>
          <p:cNvGraphicFramePr>
            <a:graphicFrameLocks noChangeAspect="1"/>
          </p:cNvGraphicFramePr>
          <p:nvPr/>
        </p:nvGraphicFramePr>
        <p:xfrm>
          <a:off x="1835150" y="1700213"/>
          <a:ext cx="4897438" cy="4491037"/>
        </p:xfrm>
        <a:graphic>
          <a:graphicData uri="http://schemas.openxmlformats.org/presentationml/2006/ole">
            <mc:AlternateContent xmlns:mc="http://schemas.openxmlformats.org/markup-compatibility/2006">
              <mc:Choice xmlns:v="urn:schemas-microsoft-com:vml" Requires="v">
                <p:oleObj name="图片" r:id="rId2" imgW="2754912" imgH="2530401" progId="Word.Picture.8">
                  <p:embed/>
                </p:oleObj>
              </mc:Choice>
              <mc:Fallback>
                <p:oleObj name="图片" r:id="rId2" imgW="2754912" imgH="2530401"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5150" y="1700213"/>
                        <a:ext cx="4897438" cy="44910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A7932CDB-FC7D-001B-83F9-9F3BFA9EE2C4}"/>
              </a:ext>
            </a:extLst>
          </p:cNvPr>
          <p:cNvSpPr>
            <a:spLocks noChangeArrowheads="1"/>
          </p:cNvSpPr>
          <p:nvPr/>
        </p:nvSpPr>
        <p:spPr bwMode="auto">
          <a:xfrm>
            <a:off x="1835150" y="333375"/>
            <a:ext cx="39036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Times New Roman" panose="02020603050405020304" pitchFamily="18" charset="0"/>
                <a:cs typeface="Times New Roman" panose="02020603050405020304" pitchFamily="18" charset="0"/>
              </a:rPr>
              <a:t>74HC/HCT373</a:t>
            </a:r>
            <a:r>
              <a:rPr lang="zh-CN" altLang="en-US" sz="2800">
                <a:solidFill>
                  <a:srgbClr val="000066"/>
                </a:solidFill>
                <a:latin typeface="Times New Roman" panose="02020603050405020304" pitchFamily="18" charset="0"/>
                <a:cs typeface="Times New Roman" panose="02020603050405020304" pitchFamily="18" charset="0"/>
              </a:rPr>
              <a:t>的功能表</a:t>
            </a:r>
          </a:p>
          <a:p>
            <a:pPr>
              <a:spcBef>
                <a:spcPct val="0"/>
              </a:spcBef>
              <a:buClrTx/>
              <a:buFontTx/>
              <a:buNone/>
            </a:pPr>
            <a:endParaRPr lang="en-US" altLang="zh-CN" sz="2800">
              <a:solidFill>
                <a:srgbClr val="000066"/>
              </a:solidFill>
              <a:latin typeface="Times New Roman" panose="02020603050405020304" pitchFamily="18" charset="0"/>
              <a:cs typeface="Times New Roman" panose="02020603050405020304" pitchFamily="18" charset="0"/>
            </a:endParaRPr>
          </a:p>
        </p:txBody>
      </p:sp>
      <p:sp>
        <p:nvSpPr>
          <p:cNvPr id="35843" name="Rectangle 3">
            <a:extLst>
              <a:ext uri="{FF2B5EF4-FFF2-40B4-BE49-F238E27FC236}">
                <a16:creationId xmlns:a16="http://schemas.microsoft.com/office/drawing/2014/main" id="{1D17F820-DB88-0F7E-4C42-1C3E9E95FF49}"/>
              </a:ext>
            </a:extLst>
          </p:cNvPr>
          <p:cNvSpPr>
            <a:spLocks noChangeArrowheads="1"/>
          </p:cNvSpPr>
          <p:nvPr/>
        </p:nvSpPr>
        <p:spPr bwMode="auto">
          <a:xfrm>
            <a:off x="1408113" y="981075"/>
            <a:ext cx="36512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5844" name="Object 4">
            <a:extLst>
              <a:ext uri="{FF2B5EF4-FFF2-40B4-BE49-F238E27FC236}">
                <a16:creationId xmlns:a16="http://schemas.microsoft.com/office/drawing/2014/main" id="{B46E610B-0D4C-D90B-3AC7-C11E303A2EF8}"/>
              </a:ext>
            </a:extLst>
          </p:cNvPr>
          <p:cNvGraphicFramePr>
            <a:graphicFrameLocks noChangeAspect="1"/>
          </p:cNvGraphicFramePr>
          <p:nvPr/>
        </p:nvGraphicFramePr>
        <p:xfrm>
          <a:off x="2771775" y="1884363"/>
          <a:ext cx="576263" cy="392112"/>
        </p:xfrm>
        <a:graphic>
          <a:graphicData uri="http://schemas.openxmlformats.org/presentationml/2006/ole">
            <mc:AlternateContent xmlns:mc="http://schemas.openxmlformats.org/markup-compatibility/2006">
              <mc:Choice xmlns:v="urn:schemas-microsoft-com:vml" Requires="v">
                <p:oleObj name="公式" r:id="rId2" imgW="253780" imgH="215713" progId="Equation.3">
                  <p:embed/>
                </p:oleObj>
              </mc:Choice>
              <mc:Fallback>
                <p:oleObj name="公式" r:id="rId2" imgW="253780" imgH="215713"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1884363"/>
                        <a:ext cx="576263" cy="39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22990" name="Group 78">
            <a:extLst>
              <a:ext uri="{FF2B5EF4-FFF2-40B4-BE49-F238E27FC236}">
                <a16:creationId xmlns:a16="http://schemas.microsoft.com/office/drawing/2014/main" id="{BB6307CF-4A97-E9F7-D7CF-0FDAEA4991D1}"/>
              </a:ext>
            </a:extLst>
          </p:cNvPr>
          <p:cNvGraphicFramePr>
            <a:graphicFrameLocks noGrp="1"/>
          </p:cNvGraphicFramePr>
          <p:nvPr/>
        </p:nvGraphicFramePr>
        <p:xfrm>
          <a:off x="323850" y="1419225"/>
          <a:ext cx="8208963" cy="3932238"/>
        </p:xfrm>
        <a:graphic>
          <a:graphicData uri="http://schemas.openxmlformats.org/drawingml/2006/table">
            <a:tbl>
              <a:tblPr/>
              <a:tblGrid>
                <a:gridCol w="2284413">
                  <a:extLst>
                    <a:ext uri="{9D8B030D-6E8A-4147-A177-3AD203B41FA5}">
                      <a16:colId xmlns:a16="http://schemas.microsoft.com/office/drawing/2014/main" val="20000"/>
                    </a:ext>
                  </a:extLst>
                </a:gridCol>
                <a:gridCol w="854075">
                  <a:extLst>
                    <a:ext uri="{9D8B030D-6E8A-4147-A177-3AD203B41FA5}">
                      <a16:colId xmlns:a16="http://schemas.microsoft.com/office/drawing/2014/main" val="20001"/>
                    </a:ext>
                  </a:extLst>
                </a:gridCol>
                <a:gridCol w="852487">
                  <a:extLst>
                    <a:ext uri="{9D8B030D-6E8A-4147-A177-3AD203B41FA5}">
                      <a16:colId xmlns:a16="http://schemas.microsoft.com/office/drawing/2014/main" val="20002"/>
                    </a:ext>
                  </a:extLst>
                </a:gridCol>
                <a:gridCol w="854075">
                  <a:extLst>
                    <a:ext uri="{9D8B030D-6E8A-4147-A177-3AD203B41FA5}">
                      <a16:colId xmlns:a16="http://schemas.microsoft.com/office/drawing/2014/main" val="20003"/>
                    </a:ext>
                  </a:extLst>
                </a:gridCol>
                <a:gridCol w="1890713">
                  <a:extLst>
                    <a:ext uri="{9D8B030D-6E8A-4147-A177-3AD203B41FA5}">
                      <a16:colId xmlns:a16="http://schemas.microsoft.com/office/drawing/2014/main" val="20004"/>
                    </a:ext>
                  </a:extLst>
                </a:gridCol>
                <a:gridCol w="1473200">
                  <a:extLst>
                    <a:ext uri="{9D8B030D-6E8A-4147-A177-3AD203B41FA5}">
                      <a16:colId xmlns:a16="http://schemas.microsoft.com/office/drawing/2014/main" val="20005"/>
                    </a:ext>
                  </a:extLst>
                </a:gridCol>
              </a:tblGrid>
              <a:tr h="457237">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dirty="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工作模式</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入</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rowSpan="2">
                  <a:txBody>
                    <a:bodyPr/>
                    <a:lstStyle>
                      <a:lvl1pPr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256213" algn="r"/>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内部锁存器</a:t>
                      </a:r>
                    </a:p>
                    <a:p>
                      <a:pPr marL="0" marR="0" lvl="0" indent="0" algn="ctr" defTabSz="914400" rtl="0" eaLnBrk="0" fontAlgn="base" latinLnBrk="0" hangingPunct="0">
                        <a:lnSpc>
                          <a:spcPct val="100000"/>
                        </a:lnSpc>
                        <a:spcBef>
                          <a:spcPct val="0"/>
                        </a:spcBef>
                        <a:spcAft>
                          <a:spcPct val="0"/>
                        </a:spcAft>
                        <a:buClrTx/>
                        <a:buSzTx/>
                        <a:buFontTx/>
                        <a:buNone/>
                        <a:tabLst>
                          <a:tab pos="5256213" algn="r"/>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状     态</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输  出</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37">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20000"/>
                        </a:spcBef>
                        <a:spcAft>
                          <a:spcPct val="0"/>
                        </a:spcAft>
                        <a:buClr>
                          <a:schemeClr val="accent2"/>
                        </a:buClr>
                        <a:buSzTx/>
                        <a:buFont typeface="Wingdings" panose="05000000000000000000" pitchFamily="2" charset="2"/>
                        <a:buNone/>
                        <a:tabLst/>
                      </a:pPr>
                      <a:endParaRPr kumimoji="0" lang="zh-CN" altLang="zh-CN" sz="2400" b="1" i="0" u="none" strike="noStrike" cap="none" normalizeH="0" baseline="0" dirty="0">
                        <a:ln>
                          <a:noFill/>
                        </a:ln>
                        <a:solidFill>
                          <a:srgbClr val="000066"/>
                        </a:solidFill>
                        <a:effectLst/>
                        <a:latin typeface="Times New Roman" panose="02020603050405020304" pitchFamily="18" charset="0"/>
                        <a:ea typeface="楷体_GB2312" pitchFamily="49" charset="-122"/>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LE</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D</a:t>
                      </a:r>
                      <a:r>
                        <a:rPr kumimoji="0"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0"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endPar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37">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使能和读锁存器</a:t>
                      </a:r>
                      <a:b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b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（传送模式）</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31579">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37">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锁存和读锁存器</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7237">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L</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tabLst>
                          <a:tab pos="266700" algn="r"/>
                          <a:tab pos="5256213" algn="r"/>
                        </a:tabLst>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tabLst>
                          <a:tab pos="266700" algn="r"/>
                          <a:tab pos="5256213" algn="r"/>
                        </a:tabLst>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tabLst>
                          <a:tab pos="2667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266700" algn="r"/>
                          <a:tab pos="5256213" algn="r"/>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57237">
                <a:tc rowSpan="2">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锁存和禁止输出</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57237">
                <a:tc vMerge="1">
                  <a:txBody>
                    <a:bodyPr/>
                    <a:lstStyle/>
                    <a:p>
                      <a:endParaRPr lang="zh-CN" altLang="en-US"/>
                    </a:p>
                  </a:txBody>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H</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a:t>
                      </a:r>
                    </a:p>
                  </a:txBody>
                  <a:tcPr marT="45724" marB="4572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1pPr>
                      <a:lvl2pPr indent="14288" algn="l">
                        <a:spcBef>
                          <a:spcPct val="20000"/>
                        </a:spcBef>
                        <a:buClr>
                          <a:schemeClr val="accent2"/>
                        </a:buClr>
                        <a:buFont typeface="Wingdings" panose="05000000000000000000" pitchFamily="2" charset="2"/>
                        <a:defRPr sz="2600" b="1">
                          <a:solidFill>
                            <a:schemeClr val="tx1"/>
                          </a:solidFill>
                          <a:latin typeface="Arial Narrow" panose="020B0606020202030204" pitchFamily="34" charset="0"/>
                          <a:ea typeface="楷体_GB2312" pitchFamily="49" charset="-122"/>
                        </a:defRPr>
                      </a:lvl2pPr>
                      <a:lvl3pPr indent="-4763" algn="l">
                        <a:spcBef>
                          <a:spcPct val="20000"/>
                        </a:spcBef>
                        <a:buClr>
                          <a:schemeClr val="accent2"/>
                        </a:buClr>
                        <a:buFont typeface="Wingdings" panose="05000000000000000000" pitchFamily="2" charset="2"/>
                        <a:defRPr sz="2400" b="1">
                          <a:solidFill>
                            <a:schemeClr val="tx1"/>
                          </a:solidFill>
                          <a:latin typeface="Arial Narrow" panose="020B0606020202030204" pitchFamily="34" charset="0"/>
                          <a:ea typeface="楷体_GB2312" pitchFamily="49" charset="-122"/>
                        </a:defRPr>
                      </a:lvl3pPr>
                      <a:lvl4pPr indent="-65088" algn="l">
                        <a:spcBef>
                          <a:spcPct val="20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4pPr>
                      <a:lvl5pPr indent="-133350" algn="l">
                        <a:spcBef>
                          <a:spcPct val="25000"/>
                        </a:spcBef>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5pPr>
                      <a:lvl6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6pPr>
                      <a:lvl7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7pPr>
                      <a:lvl8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8pPr>
                      <a:lvl9pPr indent="-133350" fontAlgn="base">
                        <a:spcBef>
                          <a:spcPct val="25000"/>
                        </a:spcBef>
                        <a:spcAft>
                          <a:spcPct val="0"/>
                        </a:spcAft>
                        <a:buClr>
                          <a:schemeClr val="accent2"/>
                        </a:buClr>
                        <a:buFont typeface="Wingdings" panose="05000000000000000000" pitchFamily="2" charset="2"/>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高阻</a:t>
                      </a:r>
                    </a:p>
                  </a:txBody>
                  <a:tcPr marT="45724" marB="45724"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35915" name="Rectangle 75">
            <a:extLst>
              <a:ext uri="{FF2B5EF4-FFF2-40B4-BE49-F238E27FC236}">
                <a16:creationId xmlns:a16="http://schemas.microsoft.com/office/drawing/2014/main" id="{2B9ADB55-D7AD-E70D-3360-3B8DBA140CA7}"/>
              </a:ext>
            </a:extLst>
          </p:cNvPr>
          <p:cNvSpPr>
            <a:spLocks noChangeArrowheads="1"/>
          </p:cNvSpPr>
          <p:nvPr/>
        </p:nvSpPr>
        <p:spPr bwMode="auto">
          <a:xfrm>
            <a:off x="684213" y="5708650"/>
            <a:ext cx="80851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L*</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和</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H*</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表示门控电平</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LE</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由高变低之前瞬间</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D</a:t>
            </a:r>
            <a:r>
              <a:rPr lang="en-US" altLang="zh-CN" sz="2400" i="1" baseline="-30000">
                <a:solidFill>
                  <a:srgbClr val="000066"/>
                </a:solidFill>
                <a:latin typeface="Times New Roman" panose="02020603050405020304" pitchFamily="18" charset="0"/>
                <a:ea typeface="楷体_GB2312" pitchFamily="49" charset="-122"/>
                <a:cs typeface="Times New Roman" panose="02020603050405020304" pitchFamily="18" charset="0"/>
              </a:rPr>
              <a:t>n</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的逻辑电平。</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A0BB091D-00C0-9FD5-16D1-AD052E881946}"/>
              </a:ext>
            </a:extLst>
          </p:cNvPr>
          <p:cNvSpPr>
            <a:spLocks noChangeArrowheads="1"/>
          </p:cNvSpPr>
          <p:nvPr/>
        </p:nvSpPr>
        <p:spPr bwMode="auto">
          <a:xfrm>
            <a:off x="684213" y="476250"/>
            <a:ext cx="42846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cs typeface="Times New Roman" panose="02020603050405020304" pitchFamily="18" charset="0"/>
              </a:rPr>
              <a:t>5.3.3  D</a:t>
            </a:r>
            <a:r>
              <a:rPr lang="zh-CN" altLang="en-US" sz="2800">
                <a:solidFill>
                  <a:schemeClr val="accent2"/>
                </a:solidFill>
                <a:latin typeface="Times New Roman" panose="02020603050405020304" pitchFamily="18" charset="0"/>
                <a:cs typeface="Times New Roman" panose="02020603050405020304" pitchFamily="18" charset="0"/>
              </a:rPr>
              <a:t>锁存器的动态特性</a:t>
            </a:r>
          </a:p>
        </p:txBody>
      </p:sp>
      <p:sp>
        <p:nvSpPr>
          <p:cNvPr id="36867" name="Rectangle 3">
            <a:extLst>
              <a:ext uri="{FF2B5EF4-FFF2-40B4-BE49-F238E27FC236}">
                <a16:creationId xmlns:a16="http://schemas.microsoft.com/office/drawing/2014/main" id="{D4BB6E2C-5B53-D079-7307-9E8AC508D1A4}"/>
              </a:ext>
            </a:extLst>
          </p:cNvPr>
          <p:cNvSpPr>
            <a:spLocks noChangeArrowheads="1"/>
          </p:cNvSpPr>
          <p:nvPr/>
        </p:nvSpPr>
        <p:spPr bwMode="auto">
          <a:xfrm>
            <a:off x="755650" y="1263650"/>
            <a:ext cx="7724775" cy="955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楷体_GB2312" pitchFamily="49" charset="-122"/>
                <a:ea typeface="楷体_GB2312" pitchFamily="49" charset="-122"/>
              </a:rPr>
              <a:t>定时图：表示电路动作过程中，对各输入信号的</a:t>
            </a:r>
          </a:p>
          <a:p>
            <a:pPr eaLnBrk="1" hangingPunct="1"/>
            <a:r>
              <a:rPr lang="zh-CN" altLang="en-US" sz="2800">
                <a:solidFill>
                  <a:srgbClr val="000066"/>
                </a:solidFill>
                <a:latin typeface="楷体_GB2312" pitchFamily="49" charset="-122"/>
                <a:ea typeface="楷体_GB2312" pitchFamily="49" charset="-122"/>
              </a:rPr>
              <a:t>时间要求以及输出对输入信号的响应时间。</a:t>
            </a:r>
            <a:r>
              <a:rPr lang="zh-CN" altLang="en-US" sz="2800" b="0">
                <a:solidFill>
                  <a:srgbClr val="000066"/>
                </a:solidFill>
                <a:latin typeface="楷体_GB2312" pitchFamily="49" charset="-122"/>
                <a:ea typeface="楷体_GB2312" pitchFamily="49" charset="-122"/>
              </a:rPr>
              <a:t> </a:t>
            </a:r>
          </a:p>
        </p:txBody>
      </p:sp>
      <p:sp>
        <p:nvSpPr>
          <p:cNvPr id="36868" name="Rectangle 4">
            <a:extLst>
              <a:ext uri="{FF2B5EF4-FFF2-40B4-BE49-F238E27FC236}">
                <a16:creationId xmlns:a16="http://schemas.microsoft.com/office/drawing/2014/main" id="{E984C118-A33B-2DA0-DBE5-D71C068BE974}"/>
              </a:ext>
            </a:extLst>
          </p:cNvPr>
          <p:cNvSpPr>
            <a:spLocks noChangeArrowheads="1"/>
          </p:cNvSpPr>
          <p:nvPr/>
        </p:nvSpPr>
        <p:spPr bwMode="auto">
          <a:xfrm>
            <a:off x="0" y="26050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6869" name="Object 5">
            <a:extLst>
              <a:ext uri="{FF2B5EF4-FFF2-40B4-BE49-F238E27FC236}">
                <a16:creationId xmlns:a16="http://schemas.microsoft.com/office/drawing/2014/main" id="{F7B71303-1D82-FB32-E252-C58F5BEE2791}"/>
              </a:ext>
            </a:extLst>
          </p:cNvPr>
          <p:cNvGraphicFramePr>
            <a:graphicFrameLocks noChangeAspect="1"/>
          </p:cNvGraphicFramePr>
          <p:nvPr/>
        </p:nvGraphicFramePr>
        <p:xfrm>
          <a:off x="755650" y="2349500"/>
          <a:ext cx="7373938" cy="3106738"/>
        </p:xfrm>
        <a:graphic>
          <a:graphicData uri="http://schemas.openxmlformats.org/presentationml/2006/ole">
            <mc:AlternateContent xmlns:mc="http://schemas.openxmlformats.org/markup-compatibility/2006">
              <mc:Choice xmlns:v="urn:schemas-microsoft-com:vml" Requires="v">
                <p:oleObj name="图片" r:id="rId2" imgW="2487594" imgH="1233907" progId="Word.Picture.8">
                  <p:embed/>
                </p:oleObj>
              </mc:Choice>
              <mc:Fallback>
                <p:oleObj name="图片" r:id="rId2" imgW="2487594" imgH="1233907"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650" y="2349500"/>
                        <a:ext cx="7373938" cy="3106738"/>
                      </a:xfrm>
                      <a:prstGeom prst="rect">
                        <a:avLst/>
                      </a:prstGeom>
                      <a:solidFill>
                        <a:srgbClr val="FFFFFF"/>
                      </a:solidFill>
                      <a:ln w="12700">
                        <a:solidFill>
                          <a:srgbClr val="3399FF"/>
                        </a:solidFill>
                        <a:miter lim="800000"/>
                        <a:headEnd/>
                        <a:tailEnd/>
                      </a:ln>
                    </p:spPr>
                  </p:pic>
                </p:oleObj>
              </mc:Fallback>
            </mc:AlternateContent>
          </a:graphicData>
        </a:graphic>
      </p:graphicFrame>
      <p:sp>
        <p:nvSpPr>
          <p:cNvPr id="36870" name="Rectangle 6">
            <a:extLst>
              <a:ext uri="{FF2B5EF4-FFF2-40B4-BE49-F238E27FC236}">
                <a16:creationId xmlns:a16="http://schemas.microsoft.com/office/drawing/2014/main" id="{F3551ACD-D7B1-559C-B0DC-C6C80169893A}"/>
              </a:ext>
            </a:extLst>
          </p:cNvPr>
          <p:cNvSpPr>
            <a:spLocks noChangeArrowheads="1"/>
          </p:cNvSpPr>
          <p:nvPr/>
        </p:nvSpPr>
        <p:spPr bwMode="auto">
          <a:xfrm>
            <a:off x="684213" y="5732463"/>
            <a:ext cx="78232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楷体_GB2312" pitchFamily="49" charset="-122"/>
                <a:ea typeface="楷体_GB2312" pitchFamily="49" charset="-122"/>
              </a:rPr>
              <a:t>有建立时间</a:t>
            </a:r>
            <a:r>
              <a:rPr lang="en-US" altLang="zh-CN" sz="2800" i="1">
                <a:solidFill>
                  <a:srgbClr val="000066"/>
                </a:solidFill>
                <a:latin typeface="楷体_GB2312" pitchFamily="49" charset="-122"/>
                <a:ea typeface="楷体_GB2312" pitchFamily="49" charset="-122"/>
              </a:rPr>
              <a:t>t</a:t>
            </a:r>
            <a:r>
              <a:rPr lang="en-US" altLang="zh-CN" sz="2800" baseline="-25000">
                <a:solidFill>
                  <a:srgbClr val="000066"/>
                </a:solidFill>
                <a:latin typeface="楷体_GB2312" pitchFamily="49" charset="-122"/>
                <a:ea typeface="楷体_GB2312" pitchFamily="49" charset="-122"/>
              </a:rPr>
              <a:t>SU</a:t>
            </a:r>
            <a:r>
              <a:rPr lang="zh-CN" altLang="en-US" sz="2800">
                <a:solidFill>
                  <a:srgbClr val="000066"/>
                </a:solidFill>
                <a:latin typeface="楷体_GB2312" pitchFamily="49" charset="-122"/>
                <a:ea typeface="楷体_GB2312" pitchFamily="49" charset="-122"/>
              </a:rPr>
              <a:t>、保持时间</a:t>
            </a:r>
            <a:r>
              <a:rPr lang="en-US" altLang="zh-CN" sz="2800" i="1">
                <a:solidFill>
                  <a:srgbClr val="000066"/>
                </a:solidFill>
                <a:latin typeface="楷体_GB2312" pitchFamily="49" charset="-122"/>
                <a:ea typeface="楷体_GB2312" pitchFamily="49" charset="-122"/>
              </a:rPr>
              <a:t>t</a:t>
            </a:r>
            <a:r>
              <a:rPr lang="en-US" altLang="zh-CN" sz="2800" baseline="-25000">
                <a:solidFill>
                  <a:srgbClr val="000066"/>
                </a:solidFill>
                <a:latin typeface="楷体_GB2312" pitchFamily="49" charset="-122"/>
                <a:ea typeface="楷体_GB2312" pitchFamily="49" charset="-122"/>
              </a:rPr>
              <a:t>H</a:t>
            </a:r>
            <a:r>
              <a:rPr lang="en-US" altLang="zh-CN" sz="2800">
                <a:solidFill>
                  <a:srgbClr val="000066"/>
                </a:solidFill>
                <a:latin typeface="楷体_GB2312" pitchFamily="49" charset="-122"/>
                <a:ea typeface="楷体_GB2312" pitchFamily="49" charset="-122"/>
              </a:rPr>
              <a:t> </a:t>
            </a:r>
            <a:r>
              <a:rPr lang="zh-CN" altLang="en-US" sz="2800">
                <a:solidFill>
                  <a:srgbClr val="000066"/>
                </a:solidFill>
                <a:latin typeface="楷体_GB2312" pitchFamily="49" charset="-122"/>
                <a:ea typeface="楷体_GB2312" pitchFamily="49" charset="-122"/>
              </a:rPr>
              <a:t>、脉冲宽度</a:t>
            </a:r>
            <a:r>
              <a:rPr lang="en-US" altLang="zh-CN" sz="2800" i="1">
                <a:solidFill>
                  <a:srgbClr val="000066"/>
                </a:solidFill>
                <a:latin typeface="楷体_GB2312" pitchFamily="49" charset="-122"/>
                <a:ea typeface="楷体_GB2312" pitchFamily="49" charset="-122"/>
              </a:rPr>
              <a:t>t</a:t>
            </a:r>
            <a:r>
              <a:rPr lang="en-US" altLang="zh-CN" sz="2800" baseline="-25000">
                <a:solidFill>
                  <a:srgbClr val="000066"/>
                </a:solidFill>
                <a:latin typeface="楷体_GB2312" pitchFamily="49" charset="-122"/>
                <a:ea typeface="楷体_GB2312" pitchFamily="49" charset="-122"/>
              </a:rPr>
              <a:t>W</a:t>
            </a:r>
            <a:r>
              <a:rPr lang="zh-CN" altLang="en-US" sz="2800">
                <a:solidFill>
                  <a:srgbClr val="000066"/>
                </a:solidFill>
                <a:latin typeface="楷体_GB2312" pitchFamily="49" charset="-122"/>
                <a:ea typeface="楷体_GB2312" pitchFamily="49" charset="-122"/>
              </a:rPr>
              <a:t>等。 </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6">
            <a:extLst>
              <a:ext uri="{FF2B5EF4-FFF2-40B4-BE49-F238E27FC236}">
                <a16:creationId xmlns:a16="http://schemas.microsoft.com/office/drawing/2014/main" id="{9648E301-4D5D-F3B0-3810-BBFFF7F22870}"/>
              </a:ext>
            </a:extLst>
          </p:cNvPr>
          <p:cNvSpPr>
            <a:spLocks noChangeArrowheads="1"/>
          </p:cNvSpPr>
          <p:nvPr/>
        </p:nvSpPr>
        <p:spPr bwMode="auto">
          <a:xfrm>
            <a:off x="1114425" y="1349375"/>
            <a:ext cx="7489825"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dirty="0">
                <a:solidFill>
                  <a:schemeClr val="accent2"/>
                </a:solidFill>
                <a:latin typeface="Times New Roman" panose="02020603050405020304" pitchFamily="18" charset="0"/>
                <a:ea typeface="楷体_GB2312" pitchFamily="49" charset="-122"/>
              </a:rPr>
              <a:t>5.4  D</a:t>
            </a:r>
            <a:r>
              <a:rPr lang="zh-CN" altLang="en-US" sz="3600" dirty="0">
                <a:solidFill>
                  <a:schemeClr val="accent2"/>
                </a:solidFill>
                <a:latin typeface="Times New Roman" panose="02020603050405020304" pitchFamily="18" charset="0"/>
                <a:ea typeface="楷体_GB2312" pitchFamily="49" charset="-122"/>
              </a:rPr>
              <a:t>触发器</a:t>
            </a:r>
            <a:endParaRPr lang="zh-CN" altLang="en-US" sz="3600" dirty="0">
              <a:solidFill>
                <a:schemeClr val="accent2"/>
              </a:solidFill>
              <a:latin typeface="Times New Roman" panose="02020603050405020304" pitchFamily="18" charset="0"/>
            </a:endParaRPr>
          </a:p>
        </p:txBody>
      </p:sp>
      <p:sp>
        <p:nvSpPr>
          <p:cNvPr id="37891" name="Rectangle 7">
            <a:extLst>
              <a:ext uri="{FF2B5EF4-FFF2-40B4-BE49-F238E27FC236}">
                <a16:creationId xmlns:a16="http://schemas.microsoft.com/office/drawing/2014/main" id="{562BE8B3-1757-7374-1BEB-50189AA7C9B7}"/>
              </a:ext>
            </a:extLst>
          </p:cNvPr>
          <p:cNvSpPr>
            <a:spLocks noChangeArrowheads="1"/>
          </p:cNvSpPr>
          <p:nvPr/>
        </p:nvSpPr>
        <p:spPr bwMode="auto">
          <a:xfrm>
            <a:off x="827088" y="2459038"/>
            <a:ext cx="8137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5.4.1  </a:t>
            </a:r>
            <a:r>
              <a:rPr lang="zh-CN" altLang="en-US" sz="3200">
                <a:solidFill>
                  <a:srgbClr val="000066"/>
                </a:solidFill>
                <a:latin typeface="Times New Roman" panose="02020603050405020304" pitchFamily="18" charset="0"/>
                <a:hlinkClick r:id="rId2" action="ppaction://hlinksldjump"/>
              </a:rPr>
              <a:t>主从</a:t>
            </a:r>
            <a:r>
              <a:rPr lang="en-US" altLang="zh-CN" sz="3200">
                <a:solidFill>
                  <a:srgbClr val="000066"/>
                </a:solidFill>
                <a:latin typeface="Times New Roman" panose="02020603050405020304" pitchFamily="18" charset="0"/>
                <a:hlinkClick r:id="rId2" action="ppaction://hlinksldjump"/>
              </a:rPr>
              <a:t>D</a:t>
            </a:r>
            <a:r>
              <a:rPr lang="zh-CN" altLang="en-US" sz="3200">
                <a:solidFill>
                  <a:srgbClr val="000066"/>
                </a:solidFill>
                <a:latin typeface="Times New Roman" panose="02020603050405020304" pitchFamily="18" charset="0"/>
                <a:hlinkClick r:id="rId2" action="ppaction://hlinksldjump"/>
              </a:rPr>
              <a:t>触发器的电路结构和工作原理</a:t>
            </a:r>
            <a:endParaRPr lang="zh-CN" altLang="en-US" sz="3200">
              <a:solidFill>
                <a:srgbClr val="000066"/>
              </a:solidFill>
              <a:latin typeface="Times New Roman" panose="02020603050405020304" pitchFamily="18" charset="0"/>
            </a:endParaRPr>
          </a:p>
        </p:txBody>
      </p:sp>
      <p:sp>
        <p:nvSpPr>
          <p:cNvPr id="37892" name="Rectangle 8">
            <a:extLst>
              <a:ext uri="{FF2B5EF4-FFF2-40B4-BE49-F238E27FC236}">
                <a16:creationId xmlns:a16="http://schemas.microsoft.com/office/drawing/2014/main" id="{BEA11F69-1114-784F-47B1-942F2C5F4ACF}"/>
              </a:ext>
            </a:extLst>
          </p:cNvPr>
          <p:cNvSpPr>
            <a:spLocks noChangeArrowheads="1"/>
          </p:cNvSpPr>
          <p:nvPr/>
        </p:nvSpPr>
        <p:spPr bwMode="auto">
          <a:xfrm>
            <a:off x="900113" y="3284538"/>
            <a:ext cx="72739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3" action="ppaction://hlinksldjump"/>
              </a:rPr>
              <a:t>5.4.2  </a:t>
            </a:r>
            <a:r>
              <a:rPr lang="zh-CN" altLang="en-US" sz="3200">
                <a:solidFill>
                  <a:srgbClr val="000066"/>
                </a:solidFill>
                <a:latin typeface="Times New Roman" panose="02020603050405020304" pitchFamily="18" charset="0"/>
                <a:hlinkClick r:id="rId3" action="ppaction://hlinksldjump"/>
              </a:rPr>
              <a:t>典型主从</a:t>
            </a:r>
            <a:r>
              <a:rPr lang="en-US" altLang="zh-CN" sz="3200">
                <a:solidFill>
                  <a:srgbClr val="000066"/>
                </a:solidFill>
                <a:latin typeface="Times New Roman" panose="02020603050405020304" pitchFamily="18" charset="0"/>
                <a:hlinkClick r:id="rId3" action="ppaction://hlinksldjump"/>
              </a:rPr>
              <a:t>D</a:t>
            </a:r>
            <a:r>
              <a:rPr lang="zh-CN" altLang="en-US" sz="3200">
                <a:solidFill>
                  <a:srgbClr val="000066"/>
                </a:solidFill>
                <a:latin typeface="Times New Roman" panose="02020603050405020304" pitchFamily="18" charset="0"/>
                <a:hlinkClick r:id="rId3" action="ppaction://hlinksldjump"/>
              </a:rPr>
              <a:t>触发器集成电路</a:t>
            </a:r>
            <a:endParaRPr lang="zh-CN" altLang="en-US" sz="3200">
              <a:solidFill>
                <a:srgbClr val="000066"/>
              </a:solidFill>
              <a:latin typeface="Times New Roman" panose="02020603050405020304" pitchFamily="18" charset="0"/>
            </a:endParaRPr>
          </a:p>
        </p:txBody>
      </p:sp>
      <p:sp>
        <p:nvSpPr>
          <p:cNvPr id="37893" name="Rectangle 11">
            <a:hlinkClick r:id="rId4" action="ppaction://hlinksldjump"/>
            <a:extLst>
              <a:ext uri="{FF2B5EF4-FFF2-40B4-BE49-F238E27FC236}">
                <a16:creationId xmlns:a16="http://schemas.microsoft.com/office/drawing/2014/main" id="{3B4378FF-0ED1-9C33-2C5D-F9E4BE2D90F4}"/>
              </a:ext>
            </a:extLst>
          </p:cNvPr>
          <p:cNvSpPr>
            <a:spLocks noChangeArrowheads="1"/>
          </p:cNvSpPr>
          <p:nvPr/>
        </p:nvSpPr>
        <p:spPr bwMode="auto">
          <a:xfrm>
            <a:off x="900113" y="5013325"/>
            <a:ext cx="648017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4" action="ppaction://hlinksldjump"/>
              </a:rPr>
              <a:t>5.4.4  </a:t>
            </a:r>
            <a:r>
              <a:rPr lang="zh-CN" altLang="en-US" sz="3200">
                <a:solidFill>
                  <a:srgbClr val="000066"/>
                </a:solidFill>
                <a:latin typeface="Times New Roman" panose="02020603050405020304" pitchFamily="18" charset="0"/>
                <a:hlinkClick r:id="rId4" action="ppaction://hlinksldjump"/>
              </a:rPr>
              <a:t>其他电路结构的触发器</a:t>
            </a:r>
            <a:endParaRPr lang="zh-CN" altLang="en-US" sz="3200">
              <a:solidFill>
                <a:srgbClr val="000066"/>
              </a:solidFill>
              <a:latin typeface="Times New Roman" panose="02020603050405020304" pitchFamily="18" charset="0"/>
            </a:endParaRPr>
          </a:p>
        </p:txBody>
      </p:sp>
      <p:sp>
        <p:nvSpPr>
          <p:cNvPr id="37894" name="Rectangle 15">
            <a:extLst>
              <a:ext uri="{FF2B5EF4-FFF2-40B4-BE49-F238E27FC236}">
                <a16:creationId xmlns:a16="http://schemas.microsoft.com/office/drawing/2014/main" id="{2F0F30A2-DD11-62BC-53B8-ECA2EBB21125}"/>
              </a:ext>
            </a:extLst>
          </p:cNvPr>
          <p:cNvSpPr>
            <a:spLocks noChangeArrowheads="1"/>
          </p:cNvSpPr>
          <p:nvPr/>
        </p:nvSpPr>
        <p:spPr bwMode="auto">
          <a:xfrm>
            <a:off x="827088" y="4149725"/>
            <a:ext cx="7273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5" action="ppaction://hlinksldjump"/>
              </a:rPr>
              <a:t>5.4.3  </a:t>
            </a:r>
            <a:r>
              <a:rPr lang="zh-CN" altLang="en-US" sz="3200">
                <a:solidFill>
                  <a:srgbClr val="000066"/>
                </a:solidFill>
                <a:latin typeface="Times New Roman" panose="02020603050405020304" pitchFamily="18" charset="0"/>
                <a:hlinkClick r:id="rId5" action="ppaction://hlinksldjump"/>
              </a:rPr>
              <a:t>主从</a:t>
            </a:r>
            <a:r>
              <a:rPr lang="en-US" altLang="zh-CN" sz="3200">
                <a:solidFill>
                  <a:srgbClr val="000066"/>
                </a:solidFill>
                <a:latin typeface="Times New Roman" panose="02020603050405020304" pitchFamily="18" charset="0"/>
                <a:hlinkClick r:id="rId5" action="ppaction://hlinksldjump"/>
              </a:rPr>
              <a:t>D</a:t>
            </a:r>
            <a:r>
              <a:rPr lang="zh-CN" altLang="en-US" sz="3200">
                <a:solidFill>
                  <a:srgbClr val="000066"/>
                </a:solidFill>
                <a:latin typeface="Times New Roman" panose="02020603050405020304" pitchFamily="18" charset="0"/>
                <a:hlinkClick r:id="rId5" action="ppaction://hlinksldjump"/>
              </a:rPr>
              <a:t>触发器的动态特性</a:t>
            </a:r>
            <a:endParaRPr lang="zh-CN" altLang="en-US" sz="3200">
              <a:solidFill>
                <a:srgbClr val="000066"/>
              </a:solidFill>
              <a:latin typeface="Times New Roman" panose="02020603050405020304" pitchFamily="18" charset="0"/>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3">
            <a:extLst>
              <a:ext uri="{FF2B5EF4-FFF2-40B4-BE49-F238E27FC236}">
                <a16:creationId xmlns:a16="http://schemas.microsoft.com/office/drawing/2014/main" id="{C35915F1-7C0F-BC59-9951-5DD35BABF6B5}"/>
              </a:ext>
            </a:extLst>
          </p:cNvPr>
          <p:cNvSpPr>
            <a:spLocks noChangeArrowheads="1"/>
          </p:cNvSpPr>
          <p:nvPr/>
        </p:nvSpPr>
        <p:spPr bwMode="auto">
          <a:xfrm>
            <a:off x="684213" y="476250"/>
            <a:ext cx="558006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dirty="0">
                <a:solidFill>
                  <a:schemeClr val="accent2"/>
                </a:solidFill>
                <a:latin typeface="Times New Roman" panose="02020603050405020304" pitchFamily="18" charset="0"/>
                <a:ea typeface="楷体_GB2312" pitchFamily="49" charset="-122"/>
              </a:rPr>
              <a:t>5.4  D</a:t>
            </a:r>
            <a:r>
              <a:rPr lang="zh-CN" altLang="en-US" sz="2800" dirty="0">
                <a:solidFill>
                  <a:schemeClr val="accent2"/>
                </a:solidFill>
                <a:latin typeface="Times New Roman" panose="02020603050405020304" pitchFamily="18" charset="0"/>
                <a:ea typeface="楷体_GB2312" pitchFamily="49" charset="-122"/>
              </a:rPr>
              <a:t>触发器</a:t>
            </a:r>
          </a:p>
        </p:txBody>
      </p:sp>
      <p:sp>
        <p:nvSpPr>
          <p:cNvPr id="38915" name="Rectangle 4">
            <a:extLst>
              <a:ext uri="{FF2B5EF4-FFF2-40B4-BE49-F238E27FC236}">
                <a16:creationId xmlns:a16="http://schemas.microsoft.com/office/drawing/2014/main" id="{9C63810B-64DB-C428-8203-AA227317E5DB}"/>
              </a:ext>
            </a:extLst>
          </p:cNvPr>
          <p:cNvSpPr>
            <a:spLocks noChangeArrowheads="1"/>
          </p:cNvSpPr>
          <p:nvPr/>
        </p:nvSpPr>
        <p:spPr bwMode="auto">
          <a:xfrm>
            <a:off x="323850" y="155733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ahoma" panose="020B0604030504040204" pitchFamily="34" charset="0"/>
                <a:ea typeface="楷体_GB2312" pitchFamily="49" charset="-122"/>
              </a:rPr>
              <a:t>锁存器与触发器</a:t>
            </a:r>
          </a:p>
        </p:txBody>
      </p:sp>
      <p:graphicFrame>
        <p:nvGraphicFramePr>
          <p:cNvPr id="423941" name="Object 5">
            <a:extLst>
              <a:ext uri="{FF2B5EF4-FFF2-40B4-BE49-F238E27FC236}">
                <a16:creationId xmlns:a16="http://schemas.microsoft.com/office/drawing/2014/main" id="{D932FD70-4519-3A77-67E4-913E510532E3}"/>
              </a:ext>
            </a:extLst>
          </p:cNvPr>
          <p:cNvGraphicFramePr>
            <a:graphicFrameLocks noChangeAspect="1"/>
          </p:cNvGraphicFramePr>
          <p:nvPr/>
        </p:nvGraphicFramePr>
        <p:xfrm>
          <a:off x="4716463" y="3460750"/>
          <a:ext cx="4248150" cy="1949450"/>
        </p:xfrm>
        <a:graphic>
          <a:graphicData uri="http://schemas.openxmlformats.org/presentationml/2006/ole">
            <mc:AlternateContent xmlns:mc="http://schemas.openxmlformats.org/markup-compatibility/2006">
              <mc:Choice xmlns:v="urn:schemas-microsoft-com:vml" Requires="v">
                <p:oleObj name="图片" r:id="rId2" imgW="1648968" imgH="752856" progId="Word.Picture.8">
                  <p:embed/>
                </p:oleObj>
              </mc:Choice>
              <mc:Fallback>
                <p:oleObj name="图片" r:id="rId2" imgW="1648968" imgH="752856"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3460750"/>
                        <a:ext cx="4248150" cy="1949450"/>
                      </a:xfrm>
                      <a:prstGeom prst="rect">
                        <a:avLst/>
                      </a:prstGeom>
                      <a:noFill/>
                      <a:ln w="9525">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23942" name="Rectangle 6">
            <a:extLst>
              <a:ext uri="{FF2B5EF4-FFF2-40B4-BE49-F238E27FC236}">
                <a16:creationId xmlns:a16="http://schemas.microsoft.com/office/drawing/2014/main" id="{44D848E6-74C1-BB5F-9176-E16FF2F34D9E}"/>
              </a:ext>
            </a:extLst>
          </p:cNvPr>
          <p:cNvSpPr>
            <a:spLocks noChangeArrowheads="1"/>
          </p:cNvSpPr>
          <p:nvPr/>
        </p:nvSpPr>
        <p:spPr bwMode="auto">
          <a:xfrm>
            <a:off x="323850" y="2247900"/>
            <a:ext cx="4068763"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锁存器在</a:t>
            </a:r>
            <a:r>
              <a:rPr lang="en-US" altLang="zh-CN" sz="2400">
                <a:solidFill>
                  <a:srgbClr val="000066"/>
                </a:solidFill>
                <a:latin typeface="Tahoma" panose="020B0604030504040204" pitchFamily="34" charset="0"/>
                <a:ea typeface="楷体_GB2312" pitchFamily="49" charset="-122"/>
              </a:rPr>
              <a:t>E</a:t>
            </a:r>
            <a:r>
              <a:rPr lang="zh-CN" altLang="en-US" sz="2400">
                <a:solidFill>
                  <a:srgbClr val="000066"/>
                </a:solidFill>
                <a:latin typeface="Tahoma" panose="020B0604030504040204" pitchFamily="34" charset="0"/>
                <a:ea typeface="楷体_GB2312" pitchFamily="49" charset="-122"/>
              </a:rPr>
              <a:t>的高</a:t>
            </a:r>
            <a:r>
              <a:rPr lang="en-US" altLang="zh-CN" sz="2400">
                <a:solidFill>
                  <a:srgbClr val="000066"/>
                </a:solidFill>
                <a:latin typeface="Tahoma" panose="020B0604030504040204" pitchFamily="34" charset="0"/>
                <a:ea typeface="楷体_GB2312" pitchFamily="49" charset="-122"/>
              </a:rPr>
              <a:t>(</a:t>
            </a:r>
            <a:r>
              <a:rPr lang="zh-CN" altLang="en-US" sz="2400">
                <a:solidFill>
                  <a:srgbClr val="000066"/>
                </a:solidFill>
                <a:latin typeface="Tahoma" panose="020B0604030504040204" pitchFamily="34" charset="0"/>
                <a:ea typeface="楷体_GB2312" pitchFamily="49" charset="-122"/>
              </a:rPr>
              <a:t>低</a:t>
            </a:r>
            <a:r>
              <a:rPr lang="en-US" altLang="zh-CN" sz="2400">
                <a:solidFill>
                  <a:srgbClr val="000066"/>
                </a:solidFill>
                <a:latin typeface="Tahoma" panose="020B0604030504040204" pitchFamily="34" charset="0"/>
                <a:ea typeface="楷体_GB2312" pitchFamily="49" charset="-122"/>
              </a:rPr>
              <a:t>)</a:t>
            </a:r>
            <a:r>
              <a:rPr lang="zh-CN" altLang="en-US" sz="2400">
                <a:solidFill>
                  <a:srgbClr val="000066"/>
                </a:solidFill>
                <a:latin typeface="Tahoma" panose="020B0604030504040204" pitchFamily="34" charset="0"/>
                <a:ea typeface="楷体_GB2312" pitchFamily="49" charset="-122"/>
              </a:rPr>
              <a:t>电平期间对信号敏感</a:t>
            </a:r>
          </a:p>
        </p:txBody>
      </p:sp>
      <p:sp>
        <p:nvSpPr>
          <p:cNvPr id="423943" name="Rectangle 7">
            <a:extLst>
              <a:ext uri="{FF2B5EF4-FFF2-40B4-BE49-F238E27FC236}">
                <a16:creationId xmlns:a16="http://schemas.microsoft.com/office/drawing/2014/main" id="{4C332D4D-C5C3-688C-3595-9CDFACF42E09}"/>
              </a:ext>
            </a:extLst>
          </p:cNvPr>
          <p:cNvSpPr>
            <a:spLocks noChangeArrowheads="1"/>
          </p:cNvSpPr>
          <p:nvPr/>
        </p:nvSpPr>
        <p:spPr bwMode="auto">
          <a:xfrm>
            <a:off x="287338" y="3646488"/>
            <a:ext cx="39973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触发器在</a:t>
            </a:r>
            <a:r>
              <a:rPr lang="en-US" altLang="zh-CN" sz="2400" i="1">
                <a:solidFill>
                  <a:srgbClr val="000066"/>
                </a:solidFill>
                <a:latin typeface="Times New Roman" panose="02020603050405020304" pitchFamily="18" charset="0"/>
                <a:ea typeface="楷体_GB2312" pitchFamily="49" charset="-122"/>
              </a:rPr>
              <a:t>CP</a:t>
            </a:r>
            <a:r>
              <a:rPr lang="zh-CN" altLang="en-US" sz="2400">
                <a:solidFill>
                  <a:srgbClr val="000066"/>
                </a:solidFill>
                <a:latin typeface="Times New Roman" panose="02020603050405020304" pitchFamily="18" charset="0"/>
                <a:ea typeface="楷体_GB2312" pitchFamily="49" charset="-122"/>
              </a:rPr>
              <a:t>的上升沿</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下降沿</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对信号敏感</a:t>
            </a:r>
          </a:p>
        </p:txBody>
      </p:sp>
      <p:grpSp>
        <p:nvGrpSpPr>
          <p:cNvPr id="5" name="组合 4">
            <a:extLst>
              <a:ext uri="{FF2B5EF4-FFF2-40B4-BE49-F238E27FC236}">
                <a16:creationId xmlns:a16="http://schemas.microsoft.com/office/drawing/2014/main" id="{894F2359-9C9F-5F5D-2540-6A927380B19A}"/>
              </a:ext>
            </a:extLst>
          </p:cNvPr>
          <p:cNvGrpSpPr>
            <a:grpSpLocks/>
          </p:cNvGrpSpPr>
          <p:nvPr/>
        </p:nvGrpSpPr>
        <p:grpSpPr bwMode="auto">
          <a:xfrm>
            <a:off x="4533900" y="1776413"/>
            <a:ext cx="4322763" cy="1271587"/>
            <a:chOff x="4533900" y="1776413"/>
            <a:chExt cx="4322763" cy="1271587"/>
          </a:xfrm>
        </p:grpSpPr>
        <p:graphicFrame>
          <p:nvGraphicFramePr>
            <p:cNvPr id="38920" name="Object 2">
              <a:extLst>
                <a:ext uri="{FF2B5EF4-FFF2-40B4-BE49-F238E27FC236}">
                  <a16:creationId xmlns:a16="http://schemas.microsoft.com/office/drawing/2014/main" id="{40D0C33B-5A78-CD64-230B-D4BB919AFA6A}"/>
                </a:ext>
              </a:extLst>
            </p:cNvPr>
            <p:cNvGraphicFramePr>
              <a:graphicFrameLocks noChangeAspect="1"/>
            </p:cNvGraphicFramePr>
            <p:nvPr/>
          </p:nvGraphicFramePr>
          <p:xfrm>
            <a:off x="4533900" y="1776413"/>
            <a:ext cx="4286250" cy="625475"/>
          </p:xfrm>
          <a:graphic>
            <a:graphicData uri="http://schemas.openxmlformats.org/presentationml/2006/ole">
              <mc:AlternateContent xmlns:mc="http://schemas.openxmlformats.org/markup-compatibility/2006">
                <mc:Choice xmlns:v="urn:schemas-microsoft-com:vml" Requires="v">
                  <p:oleObj name="图片" r:id="rId4" imgW="1643490" imgH="239992" progId="Word.Picture.8">
                    <p:embed/>
                  </p:oleObj>
                </mc:Choice>
                <mc:Fallback>
                  <p:oleObj name="图片" r:id="rId4" imgW="1643490" imgH="239992" progId="Word.Picture.8">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33900" y="1776413"/>
                          <a:ext cx="4286250"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8921" name="Object 9">
              <a:extLst>
                <a:ext uri="{FF2B5EF4-FFF2-40B4-BE49-F238E27FC236}">
                  <a16:creationId xmlns:a16="http://schemas.microsoft.com/office/drawing/2014/main" id="{6396AD61-F3D0-DDBA-BB7F-88059032C6A5}"/>
                </a:ext>
              </a:extLst>
            </p:cNvPr>
            <p:cNvGraphicFramePr>
              <a:graphicFrameLocks noChangeAspect="1"/>
            </p:cNvGraphicFramePr>
            <p:nvPr/>
          </p:nvGraphicFramePr>
          <p:xfrm>
            <a:off x="4572000" y="2422525"/>
            <a:ext cx="4284663" cy="625475"/>
          </p:xfrm>
          <a:graphic>
            <a:graphicData uri="http://schemas.openxmlformats.org/presentationml/2006/ole">
              <mc:AlternateContent xmlns:mc="http://schemas.openxmlformats.org/markup-compatibility/2006">
                <mc:Choice xmlns:v="urn:schemas-microsoft-com:vml" Requires="v">
                  <p:oleObj name="图片" r:id="rId6" imgW="1643490" imgH="239992" progId="Word.Picture.8">
                    <p:embed/>
                  </p:oleObj>
                </mc:Choice>
                <mc:Fallback>
                  <p:oleObj name="图片" r:id="rId6" imgW="1643490" imgH="239992" progId="Word.Picture.8">
                    <p:embed/>
                    <p:pic>
                      <p:nvPicPr>
                        <p:cNvPr id="0"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2422525"/>
                          <a:ext cx="4284663"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38922" name="直接连接符 2">
              <a:extLst>
                <a:ext uri="{FF2B5EF4-FFF2-40B4-BE49-F238E27FC236}">
                  <a16:creationId xmlns:a16="http://schemas.microsoft.com/office/drawing/2014/main" id="{0EA8FB5E-BDD2-EDB9-1A98-AE1E432F1D50}"/>
                </a:ext>
              </a:extLst>
            </p:cNvPr>
            <p:cNvCxnSpPr>
              <a:cxnSpLocks noChangeShapeType="1"/>
            </p:cNvCxnSpPr>
            <p:nvPr/>
          </p:nvCxnSpPr>
          <p:spPr bwMode="auto">
            <a:xfrm>
              <a:off x="4605910" y="2636890"/>
              <a:ext cx="254130" cy="0"/>
            </a:xfrm>
            <a:prstGeom prst="line">
              <a:avLst/>
            </a:prstGeom>
            <a:noFill/>
            <a:ln w="254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23942"/>
                                        </p:tgtEl>
                                        <p:attrNameLst>
                                          <p:attrName>style.visibility</p:attrName>
                                        </p:attrNameLst>
                                      </p:cBhvr>
                                      <p:to>
                                        <p:strVal val="visible"/>
                                      </p:to>
                                    </p:set>
                                    <p:animEffect transition="in" filter="strips(downRight)">
                                      <p:cBhvr>
                                        <p:cTn id="7" dur="500"/>
                                        <p:tgtEl>
                                          <p:spTgt spid="4239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grpId="0" nodeType="clickEffect">
                                  <p:stCondLst>
                                    <p:cond delay="0"/>
                                  </p:stCondLst>
                                  <p:childTnLst>
                                    <p:set>
                                      <p:cBhvr>
                                        <p:cTn id="15" dur="1" fill="hold">
                                          <p:stCondLst>
                                            <p:cond delay="0"/>
                                          </p:stCondLst>
                                        </p:cTn>
                                        <p:tgtEl>
                                          <p:spTgt spid="423943"/>
                                        </p:tgtEl>
                                        <p:attrNameLst>
                                          <p:attrName>style.visibility</p:attrName>
                                        </p:attrNameLst>
                                      </p:cBhvr>
                                      <p:to>
                                        <p:strVal val="visible"/>
                                      </p:to>
                                    </p:set>
                                    <p:animEffect transition="in" filter="strips(downRight)">
                                      <p:cBhvr>
                                        <p:cTn id="16" dur="500"/>
                                        <p:tgtEl>
                                          <p:spTgt spid="423943"/>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1" fill="hold" nodeType="clickEffect">
                                  <p:stCondLst>
                                    <p:cond delay="0"/>
                                  </p:stCondLst>
                                  <p:childTnLst>
                                    <p:set>
                                      <p:cBhvr>
                                        <p:cTn id="20" dur="1" fill="hold">
                                          <p:stCondLst>
                                            <p:cond delay="0"/>
                                          </p:stCondLst>
                                        </p:cTn>
                                        <p:tgtEl>
                                          <p:spTgt spid="423941"/>
                                        </p:tgtEl>
                                        <p:attrNameLst>
                                          <p:attrName>style.visibility</p:attrName>
                                        </p:attrNameLst>
                                      </p:cBhvr>
                                      <p:to>
                                        <p:strVal val="visible"/>
                                      </p:to>
                                    </p:set>
                                    <p:animEffect transition="in" filter="wipe(up)">
                                      <p:cBhvr>
                                        <p:cTn id="21" dur="500"/>
                                        <p:tgtEl>
                                          <p:spTgt spid="4239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3942" grpId="0"/>
      <p:bldP spid="423943"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920725D9-7610-8613-AE2F-303A84E46187}"/>
              </a:ext>
            </a:extLst>
          </p:cNvPr>
          <p:cNvSpPr>
            <a:spLocks noChangeArrowheads="1"/>
          </p:cNvSpPr>
          <p:nvPr/>
        </p:nvSpPr>
        <p:spPr bwMode="auto">
          <a:xfrm>
            <a:off x="827088" y="333375"/>
            <a:ext cx="6840537"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dirty="0">
                <a:solidFill>
                  <a:schemeClr val="accent2"/>
                </a:solidFill>
                <a:latin typeface="Times New Roman" panose="02020603050405020304" pitchFamily="18" charset="0"/>
                <a:ea typeface="楷体_GB2312" pitchFamily="49" charset="-122"/>
              </a:rPr>
              <a:t>5.4  D</a:t>
            </a:r>
            <a:r>
              <a:rPr lang="zh-CN" altLang="en-US" sz="2800" dirty="0">
                <a:solidFill>
                  <a:schemeClr val="accent2"/>
                </a:solidFill>
                <a:latin typeface="Times New Roman" panose="02020603050405020304" pitchFamily="18" charset="0"/>
                <a:ea typeface="楷体_GB2312" pitchFamily="49" charset="-122"/>
              </a:rPr>
              <a:t>触发器</a:t>
            </a:r>
            <a:endParaRPr lang="zh-CN" altLang="en-US" sz="2800" dirty="0">
              <a:solidFill>
                <a:schemeClr val="accent2"/>
              </a:solidFill>
              <a:latin typeface="Times New Roman" panose="02020603050405020304" pitchFamily="18" charset="0"/>
            </a:endParaRPr>
          </a:p>
        </p:txBody>
      </p:sp>
      <p:graphicFrame>
        <p:nvGraphicFramePr>
          <p:cNvPr id="39939" name="Object 3">
            <a:extLst>
              <a:ext uri="{FF2B5EF4-FFF2-40B4-BE49-F238E27FC236}">
                <a16:creationId xmlns:a16="http://schemas.microsoft.com/office/drawing/2014/main" id="{F16139F3-9F33-9DE8-1E07-F6F278E954C3}"/>
              </a:ext>
            </a:extLst>
          </p:cNvPr>
          <p:cNvGraphicFramePr>
            <a:graphicFrameLocks noChangeAspect="1"/>
          </p:cNvGraphicFramePr>
          <p:nvPr/>
        </p:nvGraphicFramePr>
        <p:xfrm>
          <a:off x="3602038" y="2132013"/>
          <a:ext cx="5541962" cy="4025900"/>
        </p:xfrm>
        <a:graphic>
          <a:graphicData uri="http://schemas.openxmlformats.org/presentationml/2006/ole">
            <mc:AlternateContent xmlns:mc="http://schemas.openxmlformats.org/markup-compatibility/2006">
              <mc:Choice xmlns:v="urn:schemas-microsoft-com:vml" Requires="v">
                <p:oleObj name="图片" r:id="rId2" imgW="3217164" imgH="2375916" progId="Word.Picture.8">
                  <p:embed/>
                </p:oleObj>
              </mc:Choice>
              <mc:Fallback>
                <p:oleObj name="图片" r:id="rId2" imgW="3217164" imgH="2375916" progId="Word.Picture.8">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2038" y="2132013"/>
                        <a:ext cx="5541962" cy="4025900"/>
                      </a:xfrm>
                      <a:prstGeom prst="rect">
                        <a:avLst/>
                      </a:prstGeom>
                      <a:solidFill>
                        <a:schemeClr val="bg1"/>
                      </a:solidFill>
                      <a:ln w="9525">
                        <a:solidFill>
                          <a:srgbClr val="3399FF"/>
                        </a:solidFill>
                        <a:miter lim="800000"/>
                        <a:headEnd/>
                        <a:tailEnd/>
                      </a:ln>
                    </p:spPr>
                  </p:pic>
                </p:oleObj>
              </mc:Fallback>
            </mc:AlternateContent>
          </a:graphicData>
        </a:graphic>
      </p:graphicFrame>
      <p:sp>
        <p:nvSpPr>
          <p:cNvPr id="39940" name="AutoShape 4">
            <a:extLst>
              <a:ext uri="{FF2B5EF4-FFF2-40B4-BE49-F238E27FC236}">
                <a16:creationId xmlns:a16="http://schemas.microsoft.com/office/drawing/2014/main" id="{2E87F9D0-FC41-939F-9D2B-A3EF5B6069C0}"/>
              </a:ext>
            </a:extLst>
          </p:cNvPr>
          <p:cNvSpPr>
            <a:spLocks noChangeArrowheads="1"/>
          </p:cNvSpPr>
          <p:nvPr/>
        </p:nvSpPr>
        <p:spPr bwMode="auto">
          <a:xfrm>
            <a:off x="4211638" y="2686050"/>
            <a:ext cx="684212" cy="720725"/>
          </a:xfrm>
          <a:prstGeom prst="roundRect">
            <a:avLst>
              <a:gd name="adj" fmla="val 16667"/>
            </a:avLst>
          </a:prstGeom>
          <a:noFill/>
          <a:ln w="38100"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41" name="AutoShape 5">
            <a:extLst>
              <a:ext uri="{FF2B5EF4-FFF2-40B4-BE49-F238E27FC236}">
                <a16:creationId xmlns:a16="http://schemas.microsoft.com/office/drawing/2014/main" id="{F35F3A95-95AF-2E35-C94C-C124B129902E}"/>
              </a:ext>
            </a:extLst>
          </p:cNvPr>
          <p:cNvSpPr>
            <a:spLocks noChangeArrowheads="1"/>
          </p:cNvSpPr>
          <p:nvPr/>
        </p:nvSpPr>
        <p:spPr bwMode="auto">
          <a:xfrm>
            <a:off x="7235825" y="3443288"/>
            <a:ext cx="684213" cy="720725"/>
          </a:xfrm>
          <a:prstGeom prst="roundRect">
            <a:avLst>
              <a:gd name="adj" fmla="val 16667"/>
            </a:avLst>
          </a:prstGeom>
          <a:noFill/>
          <a:ln w="38100"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42" name="AutoShape 6">
            <a:extLst>
              <a:ext uri="{FF2B5EF4-FFF2-40B4-BE49-F238E27FC236}">
                <a16:creationId xmlns:a16="http://schemas.microsoft.com/office/drawing/2014/main" id="{3C1BA347-32E6-ABC4-9654-F082EE59AE58}"/>
              </a:ext>
            </a:extLst>
          </p:cNvPr>
          <p:cNvSpPr>
            <a:spLocks noChangeArrowheads="1"/>
          </p:cNvSpPr>
          <p:nvPr/>
        </p:nvSpPr>
        <p:spPr bwMode="auto">
          <a:xfrm>
            <a:off x="6588125" y="2687638"/>
            <a:ext cx="684213" cy="720725"/>
          </a:xfrm>
          <a:prstGeom prst="roundRect">
            <a:avLst>
              <a:gd name="adj" fmla="val 16667"/>
            </a:avLst>
          </a:prstGeom>
          <a:noFill/>
          <a:ln w="38100" algn="ctr">
            <a:solidFill>
              <a:srgbClr val="000066"/>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43" name="AutoShape 7">
            <a:extLst>
              <a:ext uri="{FF2B5EF4-FFF2-40B4-BE49-F238E27FC236}">
                <a16:creationId xmlns:a16="http://schemas.microsoft.com/office/drawing/2014/main" id="{821BF6F3-A5F4-3EE1-45B1-D3147F513E2E}"/>
              </a:ext>
            </a:extLst>
          </p:cNvPr>
          <p:cNvSpPr>
            <a:spLocks noChangeArrowheads="1"/>
          </p:cNvSpPr>
          <p:nvPr/>
        </p:nvSpPr>
        <p:spPr bwMode="auto">
          <a:xfrm>
            <a:off x="4895850" y="3406775"/>
            <a:ext cx="684213" cy="720725"/>
          </a:xfrm>
          <a:prstGeom prst="roundRect">
            <a:avLst>
              <a:gd name="adj" fmla="val 16667"/>
            </a:avLst>
          </a:prstGeom>
          <a:noFill/>
          <a:ln w="38100" algn="ctr">
            <a:solidFill>
              <a:srgbClr val="000066"/>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39944" name="Rectangle 8">
            <a:extLst>
              <a:ext uri="{FF2B5EF4-FFF2-40B4-BE49-F238E27FC236}">
                <a16:creationId xmlns:a16="http://schemas.microsoft.com/office/drawing/2014/main" id="{1D8F048F-8DAD-92EC-D173-0B88C6B1C634}"/>
              </a:ext>
            </a:extLst>
          </p:cNvPr>
          <p:cNvSpPr>
            <a:spLocks noChangeArrowheads="1"/>
          </p:cNvSpPr>
          <p:nvPr/>
        </p:nvSpPr>
        <p:spPr bwMode="auto">
          <a:xfrm>
            <a:off x="0" y="2781300"/>
            <a:ext cx="3457575"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50000"/>
              </a:lnSpc>
            </a:pPr>
            <a:r>
              <a:rPr lang="zh-CN" altLang="en-US" sz="2400">
                <a:solidFill>
                  <a:srgbClr val="000066"/>
                </a:solidFill>
                <a:latin typeface="Tahoma" panose="020B0604030504040204" pitchFamily="34" charset="0"/>
                <a:ea typeface="楷体_GB2312" pitchFamily="49" charset="-122"/>
              </a:rPr>
              <a:t>主锁存器与从锁存器结构相同</a:t>
            </a:r>
          </a:p>
        </p:txBody>
      </p:sp>
      <p:sp>
        <p:nvSpPr>
          <p:cNvPr id="39945" name="Rectangle 9">
            <a:extLst>
              <a:ext uri="{FF2B5EF4-FFF2-40B4-BE49-F238E27FC236}">
                <a16:creationId xmlns:a16="http://schemas.microsoft.com/office/drawing/2014/main" id="{80FE9CB6-E7F8-B762-01E2-F9ABA39E0643}"/>
              </a:ext>
            </a:extLst>
          </p:cNvPr>
          <p:cNvSpPr>
            <a:spLocks noChangeArrowheads="1"/>
          </p:cNvSpPr>
          <p:nvPr/>
        </p:nvSpPr>
        <p:spPr bwMode="auto">
          <a:xfrm>
            <a:off x="358775" y="2060575"/>
            <a:ext cx="27717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Tahoma" panose="020B0604030504040204" pitchFamily="34" charset="0"/>
              </a:rPr>
              <a:t>1. </a:t>
            </a:r>
            <a:r>
              <a:rPr lang="zh-CN" altLang="en-US" sz="2400">
                <a:solidFill>
                  <a:srgbClr val="000066"/>
                </a:solidFill>
                <a:latin typeface="Tahoma" panose="020B0604030504040204" pitchFamily="34" charset="0"/>
              </a:rPr>
              <a:t>电路结构</a:t>
            </a:r>
          </a:p>
        </p:txBody>
      </p:sp>
      <p:sp>
        <p:nvSpPr>
          <p:cNvPr id="39946" name="Rectangle 10">
            <a:extLst>
              <a:ext uri="{FF2B5EF4-FFF2-40B4-BE49-F238E27FC236}">
                <a16:creationId xmlns:a16="http://schemas.microsoft.com/office/drawing/2014/main" id="{912EF6A6-ACF2-04FD-0950-A5BFEF0F9DC1}"/>
              </a:ext>
            </a:extLst>
          </p:cNvPr>
          <p:cNvSpPr>
            <a:spLocks noChangeArrowheads="1"/>
          </p:cNvSpPr>
          <p:nvPr/>
        </p:nvSpPr>
        <p:spPr bwMode="auto">
          <a:xfrm>
            <a:off x="323850" y="1341438"/>
            <a:ext cx="72723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chemeClr val="accent2"/>
                </a:solidFill>
                <a:latin typeface="Times New Roman" panose="02020603050405020304" pitchFamily="18" charset="0"/>
              </a:rPr>
              <a:t>5.4.1  </a:t>
            </a:r>
            <a:r>
              <a:rPr lang="zh-CN" altLang="en-US" sz="2800">
                <a:solidFill>
                  <a:schemeClr val="accent2"/>
                </a:solidFill>
                <a:latin typeface="Times New Roman" panose="02020603050405020304" pitchFamily="18" charset="0"/>
              </a:rPr>
              <a:t>主从</a:t>
            </a:r>
            <a:r>
              <a:rPr lang="en-US" altLang="zh-CN" sz="2800">
                <a:solidFill>
                  <a:schemeClr val="accent2"/>
                </a:solidFill>
                <a:latin typeface="Times New Roman" panose="02020603050405020304" pitchFamily="18" charset="0"/>
              </a:rPr>
              <a:t>D</a:t>
            </a:r>
            <a:r>
              <a:rPr lang="zh-CN" altLang="en-US" sz="2800">
                <a:solidFill>
                  <a:schemeClr val="accent2"/>
                </a:solidFill>
                <a:latin typeface="Times New Roman" panose="02020603050405020304" pitchFamily="18" charset="0"/>
              </a:rPr>
              <a:t>触发器的电路结构和工作原理</a:t>
            </a:r>
          </a:p>
        </p:txBody>
      </p:sp>
      <p:sp>
        <p:nvSpPr>
          <p:cNvPr id="39947" name="Rectangle 11">
            <a:extLst>
              <a:ext uri="{FF2B5EF4-FFF2-40B4-BE49-F238E27FC236}">
                <a16:creationId xmlns:a16="http://schemas.microsoft.com/office/drawing/2014/main" id="{B8C8DDC4-C80A-17DA-72C4-0BF18458A513}"/>
              </a:ext>
            </a:extLst>
          </p:cNvPr>
          <p:cNvSpPr>
            <a:spLocks noChangeArrowheads="1"/>
          </p:cNvSpPr>
          <p:nvPr/>
        </p:nvSpPr>
        <p:spPr bwMode="auto">
          <a:xfrm>
            <a:off x="-73025" y="4221163"/>
            <a:ext cx="3924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1</a:t>
            </a:r>
            <a:r>
              <a:rPr lang="zh-CN" altLang="en-US" sz="2400">
                <a:solidFill>
                  <a:srgbClr val="000066"/>
                </a:solidFill>
                <a:latin typeface="Tahoma" panose="020B0604030504040204" pitchFamily="34" charset="0"/>
                <a:ea typeface="楷体_GB2312" pitchFamily="49" charset="-122"/>
              </a:rPr>
              <a:t>和</a:t>
            </a:r>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4</a:t>
            </a:r>
            <a:r>
              <a:rPr lang="zh-CN" altLang="en-US" sz="2400">
                <a:solidFill>
                  <a:srgbClr val="000066"/>
                </a:solidFill>
                <a:latin typeface="Tahoma" panose="020B0604030504040204" pitchFamily="34" charset="0"/>
                <a:ea typeface="楷体_GB2312" pitchFamily="49" charset="-122"/>
              </a:rPr>
              <a:t>的工作状态相同</a:t>
            </a:r>
          </a:p>
        </p:txBody>
      </p:sp>
      <p:sp>
        <p:nvSpPr>
          <p:cNvPr id="39948" name="Rectangle 12">
            <a:extLst>
              <a:ext uri="{FF2B5EF4-FFF2-40B4-BE49-F238E27FC236}">
                <a16:creationId xmlns:a16="http://schemas.microsoft.com/office/drawing/2014/main" id="{FE0F91D4-BF60-9635-239C-14D73D8FD597}"/>
              </a:ext>
            </a:extLst>
          </p:cNvPr>
          <p:cNvSpPr>
            <a:spLocks noChangeArrowheads="1"/>
          </p:cNvSpPr>
          <p:nvPr/>
        </p:nvSpPr>
        <p:spPr bwMode="auto">
          <a:xfrm>
            <a:off x="-73025" y="5192713"/>
            <a:ext cx="4068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2</a:t>
            </a:r>
            <a:r>
              <a:rPr lang="zh-CN" altLang="en-US" sz="2400">
                <a:solidFill>
                  <a:srgbClr val="000066"/>
                </a:solidFill>
                <a:latin typeface="Tahoma" panose="020B0604030504040204" pitchFamily="34" charset="0"/>
                <a:ea typeface="楷体_GB2312" pitchFamily="49" charset="-122"/>
              </a:rPr>
              <a:t>和</a:t>
            </a:r>
            <a:r>
              <a:rPr lang="en-US" altLang="zh-CN" sz="2400">
                <a:solidFill>
                  <a:srgbClr val="000066"/>
                </a:solidFill>
                <a:latin typeface="Tahoma" panose="020B0604030504040204" pitchFamily="34" charset="0"/>
                <a:ea typeface="楷体_GB2312" pitchFamily="49" charset="-122"/>
              </a:rPr>
              <a:t>TG</a:t>
            </a:r>
            <a:r>
              <a:rPr lang="en-US" altLang="zh-CN" sz="2400" baseline="-25000">
                <a:solidFill>
                  <a:srgbClr val="000066"/>
                </a:solidFill>
                <a:latin typeface="Tahoma" panose="020B0604030504040204" pitchFamily="34" charset="0"/>
                <a:ea typeface="楷体_GB2312" pitchFamily="49" charset="-122"/>
              </a:rPr>
              <a:t>3</a:t>
            </a:r>
            <a:r>
              <a:rPr lang="zh-CN" altLang="en-US" sz="2400">
                <a:solidFill>
                  <a:srgbClr val="000066"/>
                </a:solidFill>
                <a:latin typeface="Tahoma" panose="020B0604030504040204" pitchFamily="34" charset="0"/>
                <a:ea typeface="楷体_GB2312" pitchFamily="49" charset="-122"/>
              </a:rPr>
              <a:t>的工作状态相同</a:t>
            </a:r>
          </a:p>
        </p:txBody>
      </p:sp>
      <p:sp>
        <p:nvSpPr>
          <p:cNvPr id="39949" name="Rectangle 13">
            <a:extLst>
              <a:ext uri="{FF2B5EF4-FFF2-40B4-BE49-F238E27FC236}">
                <a16:creationId xmlns:a16="http://schemas.microsoft.com/office/drawing/2014/main" id="{F4646712-CE7A-6CD4-181F-B0A3119B64E2}"/>
              </a:ext>
            </a:extLst>
          </p:cNvPr>
          <p:cNvSpPr>
            <a:spLocks noChangeArrowheads="1"/>
          </p:cNvSpPr>
          <p:nvPr/>
        </p:nvSpPr>
        <p:spPr bwMode="auto">
          <a:xfrm>
            <a:off x="0" y="26860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B50A8B53-218C-AC89-75C3-51117F6B45DE}"/>
              </a:ext>
            </a:extLst>
          </p:cNvPr>
          <p:cNvSpPr>
            <a:spLocks noChangeArrowheads="1"/>
          </p:cNvSpPr>
          <p:nvPr/>
        </p:nvSpPr>
        <p:spPr bwMode="auto">
          <a:xfrm>
            <a:off x="0" y="2466975"/>
            <a:ext cx="9144000" cy="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3" name="Rectangle 3">
            <a:extLst>
              <a:ext uri="{FF2B5EF4-FFF2-40B4-BE49-F238E27FC236}">
                <a16:creationId xmlns:a16="http://schemas.microsoft.com/office/drawing/2014/main" id="{1AD75443-95E0-B643-2731-A10F36FF8B15}"/>
              </a:ext>
            </a:extLst>
          </p:cNvPr>
          <p:cNvSpPr>
            <a:spLocks noChangeArrowheads="1"/>
          </p:cNvSpPr>
          <p:nvPr/>
        </p:nvSpPr>
        <p:spPr bwMode="auto">
          <a:xfrm>
            <a:off x="0" y="3014663"/>
            <a:ext cx="9144000" cy="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64" name="Text Box 5">
            <a:extLst>
              <a:ext uri="{FF2B5EF4-FFF2-40B4-BE49-F238E27FC236}">
                <a16:creationId xmlns:a16="http://schemas.microsoft.com/office/drawing/2014/main" id="{89EE039E-C632-02CC-8E12-27353790708E}"/>
              </a:ext>
            </a:extLst>
          </p:cNvPr>
          <p:cNvSpPr txBox="1">
            <a:spLocks noChangeArrowheads="1"/>
          </p:cNvSpPr>
          <p:nvPr/>
        </p:nvSpPr>
        <p:spPr bwMode="auto">
          <a:xfrm>
            <a:off x="684213" y="620713"/>
            <a:ext cx="21240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2. </a:t>
            </a:r>
            <a:r>
              <a:rPr lang="zh-CN" altLang="en-US" sz="2400">
                <a:solidFill>
                  <a:srgbClr val="000066"/>
                </a:solidFill>
                <a:latin typeface="Times New Roman" panose="02020603050405020304" pitchFamily="18" charset="0"/>
                <a:ea typeface="楷体_GB2312" pitchFamily="49" charset="-122"/>
              </a:rPr>
              <a:t>工作原理</a:t>
            </a:r>
          </a:p>
        </p:txBody>
      </p:sp>
      <p:sp>
        <p:nvSpPr>
          <p:cNvPr id="425990" name="Text Box 6">
            <a:extLst>
              <a:ext uri="{FF2B5EF4-FFF2-40B4-BE49-F238E27FC236}">
                <a16:creationId xmlns:a16="http://schemas.microsoft.com/office/drawing/2014/main" id="{CB9E28C9-6955-A698-8760-3794C36C9A85}"/>
              </a:ext>
            </a:extLst>
          </p:cNvPr>
          <p:cNvSpPr txBox="1">
            <a:spLocks noChangeArrowheads="1"/>
          </p:cNvSpPr>
          <p:nvPr/>
        </p:nvSpPr>
        <p:spPr bwMode="auto">
          <a:xfrm>
            <a:off x="576263" y="4797425"/>
            <a:ext cx="8018462"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输入信号</a:t>
            </a:r>
            <a:r>
              <a:rPr lang="en-US" altLang="zh-CN" sz="2400" i="1">
                <a:solidFill>
                  <a:srgbClr val="000066"/>
                </a:solidFill>
                <a:latin typeface="Times New Roman" panose="02020603050405020304" pitchFamily="18" charset="0"/>
                <a:ea typeface="楷体_GB2312" pitchFamily="49" charset="-122"/>
              </a:rPr>
              <a:t>D </a:t>
            </a:r>
            <a:r>
              <a:rPr lang="zh-CN" altLang="en-US" sz="2400">
                <a:solidFill>
                  <a:srgbClr val="000066"/>
                </a:solidFill>
                <a:latin typeface="Times New Roman" panose="02020603050405020304" pitchFamily="18" charset="0"/>
                <a:ea typeface="楷体_GB2312" pitchFamily="49" charset="-122"/>
              </a:rPr>
              <a:t>送入主锁存器。</a:t>
            </a:r>
          </a:p>
        </p:txBody>
      </p:sp>
      <p:sp>
        <p:nvSpPr>
          <p:cNvPr id="425991" name="Text Box 7">
            <a:extLst>
              <a:ext uri="{FF2B5EF4-FFF2-40B4-BE49-F238E27FC236}">
                <a16:creationId xmlns:a16="http://schemas.microsoft.com/office/drawing/2014/main" id="{ACE87AD2-2C1D-519D-2A1D-AF9CDDE29C6B}"/>
              </a:ext>
            </a:extLst>
          </p:cNvPr>
          <p:cNvSpPr txBox="1">
            <a:spLocks noChangeArrowheads="1"/>
          </p:cNvSpPr>
          <p:nvPr/>
        </p:nvSpPr>
        <p:spPr bwMode="auto">
          <a:xfrm>
            <a:off x="539750" y="5780088"/>
            <a:ext cx="8307388"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从锁存器维持在原来的状态不变。 </a:t>
            </a:r>
          </a:p>
        </p:txBody>
      </p:sp>
      <p:sp>
        <p:nvSpPr>
          <p:cNvPr id="40967" name="Rectangle 8">
            <a:extLst>
              <a:ext uri="{FF2B5EF4-FFF2-40B4-BE49-F238E27FC236}">
                <a16:creationId xmlns:a16="http://schemas.microsoft.com/office/drawing/2014/main" id="{45DB2520-6CA8-D582-219A-A6D7E8D10151}"/>
              </a:ext>
            </a:extLst>
          </p:cNvPr>
          <p:cNvSpPr>
            <a:spLocks noChangeArrowheads="1"/>
          </p:cNvSpPr>
          <p:nvPr/>
        </p:nvSpPr>
        <p:spPr bwMode="auto">
          <a:xfrm>
            <a:off x="755650" y="1847850"/>
            <a:ext cx="17557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ea typeface="楷体_GB2312" pitchFamily="49" charset="-122"/>
              </a:rPr>
              <a:t>(1) CP=0</a:t>
            </a:r>
            <a:r>
              <a:rPr lang="zh-CN" altLang="en-US" sz="2400">
                <a:solidFill>
                  <a:srgbClr val="000066"/>
                </a:solidFill>
                <a:latin typeface="Times New Roman" panose="02020603050405020304" pitchFamily="18" charset="0"/>
                <a:ea typeface="楷体_GB2312" pitchFamily="49" charset="-122"/>
              </a:rPr>
              <a:t>时</a:t>
            </a:r>
            <a:r>
              <a:rPr lang="en-US" altLang="zh-CN" sz="2400">
                <a:solidFill>
                  <a:srgbClr val="000066"/>
                </a:solidFill>
                <a:latin typeface="Times New Roman" panose="02020603050405020304" pitchFamily="18" charset="0"/>
                <a:ea typeface="楷体_GB2312" pitchFamily="49" charset="-122"/>
              </a:rPr>
              <a:t>:</a:t>
            </a:r>
          </a:p>
        </p:txBody>
      </p:sp>
      <p:graphicFrame>
        <p:nvGraphicFramePr>
          <p:cNvPr id="40968" name="Object 9">
            <a:extLst>
              <a:ext uri="{FF2B5EF4-FFF2-40B4-BE49-F238E27FC236}">
                <a16:creationId xmlns:a16="http://schemas.microsoft.com/office/drawing/2014/main" id="{F3A135A5-8138-B820-1FDC-CDF9CBA88032}"/>
              </a:ext>
            </a:extLst>
          </p:cNvPr>
          <p:cNvGraphicFramePr>
            <a:graphicFrameLocks noChangeAspect="1"/>
          </p:cNvGraphicFramePr>
          <p:nvPr/>
        </p:nvGraphicFramePr>
        <p:xfrm>
          <a:off x="3422650" y="1341438"/>
          <a:ext cx="5254625" cy="2946400"/>
        </p:xfrm>
        <a:graphic>
          <a:graphicData uri="http://schemas.openxmlformats.org/presentationml/2006/ole">
            <mc:AlternateContent xmlns:mc="http://schemas.openxmlformats.org/markup-compatibility/2006">
              <mc:Choice xmlns:v="urn:schemas-microsoft-com:vml" Requires="v">
                <p:oleObj name="图片" r:id="rId2" imgW="3217164" imgH="1833372" progId="Word.Picture.8">
                  <p:embed/>
                </p:oleObj>
              </mc:Choice>
              <mc:Fallback>
                <p:oleObj name="图片" r:id="rId2" imgW="3217164" imgH="1833372" progId="Word.Picture.8">
                  <p:embed/>
                  <p:pic>
                    <p:nvPicPr>
                      <p:cNvPr id="0" name="Object 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2650" y="1341438"/>
                        <a:ext cx="5254625" cy="2946400"/>
                      </a:xfrm>
                      <a:prstGeom prst="rect">
                        <a:avLst/>
                      </a:prstGeom>
                      <a:solidFill>
                        <a:schemeClr val="bg1"/>
                      </a:solidFill>
                      <a:ln w="12700">
                        <a:solidFill>
                          <a:srgbClr val="3399FF"/>
                        </a:solidFill>
                        <a:miter lim="800000"/>
                        <a:headEnd/>
                        <a:tailEnd/>
                      </a:ln>
                    </p:spPr>
                  </p:pic>
                </p:oleObj>
              </mc:Fallback>
            </mc:AlternateContent>
          </a:graphicData>
        </a:graphic>
      </p:graphicFrame>
      <p:grpSp>
        <p:nvGrpSpPr>
          <p:cNvPr id="40969" name="Group 14">
            <a:extLst>
              <a:ext uri="{FF2B5EF4-FFF2-40B4-BE49-F238E27FC236}">
                <a16:creationId xmlns:a16="http://schemas.microsoft.com/office/drawing/2014/main" id="{78C4E18E-C2C6-A261-7B64-797F625B6A97}"/>
              </a:ext>
            </a:extLst>
          </p:cNvPr>
          <p:cNvGrpSpPr>
            <a:grpSpLocks/>
          </p:cNvGrpSpPr>
          <p:nvPr/>
        </p:nvGrpSpPr>
        <p:grpSpPr bwMode="auto">
          <a:xfrm>
            <a:off x="863600" y="2387600"/>
            <a:ext cx="2339975" cy="609600"/>
            <a:chOff x="4286" y="822"/>
            <a:chExt cx="1474" cy="384"/>
          </a:xfrm>
        </p:grpSpPr>
        <p:graphicFrame>
          <p:nvGraphicFramePr>
            <p:cNvPr id="40977" name="Object 15">
              <a:extLst>
                <a:ext uri="{FF2B5EF4-FFF2-40B4-BE49-F238E27FC236}">
                  <a16:creationId xmlns:a16="http://schemas.microsoft.com/office/drawing/2014/main" id="{8F7CAEA4-0B29-D367-E92A-ECD855C57C00}"/>
                </a:ext>
              </a:extLst>
            </p:cNvPr>
            <p:cNvGraphicFramePr>
              <a:graphicFrameLocks noChangeAspect="1"/>
            </p:cNvGraphicFramePr>
            <p:nvPr/>
          </p:nvGraphicFramePr>
          <p:xfrm>
            <a:off x="4309" y="822"/>
            <a:ext cx="207" cy="266"/>
          </p:xfrm>
          <a:graphic>
            <a:graphicData uri="http://schemas.openxmlformats.org/presentationml/2006/ole">
              <mc:AlternateContent xmlns:mc="http://schemas.openxmlformats.org/markup-compatibility/2006">
                <mc:Choice xmlns:v="urn:schemas-microsoft-com:vml" Requires="v">
                  <p:oleObj name="公式" r:id="rId4" imgW="164957" imgH="203024" progId="Equation.3">
                    <p:embed/>
                  </p:oleObj>
                </mc:Choice>
                <mc:Fallback>
                  <p:oleObj name="公式" r:id="rId4" imgW="164957" imgH="203024" progId="Equation.3">
                    <p:embed/>
                    <p:pic>
                      <p:nvPicPr>
                        <p:cNvPr id="0" name="Object 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 y="822"/>
                          <a:ext cx="20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0978" name="Rectangle 16">
              <a:extLst>
                <a:ext uri="{FF2B5EF4-FFF2-40B4-BE49-F238E27FC236}">
                  <a16:creationId xmlns:a16="http://schemas.microsoft.com/office/drawing/2014/main" id="{7526C270-CF6C-9CF4-CBAB-ACD63FF1915D}"/>
                </a:ext>
              </a:extLst>
            </p:cNvPr>
            <p:cNvSpPr>
              <a:spLocks noChangeArrowheads="1"/>
            </p:cNvSpPr>
            <p:nvPr/>
          </p:nvSpPr>
          <p:spPr bwMode="auto">
            <a:xfrm>
              <a:off x="4286" y="822"/>
              <a:ext cx="14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楷体_GB2312" pitchFamily="49" charset="-122"/>
                  <a:cs typeface="Times New Roman" panose="02020603050405020304" pitchFamily="18" charset="0"/>
                </a:rPr>
                <a:t>     </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p>
            <a:p>
              <a:pPr eaLnBrk="1" hangingPunct="1"/>
              <a:endParaRPr lang="en-US" altLang="zh-CN" sz="1000" b="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pSp>
      <p:sp>
        <p:nvSpPr>
          <p:cNvPr id="426001" name="Rectangle 17">
            <a:extLst>
              <a:ext uri="{FF2B5EF4-FFF2-40B4-BE49-F238E27FC236}">
                <a16:creationId xmlns:a16="http://schemas.microsoft.com/office/drawing/2014/main" id="{82814F59-97E2-EB52-AB27-1F0E4A773641}"/>
              </a:ext>
            </a:extLst>
          </p:cNvPr>
          <p:cNvSpPr>
            <a:spLocks noChangeArrowheads="1"/>
          </p:cNvSpPr>
          <p:nvPr/>
        </p:nvSpPr>
        <p:spPr bwMode="auto">
          <a:xfrm>
            <a:off x="3770313" y="5276850"/>
            <a:ext cx="51482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跟随</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端的状态变化，使</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Q</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D</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a:t>
            </a:r>
            <a:r>
              <a:rPr lang="zh-CN" altLang="en-US" sz="1100" b="0">
                <a:solidFill>
                  <a:srgbClr val="000066"/>
                </a:solidFill>
                <a:latin typeface="Tahoma" panose="020B0604030504040204" pitchFamily="34" charset="0"/>
                <a:ea typeface="楷体_GB2312" pitchFamily="49" charset="-122"/>
                <a:cs typeface="Times New Roman" panose="02020603050405020304" pitchFamily="18" charset="0"/>
                <a:sym typeface="Symbol" panose="05050102010706020507" pitchFamily="18" charset="2"/>
              </a:rPr>
              <a:t> </a:t>
            </a:r>
            <a:endParaRPr lang="zh-CN" altLang="en-US" sz="1000" b="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aphicFrame>
        <p:nvGraphicFramePr>
          <p:cNvPr id="40971" name="Object 18">
            <a:extLst>
              <a:ext uri="{FF2B5EF4-FFF2-40B4-BE49-F238E27FC236}">
                <a16:creationId xmlns:a16="http://schemas.microsoft.com/office/drawing/2014/main" id="{4431DD10-0486-849D-477E-E4AC8B39A7CC}"/>
              </a:ext>
            </a:extLst>
          </p:cNvPr>
          <p:cNvGraphicFramePr>
            <a:graphicFrameLocks noChangeAspect="1"/>
          </p:cNvGraphicFramePr>
          <p:nvPr/>
        </p:nvGraphicFramePr>
        <p:xfrm>
          <a:off x="466725" y="3141663"/>
          <a:ext cx="2203450" cy="804862"/>
        </p:xfrm>
        <a:graphic>
          <a:graphicData uri="http://schemas.openxmlformats.org/presentationml/2006/ole">
            <mc:AlternateContent xmlns:mc="http://schemas.openxmlformats.org/markup-compatibility/2006">
              <mc:Choice xmlns:v="urn:schemas-microsoft-com:vml" Requires="v">
                <p:oleObj name="图片" r:id="rId6" imgW="1278030" imgH="474697" progId="Word.Picture.8">
                  <p:embed/>
                </p:oleObj>
              </mc:Choice>
              <mc:Fallback>
                <p:oleObj name="图片" r:id="rId6" imgW="1278030" imgH="474697" progId="Word.Picture.8">
                  <p:embed/>
                  <p:pic>
                    <p:nvPicPr>
                      <p:cNvPr id="0" name="Object 1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6725" y="3141663"/>
                        <a:ext cx="2203450" cy="804862"/>
                      </a:xfrm>
                      <a:prstGeom prst="rect">
                        <a:avLst/>
                      </a:prstGeom>
                      <a:solidFill>
                        <a:schemeClr val="bg1"/>
                      </a:solidFill>
                      <a:ln w="12700">
                        <a:solidFill>
                          <a:srgbClr val="3399FF"/>
                        </a:solidFill>
                        <a:miter lim="800000"/>
                        <a:headEnd/>
                        <a:tailEnd/>
                      </a:ln>
                    </p:spPr>
                  </p:pic>
                </p:oleObj>
              </mc:Fallback>
            </mc:AlternateContent>
          </a:graphicData>
        </a:graphic>
      </p:graphicFrame>
      <p:grpSp>
        <p:nvGrpSpPr>
          <p:cNvPr id="426151" name="Group 167">
            <a:extLst>
              <a:ext uri="{FF2B5EF4-FFF2-40B4-BE49-F238E27FC236}">
                <a16:creationId xmlns:a16="http://schemas.microsoft.com/office/drawing/2014/main" id="{B1220897-D609-05C8-A801-2F995490AD86}"/>
              </a:ext>
            </a:extLst>
          </p:cNvPr>
          <p:cNvGrpSpPr>
            <a:grpSpLocks/>
          </p:cNvGrpSpPr>
          <p:nvPr/>
        </p:nvGrpSpPr>
        <p:grpSpPr bwMode="auto">
          <a:xfrm>
            <a:off x="3995738" y="1844675"/>
            <a:ext cx="3529012" cy="1416050"/>
            <a:chOff x="2517" y="1162"/>
            <a:chExt cx="2223" cy="892"/>
          </a:xfrm>
        </p:grpSpPr>
        <p:sp>
          <p:nvSpPr>
            <p:cNvPr id="40973" name="AutoShape 11">
              <a:extLst>
                <a:ext uri="{FF2B5EF4-FFF2-40B4-BE49-F238E27FC236}">
                  <a16:creationId xmlns:a16="http://schemas.microsoft.com/office/drawing/2014/main" id="{1EA64158-89BB-A919-8177-006EFC92AF05}"/>
                </a:ext>
              </a:extLst>
            </p:cNvPr>
            <p:cNvSpPr>
              <a:spLocks noChangeArrowheads="1"/>
            </p:cNvSpPr>
            <p:nvPr/>
          </p:nvSpPr>
          <p:spPr bwMode="auto">
            <a:xfrm>
              <a:off x="2880" y="1616"/>
              <a:ext cx="499" cy="393"/>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4" name="AutoShape 13">
              <a:extLst>
                <a:ext uri="{FF2B5EF4-FFF2-40B4-BE49-F238E27FC236}">
                  <a16:creationId xmlns:a16="http://schemas.microsoft.com/office/drawing/2014/main" id="{B79C850A-383A-C964-B0F8-79676FA2665D}"/>
                </a:ext>
              </a:extLst>
            </p:cNvPr>
            <p:cNvSpPr>
              <a:spLocks noChangeArrowheads="1"/>
            </p:cNvSpPr>
            <p:nvPr/>
          </p:nvSpPr>
          <p:spPr bwMode="auto">
            <a:xfrm>
              <a:off x="4332" y="1661"/>
              <a:ext cx="408" cy="393"/>
            </a:xfrm>
            <a:prstGeom prst="roundRect">
              <a:avLst>
                <a:gd name="adj" fmla="val 16667"/>
              </a:avLst>
            </a:prstGeom>
            <a:noFill/>
            <a:ln w="28575" algn="ctr">
              <a:solidFill>
                <a:srgbClr val="00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5" name="AutoShape 165">
              <a:extLst>
                <a:ext uri="{FF2B5EF4-FFF2-40B4-BE49-F238E27FC236}">
                  <a16:creationId xmlns:a16="http://schemas.microsoft.com/office/drawing/2014/main" id="{2C0E4FD3-A5BF-B6D1-60B0-DDEE3BDCF9B9}"/>
                </a:ext>
              </a:extLst>
            </p:cNvPr>
            <p:cNvSpPr>
              <a:spLocks noChangeArrowheads="1"/>
            </p:cNvSpPr>
            <p:nvPr/>
          </p:nvSpPr>
          <p:spPr bwMode="auto">
            <a:xfrm>
              <a:off x="2517" y="1162"/>
              <a:ext cx="408" cy="393"/>
            </a:xfrm>
            <a:prstGeom prst="roundRect">
              <a:avLst>
                <a:gd name="adj" fmla="val 16667"/>
              </a:avLst>
            </a:prstGeom>
            <a:noFill/>
            <a:ln w="28575" algn="ctr">
              <a:solidFill>
                <a:srgbClr val="00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0976" name="AutoShape 166">
              <a:extLst>
                <a:ext uri="{FF2B5EF4-FFF2-40B4-BE49-F238E27FC236}">
                  <a16:creationId xmlns:a16="http://schemas.microsoft.com/office/drawing/2014/main" id="{C4DEDA96-564A-8A41-3E59-C2B003ACD1D8}"/>
                </a:ext>
              </a:extLst>
            </p:cNvPr>
            <p:cNvSpPr>
              <a:spLocks noChangeArrowheads="1"/>
            </p:cNvSpPr>
            <p:nvPr/>
          </p:nvSpPr>
          <p:spPr bwMode="auto">
            <a:xfrm>
              <a:off x="3923" y="1162"/>
              <a:ext cx="499" cy="393"/>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615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grpId="0" nodeType="clickEffect">
                                  <p:stCondLst>
                                    <p:cond delay="0"/>
                                  </p:stCondLst>
                                  <p:childTnLst>
                                    <p:set>
                                      <p:cBhvr>
                                        <p:cTn id="10" dur="1" fill="hold">
                                          <p:stCondLst>
                                            <p:cond delay="0"/>
                                          </p:stCondLst>
                                        </p:cTn>
                                        <p:tgtEl>
                                          <p:spTgt spid="425990"/>
                                        </p:tgtEl>
                                        <p:attrNameLst>
                                          <p:attrName>style.visibility</p:attrName>
                                        </p:attrNameLst>
                                      </p:cBhvr>
                                      <p:to>
                                        <p:strVal val="visible"/>
                                      </p:to>
                                    </p:set>
                                    <p:animEffect transition="in" filter="strips(downRight)">
                                      <p:cBhvr>
                                        <p:cTn id="11" dur="500"/>
                                        <p:tgtEl>
                                          <p:spTgt spid="425990"/>
                                        </p:tgtEl>
                                      </p:cBhvr>
                                    </p:animEffect>
                                  </p:childTnLst>
                                </p:cTn>
                              </p:par>
                              <p:par>
                                <p:cTn id="12" presetID="18" presetClass="entr" presetSubtype="6" fill="hold" grpId="0" nodeType="withEffect">
                                  <p:stCondLst>
                                    <p:cond delay="0"/>
                                  </p:stCondLst>
                                  <p:childTnLst>
                                    <p:set>
                                      <p:cBhvr>
                                        <p:cTn id="13" dur="1" fill="hold">
                                          <p:stCondLst>
                                            <p:cond delay="0"/>
                                          </p:stCondLst>
                                        </p:cTn>
                                        <p:tgtEl>
                                          <p:spTgt spid="426001"/>
                                        </p:tgtEl>
                                        <p:attrNameLst>
                                          <p:attrName>style.visibility</p:attrName>
                                        </p:attrNameLst>
                                      </p:cBhvr>
                                      <p:to>
                                        <p:strVal val="visible"/>
                                      </p:to>
                                    </p:set>
                                    <p:animEffect transition="in" filter="strips(downRight)">
                                      <p:cBhvr>
                                        <p:cTn id="14" dur="500"/>
                                        <p:tgtEl>
                                          <p:spTgt spid="426001"/>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18" presetClass="entr" presetSubtype="6" fill="hold" nodeType="clickEffect">
                                  <p:stCondLst>
                                    <p:cond delay="0"/>
                                  </p:stCondLst>
                                  <p:childTnLst>
                                    <p:set>
                                      <p:cBhvr>
                                        <p:cTn id="18" dur="1" fill="hold">
                                          <p:stCondLst>
                                            <p:cond delay="0"/>
                                          </p:stCondLst>
                                        </p:cTn>
                                        <p:tgtEl>
                                          <p:spTgt spid="425991">
                                            <p:txEl>
                                              <p:pRg st="0" end="0"/>
                                            </p:txEl>
                                          </p:spTgt>
                                        </p:tgtEl>
                                        <p:attrNameLst>
                                          <p:attrName>style.visibility</p:attrName>
                                        </p:attrNameLst>
                                      </p:cBhvr>
                                      <p:to>
                                        <p:strVal val="visible"/>
                                      </p:to>
                                    </p:set>
                                    <p:animEffect transition="in" filter="strips(downRight)">
                                      <p:cBhvr>
                                        <p:cTn id="19" dur="500"/>
                                        <p:tgtEl>
                                          <p:spTgt spid="42599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5990" grpId="0"/>
      <p:bldP spid="426001"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2">
            <a:extLst>
              <a:ext uri="{FF2B5EF4-FFF2-40B4-BE49-F238E27FC236}">
                <a16:creationId xmlns:a16="http://schemas.microsoft.com/office/drawing/2014/main" id="{3980D571-23FD-7D09-9420-92FA9571CE9D}"/>
              </a:ext>
            </a:extLst>
          </p:cNvPr>
          <p:cNvSpPr txBox="1">
            <a:spLocks noChangeArrowheads="1"/>
          </p:cNvSpPr>
          <p:nvPr/>
        </p:nvSpPr>
        <p:spPr bwMode="auto">
          <a:xfrm>
            <a:off x="1403350" y="584200"/>
            <a:ext cx="2124075"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2. </a:t>
            </a:r>
            <a:r>
              <a:rPr lang="zh-CN" altLang="en-US" sz="2400">
                <a:solidFill>
                  <a:srgbClr val="000066"/>
                </a:solidFill>
                <a:latin typeface="Times New Roman" panose="02020603050405020304" pitchFamily="18" charset="0"/>
                <a:ea typeface="楷体_GB2312" pitchFamily="49" charset="-122"/>
              </a:rPr>
              <a:t>工作原理</a:t>
            </a:r>
          </a:p>
        </p:txBody>
      </p:sp>
      <p:sp>
        <p:nvSpPr>
          <p:cNvPr id="41987" name="Rectangle 3">
            <a:extLst>
              <a:ext uri="{FF2B5EF4-FFF2-40B4-BE49-F238E27FC236}">
                <a16:creationId xmlns:a16="http://schemas.microsoft.com/office/drawing/2014/main" id="{7746A19E-D451-7779-F3CE-F1DB13A09D1D}"/>
              </a:ext>
            </a:extLst>
          </p:cNvPr>
          <p:cNvSpPr>
            <a:spLocks noChangeArrowheads="1"/>
          </p:cNvSpPr>
          <p:nvPr/>
        </p:nvSpPr>
        <p:spPr bwMode="auto">
          <a:xfrm>
            <a:off x="611188" y="1341438"/>
            <a:ext cx="27495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400">
                <a:solidFill>
                  <a:srgbClr val="000066"/>
                </a:solidFill>
                <a:latin typeface="Times New Roman" panose="02020603050405020304" pitchFamily="18" charset="0"/>
                <a:ea typeface="楷体_GB2312" pitchFamily="49" charset="-122"/>
              </a:rPr>
              <a:t>(2) CP</a:t>
            </a:r>
            <a:r>
              <a:rPr lang="zh-CN" altLang="en-US" sz="2400">
                <a:solidFill>
                  <a:srgbClr val="000066"/>
                </a:solidFill>
                <a:latin typeface="Tahoma" panose="020B0604030504040204" pitchFamily="34" charset="0"/>
                <a:ea typeface="楷体_GB2312" pitchFamily="49" charset="-122"/>
              </a:rPr>
              <a:t>由</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跳变到</a:t>
            </a:r>
            <a:r>
              <a:rPr lang="en-US" altLang="zh-CN" sz="2400">
                <a:solidFill>
                  <a:srgbClr val="000066"/>
                </a:solidFill>
                <a:latin typeface="Times New Roman" panose="02020603050405020304" pitchFamily="18" charset="0"/>
                <a:ea typeface="楷体_GB2312" pitchFamily="49" charset="-122"/>
              </a:rPr>
              <a:t>1</a:t>
            </a:r>
            <a:r>
              <a:rPr lang="en-US" altLang="zh-CN" sz="2400" b="0">
                <a:solidFill>
                  <a:srgbClr val="000066"/>
                </a:solidFill>
                <a:latin typeface="Tahoma" panose="020B0604030504040204" pitchFamily="34" charset="0"/>
                <a:ea typeface="楷体_GB2312" pitchFamily="49" charset="-122"/>
              </a:rPr>
              <a:t> </a:t>
            </a:r>
            <a:r>
              <a:rPr lang="en-US" altLang="zh-CN" sz="2400">
                <a:solidFill>
                  <a:srgbClr val="000066"/>
                </a:solidFill>
                <a:latin typeface="Times New Roman" panose="02020603050405020304" pitchFamily="18" charset="0"/>
                <a:ea typeface="楷体_GB2312" pitchFamily="49" charset="-122"/>
              </a:rPr>
              <a:t>:</a:t>
            </a:r>
          </a:p>
        </p:txBody>
      </p:sp>
      <p:graphicFrame>
        <p:nvGraphicFramePr>
          <p:cNvPr id="41988" name="Object 4">
            <a:extLst>
              <a:ext uri="{FF2B5EF4-FFF2-40B4-BE49-F238E27FC236}">
                <a16:creationId xmlns:a16="http://schemas.microsoft.com/office/drawing/2014/main" id="{22FC09E8-4600-F3AB-F8EA-14A8E57BFA73}"/>
              </a:ext>
            </a:extLst>
          </p:cNvPr>
          <p:cNvGraphicFramePr>
            <a:graphicFrameLocks noChangeAspect="1"/>
          </p:cNvGraphicFramePr>
          <p:nvPr/>
        </p:nvGraphicFramePr>
        <p:xfrm>
          <a:off x="3567113" y="1412875"/>
          <a:ext cx="5110162" cy="2865438"/>
        </p:xfrm>
        <a:graphic>
          <a:graphicData uri="http://schemas.openxmlformats.org/presentationml/2006/ole">
            <mc:AlternateContent xmlns:mc="http://schemas.openxmlformats.org/markup-compatibility/2006">
              <mc:Choice xmlns:v="urn:schemas-microsoft-com:vml" Requires="v">
                <p:oleObj name="图片" r:id="rId2" imgW="3217164" imgH="1833372" progId="Word.Picture.8">
                  <p:embed/>
                </p:oleObj>
              </mc:Choice>
              <mc:Fallback>
                <p:oleObj name="图片" r:id="rId2" imgW="3217164" imgH="1833372"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7113" y="1412875"/>
                        <a:ext cx="5110162" cy="2865438"/>
                      </a:xfrm>
                      <a:prstGeom prst="rect">
                        <a:avLst/>
                      </a:prstGeom>
                      <a:solidFill>
                        <a:schemeClr val="bg1"/>
                      </a:solidFill>
                      <a:ln w="9525">
                        <a:solidFill>
                          <a:srgbClr val="3399FF"/>
                        </a:solidFill>
                        <a:miter lim="800000"/>
                        <a:headEnd/>
                        <a:tailEnd/>
                      </a:ln>
                    </p:spPr>
                  </p:pic>
                </p:oleObj>
              </mc:Fallback>
            </mc:AlternateContent>
          </a:graphicData>
        </a:graphic>
      </p:graphicFrame>
      <p:grpSp>
        <p:nvGrpSpPr>
          <p:cNvPr id="427028" name="Group 20">
            <a:extLst>
              <a:ext uri="{FF2B5EF4-FFF2-40B4-BE49-F238E27FC236}">
                <a16:creationId xmlns:a16="http://schemas.microsoft.com/office/drawing/2014/main" id="{51B9E760-A48A-ED05-DEA5-20551E584073}"/>
              </a:ext>
            </a:extLst>
          </p:cNvPr>
          <p:cNvGrpSpPr>
            <a:grpSpLocks/>
          </p:cNvGrpSpPr>
          <p:nvPr/>
        </p:nvGrpSpPr>
        <p:grpSpPr bwMode="auto">
          <a:xfrm>
            <a:off x="4143375" y="1930400"/>
            <a:ext cx="3381375" cy="1439863"/>
            <a:chOff x="2111" y="1344"/>
            <a:chExt cx="2130" cy="907"/>
          </a:xfrm>
        </p:grpSpPr>
        <p:sp>
          <p:nvSpPr>
            <p:cNvPr id="41999" name="AutoShape 5">
              <a:extLst>
                <a:ext uri="{FF2B5EF4-FFF2-40B4-BE49-F238E27FC236}">
                  <a16:creationId xmlns:a16="http://schemas.microsoft.com/office/drawing/2014/main" id="{718B25E1-1299-5114-60E7-C132728B1D42}"/>
                </a:ext>
              </a:extLst>
            </p:cNvPr>
            <p:cNvSpPr>
              <a:spLocks noChangeArrowheads="1"/>
            </p:cNvSpPr>
            <p:nvPr/>
          </p:nvSpPr>
          <p:spPr bwMode="auto">
            <a:xfrm>
              <a:off x="2111" y="1344"/>
              <a:ext cx="406" cy="439"/>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sp>
          <p:nvSpPr>
            <p:cNvPr id="42000" name="AutoShape 6">
              <a:extLst>
                <a:ext uri="{FF2B5EF4-FFF2-40B4-BE49-F238E27FC236}">
                  <a16:creationId xmlns:a16="http://schemas.microsoft.com/office/drawing/2014/main" id="{ABE69449-0524-2C54-9E55-15E46B7BE9C0}"/>
                </a:ext>
              </a:extLst>
            </p:cNvPr>
            <p:cNvSpPr>
              <a:spLocks noChangeArrowheads="1"/>
            </p:cNvSpPr>
            <p:nvPr/>
          </p:nvSpPr>
          <p:spPr bwMode="auto">
            <a:xfrm>
              <a:off x="2449" y="1797"/>
              <a:ext cx="476" cy="363"/>
            </a:xfrm>
            <a:prstGeom prst="roundRect">
              <a:avLst>
                <a:gd name="adj" fmla="val 16667"/>
              </a:avLst>
            </a:prstGeom>
            <a:noFill/>
            <a:ln w="28575" algn="ctr">
              <a:solidFill>
                <a:srgbClr val="00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1" name="AutoShape 7">
              <a:extLst>
                <a:ext uri="{FF2B5EF4-FFF2-40B4-BE49-F238E27FC236}">
                  <a16:creationId xmlns:a16="http://schemas.microsoft.com/office/drawing/2014/main" id="{61F7F244-682C-E0C4-82B9-F6E5CB810FB8}"/>
                </a:ext>
              </a:extLst>
            </p:cNvPr>
            <p:cNvSpPr>
              <a:spLocks noChangeArrowheads="1"/>
            </p:cNvSpPr>
            <p:nvPr/>
          </p:nvSpPr>
          <p:spPr bwMode="auto">
            <a:xfrm>
              <a:off x="3515" y="1344"/>
              <a:ext cx="408" cy="439"/>
            </a:xfrm>
            <a:prstGeom prst="roundRect">
              <a:avLst>
                <a:gd name="adj" fmla="val 16667"/>
              </a:avLst>
            </a:prstGeom>
            <a:noFill/>
            <a:ln w="28575" algn="ctr">
              <a:solidFill>
                <a:srgbClr val="00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2002" name="AutoShape 8">
              <a:extLst>
                <a:ext uri="{FF2B5EF4-FFF2-40B4-BE49-F238E27FC236}">
                  <a16:creationId xmlns:a16="http://schemas.microsoft.com/office/drawing/2014/main" id="{7A62EB1C-2412-6AA2-452D-83B24312B29E}"/>
                </a:ext>
              </a:extLst>
            </p:cNvPr>
            <p:cNvSpPr>
              <a:spLocks noChangeArrowheads="1"/>
            </p:cNvSpPr>
            <p:nvPr/>
          </p:nvSpPr>
          <p:spPr bwMode="auto">
            <a:xfrm>
              <a:off x="3833" y="1810"/>
              <a:ext cx="408" cy="441"/>
            </a:xfrm>
            <a:prstGeom prst="roundRect">
              <a:avLst>
                <a:gd name="adj" fmla="val 16667"/>
              </a:avLst>
            </a:prstGeom>
            <a:noFill/>
            <a:ln w="28575" algn="ctr">
              <a:solidFill>
                <a:srgbClr val="FF0066"/>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1990" name="Group 9">
            <a:extLst>
              <a:ext uri="{FF2B5EF4-FFF2-40B4-BE49-F238E27FC236}">
                <a16:creationId xmlns:a16="http://schemas.microsoft.com/office/drawing/2014/main" id="{78463AF1-9E96-683F-FCC3-2C5FEC408F95}"/>
              </a:ext>
            </a:extLst>
          </p:cNvPr>
          <p:cNvGrpSpPr>
            <a:grpSpLocks/>
          </p:cNvGrpSpPr>
          <p:nvPr/>
        </p:nvGrpSpPr>
        <p:grpSpPr bwMode="auto">
          <a:xfrm>
            <a:off x="755650" y="1989138"/>
            <a:ext cx="2339975" cy="609600"/>
            <a:chOff x="4286" y="822"/>
            <a:chExt cx="1474" cy="384"/>
          </a:xfrm>
        </p:grpSpPr>
        <p:graphicFrame>
          <p:nvGraphicFramePr>
            <p:cNvPr id="41997" name="Object 10">
              <a:extLst>
                <a:ext uri="{FF2B5EF4-FFF2-40B4-BE49-F238E27FC236}">
                  <a16:creationId xmlns:a16="http://schemas.microsoft.com/office/drawing/2014/main" id="{50B9D46F-FB1D-29B0-35AA-085C9E0ABC50}"/>
                </a:ext>
              </a:extLst>
            </p:cNvPr>
            <p:cNvGraphicFramePr>
              <a:graphicFrameLocks noChangeAspect="1"/>
            </p:cNvGraphicFramePr>
            <p:nvPr/>
          </p:nvGraphicFramePr>
          <p:xfrm>
            <a:off x="4309" y="822"/>
            <a:ext cx="207" cy="266"/>
          </p:xfrm>
          <a:graphic>
            <a:graphicData uri="http://schemas.openxmlformats.org/presentationml/2006/ole">
              <mc:AlternateContent xmlns:mc="http://schemas.openxmlformats.org/markup-compatibility/2006">
                <mc:Choice xmlns:v="urn:schemas-microsoft-com:vml" Requires="v">
                  <p:oleObj name="公式" r:id="rId4" imgW="164957" imgH="203024" progId="Equation.3">
                    <p:embed/>
                  </p:oleObj>
                </mc:Choice>
                <mc:Fallback>
                  <p:oleObj name="公式" r:id="rId4" imgW="164957" imgH="203024"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 y="822"/>
                          <a:ext cx="207"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98" name="Rectangle 11">
              <a:extLst>
                <a:ext uri="{FF2B5EF4-FFF2-40B4-BE49-F238E27FC236}">
                  <a16:creationId xmlns:a16="http://schemas.microsoft.com/office/drawing/2014/main" id="{2D060175-366F-DF89-3CAD-C28321B96579}"/>
                </a:ext>
              </a:extLst>
            </p:cNvPr>
            <p:cNvSpPr>
              <a:spLocks noChangeArrowheads="1"/>
            </p:cNvSpPr>
            <p:nvPr/>
          </p:nvSpPr>
          <p:spPr bwMode="auto">
            <a:xfrm>
              <a:off x="4286" y="822"/>
              <a:ext cx="147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latin typeface="Times New Roman" panose="02020603050405020304" pitchFamily="18" charset="0"/>
                  <a:ea typeface="楷体_GB2312" pitchFamily="49" charset="-122"/>
                  <a:cs typeface="Times New Roman" panose="02020603050405020304" pitchFamily="18" charset="0"/>
                </a:rPr>
                <a:t>     </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C</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=1</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p>
            <a:p>
              <a:pPr eaLnBrk="1" hangingPunct="1"/>
              <a:endParaRPr lang="en-US" altLang="zh-CN" sz="1000" b="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endParaRPr>
            </a:p>
          </p:txBody>
        </p:sp>
      </p:grpSp>
      <p:graphicFrame>
        <p:nvGraphicFramePr>
          <p:cNvPr id="41991" name="Object 12">
            <a:extLst>
              <a:ext uri="{FF2B5EF4-FFF2-40B4-BE49-F238E27FC236}">
                <a16:creationId xmlns:a16="http://schemas.microsoft.com/office/drawing/2014/main" id="{FE31ED79-6C75-328A-CD3C-2521140DFF4B}"/>
              </a:ext>
            </a:extLst>
          </p:cNvPr>
          <p:cNvGraphicFramePr>
            <a:graphicFrameLocks noChangeAspect="1"/>
          </p:cNvGraphicFramePr>
          <p:nvPr/>
        </p:nvGraphicFramePr>
        <p:xfrm>
          <a:off x="684213" y="2852738"/>
          <a:ext cx="2203450" cy="804862"/>
        </p:xfrm>
        <a:graphic>
          <a:graphicData uri="http://schemas.openxmlformats.org/presentationml/2006/ole">
            <mc:AlternateContent xmlns:mc="http://schemas.openxmlformats.org/markup-compatibility/2006">
              <mc:Choice xmlns:v="urn:schemas-microsoft-com:vml" Requires="v">
                <p:oleObj name="图片" r:id="rId6" imgW="1278030" imgH="474697" progId="Word.Picture.8">
                  <p:embed/>
                </p:oleObj>
              </mc:Choice>
              <mc:Fallback>
                <p:oleObj name="图片" r:id="rId6" imgW="1278030" imgH="474697" progId="Word.Picture.8">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2852738"/>
                        <a:ext cx="2203450" cy="804862"/>
                      </a:xfrm>
                      <a:prstGeom prst="rect">
                        <a:avLst/>
                      </a:prstGeom>
                      <a:solidFill>
                        <a:schemeClr val="bg1"/>
                      </a:solidFill>
                      <a:ln w="9525">
                        <a:solidFill>
                          <a:srgbClr val="3399FF"/>
                        </a:solidFill>
                        <a:miter lim="800000"/>
                        <a:headEnd/>
                        <a:tailEnd/>
                      </a:ln>
                    </p:spPr>
                  </p:pic>
                </p:oleObj>
              </mc:Fallback>
            </mc:AlternateContent>
          </a:graphicData>
        </a:graphic>
      </p:graphicFrame>
      <p:sp>
        <p:nvSpPr>
          <p:cNvPr id="427024" name="Rectangle 16">
            <a:extLst>
              <a:ext uri="{FF2B5EF4-FFF2-40B4-BE49-F238E27FC236}">
                <a16:creationId xmlns:a16="http://schemas.microsoft.com/office/drawing/2014/main" id="{6BE464FC-C268-1ABF-6705-85D2817D4DF8}"/>
              </a:ext>
            </a:extLst>
          </p:cNvPr>
          <p:cNvSpPr>
            <a:spLocks noChangeArrowheads="1"/>
          </p:cNvSpPr>
          <p:nvPr/>
        </p:nvSpPr>
        <p:spPr bwMode="auto">
          <a:xfrm>
            <a:off x="576263" y="5875338"/>
            <a:ext cx="82232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FF0000"/>
                </a:solidFill>
                <a:latin typeface="Times New Roman" panose="02020603050405020304" pitchFamily="18" charset="0"/>
                <a:ea typeface="楷体_GB2312" pitchFamily="49" charset="-122"/>
              </a:rPr>
              <a:t>触发器的状态仅仅取决于</a:t>
            </a:r>
            <a:r>
              <a:rPr lang="en-US" altLang="zh-CN" sz="2400" i="1">
                <a:solidFill>
                  <a:srgbClr val="FF0000"/>
                </a:solidFill>
                <a:latin typeface="Times New Roman" panose="02020603050405020304" pitchFamily="18" charset="0"/>
                <a:ea typeface="楷体_GB2312" pitchFamily="49" charset="-122"/>
              </a:rPr>
              <a:t>CP</a:t>
            </a:r>
            <a:r>
              <a:rPr lang="zh-CN" altLang="en-US" sz="2400">
                <a:solidFill>
                  <a:srgbClr val="FF0000"/>
                </a:solidFill>
                <a:latin typeface="Times New Roman" panose="02020603050405020304" pitchFamily="18" charset="0"/>
                <a:ea typeface="楷体_GB2312" pitchFamily="49" charset="-122"/>
              </a:rPr>
              <a:t>信号上升沿到达前瞬间的</a:t>
            </a:r>
            <a:r>
              <a:rPr lang="en-US" altLang="zh-CN" sz="2400" i="1">
                <a:solidFill>
                  <a:srgbClr val="FF0000"/>
                </a:solidFill>
                <a:latin typeface="Times New Roman" panose="02020603050405020304" pitchFamily="18" charset="0"/>
                <a:ea typeface="楷体_GB2312" pitchFamily="49" charset="-122"/>
              </a:rPr>
              <a:t>D</a:t>
            </a:r>
            <a:r>
              <a:rPr lang="zh-CN" altLang="en-US" sz="2400">
                <a:solidFill>
                  <a:srgbClr val="FF0000"/>
                </a:solidFill>
                <a:latin typeface="Times New Roman" panose="02020603050405020304" pitchFamily="18" charset="0"/>
                <a:ea typeface="楷体_GB2312" pitchFamily="49" charset="-122"/>
              </a:rPr>
              <a:t>信号 </a:t>
            </a:r>
          </a:p>
        </p:txBody>
      </p:sp>
      <p:sp>
        <p:nvSpPr>
          <p:cNvPr id="427026" name="Text Box 18">
            <a:extLst>
              <a:ext uri="{FF2B5EF4-FFF2-40B4-BE49-F238E27FC236}">
                <a16:creationId xmlns:a16="http://schemas.microsoft.com/office/drawing/2014/main" id="{5E36272B-0654-4CD2-E803-AE003865E637}"/>
              </a:ext>
            </a:extLst>
          </p:cNvPr>
          <p:cNvSpPr txBox="1">
            <a:spLocks noChangeArrowheads="1"/>
          </p:cNvSpPr>
          <p:nvPr/>
        </p:nvSpPr>
        <p:spPr bwMode="auto">
          <a:xfrm>
            <a:off x="765175" y="5300663"/>
            <a:ext cx="8307388"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3</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4</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从锁存器</a:t>
            </a:r>
            <a:r>
              <a:rPr lang="en-US" altLang="zh-CN" sz="2400" i="1">
                <a:solidFill>
                  <a:srgbClr val="000066"/>
                </a:solidFill>
                <a:latin typeface="Times New Roman" panose="02020603050405020304" pitchFamily="18" charset="0"/>
                <a:ea typeface="楷体_GB2312" pitchFamily="49" charset="-122"/>
              </a:rPr>
              <a:t>Q</a:t>
            </a:r>
            <a:r>
              <a:rPr lang="en-US" altLang="zh-CN" sz="2400">
                <a:solidFill>
                  <a:srgbClr val="000066"/>
                </a:solidFill>
                <a:latin typeface="Times New Roman" panose="02020603050405020304" pitchFamily="18" charset="0"/>
                <a:ea typeface="楷体_GB2312" pitchFamily="49" charset="-122"/>
                <a:sym typeface="Symbol" panose="05050102010706020507" pitchFamily="18" charset="2"/>
              </a:rPr>
              <a:t></a:t>
            </a:r>
            <a:r>
              <a:rPr lang="zh-CN" altLang="en-US" sz="2400">
                <a:solidFill>
                  <a:srgbClr val="000066"/>
                </a:solidFill>
                <a:latin typeface="Tahoma" panose="020B0604030504040204" pitchFamily="34" charset="0"/>
                <a:ea typeface="楷体_GB2312" pitchFamily="49" charset="-122"/>
                <a:sym typeface="Symbol" panose="05050102010706020507" pitchFamily="18" charset="2"/>
              </a:rPr>
              <a:t>的</a:t>
            </a:r>
            <a:r>
              <a:rPr lang="zh-CN" altLang="en-US" sz="2400">
                <a:solidFill>
                  <a:srgbClr val="000066"/>
                </a:solidFill>
                <a:latin typeface="Times New Roman" panose="02020603050405020304" pitchFamily="18" charset="0"/>
                <a:ea typeface="楷体_GB2312" pitchFamily="49" charset="-122"/>
              </a:rPr>
              <a:t>信号送</a:t>
            </a:r>
            <a:r>
              <a:rPr lang="en-US" altLang="zh-CN" sz="2400" i="1">
                <a:solidFill>
                  <a:srgbClr val="000066"/>
                </a:solidFill>
                <a:latin typeface="Times New Roman" panose="02020603050405020304" pitchFamily="18" charset="0"/>
                <a:ea typeface="楷体_GB2312" pitchFamily="49" charset="-122"/>
              </a:rPr>
              <a:t>Q</a:t>
            </a:r>
            <a:r>
              <a:rPr lang="zh-CN" altLang="en-US" sz="2400">
                <a:solidFill>
                  <a:srgbClr val="000066"/>
                </a:solidFill>
                <a:latin typeface="Times New Roman" panose="02020603050405020304" pitchFamily="18" charset="0"/>
                <a:ea typeface="楷体_GB2312" pitchFamily="49" charset="-122"/>
              </a:rPr>
              <a:t>端。</a:t>
            </a:r>
          </a:p>
        </p:txBody>
      </p:sp>
      <p:grpSp>
        <p:nvGrpSpPr>
          <p:cNvPr id="427029" name="Group 21">
            <a:extLst>
              <a:ext uri="{FF2B5EF4-FFF2-40B4-BE49-F238E27FC236}">
                <a16:creationId xmlns:a16="http://schemas.microsoft.com/office/drawing/2014/main" id="{C8F3F2B7-6BF9-02C7-EAB0-4F8851609A47}"/>
              </a:ext>
            </a:extLst>
          </p:cNvPr>
          <p:cNvGrpSpPr>
            <a:grpSpLocks/>
          </p:cNvGrpSpPr>
          <p:nvPr/>
        </p:nvGrpSpPr>
        <p:grpSpPr bwMode="auto">
          <a:xfrm>
            <a:off x="801688" y="4292600"/>
            <a:ext cx="8018462" cy="936625"/>
            <a:chOff x="505" y="2977"/>
            <a:chExt cx="5051" cy="590"/>
          </a:xfrm>
        </p:grpSpPr>
        <p:sp>
          <p:nvSpPr>
            <p:cNvPr id="41995" name="Text Box 17">
              <a:extLst>
                <a:ext uri="{FF2B5EF4-FFF2-40B4-BE49-F238E27FC236}">
                  <a16:creationId xmlns:a16="http://schemas.microsoft.com/office/drawing/2014/main" id="{1F6E20A5-A51D-4D0D-BD79-3EA02C7893E9}"/>
                </a:ext>
              </a:extLst>
            </p:cNvPr>
            <p:cNvSpPr txBox="1">
              <a:spLocks noChangeArrowheads="1"/>
            </p:cNvSpPr>
            <p:nvPr/>
          </p:nvSpPr>
          <p:spPr bwMode="auto">
            <a:xfrm>
              <a:off x="505" y="2977"/>
              <a:ext cx="5051" cy="28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spcBef>
                  <a:spcPct val="50000"/>
                </a:spcBef>
              </a:pP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断开，</a:t>
              </a:r>
              <a:r>
                <a:rPr lang="en-US" altLang="zh-CN" sz="2400">
                  <a:solidFill>
                    <a:srgbClr val="000066"/>
                  </a:solidFill>
                  <a:latin typeface="Times New Roman" panose="02020603050405020304" pitchFamily="18" charset="0"/>
                  <a:ea typeface="楷体_GB2312" pitchFamily="49" charset="-122"/>
                </a:rPr>
                <a:t>TG</a:t>
              </a:r>
              <a:r>
                <a:rPr lang="en-US" altLang="zh-CN" sz="2400" baseline="-300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导通</a:t>
              </a:r>
              <a:r>
                <a:rPr lang="en-US" altLang="zh-CN" sz="2400">
                  <a:solidFill>
                    <a:srgbClr val="000066"/>
                  </a:solidFill>
                  <a:latin typeface="Times New Roman" panose="02020603050405020304" pitchFamily="18" charset="0"/>
                  <a:ea typeface="楷体_GB2312" pitchFamily="49" charset="-122"/>
                </a:rPr>
                <a:t>——</a:t>
              </a:r>
              <a:r>
                <a:rPr lang="zh-CN" altLang="en-US" sz="2400">
                  <a:solidFill>
                    <a:srgbClr val="000066"/>
                  </a:solidFill>
                  <a:latin typeface="Times New Roman" panose="02020603050405020304" pitchFamily="18" charset="0"/>
                  <a:ea typeface="楷体_GB2312" pitchFamily="49" charset="-122"/>
                </a:rPr>
                <a:t>输入信号</a:t>
              </a:r>
              <a:r>
                <a:rPr lang="en-US" altLang="zh-CN" sz="2400" i="1">
                  <a:solidFill>
                    <a:srgbClr val="000066"/>
                  </a:solidFill>
                  <a:latin typeface="Times New Roman" panose="02020603050405020304" pitchFamily="18" charset="0"/>
                  <a:ea typeface="楷体_GB2312" pitchFamily="49" charset="-122"/>
                </a:rPr>
                <a:t>D </a:t>
              </a:r>
              <a:r>
                <a:rPr lang="zh-CN" altLang="en-US" sz="2400">
                  <a:solidFill>
                    <a:srgbClr val="000066"/>
                  </a:solidFill>
                  <a:latin typeface="Times New Roman" panose="02020603050405020304" pitchFamily="18" charset="0"/>
                  <a:ea typeface="楷体_GB2312" pitchFamily="49" charset="-122"/>
                </a:rPr>
                <a:t>不能送入主锁存器。</a:t>
              </a:r>
            </a:p>
          </p:txBody>
        </p:sp>
        <p:sp>
          <p:nvSpPr>
            <p:cNvPr id="41996" name="Rectangle 19">
              <a:extLst>
                <a:ext uri="{FF2B5EF4-FFF2-40B4-BE49-F238E27FC236}">
                  <a16:creationId xmlns:a16="http://schemas.microsoft.com/office/drawing/2014/main" id="{B6AD1BCE-506C-FE03-0243-9ECF1C6167AE}"/>
                </a:ext>
              </a:extLst>
            </p:cNvPr>
            <p:cNvSpPr>
              <a:spLocks noChangeArrowheads="1"/>
            </p:cNvSpPr>
            <p:nvPr/>
          </p:nvSpPr>
          <p:spPr bwMode="auto">
            <a:xfrm>
              <a:off x="2517" y="3279"/>
              <a:ext cx="245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主锁存器</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sym typeface="Symbol" panose="05050102010706020507" pitchFamily="18" charset="2"/>
                </a:rPr>
                <a:t>维持原态不变。</a:t>
              </a:r>
              <a:r>
                <a:rPr lang="zh-CN" altLang="en-US" sz="1100" b="0">
                  <a:solidFill>
                    <a:srgbClr val="000066"/>
                  </a:solidFill>
                  <a:latin typeface="Tahoma" panose="020B0604030504040204" pitchFamily="34" charset="0"/>
                  <a:ea typeface="楷体_GB2312" pitchFamily="49" charset="-122"/>
                  <a:sym typeface="Symbol" panose="05050102010706020507" pitchFamily="18" charset="2"/>
                </a:rPr>
                <a:t>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2702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8" presetClass="entr" presetSubtype="6" fill="hold" nodeType="clickEffect">
                                  <p:stCondLst>
                                    <p:cond delay="0"/>
                                  </p:stCondLst>
                                  <p:childTnLst>
                                    <p:set>
                                      <p:cBhvr>
                                        <p:cTn id="10" dur="1" fill="hold">
                                          <p:stCondLst>
                                            <p:cond delay="0"/>
                                          </p:stCondLst>
                                        </p:cTn>
                                        <p:tgtEl>
                                          <p:spTgt spid="427029"/>
                                        </p:tgtEl>
                                        <p:attrNameLst>
                                          <p:attrName>style.visibility</p:attrName>
                                        </p:attrNameLst>
                                      </p:cBhvr>
                                      <p:to>
                                        <p:strVal val="visible"/>
                                      </p:to>
                                    </p:set>
                                    <p:animEffect transition="in" filter="strips(downRight)">
                                      <p:cBhvr>
                                        <p:cTn id="11" dur="500"/>
                                        <p:tgtEl>
                                          <p:spTgt spid="427029"/>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6" fill="hold" nodeType="clickEffect">
                                  <p:stCondLst>
                                    <p:cond delay="0"/>
                                  </p:stCondLst>
                                  <p:childTnLst>
                                    <p:set>
                                      <p:cBhvr>
                                        <p:cTn id="15" dur="1" fill="hold">
                                          <p:stCondLst>
                                            <p:cond delay="0"/>
                                          </p:stCondLst>
                                        </p:cTn>
                                        <p:tgtEl>
                                          <p:spTgt spid="427026">
                                            <p:txEl>
                                              <p:pRg st="0" end="0"/>
                                            </p:txEl>
                                          </p:spTgt>
                                        </p:tgtEl>
                                        <p:attrNameLst>
                                          <p:attrName>style.visibility</p:attrName>
                                        </p:attrNameLst>
                                      </p:cBhvr>
                                      <p:to>
                                        <p:strVal val="visible"/>
                                      </p:to>
                                    </p:set>
                                    <p:animEffect transition="in" filter="strips(downRight)">
                                      <p:cBhvr>
                                        <p:cTn id="16" dur="500"/>
                                        <p:tgtEl>
                                          <p:spTgt spid="427026">
                                            <p:txEl>
                                              <p:pRg st="0" end="0"/>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8" presetClass="entr" presetSubtype="6" fill="hold" grpId="0" nodeType="clickEffect">
                                  <p:stCondLst>
                                    <p:cond delay="0"/>
                                  </p:stCondLst>
                                  <p:childTnLst>
                                    <p:set>
                                      <p:cBhvr>
                                        <p:cTn id="20" dur="1" fill="hold">
                                          <p:stCondLst>
                                            <p:cond delay="0"/>
                                          </p:stCondLst>
                                        </p:cTn>
                                        <p:tgtEl>
                                          <p:spTgt spid="427024"/>
                                        </p:tgtEl>
                                        <p:attrNameLst>
                                          <p:attrName>style.visibility</p:attrName>
                                        </p:attrNameLst>
                                      </p:cBhvr>
                                      <p:to>
                                        <p:strVal val="visible"/>
                                      </p:to>
                                    </p:set>
                                    <p:animEffect transition="in" filter="strips(downRight)">
                                      <p:cBhvr>
                                        <p:cTn id="21" dur="500"/>
                                        <p:tgtEl>
                                          <p:spTgt spid="4270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7024"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a:extLst>
              <a:ext uri="{FF2B5EF4-FFF2-40B4-BE49-F238E27FC236}">
                <a16:creationId xmlns:a16="http://schemas.microsoft.com/office/drawing/2014/main" id="{3DFF0472-B04E-5939-AA4E-01FDBCA35BD1}"/>
              </a:ext>
            </a:extLst>
          </p:cNvPr>
          <p:cNvSpPr>
            <a:spLocks noChangeArrowheads="1"/>
          </p:cNvSpPr>
          <p:nvPr/>
        </p:nvSpPr>
        <p:spPr bwMode="auto">
          <a:xfrm>
            <a:off x="684213" y="404813"/>
            <a:ext cx="70929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ahoma" panose="020B0604030504040204" pitchFamily="34" charset="0"/>
                <a:ea typeface="楷体_GB2312" pitchFamily="49" charset="-122"/>
              </a:rPr>
              <a:t>  </a:t>
            </a:r>
            <a:r>
              <a:rPr lang="en-US" altLang="zh-CN" sz="2800">
                <a:solidFill>
                  <a:schemeClr val="accent2"/>
                </a:solidFill>
                <a:latin typeface="Times New Roman" panose="02020603050405020304" pitchFamily="18" charset="0"/>
                <a:ea typeface="楷体_GB2312" pitchFamily="49" charset="-122"/>
              </a:rPr>
              <a:t>5.4.2 </a:t>
            </a:r>
            <a:r>
              <a:rPr lang="zh-CN" altLang="en-US" sz="2800">
                <a:solidFill>
                  <a:schemeClr val="accent2"/>
                </a:solidFill>
                <a:latin typeface="Times New Roman" panose="02020603050405020304" pitchFamily="18" charset="0"/>
                <a:ea typeface="楷体_GB2312" pitchFamily="49" charset="-122"/>
              </a:rPr>
              <a:t>典型主从</a:t>
            </a:r>
            <a:r>
              <a:rPr lang="en-US" altLang="zh-CN" sz="2800">
                <a:solidFill>
                  <a:schemeClr val="accent2"/>
                </a:solidFill>
                <a:latin typeface="Times New Roman" panose="02020603050405020304" pitchFamily="18" charset="0"/>
                <a:ea typeface="楷体_GB2312" pitchFamily="49" charset="-122"/>
              </a:rPr>
              <a:t>D</a:t>
            </a:r>
            <a:r>
              <a:rPr lang="zh-CN" altLang="en-US" sz="2800">
                <a:solidFill>
                  <a:schemeClr val="accent2"/>
                </a:solidFill>
                <a:latin typeface="Times New Roman" panose="02020603050405020304" pitchFamily="18" charset="0"/>
                <a:ea typeface="楷体_GB2312" pitchFamily="49" charset="-122"/>
              </a:rPr>
              <a:t>触发器集成电路    </a:t>
            </a:r>
          </a:p>
        </p:txBody>
      </p:sp>
      <p:sp>
        <p:nvSpPr>
          <p:cNvPr id="43011" name="Rectangle 7">
            <a:extLst>
              <a:ext uri="{FF2B5EF4-FFF2-40B4-BE49-F238E27FC236}">
                <a16:creationId xmlns:a16="http://schemas.microsoft.com/office/drawing/2014/main" id="{0F4DD4E4-4E37-2E86-B78B-AF75B748F6CF}"/>
              </a:ext>
            </a:extLst>
          </p:cNvPr>
          <p:cNvSpPr>
            <a:spLocks noChangeArrowheads="1"/>
          </p:cNvSpPr>
          <p:nvPr/>
        </p:nvSpPr>
        <p:spPr bwMode="auto">
          <a:xfrm>
            <a:off x="1476375" y="1268413"/>
            <a:ext cx="554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74HC/HCT74 </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中</a:t>
            </a:r>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D</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触发器的逻辑图</a:t>
            </a:r>
          </a:p>
        </p:txBody>
      </p:sp>
      <p:graphicFrame>
        <p:nvGraphicFramePr>
          <p:cNvPr id="43012" name="Object 8">
            <a:extLst>
              <a:ext uri="{FF2B5EF4-FFF2-40B4-BE49-F238E27FC236}">
                <a16:creationId xmlns:a16="http://schemas.microsoft.com/office/drawing/2014/main" id="{A38DFE68-BD1B-3F53-848B-9E4A7BEBE0D0}"/>
              </a:ext>
            </a:extLst>
          </p:cNvPr>
          <p:cNvGraphicFramePr>
            <a:graphicFrameLocks noChangeAspect="1"/>
          </p:cNvGraphicFramePr>
          <p:nvPr/>
        </p:nvGraphicFramePr>
        <p:xfrm>
          <a:off x="1258888" y="2060575"/>
          <a:ext cx="6516687" cy="3446463"/>
        </p:xfrm>
        <a:graphic>
          <a:graphicData uri="http://schemas.openxmlformats.org/presentationml/2006/ole">
            <mc:AlternateContent xmlns:mc="http://schemas.openxmlformats.org/markup-compatibility/2006">
              <mc:Choice xmlns:v="urn:schemas-microsoft-com:vml" Requires="v">
                <p:oleObj name="图片" r:id="rId2" imgW="4032729" imgH="2140251" progId="Word.Picture.8">
                  <p:embed/>
                </p:oleObj>
              </mc:Choice>
              <mc:Fallback>
                <p:oleObj name="图片" r:id="rId2" imgW="4032729" imgH="2140251" progId="Word.Picture.8">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8888" y="2060575"/>
                        <a:ext cx="6516687" cy="3446463"/>
                      </a:xfrm>
                      <a:prstGeom prst="rect">
                        <a:avLst/>
                      </a:prstGeom>
                      <a:solidFill>
                        <a:schemeClr val="bg1"/>
                      </a:solidFill>
                      <a:ln w="9525">
                        <a:solidFill>
                          <a:srgbClr val="000080"/>
                        </a:solidFill>
                        <a:miter lim="800000"/>
                        <a:headEnd/>
                        <a:tailEnd/>
                      </a:ln>
                    </p:spPr>
                  </p:pic>
                </p:oleObj>
              </mc:Fallback>
            </mc:AlternateContent>
          </a:graphicData>
        </a:graphic>
      </p:graphicFrame>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472F5413-5621-FC8C-D00D-5BE9D7E4F667}"/>
              </a:ext>
            </a:extLst>
          </p:cNvPr>
          <p:cNvSpPr>
            <a:spLocks noChangeArrowheads="1"/>
          </p:cNvSpPr>
          <p:nvPr/>
        </p:nvSpPr>
        <p:spPr bwMode="auto">
          <a:xfrm>
            <a:off x="4787900" y="1484313"/>
            <a:ext cx="32527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900" b="0">
                <a:latin typeface="Arial" panose="020B0604020202020204" pitchFamily="34" charset="0"/>
                <a:ea typeface="黑体" panose="02010609060101010101" pitchFamily="49" charset="-122"/>
                <a:cs typeface="Times New Roman" panose="02020603050405020304" pitchFamily="18" charset="0"/>
              </a:rPr>
              <a:t> </a:t>
            </a:r>
            <a:r>
              <a:rPr lang="en-US" altLang="zh-CN"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74HC/HCT74</a:t>
            </a:r>
            <a:r>
              <a:rPr lang="zh-CN" altLang="en-US" sz="2400">
                <a:solidFill>
                  <a:srgbClr val="000066"/>
                </a:solidFill>
                <a:latin typeface="Times New Roman" panose="02020603050405020304" pitchFamily="18" charset="0"/>
                <a:ea typeface="黑体" panose="02010609060101010101" pitchFamily="49" charset="-122"/>
                <a:cs typeface="Times New Roman" panose="02020603050405020304" pitchFamily="18" charset="0"/>
              </a:rPr>
              <a:t>的功能表</a:t>
            </a:r>
          </a:p>
        </p:txBody>
      </p:sp>
      <p:grpSp>
        <p:nvGrpSpPr>
          <p:cNvPr id="44035" name="Group 3">
            <a:extLst>
              <a:ext uri="{FF2B5EF4-FFF2-40B4-BE49-F238E27FC236}">
                <a16:creationId xmlns:a16="http://schemas.microsoft.com/office/drawing/2014/main" id="{3838BB75-5E3A-5E21-3B9A-36735FDE72E5}"/>
              </a:ext>
            </a:extLst>
          </p:cNvPr>
          <p:cNvGrpSpPr>
            <a:grpSpLocks/>
          </p:cNvGrpSpPr>
          <p:nvPr/>
        </p:nvGrpSpPr>
        <p:grpSpPr bwMode="auto">
          <a:xfrm>
            <a:off x="3654425" y="2024063"/>
            <a:ext cx="5454650" cy="3644900"/>
            <a:chOff x="1304" y="1616"/>
            <a:chExt cx="3436" cy="2296"/>
          </a:xfrm>
        </p:grpSpPr>
        <p:graphicFrame>
          <p:nvGraphicFramePr>
            <p:cNvPr id="44042" name="Object 4">
              <a:extLst>
                <a:ext uri="{FF2B5EF4-FFF2-40B4-BE49-F238E27FC236}">
                  <a16:creationId xmlns:a16="http://schemas.microsoft.com/office/drawing/2014/main" id="{AFEC0CB5-BB41-C707-94CA-3197234B779A}"/>
                </a:ext>
              </a:extLst>
            </p:cNvPr>
            <p:cNvGraphicFramePr>
              <a:graphicFrameLocks noChangeAspect="1"/>
            </p:cNvGraphicFramePr>
            <p:nvPr/>
          </p:nvGraphicFramePr>
          <p:xfrm>
            <a:off x="1633" y="3045"/>
            <a:ext cx="290" cy="311"/>
          </p:xfrm>
          <a:graphic>
            <a:graphicData uri="http://schemas.openxmlformats.org/presentationml/2006/ole">
              <mc:AlternateContent xmlns:mc="http://schemas.openxmlformats.org/markup-compatibility/2006">
                <mc:Choice xmlns:v="urn:schemas-microsoft-com:vml" Requires="v">
                  <p:oleObj name="公式" r:id="rId2" imgW="215619" imgH="215619" progId="Equation.3">
                    <p:embed/>
                  </p:oleObj>
                </mc:Choice>
                <mc:Fallback>
                  <p:oleObj name="公式" r:id="rId2" imgW="215619" imgH="215619" progId="Equation.3">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3" y="3045"/>
                          <a:ext cx="290" cy="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3" name="Object 5">
              <a:extLst>
                <a:ext uri="{FF2B5EF4-FFF2-40B4-BE49-F238E27FC236}">
                  <a16:creationId xmlns:a16="http://schemas.microsoft.com/office/drawing/2014/main" id="{37F81822-7AD6-80F3-8548-4FB5CE4C1181}"/>
                </a:ext>
              </a:extLst>
            </p:cNvPr>
            <p:cNvGraphicFramePr>
              <a:graphicFrameLocks noChangeAspect="1"/>
            </p:cNvGraphicFramePr>
            <p:nvPr/>
          </p:nvGraphicFramePr>
          <p:xfrm>
            <a:off x="4309" y="1911"/>
            <a:ext cx="221" cy="332"/>
          </p:xfrm>
          <a:graphic>
            <a:graphicData uri="http://schemas.openxmlformats.org/presentationml/2006/ole">
              <mc:AlternateContent xmlns:mc="http://schemas.openxmlformats.org/markup-compatibility/2006">
                <mc:Choice xmlns:v="urn:schemas-microsoft-com:vml" Requires="v">
                  <p:oleObj name="公式" r:id="rId4" imgW="177646" imgH="228402" progId="Equation.3">
                    <p:embed/>
                  </p:oleObj>
                </mc:Choice>
                <mc:Fallback>
                  <p:oleObj name="公式" r:id="rId4" imgW="177646" imgH="228402" progId="Equation.3">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9" y="1911"/>
                          <a:ext cx="221" cy="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4" name="Object 6">
              <a:extLst>
                <a:ext uri="{FF2B5EF4-FFF2-40B4-BE49-F238E27FC236}">
                  <a16:creationId xmlns:a16="http://schemas.microsoft.com/office/drawing/2014/main" id="{82FBD35F-3D05-502C-036E-7EA4CA40F88D}"/>
                </a:ext>
              </a:extLst>
            </p:cNvPr>
            <p:cNvGraphicFramePr>
              <a:graphicFrameLocks noChangeAspect="1"/>
            </p:cNvGraphicFramePr>
            <p:nvPr/>
          </p:nvGraphicFramePr>
          <p:xfrm>
            <a:off x="1629" y="1888"/>
            <a:ext cx="276" cy="295"/>
          </p:xfrm>
          <a:graphic>
            <a:graphicData uri="http://schemas.openxmlformats.org/presentationml/2006/ole">
              <mc:AlternateContent xmlns:mc="http://schemas.openxmlformats.org/markup-compatibility/2006">
                <mc:Choice xmlns:v="urn:schemas-microsoft-com:vml" Requires="v">
                  <p:oleObj name="公式" r:id="rId6" imgW="215619" imgH="215619" progId="Equation.3">
                    <p:embed/>
                  </p:oleObj>
                </mc:Choice>
                <mc:Fallback>
                  <p:oleObj name="公式" r:id="rId6" imgW="215619" imgH="215619"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 y="1888"/>
                          <a:ext cx="276" cy="2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5" name="Object 7">
              <a:extLst>
                <a:ext uri="{FF2B5EF4-FFF2-40B4-BE49-F238E27FC236}">
                  <a16:creationId xmlns:a16="http://schemas.microsoft.com/office/drawing/2014/main" id="{C9BD1DC0-D310-9431-131E-51B92EA74CB4}"/>
                </a:ext>
              </a:extLst>
            </p:cNvPr>
            <p:cNvGraphicFramePr>
              <a:graphicFrameLocks noChangeAspect="1"/>
            </p:cNvGraphicFramePr>
            <p:nvPr/>
          </p:nvGraphicFramePr>
          <p:xfrm>
            <a:off x="2154" y="1911"/>
            <a:ext cx="272" cy="272"/>
          </p:xfrm>
          <a:graphic>
            <a:graphicData uri="http://schemas.openxmlformats.org/presentationml/2006/ole">
              <mc:AlternateContent xmlns:mc="http://schemas.openxmlformats.org/markup-compatibility/2006">
                <mc:Choice xmlns:v="urn:schemas-microsoft-com:vml" Requires="v">
                  <p:oleObj name="公式" r:id="rId7" imgW="228501" imgH="215806" progId="Equation.3">
                    <p:embed/>
                  </p:oleObj>
                </mc:Choice>
                <mc:Fallback>
                  <p:oleObj name="公式" r:id="rId7" imgW="228501" imgH="215806"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54" y="1911"/>
                          <a:ext cx="272"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046" name="Object 8">
              <a:extLst>
                <a:ext uri="{FF2B5EF4-FFF2-40B4-BE49-F238E27FC236}">
                  <a16:creationId xmlns:a16="http://schemas.microsoft.com/office/drawing/2014/main" id="{C419F668-3E16-2DD3-7403-756536EE818D}"/>
                </a:ext>
              </a:extLst>
            </p:cNvPr>
            <p:cNvGraphicFramePr>
              <a:graphicFrameLocks noChangeAspect="1"/>
            </p:cNvGraphicFramePr>
            <p:nvPr/>
          </p:nvGraphicFramePr>
          <p:xfrm>
            <a:off x="4241" y="3064"/>
            <a:ext cx="453" cy="321"/>
          </p:xfrm>
          <a:graphic>
            <a:graphicData uri="http://schemas.openxmlformats.org/presentationml/2006/ole">
              <mc:AlternateContent xmlns:mc="http://schemas.openxmlformats.org/markup-compatibility/2006">
                <mc:Choice xmlns:v="urn:schemas-microsoft-com:vml" Requires="v">
                  <p:oleObj name="公式" r:id="rId9" imgW="317225" imgH="253780" progId="Equation.3">
                    <p:embed/>
                  </p:oleObj>
                </mc:Choice>
                <mc:Fallback>
                  <p:oleObj name="公式" r:id="rId9" imgW="317225" imgH="25378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41" y="3064"/>
                          <a:ext cx="453" cy="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047" name="Rectangle 9">
              <a:extLst>
                <a:ext uri="{FF2B5EF4-FFF2-40B4-BE49-F238E27FC236}">
                  <a16:creationId xmlns:a16="http://schemas.microsoft.com/office/drawing/2014/main" id="{A54A1668-24F5-DBF4-6573-DB8989EDBF14}"/>
                </a:ext>
              </a:extLst>
            </p:cNvPr>
            <p:cNvSpPr>
              <a:spLocks noChangeArrowheads="1"/>
            </p:cNvSpPr>
            <p:nvPr/>
          </p:nvSpPr>
          <p:spPr bwMode="auto">
            <a:xfrm>
              <a:off x="4171" y="3625"/>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48" name="Rectangle 10">
              <a:extLst>
                <a:ext uri="{FF2B5EF4-FFF2-40B4-BE49-F238E27FC236}">
                  <a16:creationId xmlns:a16="http://schemas.microsoft.com/office/drawing/2014/main" id="{69A01415-DB34-9E5D-AF82-0C1FCA243B3F}"/>
                </a:ext>
              </a:extLst>
            </p:cNvPr>
            <p:cNvSpPr>
              <a:spLocks noChangeArrowheads="1"/>
            </p:cNvSpPr>
            <p:nvPr/>
          </p:nvSpPr>
          <p:spPr bwMode="auto">
            <a:xfrm>
              <a:off x="3632" y="3625"/>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49" name="Rectangle 11">
              <a:extLst>
                <a:ext uri="{FF2B5EF4-FFF2-40B4-BE49-F238E27FC236}">
                  <a16:creationId xmlns:a16="http://schemas.microsoft.com/office/drawing/2014/main" id="{61662FB7-D908-EAAB-A2C5-1AEBE872E631}"/>
                </a:ext>
              </a:extLst>
            </p:cNvPr>
            <p:cNvSpPr>
              <a:spLocks noChangeArrowheads="1"/>
            </p:cNvSpPr>
            <p:nvPr/>
          </p:nvSpPr>
          <p:spPr bwMode="auto">
            <a:xfrm>
              <a:off x="3092" y="3625"/>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50" name="Rectangle 12">
              <a:extLst>
                <a:ext uri="{FF2B5EF4-FFF2-40B4-BE49-F238E27FC236}">
                  <a16:creationId xmlns:a16="http://schemas.microsoft.com/office/drawing/2014/main" id="{8FE7390A-09B4-390F-4A43-E43A34E52B40}"/>
                </a:ext>
              </a:extLst>
            </p:cNvPr>
            <p:cNvSpPr>
              <a:spLocks noChangeArrowheads="1"/>
            </p:cNvSpPr>
            <p:nvPr/>
          </p:nvSpPr>
          <p:spPr bwMode="auto">
            <a:xfrm>
              <a:off x="2553" y="3625"/>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51" name="Rectangle 13">
              <a:extLst>
                <a:ext uri="{FF2B5EF4-FFF2-40B4-BE49-F238E27FC236}">
                  <a16:creationId xmlns:a16="http://schemas.microsoft.com/office/drawing/2014/main" id="{2FA56835-9A12-1487-F926-20A226BECCE7}"/>
                </a:ext>
              </a:extLst>
            </p:cNvPr>
            <p:cNvSpPr>
              <a:spLocks noChangeArrowheads="1"/>
            </p:cNvSpPr>
            <p:nvPr/>
          </p:nvSpPr>
          <p:spPr bwMode="auto">
            <a:xfrm>
              <a:off x="2059" y="3625"/>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52" name="Rectangle 14">
              <a:extLst>
                <a:ext uri="{FF2B5EF4-FFF2-40B4-BE49-F238E27FC236}">
                  <a16:creationId xmlns:a16="http://schemas.microsoft.com/office/drawing/2014/main" id="{59DA23C9-963F-0FA3-CCE2-963636B2ABF7}"/>
                </a:ext>
              </a:extLst>
            </p:cNvPr>
            <p:cNvSpPr>
              <a:spLocks noChangeArrowheads="1"/>
            </p:cNvSpPr>
            <p:nvPr/>
          </p:nvSpPr>
          <p:spPr bwMode="auto">
            <a:xfrm>
              <a:off x="1474" y="3625"/>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latin typeface="Times New Roman" panose="02020603050405020304" pitchFamily="18" charset="0"/>
                  <a:cs typeface="Times New Roman" panose="02020603050405020304" pitchFamily="18" charset="0"/>
                </a:rPr>
                <a:t>H</a:t>
              </a:r>
            </a:p>
          </p:txBody>
        </p:sp>
        <p:sp>
          <p:nvSpPr>
            <p:cNvPr id="44053" name="Rectangle 15">
              <a:extLst>
                <a:ext uri="{FF2B5EF4-FFF2-40B4-BE49-F238E27FC236}">
                  <a16:creationId xmlns:a16="http://schemas.microsoft.com/office/drawing/2014/main" id="{A74CF082-9E49-CDC8-7B10-C6350C9390FB}"/>
                </a:ext>
              </a:extLst>
            </p:cNvPr>
            <p:cNvSpPr>
              <a:spLocks noChangeArrowheads="1"/>
            </p:cNvSpPr>
            <p:nvPr/>
          </p:nvSpPr>
          <p:spPr bwMode="auto">
            <a:xfrm>
              <a:off x="4171" y="3338"/>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54" name="Rectangle 16">
              <a:extLst>
                <a:ext uri="{FF2B5EF4-FFF2-40B4-BE49-F238E27FC236}">
                  <a16:creationId xmlns:a16="http://schemas.microsoft.com/office/drawing/2014/main" id="{DB68F13A-B75A-9141-D34D-DDD8AA999ED6}"/>
                </a:ext>
              </a:extLst>
            </p:cNvPr>
            <p:cNvSpPr>
              <a:spLocks noChangeArrowheads="1"/>
            </p:cNvSpPr>
            <p:nvPr/>
          </p:nvSpPr>
          <p:spPr bwMode="auto">
            <a:xfrm>
              <a:off x="3632" y="3338"/>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55" name="Rectangle 17">
              <a:extLst>
                <a:ext uri="{FF2B5EF4-FFF2-40B4-BE49-F238E27FC236}">
                  <a16:creationId xmlns:a16="http://schemas.microsoft.com/office/drawing/2014/main" id="{33E3E33D-8B59-EE84-0C7C-FB8DEDEADCF4}"/>
                </a:ext>
              </a:extLst>
            </p:cNvPr>
            <p:cNvSpPr>
              <a:spLocks noChangeArrowheads="1"/>
            </p:cNvSpPr>
            <p:nvPr/>
          </p:nvSpPr>
          <p:spPr bwMode="auto">
            <a:xfrm>
              <a:off x="3092" y="3338"/>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56" name="Rectangle 18">
              <a:extLst>
                <a:ext uri="{FF2B5EF4-FFF2-40B4-BE49-F238E27FC236}">
                  <a16:creationId xmlns:a16="http://schemas.microsoft.com/office/drawing/2014/main" id="{20E48B67-1B8D-E963-27FD-C59F2A64E2CA}"/>
                </a:ext>
              </a:extLst>
            </p:cNvPr>
            <p:cNvSpPr>
              <a:spLocks noChangeArrowheads="1"/>
            </p:cNvSpPr>
            <p:nvPr/>
          </p:nvSpPr>
          <p:spPr bwMode="auto">
            <a:xfrm>
              <a:off x="2553" y="3338"/>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66700" algn="r"/>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66700" algn="r"/>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66700" algn="r"/>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66700" algn="r"/>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latin typeface="Times New Roman" panose="02020603050405020304" pitchFamily="18" charset="0"/>
                  <a:cs typeface="Times New Roman" panose="02020603050405020304" pitchFamily="18" charset="0"/>
                </a:rPr>
                <a:t>↑</a:t>
              </a:r>
            </a:p>
          </p:txBody>
        </p:sp>
        <p:sp>
          <p:nvSpPr>
            <p:cNvPr id="44057" name="Rectangle 19">
              <a:extLst>
                <a:ext uri="{FF2B5EF4-FFF2-40B4-BE49-F238E27FC236}">
                  <a16:creationId xmlns:a16="http://schemas.microsoft.com/office/drawing/2014/main" id="{F7323B3A-034D-05A7-0BF8-228BA80D21FE}"/>
                </a:ext>
              </a:extLst>
            </p:cNvPr>
            <p:cNvSpPr>
              <a:spLocks noChangeArrowheads="1"/>
            </p:cNvSpPr>
            <p:nvPr/>
          </p:nvSpPr>
          <p:spPr bwMode="auto">
            <a:xfrm>
              <a:off x="2059" y="3338"/>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266700" algn="r"/>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66700" algn="r"/>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66700" algn="r"/>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66700" algn="r"/>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latin typeface="Times New Roman" panose="02020603050405020304" pitchFamily="18" charset="0"/>
                  <a:cs typeface="Times New Roman" panose="02020603050405020304" pitchFamily="18" charset="0"/>
                </a:rPr>
                <a:t>H</a:t>
              </a:r>
            </a:p>
          </p:txBody>
        </p:sp>
        <p:sp>
          <p:nvSpPr>
            <p:cNvPr id="44058" name="Rectangle 20">
              <a:extLst>
                <a:ext uri="{FF2B5EF4-FFF2-40B4-BE49-F238E27FC236}">
                  <a16:creationId xmlns:a16="http://schemas.microsoft.com/office/drawing/2014/main" id="{1DC1176A-324C-0CD7-795F-201424222244}"/>
                </a:ext>
              </a:extLst>
            </p:cNvPr>
            <p:cNvSpPr>
              <a:spLocks noChangeArrowheads="1"/>
            </p:cNvSpPr>
            <p:nvPr/>
          </p:nvSpPr>
          <p:spPr bwMode="auto">
            <a:xfrm>
              <a:off x="1474" y="3338"/>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59" name="Rectangle 21">
              <a:extLst>
                <a:ext uri="{FF2B5EF4-FFF2-40B4-BE49-F238E27FC236}">
                  <a16:creationId xmlns:a16="http://schemas.microsoft.com/office/drawing/2014/main" id="{74CA3539-4935-D149-AA89-9529209BE555}"/>
                </a:ext>
              </a:extLst>
            </p:cNvPr>
            <p:cNvSpPr>
              <a:spLocks noChangeArrowheads="1"/>
            </p:cNvSpPr>
            <p:nvPr/>
          </p:nvSpPr>
          <p:spPr bwMode="auto">
            <a:xfrm>
              <a:off x="4171" y="3051"/>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60" name="Rectangle 22">
              <a:extLst>
                <a:ext uri="{FF2B5EF4-FFF2-40B4-BE49-F238E27FC236}">
                  <a16:creationId xmlns:a16="http://schemas.microsoft.com/office/drawing/2014/main" id="{315337B3-CFAE-A7C5-AEEA-79127BE002C5}"/>
                </a:ext>
              </a:extLst>
            </p:cNvPr>
            <p:cNvSpPr>
              <a:spLocks noChangeArrowheads="1"/>
            </p:cNvSpPr>
            <p:nvPr/>
          </p:nvSpPr>
          <p:spPr bwMode="auto">
            <a:xfrm>
              <a:off x="3632" y="3051"/>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Q</a:t>
              </a:r>
              <a:r>
                <a:rPr lang="en-US" altLang="zh-CN" sz="2400" i="1" baseline="30000">
                  <a:latin typeface="Times New Roman" panose="02020603050405020304" pitchFamily="18" charset="0"/>
                  <a:ea typeface="楷体_GB2312" pitchFamily="49" charset="-122"/>
                  <a:cs typeface="Times New Roman" panose="02020603050405020304" pitchFamily="18" charset="0"/>
                </a:rPr>
                <a:t>n</a:t>
              </a:r>
              <a:r>
                <a:rPr lang="en-US" altLang="zh-CN" sz="2400" baseline="30000">
                  <a:latin typeface="Times New Roman" panose="02020603050405020304" pitchFamily="18" charset="0"/>
                  <a:ea typeface="楷体_GB2312" pitchFamily="49" charset="-122"/>
                  <a:cs typeface="Times New Roman" panose="02020603050405020304" pitchFamily="18" charset="0"/>
                </a:rPr>
                <a:t>+1</a:t>
              </a:r>
              <a:endParaRPr lang="en-US" altLang="zh-CN" sz="2400">
                <a:latin typeface="Times New Roman" panose="02020603050405020304" pitchFamily="18" charset="0"/>
                <a:ea typeface="楷体_GB2312" pitchFamily="49" charset="-122"/>
                <a:cs typeface="Times New Roman" panose="02020603050405020304" pitchFamily="18" charset="0"/>
              </a:endParaRPr>
            </a:p>
          </p:txBody>
        </p:sp>
        <p:sp>
          <p:nvSpPr>
            <p:cNvPr id="44061" name="Rectangle 23">
              <a:extLst>
                <a:ext uri="{FF2B5EF4-FFF2-40B4-BE49-F238E27FC236}">
                  <a16:creationId xmlns:a16="http://schemas.microsoft.com/office/drawing/2014/main" id="{6F0426C2-2D89-8F54-3F78-A2EFC45FD3E5}"/>
                </a:ext>
              </a:extLst>
            </p:cNvPr>
            <p:cNvSpPr>
              <a:spLocks noChangeArrowheads="1"/>
            </p:cNvSpPr>
            <p:nvPr/>
          </p:nvSpPr>
          <p:spPr bwMode="auto">
            <a:xfrm>
              <a:off x="3092" y="3051"/>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D</a:t>
              </a:r>
            </a:p>
          </p:txBody>
        </p:sp>
        <p:sp>
          <p:nvSpPr>
            <p:cNvPr id="44062" name="Rectangle 24">
              <a:extLst>
                <a:ext uri="{FF2B5EF4-FFF2-40B4-BE49-F238E27FC236}">
                  <a16:creationId xmlns:a16="http://schemas.microsoft.com/office/drawing/2014/main" id="{5E5A96D1-EFE0-E2BD-FA44-04CB9563EBD5}"/>
                </a:ext>
              </a:extLst>
            </p:cNvPr>
            <p:cNvSpPr>
              <a:spLocks noChangeArrowheads="1"/>
            </p:cNvSpPr>
            <p:nvPr/>
          </p:nvSpPr>
          <p:spPr bwMode="auto">
            <a:xfrm>
              <a:off x="2553" y="3051"/>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CP</a:t>
              </a:r>
            </a:p>
          </p:txBody>
        </p:sp>
        <p:sp>
          <p:nvSpPr>
            <p:cNvPr id="44063" name="Rectangle 25">
              <a:extLst>
                <a:ext uri="{FF2B5EF4-FFF2-40B4-BE49-F238E27FC236}">
                  <a16:creationId xmlns:a16="http://schemas.microsoft.com/office/drawing/2014/main" id="{13C71347-8116-70AF-A59B-A0D0EE8F48EA}"/>
                </a:ext>
              </a:extLst>
            </p:cNvPr>
            <p:cNvSpPr>
              <a:spLocks noChangeArrowheads="1"/>
            </p:cNvSpPr>
            <p:nvPr/>
          </p:nvSpPr>
          <p:spPr bwMode="auto">
            <a:xfrm>
              <a:off x="2059" y="3051"/>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64" name="Rectangle 26">
              <a:extLst>
                <a:ext uri="{FF2B5EF4-FFF2-40B4-BE49-F238E27FC236}">
                  <a16:creationId xmlns:a16="http://schemas.microsoft.com/office/drawing/2014/main" id="{A68C5AF6-F2D7-8AE8-FEA2-FAB0991A517B}"/>
                </a:ext>
              </a:extLst>
            </p:cNvPr>
            <p:cNvSpPr>
              <a:spLocks noChangeArrowheads="1"/>
            </p:cNvSpPr>
            <p:nvPr/>
          </p:nvSpPr>
          <p:spPr bwMode="auto">
            <a:xfrm>
              <a:off x="1474" y="3051"/>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65" name="Rectangle 27">
              <a:extLst>
                <a:ext uri="{FF2B5EF4-FFF2-40B4-BE49-F238E27FC236}">
                  <a16:creationId xmlns:a16="http://schemas.microsoft.com/office/drawing/2014/main" id="{116608D5-F22F-6CE9-51A2-E11283DC8B2D}"/>
                </a:ext>
              </a:extLst>
            </p:cNvPr>
            <p:cNvSpPr>
              <a:spLocks noChangeArrowheads="1"/>
            </p:cNvSpPr>
            <p:nvPr/>
          </p:nvSpPr>
          <p:spPr bwMode="auto">
            <a:xfrm>
              <a:off x="4171" y="2764"/>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66" name="Rectangle 28">
              <a:extLst>
                <a:ext uri="{FF2B5EF4-FFF2-40B4-BE49-F238E27FC236}">
                  <a16:creationId xmlns:a16="http://schemas.microsoft.com/office/drawing/2014/main" id="{D3B9685D-0087-770A-B9F5-30CA9A5F4675}"/>
                </a:ext>
              </a:extLst>
            </p:cNvPr>
            <p:cNvSpPr>
              <a:spLocks noChangeArrowheads="1"/>
            </p:cNvSpPr>
            <p:nvPr/>
          </p:nvSpPr>
          <p:spPr bwMode="auto">
            <a:xfrm>
              <a:off x="3632" y="2764"/>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67" name="Rectangle 29">
              <a:extLst>
                <a:ext uri="{FF2B5EF4-FFF2-40B4-BE49-F238E27FC236}">
                  <a16:creationId xmlns:a16="http://schemas.microsoft.com/office/drawing/2014/main" id="{C5D251A2-C394-F044-BF37-A1E0F180A961}"/>
                </a:ext>
              </a:extLst>
            </p:cNvPr>
            <p:cNvSpPr>
              <a:spLocks noChangeArrowheads="1"/>
            </p:cNvSpPr>
            <p:nvPr/>
          </p:nvSpPr>
          <p:spPr bwMode="auto">
            <a:xfrm>
              <a:off x="3092" y="2764"/>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68" name="Rectangle 30">
              <a:extLst>
                <a:ext uri="{FF2B5EF4-FFF2-40B4-BE49-F238E27FC236}">
                  <a16:creationId xmlns:a16="http://schemas.microsoft.com/office/drawing/2014/main" id="{BB2A2618-BA60-0450-9E7A-3414C62DBCA3}"/>
                </a:ext>
              </a:extLst>
            </p:cNvPr>
            <p:cNvSpPr>
              <a:spLocks noChangeArrowheads="1"/>
            </p:cNvSpPr>
            <p:nvPr/>
          </p:nvSpPr>
          <p:spPr bwMode="auto">
            <a:xfrm>
              <a:off x="2553" y="2764"/>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69" name="Rectangle 31">
              <a:extLst>
                <a:ext uri="{FF2B5EF4-FFF2-40B4-BE49-F238E27FC236}">
                  <a16:creationId xmlns:a16="http://schemas.microsoft.com/office/drawing/2014/main" id="{119112FC-67A0-77A9-9F3C-F504D12C2EAB}"/>
                </a:ext>
              </a:extLst>
            </p:cNvPr>
            <p:cNvSpPr>
              <a:spLocks noChangeArrowheads="1"/>
            </p:cNvSpPr>
            <p:nvPr/>
          </p:nvSpPr>
          <p:spPr bwMode="auto">
            <a:xfrm>
              <a:off x="2059" y="2764"/>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70" name="Rectangle 32">
              <a:extLst>
                <a:ext uri="{FF2B5EF4-FFF2-40B4-BE49-F238E27FC236}">
                  <a16:creationId xmlns:a16="http://schemas.microsoft.com/office/drawing/2014/main" id="{AEDA38AA-A0DA-F543-BE1F-7CF4DB067422}"/>
                </a:ext>
              </a:extLst>
            </p:cNvPr>
            <p:cNvSpPr>
              <a:spLocks noChangeArrowheads="1"/>
            </p:cNvSpPr>
            <p:nvPr/>
          </p:nvSpPr>
          <p:spPr bwMode="auto">
            <a:xfrm>
              <a:off x="1474" y="2764"/>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71" name="Rectangle 33">
              <a:extLst>
                <a:ext uri="{FF2B5EF4-FFF2-40B4-BE49-F238E27FC236}">
                  <a16:creationId xmlns:a16="http://schemas.microsoft.com/office/drawing/2014/main" id="{2486B7E0-6755-33CA-4C7C-71C711EFB1BC}"/>
                </a:ext>
              </a:extLst>
            </p:cNvPr>
            <p:cNvSpPr>
              <a:spLocks noChangeArrowheads="1"/>
            </p:cNvSpPr>
            <p:nvPr/>
          </p:nvSpPr>
          <p:spPr bwMode="auto">
            <a:xfrm>
              <a:off x="4171" y="2477"/>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72" name="Rectangle 34">
              <a:extLst>
                <a:ext uri="{FF2B5EF4-FFF2-40B4-BE49-F238E27FC236}">
                  <a16:creationId xmlns:a16="http://schemas.microsoft.com/office/drawing/2014/main" id="{12C5A6A1-7CB5-3820-FB5C-AE86E255FD90}"/>
                </a:ext>
              </a:extLst>
            </p:cNvPr>
            <p:cNvSpPr>
              <a:spLocks noChangeArrowheads="1"/>
            </p:cNvSpPr>
            <p:nvPr/>
          </p:nvSpPr>
          <p:spPr bwMode="auto">
            <a:xfrm>
              <a:off x="3632" y="2477"/>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73" name="Rectangle 35">
              <a:extLst>
                <a:ext uri="{FF2B5EF4-FFF2-40B4-BE49-F238E27FC236}">
                  <a16:creationId xmlns:a16="http://schemas.microsoft.com/office/drawing/2014/main" id="{195C7673-B10D-4A8F-7674-19D9FC4984AF}"/>
                </a:ext>
              </a:extLst>
            </p:cNvPr>
            <p:cNvSpPr>
              <a:spLocks noChangeArrowheads="1"/>
            </p:cNvSpPr>
            <p:nvPr/>
          </p:nvSpPr>
          <p:spPr bwMode="auto">
            <a:xfrm>
              <a:off x="3092" y="2477"/>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74" name="Rectangle 36">
              <a:extLst>
                <a:ext uri="{FF2B5EF4-FFF2-40B4-BE49-F238E27FC236}">
                  <a16:creationId xmlns:a16="http://schemas.microsoft.com/office/drawing/2014/main" id="{F011246B-0451-013F-A317-935BC370524D}"/>
                </a:ext>
              </a:extLst>
            </p:cNvPr>
            <p:cNvSpPr>
              <a:spLocks noChangeArrowheads="1"/>
            </p:cNvSpPr>
            <p:nvPr/>
          </p:nvSpPr>
          <p:spPr bwMode="auto">
            <a:xfrm>
              <a:off x="2553" y="2477"/>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75" name="Rectangle 37">
              <a:extLst>
                <a:ext uri="{FF2B5EF4-FFF2-40B4-BE49-F238E27FC236}">
                  <a16:creationId xmlns:a16="http://schemas.microsoft.com/office/drawing/2014/main" id="{0FD8AFAF-619F-40CB-2A79-7070782551B0}"/>
                </a:ext>
              </a:extLst>
            </p:cNvPr>
            <p:cNvSpPr>
              <a:spLocks noChangeArrowheads="1"/>
            </p:cNvSpPr>
            <p:nvPr/>
          </p:nvSpPr>
          <p:spPr bwMode="auto">
            <a:xfrm>
              <a:off x="2059" y="2477"/>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76" name="Rectangle 38">
              <a:extLst>
                <a:ext uri="{FF2B5EF4-FFF2-40B4-BE49-F238E27FC236}">
                  <a16:creationId xmlns:a16="http://schemas.microsoft.com/office/drawing/2014/main" id="{C64E661F-5B61-3306-0D54-0DBAD6134644}"/>
                </a:ext>
              </a:extLst>
            </p:cNvPr>
            <p:cNvSpPr>
              <a:spLocks noChangeArrowheads="1"/>
            </p:cNvSpPr>
            <p:nvPr/>
          </p:nvSpPr>
          <p:spPr bwMode="auto">
            <a:xfrm>
              <a:off x="1474" y="2477"/>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77" name="Rectangle 39">
              <a:extLst>
                <a:ext uri="{FF2B5EF4-FFF2-40B4-BE49-F238E27FC236}">
                  <a16:creationId xmlns:a16="http://schemas.microsoft.com/office/drawing/2014/main" id="{65395A1C-B20E-C417-9FC4-D7F8E5379D0C}"/>
                </a:ext>
              </a:extLst>
            </p:cNvPr>
            <p:cNvSpPr>
              <a:spLocks noChangeArrowheads="1"/>
            </p:cNvSpPr>
            <p:nvPr/>
          </p:nvSpPr>
          <p:spPr bwMode="auto">
            <a:xfrm>
              <a:off x="4171" y="2190"/>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78" name="Rectangle 40">
              <a:extLst>
                <a:ext uri="{FF2B5EF4-FFF2-40B4-BE49-F238E27FC236}">
                  <a16:creationId xmlns:a16="http://schemas.microsoft.com/office/drawing/2014/main" id="{13D84FCC-58E3-91CD-5277-D8C0FEF127A2}"/>
                </a:ext>
              </a:extLst>
            </p:cNvPr>
            <p:cNvSpPr>
              <a:spLocks noChangeArrowheads="1"/>
            </p:cNvSpPr>
            <p:nvPr/>
          </p:nvSpPr>
          <p:spPr bwMode="auto">
            <a:xfrm>
              <a:off x="3632" y="2190"/>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79" name="Rectangle 41">
              <a:extLst>
                <a:ext uri="{FF2B5EF4-FFF2-40B4-BE49-F238E27FC236}">
                  <a16:creationId xmlns:a16="http://schemas.microsoft.com/office/drawing/2014/main" id="{12B63F8A-79F0-4069-8C28-17B4211AB66A}"/>
                </a:ext>
              </a:extLst>
            </p:cNvPr>
            <p:cNvSpPr>
              <a:spLocks noChangeArrowheads="1"/>
            </p:cNvSpPr>
            <p:nvPr/>
          </p:nvSpPr>
          <p:spPr bwMode="auto">
            <a:xfrm>
              <a:off x="3092" y="2190"/>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80" name="Rectangle 42">
              <a:extLst>
                <a:ext uri="{FF2B5EF4-FFF2-40B4-BE49-F238E27FC236}">
                  <a16:creationId xmlns:a16="http://schemas.microsoft.com/office/drawing/2014/main" id="{AEB4D5FA-BF3C-907B-2270-95BE0AE4755E}"/>
                </a:ext>
              </a:extLst>
            </p:cNvPr>
            <p:cNvSpPr>
              <a:spLocks noChangeArrowheads="1"/>
            </p:cNvSpPr>
            <p:nvPr/>
          </p:nvSpPr>
          <p:spPr bwMode="auto">
            <a:xfrm>
              <a:off x="2553" y="2190"/>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a:t>
              </a:r>
            </a:p>
          </p:txBody>
        </p:sp>
        <p:sp>
          <p:nvSpPr>
            <p:cNvPr id="44081" name="Rectangle 43">
              <a:extLst>
                <a:ext uri="{FF2B5EF4-FFF2-40B4-BE49-F238E27FC236}">
                  <a16:creationId xmlns:a16="http://schemas.microsoft.com/office/drawing/2014/main" id="{3D9DFEAB-B8FE-9286-2BBB-AFB0F1D09638}"/>
                </a:ext>
              </a:extLst>
            </p:cNvPr>
            <p:cNvSpPr>
              <a:spLocks noChangeArrowheads="1"/>
            </p:cNvSpPr>
            <p:nvPr/>
          </p:nvSpPr>
          <p:spPr bwMode="auto">
            <a:xfrm>
              <a:off x="2059" y="2190"/>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H</a:t>
              </a:r>
            </a:p>
          </p:txBody>
        </p:sp>
        <p:sp>
          <p:nvSpPr>
            <p:cNvPr id="44082" name="Rectangle 44">
              <a:extLst>
                <a:ext uri="{FF2B5EF4-FFF2-40B4-BE49-F238E27FC236}">
                  <a16:creationId xmlns:a16="http://schemas.microsoft.com/office/drawing/2014/main" id="{BBCDD774-24E8-80D4-8C1D-D0193E0EA81D}"/>
                </a:ext>
              </a:extLst>
            </p:cNvPr>
            <p:cNvSpPr>
              <a:spLocks noChangeArrowheads="1"/>
            </p:cNvSpPr>
            <p:nvPr/>
          </p:nvSpPr>
          <p:spPr bwMode="auto">
            <a:xfrm>
              <a:off x="1474" y="2190"/>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latin typeface="Times New Roman" panose="02020603050405020304" pitchFamily="18" charset="0"/>
                  <a:ea typeface="楷体_GB2312" pitchFamily="49" charset="-122"/>
                  <a:cs typeface="Times New Roman" panose="02020603050405020304" pitchFamily="18" charset="0"/>
                </a:rPr>
                <a:t>L</a:t>
              </a:r>
            </a:p>
          </p:txBody>
        </p:sp>
        <p:sp>
          <p:nvSpPr>
            <p:cNvPr id="44083" name="Rectangle 45">
              <a:extLst>
                <a:ext uri="{FF2B5EF4-FFF2-40B4-BE49-F238E27FC236}">
                  <a16:creationId xmlns:a16="http://schemas.microsoft.com/office/drawing/2014/main" id="{AA6DD58C-3AC4-99B4-BCCA-ABB94A4D8C43}"/>
                </a:ext>
              </a:extLst>
            </p:cNvPr>
            <p:cNvSpPr>
              <a:spLocks noChangeArrowheads="1"/>
            </p:cNvSpPr>
            <p:nvPr/>
          </p:nvSpPr>
          <p:spPr bwMode="auto">
            <a:xfrm>
              <a:off x="4171" y="1903"/>
              <a:ext cx="56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84" name="Rectangle 46">
              <a:extLst>
                <a:ext uri="{FF2B5EF4-FFF2-40B4-BE49-F238E27FC236}">
                  <a16:creationId xmlns:a16="http://schemas.microsoft.com/office/drawing/2014/main" id="{DB60681B-64F6-E26E-EDE2-4F2E851992B1}"/>
                </a:ext>
              </a:extLst>
            </p:cNvPr>
            <p:cNvSpPr>
              <a:spLocks noChangeArrowheads="1"/>
            </p:cNvSpPr>
            <p:nvPr/>
          </p:nvSpPr>
          <p:spPr bwMode="auto">
            <a:xfrm>
              <a:off x="3632" y="1903"/>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Q</a:t>
              </a:r>
              <a:endParaRPr lang="en-US" altLang="zh-CN" sz="2400">
                <a:latin typeface="Times New Roman" panose="02020603050405020304" pitchFamily="18" charset="0"/>
                <a:ea typeface="楷体_GB2312" pitchFamily="49" charset="-122"/>
                <a:cs typeface="Times New Roman" panose="02020603050405020304" pitchFamily="18" charset="0"/>
              </a:endParaRPr>
            </a:p>
          </p:txBody>
        </p:sp>
        <p:sp>
          <p:nvSpPr>
            <p:cNvPr id="44085" name="Rectangle 47">
              <a:extLst>
                <a:ext uri="{FF2B5EF4-FFF2-40B4-BE49-F238E27FC236}">
                  <a16:creationId xmlns:a16="http://schemas.microsoft.com/office/drawing/2014/main" id="{244F45A5-1D9A-5DDB-3A75-02282E44F8D5}"/>
                </a:ext>
              </a:extLst>
            </p:cNvPr>
            <p:cNvSpPr>
              <a:spLocks noChangeArrowheads="1"/>
            </p:cNvSpPr>
            <p:nvPr/>
          </p:nvSpPr>
          <p:spPr bwMode="auto">
            <a:xfrm>
              <a:off x="3092" y="1903"/>
              <a:ext cx="540"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D</a:t>
              </a:r>
            </a:p>
          </p:txBody>
        </p:sp>
        <p:sp>
          <p:nvSpPr>
            <p:cNvPr id="44086" name="Rectangle 48">
              <a:extLst>
                <a:ext uri="{FF2B5EF4-FFF2-40B4-BE49-F238E27FC236}">
                  <a16:creationId xmlns:a16="http://schemas.microsoft.com/office/drawing/2014/main" id="{6A826255-01C0-30FC-0A4D-E6E9E761D56F}"/>
                </a:ext>
              </a:extLst>
            </p:cNvPr>
            <p:cNvSpPr>
              <a:spLocks noChangeArrowheads="1"/>
            </p:cNvSpPr>
            <p:nvPr/>
          </p:nvSpPr>
          <p:spPr bwMode="auto">
            <a:xfrm>
              <a:off x="2553" y="1903"/>
              <a:ext cx="539"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latin typeface="Times New Roman" panose="02020603050405020304" pitchFamily="18" charset="0"/>
                  <a:ea typeface="楷体_GB2312" pitchFamily="49" charset="-122"/>
                  <a:cs typeface="Times New Roman" panose="02020603050405020304" pitchFamily="18" charset="0"/>
                </a:rPr>
                <a:t>CP</a:t>
              </a:r>
            </a:p>
          </p:txBody>
        </p:sp>
        <p:sp>
          <p:nvSpPr>
            <p:cNvPr id="44087" name="Rectangle 49">
              <a:extLst>
                <a:ext uri="{FF2B5EF4-FFF2-40B4-BE49-F238E27FC236}">
                  <a16:creationId xmlns:a16="http://schemas.microsoft.com/office/drawing/2014/main" id="{B2DE8F18-B416-5F1B-45B4-C2A5F38F54B7}"/>
                </a:ext>
              </a:extLst>
            </p:cNvPr>
            <p:cNvSpPr>
              <a:spLocks noChangeArrowheads="1"/>
            </p:cNvSpPr>
            <p:nvPr/>
          </p:nvSpPr>
          <p:spPr bwMode="auto">
            <a:xfrm>
              <a:off x="2059" y="1903"/>
              <a:ext cx="494"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88" name="Rectangle 50">
              <a:extLst>
                <a:ext uri="{FF2B5EF4-FFF2-40B4-BE49-F238E27FC236}">
                  <a16:creationId xmlns:a16="http://schemas.microsoft.com/office/drawing/2014/main" id="{6A2B282E-E972-5112-2BDF-EF75400D3818}"/>
                </a:ext>
              </a:extLst>
            </p:cNvPr>
            <p:cNvSpPr>
              <a:spLocks noChangeArrowheads="1"/>
            </p:cNvSpPr>
            <p:nvPr/>
          </p:nvSpPr>
          <p:spPr bwMode="auto">
            <a:xfrm>
              <a:off x="1474" y="1903"/>
              <a:ext cx="585"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zh-CN" altLang="zh-CN" sz="2200" b="0">
                <a:latin typeface="Times New Roman" panose="02020603050405020304" pitchFamily="18" charset="0"/>
              </a:endParaRPr>
            </a:p>
          </p:txBody>
        </p:sp>
        <p:sp>
          <p:nvSpPr>
            <p:cNvPr id="44089" name="Rectangle 51">
              <a:extLst>
                <a:ext uri="{FF2B5EF4-FFF2-40B4-BE49-F238E27FC236}">
                  <a16:creationId xmlns:a16="http://schemas.microsoft.com/office/drawing/2014/main" id="{DB7A99F1-7526-54A9-03A0-A5464B5076F6}"/>
                </a:ext>
              </a:extLst>
            </p:cNvPr>
            <p:cNvSpPr>
              <a:spLocks noChangeArrowheads="1"/>
            </p:cNvSpPr>
            <p:nvPr/>
          </p:nvSpPr>
          <p:spPr bwMode="auto">
            <a:xfrm>
              <a:off x="3632" y="1616"/>
              <a:ext cx="110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latin typeface="Times New Roman" panose="02020603050405020304" pitchFamily="18" charset="0"/>
                  <a:cs typeface="Times New Roman" panose="02020603050405020304" pitchFamily="18" charset="0"/>
                </a:rPr>
                <a:t>输  出</a:t>
              </a:r>
            </a:p>
          </p:txBody>
        </p:sp>
        <p:sp>
          <p:nvSpPr>
            <p:cNvPr id="44090" name="Rectangle 52">
              <a:extLst>
                <a:ext uri="{FF2B5EF4-FFF2-40B4-BE49-F238E27FC236}">
                  <a16:creationId xmlns:a16="http://schemas.microsoft.com/office/drawing/2014/main" id="{F91CEF31-B636-1B16-53E7-81796271AED5}"/>
                </a:ext>
              </a:extLst>
            </p:cNvPr>
            <p:cNvSpPr>
              <a:spLocks noChangeArrowheads="1"/>
            </p:cNvSpPr>
            <p:nvPr/>
          </p:nvSpPr>
          <p:spPr bwMode="auto">
            <a:xfrm>
              <a:off x="1474" y="1616"/>
              <a:ext cx="2158" cy="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zh-CN" altLang="en-US" sz="2400">
                  <a:latin typeface="Times New Roman" panose="02020603050405020304" pitchFamily="18" charset="0"/>
                  <a:cs typeface="Times New Roman" panose="02020603050405020304" pitchFamily="18" charset="0"/>
                </a:rPr>
                <a:t>输    入</a:t>
              </a:r>
            </a:p>
          </p:txBody>
        </p:sp>
        <p:sp>
          <p:nvSpPr>
            <p:cNvPr id="44091" name="Line 53">
              <a:extLst>
                <a:ext uri="{FF2B5EF4-FFF2-40B4-BE49-F238E27FC236}">
                  <a16:creationId xmlns:a16="http://schemas.microsoft.com/office/drawing/2014/main" id="{AB2F6309-6CE8-C4CA-B087-00DD872926F0}"/>
                </a:ext>
              </a:extLst>
            </p:cNvPr>
            <p:cNvSpPr>
              <a:spLocks noChangeShapeType="1"/>
            </p:cNvSpPr>
            <p:nvPr/>
          </p:nvSpPr>
          <p:spPr bwMode="auto">
            <a:xfrm>
              <a:off x="1474" y="1616"/>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2" name="Line 54">
              <a:extLst>
                <a:ext uri="{FF2B5EF4-FFF2-40B4-BE49-F238E27FC236}">
                  <a16:creationId xmlns:a16="http://schemas.microsoft.com/office/drawing/2014/main" id="{80B89788-A26B-ED12-0AB5-1F466F1A8B0C}"/>
                </a:ext>
              </a:extLst>
            </p:cNvPr>
            <p:cNvSpPr>
              <a:spLocks noChangeShapeType="1"/>
            </p:cNvSpPr>
            <p:nvPr/>
          </p:nvSpPr>
          <p:spPr bwMode="auto">
            <a:xfrm>
              <a:off x="1474" y="3912"/>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3" name="Line 55">
              <a:extLst>
                <a:ext uri="{FF2B5EF4-FFF2-40B4-BE49-F238E27FC236}">
                  <a16:creationId xmlns:a16="http://schemas.microsoft.com/office/drawing/2014/main" id="{70EAB3EF-B305-3E48-892F-9BC278109846}"/>
                </a:ext>
              </a:extLst>
            </p:cNvPr>
            <p:cNvSpPr>
              <a:spLocks noChangeShapeType="1"/>
            </p:cNvSpPr>
            <p:nvPr/>
          </p:nvSpPr>
          <p:spPr bwMode="auto">
            <a:xfrm>
              <a:off x="1474" y="1616"/>
              <a:ext cx="0" cy="22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4" name="Line 56">
              <a:extLst>
                <a:ext uri="{FF2B5EF4-FFF2-40B4-BE49-F238E27FC236}">
                  <a16:creationId xmlns:a16="http://schemas.microsoft.com/office/drawing/2014/main" id="{779AE4AC-64B7-88D2-7A36-ED2479F54F84}"/>
                </a:ext>
              </a:extLst>
            </p:cNvPr>
            <p:cNvSpPr>
              <a:spLocks noChangeShapeType="1"/>
            </p:cNvSpPr>
            <p:nvPr/>
          </p:nvSpPr>
          <p:spPr bwMode="auto">
            <a:xfrm>
              <a:off x="4740" y="1616"/>
              <a:ext cx="0" cy="2296"/>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5" name="Line 57">
              <a:extLst>
                <a:ext uri="{FF2B5EF4-FFF2-40B4-BE49-F238E27FC236}">
                  <a16:creationId xmlns:a16="http://schemas.microsoft.com/office/drawing/2014/main" id="{E09E88C8-2D89-4267-0CD9-14E55108D9A7}"/>
                </a:ext>
              </a:extLst>
            </p:cNvPr>
            <p:cNvSpPr>
              <a:spLocks noChangeShapeType="1"/>
            </p:cNvSpPr>
            <p:nvPr/>
          </p:nvSpPr>
          <p:spPr bwMode="auto">
            <a:xfrm>
              <a:off x="1474" y="1903"/>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6" name="Line 58">
              <a:extLst>
                <a:ext uri="{FF2B5EF4-FFF2-40B4-BE49-F238E27FC236}">
                  <a16:creationId xmlns:a16="http://schemas.microsoft.com/office/drawing/2014/main" id="{469CB4B3-7E6C-DF93-A7E9-8427693CB344}"/>
                </a:ext>
              </a:extLst>
            </p:cNvPr>
            <p:cNvSpPr>
              <a:spLocks noChangeShapeType="1"/>
            </p:cNvSpPr>
            <p:nvPr/>
          </p:nvSpPr>
          <p:spPr bwMode="auto">
            <a:xfrm>
              <a:off x="3632" y="1616"/>
              <a:ext cx="0" cy="2296"/>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7" name="Line 59">
              <a:extLst>
                <a:ext uri="{FF2B5EF4-FFF2-40B4-BE49-F238E27FC236}">
                  <a16:creationId xmlns:a16="http://schemas.microsoft.com/office/drawing/2014/main" id="{9C0F0429-650E-7140-CEA6-20F3DD15CC20}"/>
                </a:ext>
              </a:extLst>
            </p:cNvPr>
            <p:cNvSpPr>
              <a:spLocks noChangeShapeType="1"/>
            </p:cNvSpPr>
            <p:nvPr/>
          </p:nvSpPr>
          <p:spPr bwMode="auto">
            <a:xfrm>
              <a:off x="1474" y="2190"/>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8" name="Line 60">
              <a:extLst>
                <a:ext uri="{FF2B5EF4-FFF2-40B4-BE49-F238E27FC236}">
                  <a16:creationId xmlns:a16="http://schemas.microsoft.com/office/drawing/2014/main" id="{76E85950-7EC1-E704-7FD3-A1828DFA7924}"/>
                </a:ext>
              </a:extLst>
            </p:cNvPr>
            <p:cNvSpPr>
              <a:spLocks noChangeShapeType="1"/>
            </p:cNvSpPr>
            <p:nvPr/>
          </p:nvSpPr>
          <p:spPr bwMode="auto">
            <a:xfrm>
              <a:off x="2059"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099" name="Line 61">
              <a:extLst>
                <a:ext uri="{FF2B5EF4-FFF2-40B4-BE49-F238E27FC236}">
                  <a16:creationId xmlns:a16="http://schemas.microsoft.com/office/drawing/2014/main" id="{7A6A0745-974F-4A3F-6918-D8492BC8D47D}"/>
                </a:ext>
              </a:extLst>
            </p:cNvPr>
            <p:cNvSpPr>
              <a:spLocks noChangeShapeType="1"/>
            </p:cNvSpPr>
            <p:nvPr/>
          </p:nvSpPr>
          <p:spPr bwMode="auto">
            <a:xfrm>
              <a:off x="2553"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0" name="Line 62">
              <a:extLst>
                <a:ext uri="{FF2B5EF4-FFF2-40B4-BE49-F238E27FC236}">
                  <a16:creationId xmlns:a16="http://schemas.microsoft.com/office/drawing/2014/main" id="{0A17B7F3-6A5B-F9BB-7543-14764E50379B}"/>
                </a:ext>
              </a:extLst>
            </p:cNvPr>
            <p:cNvSpPr>
              <a:spLocks noChangeShapeType="1"/>
            </p:cNvSpPr>
            <p:nvPr/>
          </p:nvSpPr>
          <p:spPr bwMode="auto">
            <a:xfrm>
              <a:off x="3092"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1" name="Line 63">
              <a:extLst>
                <a:ext uri="{FF2B5EF4-FFF2-40B4-BE49-F238E27FC236}">
                  <a16:creationId xmlns:a16="http://schemas.microsoft.com/office/drawing/2014/main" id="{8FD97579-B996-44C2-5469-045000ECAB18}"/>
                </a:ext>
              </a:extLst>
            </p:cNvPr>
            <p:cNvSpPr>
              <a:spLocks noChangeShapeType="1"/>
            </p:cNvSpPr>
            <p:nvPr/>
          </p:nvSpPr>
          <p:spPr bwMode="auto">
            <a:xfrm>
              <a:off x="4171" y="1903"/>
              <a:ext cx="0" cy="2009"/>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2" name="Line 64">
              <a:extLst>
                <a:ext uri="{FF2B5EF4-FFF2-40B4-BE49-F238E27FC236}">
                  <a16:creationId xmlns:a16="http://schemas.microsoft.com/office/drawing/2014/main" id="{F3D5E818-362B-338A-41E9-2C6674F180C9}"/>
                </a:ext>
              </a:extLst>
            </p:cNvPr>
            <p:cNvSpPr>
              <a:spLocks noChangeShapeType="1"/>
            </p:cNvSpPr>
            <p:nvPr/>
          </p:nvSpPr>
          <p:spPr bwMode="auto">
            <a:xfrm>
              <a:off x="1474" y="2477"/>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3" name="Line 65">
              <a:extLst>
                <a:ext uri="{FF2B5EF4-FFF2-40B4-BE49-F238E27FC236}">
                  <a16:creationId xmlns:a16="http://schemas.microsoft.com/office/drawing/2014/main" id="{A08AD344-DA73-C24E-D2C9-2079B390905B}"/>
                </a:ext>
              </a:extLst>
            </p:cNvPr>
            <p:cNvSpPr>
              <a:spLocks noChangeShapeType="1"/>
            </p:cNvSpPr>
            <p:nvPr/>
          </p:nvSpPr>
          <p:spPr bwMode="auto">
            <a:xfrm>
              <a:off x="1474" y="2764"/>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4" name="Line 66">
              <a:extLst>
                <a:ext uri="{FF2B5EF4-FFF2-40B4-BE49-F238E27FC236}">
                  <a16:creationId xmlns:a16="http://schemas.microsoft.com/office/drawing/2014/main" id="{BCF6AB92-91C1-7850-43D6-8AFC50CC29C5}"/>
                </a:ext>
              </a:extLst>
            </p:cNvPr>
            <p:cNvSpPr>
              <a:spLocks noChangeShapeType="1"/>
            </p:cNvSpPr>
            <p:nvPr/>
          </p:nvSpPr>
          <p:spPr bwMode="auto">
            <a:xfrm>
              <a:off x="1474" y="3051"/>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5" name="Line 67">
              <a:extLst>
                <a:ext uri="{FF2B5EF4-FFF2-40B4-BE49-F238E27FC236}">
                  <a16:creationId xmlns:a16="http://schemas.microsoft.com/office/drawing/2014/main" id="{5647D3E0-B461-B099-22B3-EDFFE7F28B69}"/>
                </a:ext>
              </a:extLst>
            </p:cNvPr>
            <p:cNvSpPr>
              <a:spLocks noChangeShapeType="1"/>
            </p:cNvSpPr>
            <p:nvPr/>
          </p:nvSpPr>
          <p:spPr bwMode="auto">
            <a:xfrm>
              <a:off x="1474" y="3338"/>
              <a:ext cx="326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106" name="Line 68">
              <a:extLst>
                <a:ext uri="{FF2B5EF4-FFF2-40B4-BE49-F238E27FC236}">
                  <a16:creationId xmlns:a16="http://schemas.microsoft.com/office/drawing/2014/main" id="{6F337504-44D5-7B95-5346-9C21BCBA8E54}"/>
                </a:ext>
              </a:extLst>
            </p:cNvPr>
            <p:cNvSpPr>
              <a:spLocks noChangeShapeType="1"/>
            </p:cNvSpPr>
            <p:nvPr/>
          </p:nvSpPr>
          <p:spPr bwMode="auto">
            <a:xfrm>
              <a:off x="1474" y="3625"/>
              <a:ext cx="3266" cy="0"/>
            </a:xfrm>
            <a:prstGeom prst="line">
              <a:avLst/>
            </a:prstGeom>
            <a:noFill/>
            <a:ln w="9525"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44107" name="Object 69">
              <a:extLst>
                <a:ext uri="{FF2B5EF4-FFF2-40B4-BE49-F238E27FC236}">
                  <a16:creationId xmlns:a16="http://schemas.microsoft.com/office/drawing/2014/main" id="{89FF7811-76EF-4704-9CA3-44E2E6804D39}"/>
                </a:ext>
              </a:extLst>
            </p:cNvPr>
            <p:cNvGraphicFramePr>
              <a:graphicFrameLocks noChangeAspect="1"/>
            </p:cNvGraphicFramePr>
            <p:nvPr/>
          </p:nvGraphicFramePr>
          <p:xfrm>
            <a:off x="2200" y="3048"/>
            <a:ext cx="272" cy="291"/>
          </p:xfrm>
          <a:graphic>
            <a:graphicData uri="http://schemas.openxmlformats.org/presentationml/2006/ole">
              <mc:AlternateContent xmlns:mc="http://schemas.openxmlformats.org/markup-compatibility/2006">
                <mc:Choice xmlns:v="urn:schemas-microsoft-com:vml" Requires="v">
                  <p:oleObj name="公式" r:id="rId11" imgW="228501" imgH="215806" progId="Equation.3">
                    <p:embed/>
                  </p:oleObj>
                </mc:Choice>
                <mc:Fallback>
                  <p:oleObj name="公式" r:id="rId11" imgW="228501" imgH="215806" progId="Equation.3">
                    <p:embed/>
                    <p:pic>
                      <p:nvPicPr>
                        <p:cNvPr id="0" name="Object 6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0" y="3048"/>
                          <a:ext cx="272"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108" name="Rectangle 70">
              <a:extLst>
                <a:ext uri="{FF2B5EF4-FFF2-40B4-BE49-F238E27FC236}">
                  <a16:creationId xmlns:a16="http://schemas.microsoft.com/office/drawing/2014/main" id="{5F51D3D8-B721-9E8F-E19E-058AEAFE3D2F}"/>
                </a:ext>
              </a:extLst>
            </p:cNvPr>
            <p:cNvSpPr>
              <a:spLocks noChangeArrowheads="1"/>
            </p:cNvSpPr>
            <p:nvPr/>
          </p:nvSpPr>
          <p:spPr bwMode="auto">
            <a:xfrm>
              <a:off x="1304" y="1997"/>
              <a:ext cx="2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4109" name="Rectangle 71">
              <a:extLst>
                <a:ext uri="{FF2B5EF4-FFF2-40B4-BE49-F238E27FC236}">
                  <a16:creationId xmlns:a16="http://schemas.microsoft.com/office/drawing/2014/main" id="{304760E1-1A08-9122-590E-5DD6B9B48856}"/>
                </a:ext>
              </a:extLst>
            </p:cNvPr>
            <p:cNvSpPr>
              <a:spLocks noChangeArrowheads="1"/>
            </p:cNvSpPr>
            <p:nvPr/>
          </p:nvSpPr>
          <p:spPr bwMode="auto">
            <a:xfrm>
              <a:off x="1304" y="1997"/>
              <a:ext cx="272"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grpSp>
        <p:nvGrpSpPr>
          <p:cNvPr id="44036" name="Group 72">
            <a:extLst>
              <a:ext uri="{FF2B5EF4-FFF2-40B4-BE49-F238E27FC236}">
                <a16:creationId xmlns:a16="http://schemas.microsoft.com/office/drawing/2014/main" id="{3D1CA284-50B4-4F63-6432-9A1129A388B2}"/>
              </a:ext>
            </a:extLst>
          </p:cNvPr>
          <p:cNvGrpSpPr>
            <a:grpSpLocks/>
          </p:cNvGrpSpPr>
          <p:nvPr/>
        </p:nvGrpSpPr>
        <p:grpSpPr bwMode="auto">
          <a:xfrm>
            <a:off x="250825" y="2349500"/>
            <a:ext cx="2592388" cy="3284538"/>
            <a:chOff x="160" y="1559"/>
            <a:chExt cx="2041" cy="2220"/>
          </a:xfrm>
        </p:grpSpPr>
        <p:graphicFrame>
          <p:nvGraphicFramePr>
            <p:cNvPr id="44040" name="Object 73">
              <a:extLst>
                <a:ext uri="{FF2B5EF4-FFF2-40B4-BE49-F238E27FC236}">
                  <a16:creationId xmlns:a16="http://schemas.microsoft.com/office/drawing/2014/main" id="{6839A523-774C-2567-3362-55E85B43BE75}"/>
                </a:ext>
              </a:extLst>
            </p:cNvPr>
            <p:cNvGraphicFramePr>
              <a:graphicFrameLocks noChangeAspect="1"/>
            </p:cNvGraphicFramePr>
            <p:nvPr/>
          </p:nvGraphicFramePr>
          <p:xfrm>
            <a:off x="160" y="1559"/>
            <a:ext cx="2041" cy="1788"/>
          </p:xfrm>
          <a:graphic>
            <a:graphicData uri="http://schemas.openxmlformats.org/presentationml/2006/ole">
              <mc:AlternateContent xmlns:mc="http://schemas.openxmlformats.org/markup-compatibility/2006">
                <mc:Choice xmlns:v="urn:schemas-microsoft-com:vml" Requires="v">
                  <p:oleObj name="图片" r:id="rId12" imgW="1524000" imgH="1335024" progId="Word.Picture.8">
                    <p:embed/>
                  </p:oleObj>
                </mc:Choice>
                <mc:Fallback>
                  <p:oleObj name="图片" r:id="rId12" imgW="1524000" imgH="1335024" progId="Word.Picture.8">
                    <p:embed/>
                    <p:pic>
                      <p:nvPicPr>
                        <p:cNvPr id="0" name="Object 7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60" y="1559"/>
                          <a:ext cx="2041" cy="1788"/>
                        </a:xfrm>
                        <a:prstGeom prst="rect">
                          <a:avLst/>
                        </a:prstGeom>
                        <a:noFill/>
                        <a:ln w="19050">
                          <a:solidFill>
                            <a:srgbClr val="3399FF"/>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4041" name="Rectangle 74">
              <a:extLst>
                <a:ext uri="{FF2B5EF4-FFF2-40B4-BE49-F238E27FC236}">
                  <a16:creationId xmlns:a16="http://schemas.microsoft.com/office/drawing/2014/main" id="{4A6901AE-1C13-6624-42BE-E9787BD60B07}"/>
                </a:ext>
              </a:extLst>
            </p:cNvPr>
            <p:cNvSpPr>
              <a:spLocks noChangeArrowheads="1"/>
            </p:cNvSpPr>
            <p:nvPr/>
          </p:nvSpPr>
          <p:spPr bwMode="auto">
            <a:xfrm>
              <a:off x="452" y="3497"/>
              <a:ext cx="1588" cy="282"/>
            </a:xfrm>
            <a:prstGeom prst="rect">
              <a:avLst/>
            </a:prstGeom>
            <a:noFill/>
            <a:ln w="19050">
              <a:solidFill>
                <a:srgbClr val="3399FF"/>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000">
                  <a:solidFill>
                    <a:srgbClr val="000066"/>
                  </a:solidFill>
                  <a:latin typeface="Tahoma" panose="020B0604030504040204" pitchFamily="34" charset="0"/>
                  <a:ea typeface="楷体_GB2312" pitchFamily="49" charset="-122"/>
                </a:rPr>
                <a:t>国标逻辑符号</a:t>
              </a:r>
            </a:p>
          </p:txBody>
        </p:sp>
      </p:grpSp>
      <p:sp>
        <p:nvSpPr>
          <p:cNvPr id="44037" name="Rectangle 79">
            <a:extLst>
              <a:ext uri="{FF2B5EF4-FFF2-40B4-BE49-F238E27FC236}">
                <a16:creationId xmlns:a16="http://schemas.microsoft.com/office/drawing/2014/main" id="{A5BE9323-2422-9393-2FFE-F7B582A5AC42}"/>
              </a:ext>
            </a:extLst>
          </p:cNvPr>
          <p:cNvSpPr>
            <a:spLocks noChangeArrowheads="1"/>
          </p:cNvSpPr>
          <p:nvPr/>
        </p:nvSpPr>
        <p:spPr bwMode="auto">
          <a:xfrm>
            <a:off x="1403350" y="476250"/>
            <a:ext cx="475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74HC/HCT74</a:t>
            </a:r>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的逻辑符号和功能表</a:t>
            </a:r>
          </a:p>
        </p:txBody>
      </p:sp>
      <p:sp>
        <p:nvSpPr>
          <p:cNvPr id="431184" name="Line 80">
            <a:extLst>
              <a:ext uri="{FF2B5EF4-FFF2-40B4-BE49-F238E27FC236}">
                <a16:creationId xmlns:a16="http://schemas.microsoft.com/office/drawing/2014/main" id="{876486A0-470F-0CAC-3260-88D99141B61D}"/>
              </a:ext>
            </a:extLst>
          </p:cNvPr>
          <p:cNvSpPr>
            <a:spLocks noChangeShapeType="1"/>
          </p:cNvSpPr>
          <p:nvPr/>
        </p:nvSpPr>
        <p:spPr bwMode="auto">
          <a:xfrm>
            <a:off x="3851275" y="4257675"/>
            <a:ext cx="5292725" cy="0"/>
          </a:xfrm>
          <a:prstGeom prst="line">
            <a:avLst/>
          </a:prstGeom>
          <a:noFill/>
          <a:ln w="28575">
            <a:solidFill>
              <a:schemeClr val="hlink"/>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1189" name="Rectangle 85">
            <a:extLst>
              <a:ext uri="{FF2B5EF4-FFF2-40B4-BE49-F238E27FC236}">
                <a16:creationId xmlns:a16="http://schemas.microsoft.com/office/drawing/2014/main" id="{7F2B60C3-33B2-43F4-0A53-EBBAA67E6A57}"/>
              </a:ext>
            </a:extLst>
          </p:cNvPr>
          <p:cNvSpPr>
            <a:spLocks noChangeArrowheads="1"/>
          </p:cNvSpPr>
          <p:nvPr/>
        </p:nvSpPr>
        <p:spPr bwMode="auto">
          <a:xfrm>
            <a:off x="900113" y="5734050"/>
            <a:ext cx="95773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具有直接置</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、直接置</a:t>
            </a:r>
            <a:r>
              <a:rPr lang="en-US" altLang="zh-CN" sz="2400">
                <a:solidFill>
                  <a:srgbClr val="000066"/>
                </a:solidFill>
                <a:latin typeface="Times New Roman" panose="02020603050405020304" pitchFamily="18" charset="0"/>
                <a:ea typeface="楷体_GB2312" pitchFamily="49" charset="-122"/>
              </a:rPr>
              <a:t>0</a:t>
            </a:r>
            <a:r>
              <a:rPr lang="zh-CN" altLang="en-US" sz="2400">
                <a:solidFill>
                  <a:srgbClr val="000066"/>
                </a:solidFill>
                <a:latin typeface="Times New Roman" panose="02020603050405020304" pitchFamily="18" charset="0"/>
                <a:ea typeface="楷体_GB2312" pitchFamily="49" charset="-122"/>
              </a:rPr>
              <a:t>，正边沿触发的</a:t>
            </a:r>
            <a:r>
              <a:rPr lang="en-US" altLang="zh-CN" sz="2400">
                <a:solidFill>
                  <a:srgbClr val="000066"/>
                </a:solidFill>
                <a:latin typeface="Times New Roman" panose="02020603050405020304" pitchFamily="18" charset="0"/>
                <a:ea typeface="楷体_GB2312" pitchFamily="49" charset="-122"/>
              </a:rPr>
              <a:t>D</a:t>
            </a:r>
            <a:r>
              <a:rPr lang="zh-CN" altLang="en-US" sz="2400">
                <a:solidFill>
                  <a:srgbClr val="000066"/>
                </a:solidFill>
                <a:latin typeface="Times New Roman" panose="02020603050405020304" pitchFamily="18" charset="0"/>
                <a:ea typeface="楷体_GB2312" pitchFamily="49" charset="-122"/>
              </a:rPr>
              <a:t>功能</a:t>
            </a:r>
            <a:r>
              <a:rPr lang="zh-CN" altLang="en-US" sz="2400">
                <a:solidFill>
                  <a:srgbClr val="000066"/>
                </a:solidFill>
                <a:latin typeface="Tahoma" panose="020B0604030504040204" pitchFamily="34" charset="0"/>
                <a:ea typeface="楷体_GB2312" pitchFamily="49" charset="-122"/>
              </a:rPr>
              <a:t>触发器</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1184"/>
                                        </p:tgtEl>
                                        <p:attrNameLst>
                                          <p:attrName>style.visibility</p:attrName>
                                        </p:attrNameLst>
                                      </p:cBhvr>
                                      <p:to>
                                        <p:strVal val="visible"/>
                                      </p:to>
                                    </p:set>
                                    <p:animEffect transition="in" filter="wipe(left)">
                                      <p:cBhvr>
                                        <p:cTn id="7" dur="500"/>
                                        <p:tgtEl>
                                          <p:spTgt spid="43118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1189"/>
                                        </p:tgtEl>
                                        <p:attrNameLst>
                                          <p:attrName>style.visibility</p:attrName>
                                        </p:attrNameLst>
                                      </p:cBhvr>
                                      <p:to>
                                        <p:strVal val="visible"/>
                                      </p:to>
                                    </p:set>
                                    <p:animEffect transition="in" filter="wipe(up)">
                                      <p:cBhvr>
                                        <p:cTn id="12" dur="500"/>
                                        <p:tgtEl>
                                          <p:spTgt spid="431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118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a:extLst>
              <a:ext uri="{FF2B5EF4-FFF2-40B4-BE49-F238E27FC236}">
                <a16:creationId xmlns:a16="http://schemas.microsoft.com/office/drawing/2014/main" id="{9477FCC0-E029-3ED4-AC8B-7F81BE09A077}"/>
              </a:ext>
            </a:extLst>
          </p:cNvPr>
          <p:cNvSpPr>
            <a:spLocks noChangeArrowheads="1"/>
          </p:cNvSpPr>
          <p:nvPr/>
        </p:nvSpPr>
        <p:spPr bwMode="auto">
          <a:xfrm>
            <a:off x="684213" y="549275"/>
            <a:ext cx="33480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Times New Roman" panose="02020603050405020304" pitchFamily="18" charset="0"/>
                <a:ea typeface="楷体_GB2312" pitchFamily="49" charset="-122"/>
              </a:rPr>
              <a:t>、锁存器与触发器</a:t>
            </a:r>
          </a:p>
        </p:txBody>
      </p:sp>
      <p:sp>
        <p:nvSpPr>
          <p:cNvPr id="464901" name="Rectangle 5">
            <a:extLst>
              <a:ext uri="{FF2B5EF4-FFF2-40B4-BE49-F238E27FC236}">
                <a16:creationId xmlns:a16="http://schemas.microsoft.com/office/drawing/2014/main" id="{2809E10B-ACC9-BDDF-6527-F737537728CA}"/>
              </a:ext>
            </a:extLst>
          </p:cNvPr>
          <p:cNvSpPr>
            <a:spLocks noChangeArrowheads="1"/>
          </p:cNvSpPr>
          <p:nvPr/>
        </p:nvSpPr>
        <p:spPr bwMode="auto">
          <a:xfrm>
            <a:off x="395288" y="1557338"/>
            <a:ext cx="8748712"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楷体_GB2312" pitchFamily="49" charset="-122"/>
                <a:ea typeface="楷体_GB2312" pitchFamily="49" charset="-122"/>
              </a:rPr>
              <a:t>共同点：</a:t>
            </a:r>
            <a:r>
              <a:rPr lang="zh-CN" altLang="en-US" sz="2400">
                <a:solidFill>
                  <a:srgbClr val="000066"/>
                </a:solidFill>
                <a:latin typeface="Times New Roman" panose="02020603050405020304" pitchFamily="18" charset="0"/>
                <a:ea typeface="楷体_GB2312" pitchFamily="49" charset="-122"/>
              </a:rPr>
              <a:t>具有</a:t>
            </a:r>
            <a:r>
              <a:rPr lang="en-US" altLang="zh-CN" sz="2400">
                <a:solidFill>
                  <a:srgbClr val="000066"/>
                </a:solidFill>
                <a:latin typeface="Times New Roman" panose="02020603050405020304" pitchFamily="18" charset="0"/>
                <a:ea typeface="楷体_GB2312" pitchFamily="49" charset="-122"/>
              </a:rPr>
              <a:t>0 </a:t>
            </a:r>
            <a:r>
              <a:rPr lang="zh-CN" altLang="en-US" sz="2400">
                <a:solidFill>
                  <a:srgbClr val="000066"/>
                </a:solidFill>
                <a:latin typeface="Times New Roman" panose="02020603050405020304" pitchFamily="18" charset="0"/>
                <a:ea typeface="楷体_GB2312" pitchFamily="49" charset="-122"/>
              </a:rPr>
              <a:t>和</a:t>
            </a:r>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Times New Roman" panose="02020603050405020304" pitchFamily="18" charset="0"/>
                <a:ea typeface="楷体_GB2312" pitchFamily="49" charset="-122"/>
              </a:rPr>
              <a:t>两个稳定状态，一旦状态被确定，就能自行保持。一个锁存器或触发器能存储一位二进制码。</a:t>
            </a:r>
          </a:p>
          <a:p>
            <a:pPr eaLnBrk="1" hangingPunct="1"/>
            <a:endParaRPr lang="en-US" altLang="zh-CN" sz="2400">
              <a:solidFill>
                <a:srgbClr val="000066"/>
              </a:solidFill>
              <a:latin typeface="Times New Roman" panose="02020603050405020304" pitchFamily="18" charset="0"/>
              <a:ea typeface="楷体_GB2312" pitchFamily="49" charset="-122"/>
            </a:endParaRPr>
          </a:p>
        </p:txBody>
      </p:sp>
      <p:sp>
        <p:nvSpPr>
          <p:cNvPr id="464902" name="Rectangle 6">
            <a:extLst>
              <a:ext uri="{FF2B5EF4-FFF2-40B4-BE49-F238E27FC236}">
                <a16:creationId xmlns:a16="http://schemas.microsoft.com/office/drawing/2014/main" id="{84C2E01E-819E-63F2-C700-E4E17EFECBF0}"/>
              </a:ext>
            </a:extLst>
          </p:cNvPr>
          <p:cNvSpPr>
            <a:spLocks noChangeArrowheads="1"/>
          </p:cNvSpPr>
          <p:nvPr/>
        </p:nvSpPr>
        <p:spPr bwMode="auto">
          <a:xfrm>
            <a:off x="287338" y="2528888"/>
            <a:ext cx="2195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b="0">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不同点：</a:t>
            </a:r>
          </a:p>
        </p:txBody>
      </p:sp>
      <p:sp>
        <p:nvSpPr>
          <p:cNvPr id="464903" name="Rectangle 7">
            <a:extLst>
              <a:ext uri="{FF2B5EF4-FFF2-40B4-BE49-F238E27FC236}">
                <a16:creationId xmlns:a16="http://schemas.microsoft.com/office/drawing/2014/main" id="{27F4E793-4A29-0E25-1405-BACA0E938B29}"/>
              </a:ext>
            </a:extLst>
          </p:cNvPr>
          <p:cNvSpPr>
            <a:spLocks noChangeArrowheads="1"/>
          </p:cNvSpPr>
          <p:nvPr/>
        </p:nvSpPr>
        <p:spPr bwMode="auto">
          <a:xfrm>
            <a:off x="252413" y="3033713"/>
            <a:ext cx="4787900"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Tahoma" panose="020B0604030504040204" pitchFamily="34" charset="0"/>
                <a:ea typeface="楷体_GB2312" pitchFamily="49" charset="-122"/>
              </a:rPr>
              <a:t>锁存器</a:t>
            </a:r>
            <a:r>
              <a:rPr lang="en-US" altLang="zh-CN" sz="2400">
                <a:solidFill>
                  <a:srgbClr val="000066"/>
                </a:solidFill>
                <a:latin typeface="Tahoma" panose="020B0604030504040204" pitchFamily="34" charset="0"/>
                <a:ea typeface="楷体_GB2312" pitchFamily="49" charset="-122"/>
              </a:rPr>
              <a:t>---</a:t>
            </a:r>
            <a:r>
              <a:rPr lang="zh-CN" altLang="en-US" sz="2400">
                <a:solidFill>
                  <a:schemeClr val="accent2"/>
                </a:solidFill>
                <a:latin typeface="Tahoma" panose="020B0604030504040204" pitchFamily="34" charset="0"/>
                <a:ea typeface="楷体_GB2312" pitchFamily="49" charset="-122"/>
              </a:rPr>
              <a:t>对脉冲电平敏感的</a:t>
            </a:r>
            <a:r>
              <a:rPr lang="zh-CN" altLang="en-US" sz="2400">
                <a:solidFill>
                  <a:srgbClr val="000066"/>
                </a:solidFill>
                <a:latin typeface="Tahoma" panose="020B0604030504040204" pitchFamily="34" charset="0"/>
                <a:ea typeface="楷体_GB2312" pitchFamily="49" charset="-122"/>
              </a:rPr>
              <a:t>存储电路，在特定输入脉冲电平作用下改变状态。</a:t>
            </a:r>
          </a:p>
        </p:txBody>
      </p:sp>
      <p:sp>
        <p:nvSpPr>
          <p:cNvPr id="464904" name="Rectangle 8">
            <a:extLst>
              <a:ext uri="{FF2B5EF4-FFF2-40B4-BE49-F238E27FC236}">
                <a16:creationId xmlns:a16="http://schemas.microsoft.com/office/drawing/2014/main" id="{43E84166-CD34-1148-781C-45B57CE00E01}"/>
              </a:ext>
            </a:extLst>
          </p:cNvPr>
          <p:cNvSpPr>
            <a:spLocks noChangeArrowheads="1"/>
          </p:cNvSpPr>
          <p:nvPr/>
        </p:nvSpPr>
        <p:spPr bwMode="auto">
          <a:xfrm>
            <a:off x="323850" y="4545013"/>
            <a:ext cx="4967288" cy="140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lnSpc>
                <a:spcPct val="120000"/>
              </a:lnSpc>
            </a:pPr>
            <a:r>
              <a:rPr lang="zh-CN" altLang="en-US" sz="2400">
                <a:solidFill>
                  <a:srgbClr val="000066"/>
                </a:solidFill>
                <a:latin typeface="Tahoma" panose="020B0604030504040204" pitchFamily="34" charset="0"/>
                <a:ea typeface="楷体_GB2312" pitchFamily="49" charset="-122"/>
              </a:rPr>
              <a:t>触发器</a:t>
            </a:r>
            <a:r>
              <a:rPr lang="en-US" altLang="zh-CN" sz="2400">
                <a:solidFill>
                  <a:srgbClr val="000066"/>
                </a:solidFill>
                <a:latin typeface="Tahoma" panose="020B0604030504040204" pitchFamily="34" charset="0"/>
                <a:ea typeface="楷体_GB2312" pitchFamily="49" charset="-122"/>
              </a:rPr>
              <a:t>---</a:t>
            </a:r>
            <a:r>
              <a:rPr lang="zh-CN" altLang="en-US" sz="2400">
                <a:solidFill>
                  <a:schemeClr val="accent2"/>
                </a:solidFill>
                <a:latin typeface="Tahoma" panose="020B0604030504040204" pitchFamily="34" charset="0"/>
                <a:ea typeface="楷体_GB2312" pitchFamily="49" charset="-122"/>
              </a:rPr>
              <a:t>对脉冲边沿敏感</a:t>
            </a:r>
            <a:r>
              <a:rPr lang="zh-CN" altLang="en-US" sz="2400">
                <a:solidFill>
                  <a:srgbClr val="000066"/>
                </a:solidFill>
                <a:latin typeface="Tahoma" panose="020B0604030504040204" pitchFamily="34" charset="0"/>
                <a:ea typeface="楷体_GB2312" pitchFamily="49" charset="-122"/>
              </a:rPr>
              <a:t>的存储电路，在时钟脉冲的上升沿或下降沿的变化瞬间改变状态。</a:t>
            </a:r>
          </a:p>
        </p:txBody>
      </p:sp>
      <p:grpSp>
        <p:nvGrpSpPr>
          <p:cNvPr id="464908" name="Group 12">
            <a:extLst>
              <a:ext uri="{FF2B5EF4-FFF2-40B4-BE49-F238E27FC236}">
                <a16:creationId xmlns:a16="http://schemas.microsoft.com/office/drawing/2014/main" id="{E154BFA3-7A4E-A389-DC2D-CD11654BC9FC}"/>
              </a:ext>
            </a:extLst>
          </p:cNvPr>
          <p:cNvGrpSpPr>
            <a:grpSpLocks/>
          </p:cNvGrpSpPr>
          <p:nvPr/>
        </p:nvGrpSpPr>
        <p:grpSpPr bwMode="auto">
          <a:xfrm>
            <a:off x="5327650" y="4725988"/>
            <a:ext cx="3419475" cy="1195387"/>
            <a:chOff x="3424" y="2898"/>
            <a:chExt cx="2154" cy="753"/>
          </a:xfrm>
        </p:grpSpPr>
        <p:sp>
          <p:nvSpPr>
            <p:cNvPr id="7181" name="Rectangle 13">
              <a:extLst>
                <a:ext uri="{FF2B5EF4-FFF2-40B4-BE49-F238E27FC236}">
                  <a16:creationId xmlns:a16="http://schemas.microsoft.com/office/drawing/2014/main" id="{13F6E433-5E14-BD2D-6E0E-5180F92249D5}"/>
                </a:ext>
              </a:extLst>
            </p:cNvPr>
            <p:cNvSpPr>
              <a:spLocks noChangeArrowheads="1"/>
            </p:cNvSpPr>
            <p:nvPr/>
          </p:nvSpPr>
          <p:spPr bwMode="auto">
            <a:xfrm>
              <a:off x="3424" y="2918"/>
              <a:ext cx="44" cy="2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200" b="0">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7182" name="Freeform 14">
              <a:extLst>
                <a:ext uri="{FF2B5EF4-FFF2-40B4-BE49-F238E27FC236}">
                  <a16:creationId xmlns:a16="http://schemas.microsoft.com/office/drawing/2014/main" id="{420A98A2-811F-A18D-81CE-A4A0BE187A7D}"/>
                </a:ext>
              </a:extLst>
            </p:cNvPr>
            <p:cNvSpPr>
              <a:spLocks/>
            </p:cNvSpPr>
            <p:nvPr/>
          </p:nvSpPr>
          <p:spPr bwMode="auto">
            <a:xfrm>
              <a:off x="3637" y="2898"/>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3" name="Freeform 15">
              <a:extLst>
                <a:ext uri="{FF2B5EF4-FFF2-40B4-BE49-F238E27FC236}">
                  <a16:creationId xmlns:a16="http://schemas.microsoft.com/office/drawing/2014/main" id="{E74988EB-2B52-6DE2-72AB-E04FEB6D9AC5}"/>
                </a:ext>
              </a:extLst>
            </p:cNvPr>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21">
                  <a:moveTo>
                    <a:pt x="16" y="0"/>
                  </a:moveTo>
                  <a:lnTo>
                    <a:pt x="0" y="121"/>
                  </a:lnTo>
                  <a:lnTo>
                    <a:pt x="36" y="121"/>
                  </a:lnTo>
                  <a:lnTo>
                    <a:pt x="16"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4" name="Freeform 16">
              <a:extLst>
                <a:ext uri="{FF2B5EF4-FFF2-40B4-BE49-F238E27FC236}">
                  <a16:creationId xmlns:a16="http://schemas.microsoft.com/office/drawing/2014/main" id="{D447F6F5-0267-42EB-A953-0EFB91D575BF}"/>
                </a:ext>
              </a:extLst>
            </p:cNvPr>
            <p:cNvSpPr>
              <a:spLocks/>
            </p:cNvSpPr>
            <p:nvPr/>
          </p:nvSpPr>
          <p:spPr bwMode="auto">
            <a:xfrm>
              <a:off x="3871" y="2935"/>
              <a:ext cx="36" cy="121"/>
            </a:xfrm>
            <a:custGeom>
              <a:avLst/>
              <a:gdLst>
                <a:gd name="T0" fmla="*/ 16 w 36"/>
                <a:gd name="T1" fmla="*/ 0 h 121"/>
                <a:gd name="T2" fmla="*/ 0 w 36"/>
                <a:gd name="T3" fmla="*/ 121 h 121"/>
                <a:gd name="T4" fmla="*/ 36 w 36"/>
                <a:gd name="T5" fmla="*/ 121 h 121"/>
                <a:gd name="T6" fmla="*/ 16 w 36"/>
                <a:gd name="T7" fmla="*/ 0 h 12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21">
                  <a:moveTo>
                    <a:pt x="16" y="0"/>
                  </a:moveTo>
                  <a:lnTo>
                    <a:pt x="0" y="121"/>
                  </a:lnTo>
                  <a:lnTo>
                    <a:pt x="36" y="121"/>
                  </a:lnTo>
                  <a:lnTo>
                    <a:pt x="16"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5" name="Freeform 17">
              <a:extLst>
                <a:ext uri="{FF2B5EF4-FFF2-40B4-BE49-F238E27FC236}">
                  <a16:creationId xmlns:a16="http://schemas.microsoft.com/office/drawing/2014/main" id="{2A68452A-8AD7-FAD3-E84F-4DA6140BE9A2}"/>
                </a:ext>
              </a:extLst>
            </p:cNvPr>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17">
                  <a:moveTo>
                    <a:pt x="20" y="0"/>
                  </a:moveTo>
                  <a:lnTo>
                    <a:pt x="0" y="117"/>
                  </a:lnTo>
                  <a:lnTo>
                    <a:pt x="36"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6" name="Freeform 18">
              <a:extLst>
                <a:ext uri="{FF2B5EF4-FFF2-40B4-BE49-F238E27FC236}">
                  <a16:creationId xmlns:a16="http://schemas.microsoft.com/office/drawing/2014/main" id="{3E956CDD-B5F1-F61F-3861-E899FEDB74BB}"/>
                </a:ext>
              </a:extLst>
            </p:cNvPr>
            <p:cNvSpPr>
              <a:spLocks/>
            </p:cNvSpPr>
            <p:nvPr/>
          </p:nvSpPr>
          <p:spPr bwMode="auto">
            <a:xfrm>
              <a:off x="4439" y="2939"/>
              <a:ext cx="36" cy="117"/>
            </a:xfrm>
            <a:custGeom>
              <a:avLst/>
              <a:gdLst>
                <a:gd name="T0" fmla="*/ 20 w 36"/>
                <a:gd name="T1" fmla="*/ 0 h 117"/>
                <a:gd name="T2" fmla="*/ 0 w 36"/>
                <a:gd name="T3" fmla="*/ 117 h 117"/>
                <a:gd name="T4" fmla="*/ 36 w 36"/>
                <a:gd name="T5" fmla="*/ 117 h 117"/>
                <a:gd name="T6" fmla="*/ 20 w 36"/>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17">
                  <a:moveTo>
                    <a:pt x="20" y="0"/>
                  </a:moveTo>
                  <a:lnTo>
                    <a:pt x="0" y="117"/>
                  </a:lnTo>
                  <a:lnTo>
                    <a:pt x="36"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7" name="Freeform 19">
              <a:extLst>
                <a:ext uri="{FF2B5EF4-FFF2-40B4-BE49-F238E27FC236}">
                  <a16:creationId xmlns:a16="http://schemas.microsoft.com/office/drawing/2014/main" id="{ED7E5928-1367-53DB-E295-3926EA4702B0}"/>
                </a:ext>
              </a:extLst>
            </p:cNvPr>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17">
                  <a:moveTo>
                    <a:pt x="20" y="0"/>
                  </a:moveTo>
                  <a:lnTo>
                    <a:pt x="0" y="117"/>
                  </a:lnTo>
                  <a:lnTo>
                    <a:pt x="40" y="117"/>
                  </a:lnTo>
                  <a:lnTo>
                    <a:pt x="20" y="0"/>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88" name="Freeform 20">
              <a:extLst>
                <a:ext uri="{FF2B5EF4-FFF2-40B4-BE49-F238E27FC236}">
                  <a16:creationId xmlns:a16="http://schemas.microsoft.com/office/drawing/2014/main" id="{1AA31346-3BC9-B85A-E382-382743F3B8E5}"/>
                </a:ext>
              </a:extLst>
            </p:cNvPr>
            <p:cNvSpPr>
              <a:spLocks/>
            </p:cNvSpPr>
            <p:nvPr/>
          </p:nvSpPr>
          <p:spPr bwMode="auto">
            <a:xfrm>
              <a:off x="4994" y="2939"/>
              <a:ext cx="40" cy="117"/>
            </a:xfrm>
            <a:custGeom>
              <a:avLst/>
              <a:gdLst>
                <a:gd name="T0" fmla="*/ 20 w 40"/>
                <a:gd name="T1" fmla="*/ 0 h 117"/>
                <a:gd name="T2" fmla="*/ 0 w 40"/>
                <a:gd name="T3" fmla="*/ 117 h 117"/>
                <a:gd name="T4" fmla="*/ 40 w 40"/>
                <a:gd name="T5" fmla="*/ 117 h 117"/>
                <a:gd name="T6" fmla="*/ 20 w 40"/>
                <a:gd name="T7" fmla="*/ 0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17">
                  <a:moveTo>
                    <a:pt x="20" y="0"/>
                  </a:moveTo>
                  <a:lnTo>
                    <a:pt x="0" y="117"/>
                  </a:lnTo>
                  <a:lnTo>
                    <a:pt x="40" y="117"/>
                  </a:lnTo>
                  <a:lnTo>
                    <a:pt x="20" y="0"/>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89" name="Freeform 21">
              <a:extLst>
                <a:ext uri="{FF2B5EF4-FFF2-40B4-BE49-F238E27FC236}">
                  <a16:creationId xmlns:a16="http://schemas.microsoft.com/office/drawing/2014/main" id="{66263846-4C42-C2C2-ACE4-C4238C0346A9}"/>
                </a:ext>
              </a:extLst>
            </p:cNvPr>
            <p:cNvSpPr>
              <a:spLocks/>
            </p:cNvSpPr>
            <p:nvPr/>
          </p:nvSpPr>
          <p:spPr bwMode="auto">
            <a:xfrm>
              <a:off x="3637" y="3385"/>
              <a:ext cx="1941" cy="259"/>
            </a:xfrm>
            <a:custGeom>
              <a:avLst/>
              <a:gdLst>
                <a:gd name="T0" fmla="*/ 0 w 1941"/>
                <a:gd name="T1" fmla="*/ 259 h 259"/>
                <a:gd name="T2" fmla="*/ 254 w 1941"/>
                <a:gd name="T3" fmla="*/ 259 h 259"/>
                <a:gd name="T4" fmla="*/ 254 w 1941"/>
                <a:gd name="T5" fmla="*/ 4 h 259"/>
                <a:gd name="T6" fmla="*/ 536 w 1941"/>
                <a:gd name="T7" fmla="*/ 4 h 259"/>
                <a:gd name="T8" fmla="*/ 536 w 1941"/>
                <a:gd name="T9" fmla="*/ 251 h 259"/>
                <a:gd name="T10" fmla="*/ 822 w 1941"/>
                <a:gd name="T11" fmla="*/ 251 h 259"/>
                <a:gd name="T12" fmla="*/ 822 w 1941"/>
                <a:gd name="T13" fmla="*/ 4 h 259"/>
                <a:gd name="T14" fmla="*/ 1095 w 1941"/>
                <a:gd name="T15" fmla="*/ 4 h 259"/>
                <a:gd name="T16" fmla="*/ 1095 w 1941"/>
                <a:gd name="T17" fmla="*/ 251 h 259"/>
                <a:gd name="T18" fmla="*/ 1377 w 1941"/>
                <a:gd name="T19" fmla="*/ 251 h 259"/>
                <a:gd name="T20" fmla="*/ 1377 w 1941"/>
                <a:gd name="T21" fmla="*/ 0 h 259"/>
                <a:gd name="T22" fmla="*/ 1655 w 1941"/>
                <a:gd name="T23" fmla="*/ 0 h 259"/>
                <a:gd name="T24" fmla="*/ 1655 w 1941"/>
                <a:gd name="T25" fmla="*/ 251 h 259"/>
                <a:gd name="T26" fmla="*/ 1941 w 1941"/>
                <a:gd name="T27" fmla="*/ 251 h 25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941" h="259">
                  <a:moveTo>
                    <a:pt x="0" y="259"/>
                  </a:moveTo>
                  <a:lnTo>
                    <a:pt x="254" y="259"/>
                  </a:lnTo>
                  <a:lnTo>
                    <a:pt x="254" y="4"/>
                  </a:lnTo>
                  <a:lnTo>
                    <a:pt x="536" y="4"/>
                  </a:lnTo>
                  <a:lnTo>
                    <a:pt x="536" y="251"/>
                  </a:lnTo>
                  <a:lnTo>
                    <a:pt x="822" y="251"/>
                  </a:lnTo>
                  <a:lnTo>
                    <a:pt x="822" y="4"/>
                  </a:lnTo>
                  <a:lnTo>
                    <a:pt x="1095" y="4"/>
                  </a:lnTo>
                  <a:lnTo>
                    <a:pt x="1095" y="251"/>
                  </a:lnTo>
                  <a:lnTo>
                    <a:pt x="1377" y="251"/>
                  </a:lnTo>
                  <a:lnTo>
                    <a:pt x="1377" y="0"/>
                  </a:lnTo>
                  <a:lnTo>
                    <a:pt x="1655" y="0"/>
                  </a:lnTo>
                  <a:lnTo>
                    <a:pt x="1655" y="251"/>
                  </a:lnTo>
                  <a:lnTo>
                    <a:pt x="1941" y="251"/>
                  </a:lnTo>
                </a:path>
              </a:pathLst>
            </a:custGeom>
            <a:noFill/>
            <a:ln w="254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0" name="Freeform 22">
              <a:extLst>
                <a:ext uri="{FF2B5EF4-FFF2-40B4-BE49-F238E27FC236}">
                  <a16:creationId xmlns:a16="http://schemas.microsoft.com/office/drawing/2014/main" id="{059D872C-7B51-4E4E-5552-4B56C59D8F96}"/>
                </a:ext>
              </a:extLst>
            </p:cNvPr>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17">
                  <a:moveTo>
                    <a:pt x="20" y="117"/>
                  </a:moveTo>
                  <a:lnTo>
                    <a:pt x="0" y="0"/>
                  </a:lnTo>
                  <a:lnTo>
                    <a:pt x="40" y="0"/>
                  </a:lnTo>
                  <a:lnTo>
                    <a:pt x="20"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1" name="Freeform 23">
              <a:extLst>
                <a:ext uri="{FF2B5EF4-FFF2-40B4-BE49-F238E27FC236}">
                  <a16:creationId xmlns:a16="http://schemas.microsoft.com/office/drawing/2014/main" id="{C343DDE2-212E-D8A0-3588-7CE9FECD3A46}"/>
                </a:ext>
              </a:extLst>
            </p:cNvPr>
            <p:cNvSpPr>
              <a:spLocks/>
            </p:cNvSpPr>
            <p:nvPr/>
          </p:nvSpPr>
          <p:spPr bwMode="auto">
            <a:xfrm>
              <a:off x="4153" y="3478"/>
              <a:ext cx="40" cy="117"/>
            </a:xfrm>
            <a:custGeom>
              <a:avLst/>
              <a:gdLst>
                <a:gd name="T0" fmla="*/ 20 w 40"/>
                <a:gd name="T1" fmla="*/ 117 h 117"/>
                <a:gd name="T2" fmla="*/ 0 w 40"/>
                <a:gd name="T3" fmla="*/ 0 h 117"/>
                <a:gd name="T4" fmla="*/ 40 w 40"/>
                <a:gd name="T5" fmla="*/ 0 h 117"/>
                <a:gd name="T6" fmla="*/ 20 w 40"/>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0" h="117">
                  <a:moveTo>
                    <a:pt x="20" y="117"/>
                  </a:moveTo>
                  <a:lnTo>
                    <a:pt x="0" y="0"/>
                  </a:lnTo>
                  <a:lnTo>
                    <a:pt x="40" y="0"/>
                  </a:lnTo>
                  <a:lnTo>
                    <a:pt x="20"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2" name="Freeform 24">
              <a:extLst>
                <a:ext uri="{FF2B5EF4-FFF2-40B4-BE49-F238E27FC236}">
                  <a16:creationId xmlns:a16="http://schemas.microsoft.com/office/drawing/2014/main" id="{2F4979E0-41F1-3190-86DB-4A17E56EE1DB}"/>
                </a:ext>
              </a:extLst>
            </p:cNvPr>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117">
                  <a:moveTo>
                    <a:pt x="16" y="117"/>
                  </a:moveTo>
                  <a:lnTo>
                    <a:pt x="0" y="0"/>
                  </a:lnTo>
                  <a:lnTo>
                    <a:pt x="37"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3" name="Freeform 25">
              <a:extLst>
                <a:ext uri="{FF2B5EF4-FFF2-40B4-BE49-F238E27FC236}">
                  <a16:creationId xmlns:a16="http://schemas.microsoft.com/office/drawing/2014/main" id="{A037D72D-E024-734C-A85E-E2099FDE3588}"/>
                </a:ext>
              </a:extLst>
            </p:cNvPr>
            <p:cNvSpPr>
              <a:spLocks/>
            </p:cNvSpPr>
            <p:nvPr/>
          </p:nvSpPr>
          <p:spPr bwMode="auto">
            <a:xfrm>
              <a:off x="4712" y="3478"/>
              <a:ext cx="37" cy="117"/>
            </a:xfrm>
            <a:custGeom>
              <a:avLst/>
              <a:gdLst>
                <a:gd name="T0" fmla="*/ 16 w 37"/>
                <a:gd name="T1" fmla="*/ 117 h 117"/>
                <a:gd name="T2" fmla="*/ 0 w 37"/>
                <a:gd name="T3" fmla="*/ 0 h 117"/>
                <a:gd name="T4" fmla="*/ 37 w 37"/>
                <a:gd name="T5" fmla="*/ 0 h 117"/>
                <a:gd name="T6" fmla="*/ 16 w 37"/>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7" h="117">
                  <a:moveTo>
                    <a:pt x="16" y="117"/>
                  </a:moveTo>
                  <a:lnTo>
                    <a:pt x="0" y="0"/>
                  </a:lnTo>
                  <a:lnTo>
                    <a:pt x="37"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4" name="Freeform 26">
              <a:extLst>
                <a:ext uri="{FF2B5EF4-FFF2-40B4-BE49-F238E27FC236}">
                  <a16:creationId xmlns:a16="http://schemas.microsoft.com/office/drawing/2014/main" id="{5EB60339-C7E7-7DD1-44A2-A30B4E9B6C15}"/>
                </a:ext>
              </a:extLst>
            </p:cNvPr>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17">
                  <a:moveTo>
                    <a:pt x="16" y="117"/>
                  </a:moveTo>
                  <a:lnTo>
                    <a:pt x="0" y="0"/>
                  </a:lnTo>
                  <a:lnTo>
                    <a:pt x="36" y="0"/>
                  </a:lnTo>
                  <a:lnTo>
                    <a:pt x="16" y="117"/>
                  </a:lnTo>
                  <a:close/>
                </a:path>
              </a:pathLst>
            </a:custGeom>
            <a:solidFill>
              <a:srgbClr val="CC000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sp>
          <p:nvSpPr>
            <p:cNvPr id="7195" name="Freeform 27">
              <a:extLst>
                <a:ext uri="{FF2B5EF4-FFF2-40B4-BE49-F238E27FC236}">
                  <a16:creationId xmlns:a16="http://schemas.microsoft.com/office/drawing/2014/main" id="{AF54A52B-6A7F-B69E-361F-0E19B87B2B95}"/>
                </a:ext>
              </a:extLst>
            </p:cNvPr>
            <p:cNvSpPr>
              <a:spLocks/>
            </p:cNvSpPr>
            <p:nvPr/>
          </p:nvSpPr>
          <p:spPr bwMode="auto">
            <a:xfrm>
              <a:off x="5276" y="3478"/>
              <a:ext cx="36" cy="117"/>
            </a:xfrm>
            <a:custGeom>
              <a:avLst/>
              <a:gdLst>
                <a:gd name="T0" fmla="*/ 16 w 36"/>
                <a:gd name="T1" fmla="*/ 117 h 117"/>
                <a:gd name="T2" fmla="*/ 0 w 36"/>
                <a:gd name="T3" fmla="*/ 0 h 117"/>
                <a:gd name="T4" fmla="*/ 36 w 36"/>
                <a:gd name="T5" fmla="*/ 0 h 117"/>
                <a:gd name="T6" fmla="*/ 16 w 36"/>
                <a:gd name="T7" fmla="*/ 117 h 1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6" h="117">
                  <a:moveTo>
                    <a:pt x="16" y="117"/>
                  </a:moveTo>
                  <a:lnTo>
                    <a:pt x="0" y="0"/>
                  </a:lnTo>
                  <a:lnTo>
                    <a:pt x="36" y="0"/>
                  </a:lnTo>
                  <a:lnTo>
                    <a:pt x="16" y="117"/>
                  </a:lnTo>
                  <a:close/>
                </a:path>
              </a:pathLst>
            </a:custGeom>
            <a:noFill/>
            <a:ln w="19050">
              <a:solidFill>
                <a:srgbClr val="CC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196" name="Rectangle 28">
              <a:extLst>
                <a:ext uri="{FF2B5EF4-FFF2-40B4-BE49-F238E27FC236}">
                  <a16:creationId xmlns:a16="http://schemas.microsoft.com/office/drawing/2014/main" id="{BFD3E33D-C329-D1E8-C6AA-15FB3F98C7A1}"/>
                </a:ext>
              </a:extLst>
            </p:cNvPr>
            <p:cNvSpPr>
              <a:spLocks noChangeArrowheads="1"/>
            </p:cNvSpPr>
            <p:nvPr/>
          </p:nvSpPr>
          <p:spPr bwMode="auto">
            <a:xfrm>
              <a:off x="3424" y="2995"/>
              <a:ext cx="2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7197" name="Rectangle 29">
              <a:extLst>
                <a:ext uri="{FF2B5EF4-FFF2-40B4-BE49-F238E27FC236}">
                  <a16:creationId xmlns:a16="http://schemas.microsoft.com/office/drawing/2014/main" id="{B8AC23C8-2CDE-0026-7A3E-9BE908A1512F}"/>
                </a:ext>
              </a:extLst>
            </p:cNvPr>
            <p:cNvSpPr>
              <a:spLocks noChangeArrowheads="1"/>
            </p:cNvSpPr>
            <p:nvPr/>
          </p:nvSpPr>
          <p:spPr bwMode="auto">
            <a:xfrm>
              <a:off x="3686" y="2995"/>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7198" name="Rectangle 30">
              <a:extLst>
                <a:ext uri="{FF2B5EF4-FFF2-40B4-BE49-F238E27FC236}">
                  <a16:creationId xmlns:a16="http://schemas.microsoft.com/office/drawing/2014/main" id="{C32A9B2F-4881-678A-82AD-1AF61853BFAF}"/>
                </a:ext>
              </a:extLst>
            </p:cNvPr>
            <p:cNvSpPr>
              <a:spLocks noChangeArrowheads="1"/>
            </p:cNvSpPr>
            <p:nvPr/>
          </p:nvSpPr>
          <p:spPr bwMode="auto">
            <a:xfrm>
              <a:off x="3424" y="3469"/>
              <a:ext cx="232"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900" i="1">
                  <a:solidFill>
                    <a:srgbClr val="000000"/>
                  </a:solidFill>
                  <a:latin typeface="Times New Roman" panose="02020603050405020304" pitchFamily="18" charset="0"/>
                </a:rPr>
                <a:t>CP</a:t>
              </a:r>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7199" name="Rectangle 31">
              <a:extLst>
                <a:ext uri="{FF2B5EF4-FFF2-40B4-BE49-F238E27FC236}">
                  <a16:creationId xmlns:a16="http://schemas.microsoft.com/office/drawing/2014/main" id="{BAB91549-1DBF-9B1C-79E8-19B71695F54B}"/>
                </a:ext>
              </a:extLst>
            </p:cNvPr>
            <p:cNvSpPr>
              <a:spLocks noChangeArrowheads="1"/>
            </p:cNvSpPr>
            <p:nvPr/>
          </p:nvSpPr>
          <p:spPr bwMode="auto">
            <a:xfrm>
              <a:off x="3686" y="3469"/>
              <a:ext cx="38" cy="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900" b="0" i="1">
                  <a:solidFill>
                    <a:srgbClr val="000000"/>
                  </a:solidFill>
                  <a:latin typeface="Times New Roman" panose="02020603050405020304" pitchFamily="18" charset="0"/>
                </a:rPr>
                <a:t> </a:t>
              </a:r>
              <a:endParaRPr lang="en-US" altLang="zh-CN" sz="2400" b="0">
                <a:latin typeface="Verdana" panose="020B0604030504040204" pitchFamily="34" charset="0"/>
              </a:endParaRPr>
            </a:p>
          </p:txBody>
        </p:sp>
        <p:sp>
          <p:nvSpPr>
            <p:cNvPr id="7200" name="Line 32">
              <a:extLst>
                <a:ext uri="{FF2B5EF4-FFF2-40B4-BE49-F238E27FC236}">
                  <a16:creationId xmlns:a16="http://schemas.microsoft.com/office/drawing/2014/main" id="{A4058309-F488-E7C2-C226-14EB493FBA1B}"/>
                </a:ext>
              </a:extLst>
            </p:cNvPr>
            <p:cNvSpPr>
              <a:spLocks noChangeShapeType="1"/>
            </p:cNvSpPr>
            <p:nvPr/>
          </p:nvSpPr>
          <p:spPr bwMode="auto">
            <a:xfrm>
              <a:off x="3452" y="3462"/>
              <a:ext cx="15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4" name="组合 3">
            <a:extLst>
              <a:ext uri="{FF2B5EF4-FFF2-40B4-BE49-F238E27FC236}">
                <a16:creationId xmlns:a16="http://schemas.microsoft.com/office/drawing/2014/main" id="{667F2043-CF24-7D37-246F-19B08BA9A682}"/>
              </a:ext>
            </a:extLst>
          </p:cNvPr>
          <p:cNvGrpSpPr>
            <a:grpSpLocks/>
          </p:cNvGrpSpPr>
          <p:nvPr/>
        </p:nvGrpSpPr>
        <p:grpSpPr bwMode="auto">
          <a:xfrm>
            <a:off x="5291138" y="3321050"/>
            <a:ext cx="3636962" cy="1117600"/>
            <a:chOff x="5291138" y="3321050"/>
            <a:chExt cx="3636962" cy="1117600"/>
          </a:xfrm>
        </p:grpSpPr>
        <p:grpSp>
          <p:nvGrpSpPr>
            <p:cNvPr id="7177" name="Group 9">
              <a:extLst>
                <a:ext uri="{FF2B5EF4-FFF2-40B4-BE49-F238E27FC236}">
                  <a16:creationId xmlns:a16="http://schemas.microsoft.com/office/drawing/2014/main" id="{549AC576-157C-F609-AC1A-C82C99DF5C9B}"/>
                </a:ext>
              </a:extLst>
            </p:cNvPr>
            <p:cNvGrpSpPr>
              <a:grpSpLocks/>
            </p:cNvGrpSpPr>
            <p:nvPr/>
          </p:nvGrpSpPr>
          <p:grpSpPr bwMode="auto">
            <a:xfrm>
              <a:off x="5292725" y="3321050"/>
              <a:ext cx="3635375" cy="1117600"/>
              <a:chOff x="3334" y="1902"/>
              <a:chExt cx="2268" cy="780"/>
            </a:xfrm>
          </p:grpSpPr>
          <p:graphicFrame>
            <p:nvGraphicFramePr>
              <p:cNvPr id="7179" name="Object 10">
                <a:extLst>
                  <a:ext uri="{FF2B5EF4-FFF2-40B4-BE49-F238E27FC236}">
                    <a16:creationId xmlns:a16="http://schemas.microsoft.com/office/drawing/2014/main" id="{4945FBD0-B5FE-2087-E34A-C4957C991BD7}"/>
                  </a:ext>
                </a:extLst>
              </p:cNvPr>
              <p:cNvGraphicFramePr>
                <a:graphicFrameLocks noChangeAspect="1"/>
              </p:cNvGraphicFramePr>
              <p:nvPr/>
            </p:nvGraphicFramePr>
            <p:xfrm>
              <a:off x="3334" y="2356"/>
              <a:ext cx="2245" cy="326"/>
            </p:xfrm>
            <a:graphic>
              <a:graphicData uri="http://schemas.openxmlformats.org/presentationml/2006/ole">
                <mc:AlternateContent xmlns:mc="http://schemas.openxmlformats.org/markup-compatibility/2006">
                  <mc:Choice xmlns:v="urn:schemas-microsoft-com:vml" Requires="v">
                    <p:oleObj name="图片" r:id="rId2" imgW="1643490" imgH="239992" progId="Word.Picture.8">
                      <p:embed/>
                    </p:oleObj>
                  </mc:Choice>
                  <mc:Fallback>
                    <p:oleObj name="图片" r:id="rId2" imgW="1643490" imgH="239992"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4" y="2356"/>
                            <a:ext cx="2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180" name="Object 11">
                <a:extLst>
                  <a:ext uri="{FF2B5EF4-FFF2-40B4-BE49-F238E27FC236}">
                    <a16:creationId xmlns:a16="http://schemas.microsoft.com/office/drawing/2014/main" id="{AA18438E-73C2-47CF-2C77-34811F0933F4}"/>
                  </a:ext>
                </a:extLst>
              </p:cNvPr>
              <p:cNvGraphicFramePr>
                <a:graphicFrameLocks noChangeAspect="1"/>
              </p:cNvGraphicFramePr>
              <p:nvPr/>
            </p:nvGraphicFramePr>
            <p:xfrm>
              <a:off x="3357" y="1902"/>
              <a:ext cx="2245" cy="326"/>
            </p:xfrm>
            <a:graphic>
              <a:graphicData uri="http://schemas.openxmlformats.org/presentationml/2006/ole">
                <mc:AlternateContent xmlns:mc="http://schemas.openxmlformats.org/markup-compatibility/2006">
                  <mc:Choice xmlns:v="urn:schemas-microsoft-com:vml" Requires="v">
                    <p:oleObj name="图片" r:id="rId4" imgW="1643490" imgH="239992" progId="Word.Picture.8">
                      <p:embed/>
                    </p:oleObj>
                  </mc:Choice>
                  <mc:Fallback>
                    <p:oleObj name="图片" r:id="rId4" imgW="1643490" imgH="239992" progId="Word.Picture.8">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7" y="1902"/>
                            <a:ext cx="2245" cy="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cxnSp>
          <p:nvCxnSpPr>
            <p:cNvPr id="7178" name="直接连接符 2">
              <a:extLst>
                <a:ext uri="{FF2B5EF4-FFF2-40B4-BE49-F238E27FC236}">
                  <a16:creationId xmlns:a16="http://schemas.microsoft.com/office/drawing/2014/main" id="{CF1AC709-71AA-3584-D451-F0CF5F15ADD8}"/>
                </a:ext>
              </a:extLst>
            </p:cNvPr>
            <p:cNvCxnSpPr>
              <a:cxnSpLocks noChangeShapeType="1"/>
            </p:cNvCxnSpPr>
            <p:nvPr/>
          </p:nvCxnSpPr>
          <p:spPr bwMode="auto">
            <a:xfrm>
              <a:off x="5291138" y="3429000"/>
              <a:ext cx="216992" cy="0"/>
            </a:xfrm>
            <a:prstGeom prst="line">
              <a:avLst/>
            </a:prstGeom>
            <a:noFill/>
            <a:ln w="25400" algn="ctr">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64901"/>
                                        </p:tgtEl>
                                        <p:attrNameLst>
                                          <p:attrName>style.visibility</p:attrName>
                                        </p:attrNameLst>
                                      </p:cBhvr>
                                      <p:to>
                                        <p:strVal val="visible"/>
                                      </p:to>
                                    </p:set>
                                    <p:animEffect transition="in" filter="strips(downRight)">
                                      <p:cBhvr>
                                        <p:cTn id="7" dur="500"/>
                                        <p:tgtEl>
                                          <p:spTgt spid="4649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64902"/>
                                        </p:tgtEl>
                                        <p:attrNameLst>
                                          <p:attrName>style.visibility</p:attrName>
                                        </p:attrNameLst>
                                      </p:cBhvr>
                                      <p:to>
                                        <p:strVal val="visible"/>
                                      </p:to>
                                    </p:set>
                                    <p:animEffect transition="in" filter="wipe(left)">
                                      <p:cBhvr>
                                        <p:cTn id="12" dur="500"/>
                                        <p:tgtEl>
                                          <p:spTgt spid="4649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64903"/>
                                        </p:tgtEl>
                                        <p:attrNameLst>
                                          <p:attrName>style.visibility</p:attrName>
                                        </p:attrNameLst>
                                      </p:cBhvr>
                                      <p:to>
                                        <p:strVal val="visible"/>
                                      </p:to>
                                    </p:set>
                                    <p:animEffect transition="in" filter="wipe(up)">
                                      <p:cBhvr>
                                        <p:cTn id="17" dur="500"/>
                                        <p:tgtEl>
                                          <p:spTgt spid="464903"/>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64904"/>
                                        </p:tgtEl>
                                        <p:attrNameLst>
                                          <p:attrName>style.visibility</p:attrName>
                                        </p:attrNameLst>
                                      </p:cBhvr>
                                      <p:to>
                                        <p:strVal val="visible"/>
                                      </p:to>
                                    </p:set>
                                    <p:animEffect transition="in" filter="wipe(up)">
                                      <p:cBhvr>
                                        <p:cTn id="26" dur="500"/>
                                        <p:tgtEl>
                                          <p:spTgt spid="464904"/>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2" presetClass="entr" presetSubtype="8" fill="hold" nodeType="clickEffect">
                                  <p:stCondLst>
                                    <p:cond delay="0"/>
                                  </p:stCondLst>
                                  <p:childTnLst>
                                    <p:set>
                                      <p:cBhvr>
                                        <p:cTn id="30" dur="1" fill="hold">
                                          <p:stCondLst>
                                            <p:cond delay="0"/>
                                          </p:stCondLst>
                                        </p:cTn>
                                        <p:tgtEl>
                                          <p:spTgt spid="464908"/>
                                        </p:tgtEl>
                                        <p:attrNameLst>
                                          <p:attrName>style.visibility</p:attrName>
                                        </p:attrNameLst>
                                      </p:cBhvr>
                                      <p:to>
                                        <p:strVal val="visible"/>
                                      </p:to>
                                    </p:set>
                                    <p:animEffect transition="in" filter="wipe(left)">
                                      <p:cBhvr>
                                        <p:cTn id="31" dur="500"/>
                                        <p:tgtEl>
                                          <p:spTgt spid="4649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4901" grpId="0"/>
      <p:bldP spid="464902" grpId="0"/>
      <p:bldP spid="464903" grpId="0"/>
      <p:bldP spid="464904"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5058" name="Object 2">
            <a:extLst>
              <a:ext uri="{FF2B5EF4-FFF2-40B4-BE49-F238E27FC236}">
                <a16:creationId xmlns:a16="http://schemas.microsoft.com/office/drawing/2014/main" id="{FE9F5836-F39C-2723-2C53-4A38FF981B3E}"/>
              </a:ext>
            </a:extLst>
          </p:cNvPr>
          <p:cNvGraphicFramePr>
            <a:graphicFrameLocks noChangeAspect="1"/>
          </p:cNvGraphicFramePr>
          <p:nvPr/>
        </p:nvGraphicFramePr>
        <p:xfrm>
          <a:off x="3563938" y="2636838"/>
          <a:ext cx="4357687" cy="3249612"/>
        </p:xfrm>
        <a:graphic>
          <a:graphicData uri="http://schemas.openxmlformats.org/presentationml/2006/ole">
            <mc:AlternateContent xmlns:mc="http://schemas.openxmlformats.org/markup-compatibility/2006">
              <mc:Choice xmlns:v="urn:schemas-microsoft-com:vml" Requires="v">
                <p:oleObj name="图片" r:id="rId3" imgW="2478024" imgH="1783080" progId="Word.Picture.8">
                  <p:embed/>
                </p:oleObj>
              </mc:Choice>
              <mc:Fallback>
                <p:oleObj name="图片" r:id="rId3" imgW="2478024" imgH="1783080" progId="Word.Picture.8">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938" y="2636838"/>
                        <a:ext cx="4357687" cy="324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5059" name="Rectangle 3">
            <a:extLst>
              <a:ext uri="{FF2B5EF4-FFF2-40B4-BE49-F238E27FC236}">
                <a16:creationId xmlns:a16="http://schemas.microsoft.com/office/drawing/2014/main" id="{903C7602-8A68-5468-E189-D91A9753EB7F}"/>
              </a:ext>
            </a:extLst>
          </p:cNvPr>
          <p:cNvSpPr>
            <a:spLocks noChangeArrowheads="1"/>
          </p:cNvSpPr>
          <p:nvPr/>
        </p:nvSpPr>
        <p:spPr bwMode="auto">
          <a:xfrm>
            <a:off x="1258888" y="357188"/>
            <a:ext cx="57245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5.4.3 </a:t>
            </a:r>
            <a:r>
              <a:rPr lang="en-US" altLang="zh-CN" sz="3200">
                <a:solidFill>
                  <a:schemeClr val="accent2"/>
                </a:solidFill>
                <a:latin typeface="Tahoma" panose="020B0604030504040204" pitchFamily="34" charset="0"/>
                <a:ea typeface="楷体_GB2312" pitchFamily="49" charset="-122"/>
              </a:rPr>
              <a:t>  </a:t>
            </a:r>
            <a:r>
              <a:rPr lang="zh-CN" altLang="en-US" sz="3200">
                <a:solidFill>
                  <a:schemeClr val="accent2"/>
                </a:solidFill>
                <a:latin typeface="Tahoma" panose="020B0604030504040204" pitchFamily="34" charset="0"/>
                <a:ea typeface="楷体_GB2312" pitchFamily="49" charset="-122"/>
              </a:rPr>
              <a:t>主从</a:t>
            </a:r>
            <a:r>
              <a:rPr lang="en-US" altLang="zh-CN" sz="3200">
                <a:solidFill>
                  <a:schemeClr val="accent2"/>
                </a:solidFill>
                <a:latin typeface="Tahoma" panose="020B0604030504040204" pitchFamily="34" charset="0"/>
                <a:ea typeface="楷体_GB2312" pitchFamily="49" charset="-122"/>
              </a:rPr>
              <a:t>D</a:t>
            </a:r>
            <a:r>
              <a:rPr lang="zh-CN" altLang="en-US" sz="3200">
                <a:solidFill>
                  <a:schemeClr val="accent2"/>
                </a:solidFill>
                <a:latin typeface="Tahoma" panose="020B0604030504040204" pitchFamily="34" charset="0"/>
                <a:ea typeface="楷体_GB2312" pitchFamily="49" charset="-122"/>
              </a:rPr>
              <a:t>触发器的动态特性</a:t>
            </a:r>
          </a:p>
        </p:txBody>
      </p:sp>
      <p:graphicFrame>
        <p:nvGraphicFramePr>
          <p:cNvPr id="45060" name="Object 4">
            <a:extLst>
              <a:ext uri="{FF2B5EF4-FFF2-40B4-BE49-F238E27FC236}">
                <a16:creationId xmlns:a16="http://schemas.microsoft.com/office/drawing/2014/main" id="{789C034D-F70F-9FE4-42A9-C83BF3510F7A}"/>
              </a:ext>
            </a:extLst>
          </p:cNvPr>
          <p:cNvGraphicFramePr>
            <a:graphicFrameLocks noChangeAspect="1"/>
          </p:cNvGraphicFramePr>
          <p:nvPr/>
        </p:nvGraphicFramePr>
        <p:xfrm>
          <a:off x="250825" y="3284538"/>
          <a:ext cx="2557463" cy="1438275"/>
        </p:xfrm>
        <a:graphic>
          <a:graphicData uri="http://schemas.openxmlformats.org/presentationml/2006/ole">
            <mc:AlternateContent xmlns:mc="http://schemas.openxmlformats.org/markup-compatibility/2006">
              <mc:Choice xmlns:v="urn:schemas-microsoft-com:vml" Requires="v">
                <p:oleObj name="图片" r:id="rId5" imgW="1500710" imgH="677446" progId="Word.Picture.8">
                  <p:embed/>
                </p:oleObj>
              </mc:Choice>
              <mc:Fallback>
                <p:oleObj name="图片" r:id="rId5" imgW="1500710" imgH="677446" progId="Word.Picture.8">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0825" y="3284538"/>
                        <a:ext cx="2557463" cy="1438275"/>
                      </a:xfrm>
                      <a:prstGeom prst="rect">
                        <a:avLst/>
                      </a:prstGeom>
                      <a:noFill/>
                      <a:ln w="9525">
                        <a:solidFill>
                          <a:srgbClr val="FF33CC"/>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5061" name="Rectangle 5">
            <a:extLst>
              <a:ext uri="{FF2B5EF4-FFF2-40B4-BE49-F238E27FC236}">
                <a16:creationId xmlns:a16="http://schemas.microsoft.com/office/drawing/2014/main" id="{AD3866DB-CB01-F9FE-A99E-41D8DD8A7371}"/>
              </a:ext>
            </a:extLst>
          </p:cNvPr>
          <p:cNvSpPr>
            <a:spLocks noChangeArrowheads="1"/>
          </p:cNvSpPr>
          <p:nvPr/>
        </p:nvSpPr>
        <p:spPr bwMode="auto">
          <a:xfrm>
            <a:off x="395288" y="1268413"/>
            <a:ext cx="8456612" cy="822325"/>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动态特性反映其触发器对输入信号和时钟信号间的时间要求，</a:t>
            </a:r>
          </a:p>
          <a:p>
            <a:pPr eaLnBrk="1" hangingPunct="1"/>
            <a:r>
              <a:rPr lang="zh-CN" altLang="en-US" sz="2400">
                <a:solidFill>
                  <a:srgbClr val="000066"/>
                </a:solidFill>
                <a:latin typeface="Tahoma" panose="020B0604030504040204" pitchFamily="34" charset="0"/>
                <a:ea typeface="楷体_GB2312" pitchFamily="49" charset="-122"/>
              </a:rPr>
              <a:t>以及输出状态对时钟信号响应的延迟时间。 </a:t>
            </a:r>
          </a:p>
        </p:txBody>
      </p:sp>
      <p:sp>
        <p:nvSpPr>
          <p:cNvPr id="439302" name="AutoShape 6">
            <a:extLst>
              <a:ext uri="{FF2B5EF4-FFF2-40B4-BE49-F238E27FC236}">
                <a16:creationId xmlns:a16="http://schemas.microsoft.com/office/drawing/2014/main" id="{EB828F34-F00A-F1E2-03A9-53D5A40EEDC5}"/>
              </a:ext>
            </a:extLst>
          </p:cNvPr>
          <p:cNvSpPr>
            <a:spLocks noChangeArrowheads="1"/>
          </p:cNvSpPr>
          <p:nvPr/>
        </p:nvSpPr>
        <p:spPr bwMode="auto">
          <a:xfrm>
            <a:off x="2124075" y="2708275"/>
            <a:ext cx="1619250" cy="449263"/>
          </a:xfrm>
          <a:prstGeom prst="wedgeRoundRectCallout">
            <a:avLst>
              <a:gd name="adj1" fmla="val 88139"/>
              <a:gd name="adj2" fmla="val 112190"/>
              <a:gd name="adj3" fmla="val 16667"/>
            </a:avLst>
          </a:prstGeom>
          <a:solidFill>
            <a:schemeClr val="bg1"/>
          </a:solidFill>
          <a:ln w="28575">
            <a:solidFill>
              <a:srgbClr val="CC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建立时间</a:t>
            </a:r>
          </a:p>
        </p:txBody>
      </p:sp>
      <p:sp>
        <p:nvSpPr>
          <p:cNvPr id="439303" name="AutoShape 7">
            <a:extLst>
              <a:ext uri="{FF2B5EF4-FFF2-40B4-BE49-F238E27FC236}">
                <a16:creationId xmlns:a16="http://schemas.microsoft.com/office/drawing/2014/main" id="{C7FF52B1-E820-8DCC-78DC-71D578AA4ABE}"/>
              </a:ext>
            </a:extLst>
          </p:cNvPr>
          <p:cNvSpPr>
            <a:spLocks noChangeArrowheads="1"/>
          </p:cNvSpPr>
          <p:nvPr/>
        </p:nvSpPr>
        <p:spPr bwMode="auto">
          <a:xfrm>
            <a:off x="5867400" y="2024063"/>
            <a:ext cx="1619250" cy="449262"/>
          </a:xfrm>
          <a:prstGeom prst="wedgeRoundRectCallout">
            <a:avLst>
              <a:gd name="adj1" fmla="val -85491"/>
              <a:gd name="adj2" fmla="val 184278"/>
              <a:gd name="adj3" fmla="val 16667"/>
            </a:avLst>
          </a:prstGeom>
          <a:solidFill>
            <a:schemeClr val="bg1"/>
          </a:solidFill>
          <a:ln w="28575">
            <a:solidFill>
              <a:srgbClr val="CC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保持时间</a:t>
            </a:r>
          </a:p>
        </p:txBody>
      </p:sp>
      <p:sp>
        <p:nvSpPr>
          <p:cNvPr id="439304" name="AutoShape 8">
            <a:extLst>
              <a:ext uri="{FF2B5EF4-FFF2-40B4-BE49-F238E27FC236}">
                <a16:creationId xmlns:a16="http://schemas.microsoft.com/office/drawing/2014/main" id="{F8423EB8-4E76-99DF-31A2-B8738A40B9C7}"/>
              </a:ext>
            </a:extLst>
          </p:cNvPr>
          <p:cNvSpPr>
            <a:spLocks noChangeArrowheads="1"/>
          </p:cNvSpPr>
          <p:nvPr/>
        </p:nvSpPr>
        <p:spPr bwMode="auto">
          <a:xfrm>
            <a:off x="6877050" y="2492375"/>
            <a:ext cx="1619250" cy="449263"/>
          </a:xfrm>
          <a:prstGeom prst="wedgeRoundRectCallout">
            <a:avLst>
              <a:gd name="adj1" fmla="val -147352"/>
              <a:gd name="adj2" fmla="val 210778"/>
              <a:gd name="adj3" fmla="val 16667"/>
            </a:avLst>
          </a:prstGeom>
          <a:solidFill>
            <a:schemeClr val="bg1"/>
          </a:solidFill>
          <a:ln w="28575">
            <a:solidFill>
              <a:srgbClr val="CC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脉冲宽度</a:t>
            </a:r>
          </a:p>
        </p:txBody>
      </p:sp>
      <p:sp>
        <p:nvSpPr>
          <p:cNvPr id="439305" name="AutoShape 9">
            <a:extLst>
              <a:ext uri="{FF2B5EF4-FFF2-40B4-BE49-F238E27FC236}">
                <a16:creationId xmlns:a16="http://schemas.microsoft.com/office/drawing/2014/main" id="{A1C8DE89-2046-8CF6-3643-6C98AEF0C7B8}"/>
              </a:ext>
            </a:extLst>
          </p:cNvPr>
          <p:cNvSpPr>
            <a:spLocks noChangeArrowheads="1"/>
          </p:cNvSpPr>
          <p:nvPr/>
        </p:nvSpPr>
        <p:spPr bwMode="auto">
          <a:xfrm>
            <a:off x="1835150" y="5300663"/>
            <a:ext cx="1978025" cy="449262"/>
          </a:xfrm>
          <a:prstGeom prst="wedgeRoundRectCallout">
            <a:avLst>
              <a:gd name="adj1" fmla="val 100319"/>
              <a:gd name="adj2" fmla="val -17491"/>
              <a:gd name="adj3" fmla="val 16667"/>
            </a:avLst>
          </a:prstGeom>
          <a:solidFill>
            <a:schemeClr val="bg1"/>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传输延时时间</a:t>
            </a:r>
          </a:p>
        </p:txBody>
      </p:sp>
      <p:sp>
        <p:nvSpPr>
          <p:cNvPr id="439306" name="AutoShape 10">
            <a:extLst>
              <a:ext uri="{FF2B5EF4-FFF2-40B4-BE49-F238E27FC236}">
                <a16:creationId xmlns:a16="http://schemas.microsoft.com/office/drawing/2014/main" id="{A5E9D646-CD6E-F68E-F245-2E5374F1272B}"/>
              </a:ext>
            </a:extLst>
          </p:cNvPr>
          <p:cNvSpPr>
            <a:spLocks noChangeArrowheads="1"/>
          </p:cNvSpPr>
          <p:nvPr/>
        </p:nvSpPr>
        <p:spPr bwMode="auto">
          <a:xfrm>
            <a:off x="4284663" y="5805488"/>
            <a:ext cx="2232025" cy="449262"/>
          </a:xfrm>
          <a:prstGeom prst="wedgeRoundRectCallout">
            <a:avLst>
              <a:gd name="adj1" fmla="val 60454"/>
              <a:gd name="adj2" fmla="val -112546"/>
              <a:gd name="adj3" fmla="val 16667"/>
            </a:avLst>
          </a:prstGeom>
          <a:solidFill>
            <a:schemeClr val="bg1"/>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传输延时时间</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39302"/>
                                        </p:tgtEl>
                                        <p:attrNameLst>
                                          <p:attrName>style.visibility</p:attrName>
                                        </p:attrNameLst>
                                      </p:cBhvr>
                                      <p:to>
                                        <p:strVal val="visible"/>
                                      </p:to>
                                    </p:set>
                                    <p:animEffect transition="in" filter="wipe(up)">
                                      <p:cBhvr>
                                        <p:cTn id="7" dur="500"/>
                                        <p:tgtEl>
                                          <p:spTgt spid="43930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439303"/>
                                        </p:tgtEl>
                                        <p:attrNameLst>
                                          <p:attrName>style.visibility</p:attrName>
                                        </p:attrNameLst>
                                      </p:cBhvr>
                                      <p:to>
                                        <p:strVal val="visible"/>
                                      </p:to>
                                    </p:set>
                                    <p:animEffect transition="in" filter="wipe(up)">
                                      <p:cBhvr>
                                        <p:cTn id="12" dur="500"/>
                                        <p:tgtEl>
                                          <p:spTgt spid="4393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439304"/>
                                        </p:tgtEl>
                                        <p:attrNameLst>
                                          <p:attrName>style.visibility</p:attrName>
                                        </p:attrNameLst>
                                      </p:cBhvr>
                                      <p:to>
                                        <p:strVal val="visible"/>
                                      </p:to>
                                    </p:set>
                                    <p:animEffect transition="in" filter="wipe(up)">
                                      <p:cBhvr>
                                        <p:cTn id="17" dur="500"/>
                                        <p:tgtEl>
                                          <p:spTgt spid="43930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439305"/>
                                        </p:tgtEl>
                                        <p:attrNameLst>
                                          <p:attrName>style.visibility</p:attrName>
                                        </p:attrNameLst>
                                      </p:cBhvr>
                                      <p:to>
                                        <p:strVal val="visible"/>
                                      </p:to>
                                    </p:set>
                                    <p:animEffect transition="in" filter="wipe(up)">
                                      <p:cBhvr>
                                        <p:cTn id="22" dur="500"/>
                                        <p:tgtEl>
                                          <p:spTgt spid="43930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439306"/>
                                        </p:tgtEl>
                                        <p:attrNameLst>
                                          <p:attrName>style.visibility</p:attrName>
                                        </p:attrNameLst>
                                      </p:cBhvr>
                                      <p:to>
                                        <p:strVal val="visible"/>
                                      </p:to>
                                    </p:set>
                                    <p:animEffect transition="in" filter="wipe(up)">
                                      <p:cBhvr>
                                        <p:cTn id="27" dur="500"/>
                                        <p:tgtEl>
                                          <p:spTgt spid="4393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9302" grpId="0" animBg="1"/>
      <p:bldP spid="439303" grpId="0" animBg="1"/>
      <p:bldP spid="439304" grpId="0" animBg="1"/>
      <p:bldP spid="439305" grpId="0" animBg="1"/>
      <p:bldP spid="43930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106" name="Object 2">
            <a:extLst>
              <a:ext uri="{FF2B5EF4-FFF2-40B4-BE49-F238E27FC236}">
                <a16:creationId xmlns:a16="http://schemas.microsoft.com/office/drawing/2014/main" id="{F0E1B593-1D14-0CE9-86D0-CADD999C8AB6}"/>
              </a:ext>
            </a:extLst>
          </p:cNvPr>
          <p:cNvGraphicFramePr>
            <a:graphicFrameLocks noChangeAspect="1"/>
          </p:cNvGraphicFramePr>
          <p:nvPr/>
        </p:nvGraphicFramePr>
        <p:xfrm>
          <a:off x="-3333750" y="4414838"/>
          <a:ext cx="133350" cy="180975"/>
        </p:xfrm>
        <a:graphic>
          <a:graphicData uri="http://schemas.openxmlformats.org/presentationml/2006/ole">
            <mc:AlternateContent xmlns:mc="http://schemas.openxmlformats.org/markup-compatibility/2006">
              <mc:Choice xmlns:v="urn:schemas-microsoft-com:vml" Requires="v">
                <p:oleObj name="公式" r:id="rId2" imgW="177646" imgH="228402" progId="Equation.3">
                  <p:embed/>
                </p:oleObj>
              </mc:Choice>
              <mc:Fallback>
                <p:oleObj name="公式" r:id="rId2" imgW="177646" imgH="228402" progId="Equation.3">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33750" y="4414838"/>
                        <a:ext cx="133350"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107" name="Rectangle 3">
            <a:extLst>
              <a:ext uri="{FF2B5EF4-FFF2-40B4-BE49-F238E27FC236}">
                <a16:creationId xmlns:a16="http://schemas.microsoft.com/office/drawing/2014/main" id="{50BB3157-F72F-1D8E-EB13-26B20F6ED2AC}"/>
              </a:ext>
            </a:extLst>
          </p:cNvPr>
          <p:cNvSpPr>
            <a:spLocks noChangeArrowheads="1"/>
          </p:cNvSpPr>
          <p:nvPr/>
        </p:nvSpPr>
        <p:spPr bwMode="auto">
          <a:xfrm>
            <a:off x="468313" y="2422525"/>
            <a:ext cx="698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chemeClr val="folHlink"/>
                </a:solidFill>
                <a:latin typeface="楷体_GB2312" pitchFamily="49" charset="-122"/>
                <a:cs typeface="Times New Roman" panose="02020603050405020304" pitchFamily="18" charset="0"/>
              </a:rPr>
              <a:t>保持时间</a:t>
            </a:r>
            <a:r>
              <a:rPr lang="en-US" altLang="zh-CN" sz="2400" i="1">
                <a:solidFill>
                  <a:schemeClr val="folHlink"/>
                </a:solidFill>
                <a:latin typeface="Times New Roman" panose="02020603050405020304" pitchFamily="18" charset="0"/>
                <a:cs typeface="Times New Roman" panose="02020603050405020304" pitchFamily="18" charset="0"/>
              </a:rPr>
              <a:t>t</a:t>
            </a:r>
            <a:r>
              <a:rPr lang="en-US" altLang="zh-CN" sz="2400" baseline="-30000">
                <a:solidFill>
                  <a:schemeClr val="folHlink"/>
                </a:solidFill>
                <a:latin typeface="Times New Roman" panose="02020603050405020304" pitchFamily="18" charset="0"/>
                <a:cs typeface="Times New Roman" panose="02020603050405020304" pitchFamily="18" charset="0"/>
              </a:rPr>
              <a:t>H</a:t>
            </a:r>
            <a:r>
              <a:rPr lang="en-US" altLang="zh-CN" sz="2400">
                <a:solidFill>
                  <a:schemeClr val="folHlink"/>
                </a:solidFill>
                <a:latin typeface="Times New Roman" panose="02020603050405020304" pitchFamily="18" charset="0"/>
                <a:cs typeface="Times New Roman" panose="02020603050405020304" pitchFamily="18" charset="0"/>
              </a:rPr>
              <a:t>  </a:t>
            </a:r>
            <a:r>
              <a:rPr lang="zh-CN" altLang="en-US" sz="2400">
                <a:solidFill>
                  <a:schemeClr val="folHlink"/>
                </a:solidFill>
                <a:latin typeface="Times New Roman" panose="02020603050405020304" pitchFamily="18" charset="0"/>
                <a:cs typeface="Times New Roman" panose="02020603050405020304" pitchFamily="18" charset="0"/>
              </a:rPr>
              <a:t>：保证</a:t>
            </a:r>
            <a:r>
              <a:rPr lang="en-US" altLang="zh-CN" sz="2400" i="1">
                <a:solidFill>
                  <a:schemeClr val="folHlink"/>
                </a:solidFill>
                <a:latin typeface="Times New Roman" panose="02020603050405020304" pitchFamily="18" charset="0"/>
                <a:cs typeface="Times New Roman" panose="02020603050405020304" pitchFamily="18" charset="0"/>
              </a:rPr>
              <a:t>D</a:t>
            </a:r>
            <a:r>
              <a:rPr lang="zh-CN" altLang="en-US" sz="2400">
                <a:solidFill>
                  <a:schemeClr val="folHlink"/>
                </a:solidFill>
                <a:latin typeface="Times New Roman" panose="02020603050405020304" pitchFamily="18" charset="0"/>
                <a:cs typeface="Times New Roman" panose="02020603050405020304" pitchFamily="18" charset="0"/>
              </a:rPr>
              <a:t>状态可靠地传送到</a:t>
            </a:r>
            <a:r>
              <a:rPr lang="en-US" altLang="zh-CN" sz="2400" i="1">
                <a:solidFill>
                  <a:schemeClr val="folHlink"/>
                </a:solidFill>
                <a:latin typeface="Times New Roman" panose="02020603050405020304" pitchFamily="18" charset="0"/>
                <a:cs typeface="Times New Roman" panose="02020603050405020304" pitchFamily="18" charset="0"/>
              </a:rPr>
              <a:t>Q</a:t>
            </a:r>
            <a:endParaRPr lang="en-US" altLang="zh-CN" sz="2400">
              <a:solidFill>
                <a:schemeClr val="folHlink"/>
              </a:solidFill>
              <a:latin typeface="Times New Roman" panose="02020603050405020304" pitchFamily="18" charset="0"/>
              <a:cs typeface="Times New Roman" panose="02020603050405020304" pitchFamily="18" charset="0"/>
            </a:endParaRPr>
          </a:p>
        </p:txBody>
      </p:sp>
      <p:sp>
        <p:nvSpPr>
          <p:cNvPr id="47108" name="Rectangle 4">
            <a:extLst>
              <a:ext uri="{FF2B5EF4-FFF2-40B4-BE49-F238E27FC236}">
                <a16:creationId xmlns:a16="http://schemas.microsoft.com/office/drawing/2014/main" id="{42B455A7-3FE2-C285-7F00-69A4E0BF7A23}"/>
              </a:ext>
            </a:extLst>
          </p:cNvPr>
          <p:cNvSpPr>
            <a:spLocks noChangeArrowheads="1"/>
          </p:cNvSpPr>
          <p:nvPr/>
        </p:nvSpPr>
        <p:spPr bwMode="auto">
          <a:xfrm>
            <a:off x="684213" y="1341438"/>
            <a:ext cx="8316912"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zh-CN" altLang="en-US" sz="2400">
                <a:solidFill>
                  <a:schemeClr val="folHlink"/>
                </a:solidFill>
                <a:latin typeface="Times New Roman" panose="02020603050405020304" pitchFamily="18" charset="0"/>
                <a:ea typeface="楷体_GB2312" pitchFamily="49" charset="-122"/>
              </a:rPr>
              <a:t>建立时间</a:t>
            </a:r>
            <a:r>
              <a:rPr lang="en-US" altLang="zh-CN" sz="2400" i="1">
                <a:solidFill>
                  <a:schemeClr val="folHlink"/>
                </a:solidFill>
                <a:latin typeface="Times New Roman" panose="02020603050405020304" pitchFamily="18" charset="0"/>
                <a:ea typeface="楷体_GB2312" pitchFamily="49" charset="-122"/>
              </a:rPr>
              <a:t>t</a:t>
            </a:r>
            <a:r>
              <a:rPr lang="en-US" altLang="zh-CN" sz="2400" baseline="-25000">
                <a:solidFill>
                  <a:schemeClr val="folHlink"/>
                </a:solidFill>
                <a:latin typeface="Times New Roman" panose="02020603050405020304" pitchFamily="18" charset="0"/>
                <a:ea typeface="楷体_GB2312" pitchFamily="49" charset="-122"/>
              </a:rPr>
              <a:t>SU  </a:t>
            </a:r>
            <a:r>
              <a:rPr lang="zh-CN" altLang="en-US" sz="2400" baseline="-25000">
                <a:solidFill>
                  <a:schemeClr val="folHlink"/>
                </a:solidFill>
                <a:latin typeface="Times New Roman" panose="02020603050405020304" pitchFamily="18" charset="0"/>
                <a:ea typeface="楷体_GB2312" pitchFamily="49" charset="-122"/>
              </a:rPr>
              <a:t>：</a:t>
            </a:r>
            <a:r>
              <a:rPr lang="zh-CN" altLang="en-US" sz="2400">
                <a:solidFill>
                  <a:schemeClr val="folHlink"/>
                </a:solidFill>
                <a:latin typeface="Times New Roman" panose="02020603050405020304" pitchFamily="18" charset="0"/>
                <a:ea typeface="楷体_GB2312" pitchFamily="49" charset="-122"/>
              </a:rPr>
              <a:t>保证与</a:t>
            </a:r>
            <a:r>
              <a:rPr lang="en-US" altLang="zh-CN" sz="2400" i="1">
                <a:solidFill>
                  <a:schemeClr val="folHlink"/>
                </a:solidFill>
                <a:latin typeface="Times New Roman" panose="02020603050405020304" pitchFamily="18" charset="0"/>
                <a:ea typeface="楷体_GB2312" pitchFamily="49" charset="-122"/>
              </a:rPr>
              <a:t>D </a:t>
            </a:r>
            <a:r>
              <a:rPr lang="zh-CN" altLang="en-US" sz="2400">
                <a:solidFill>
                  <a:schemeClr val="folHlink"/>
                </a:solidFill>
                <a:latin typeface="Times New Roman" panose="02020603050405020304" pitchFamily="18" charset="0"/>
                <a:ea typeface="楷体_GB2312" pitchFamily="49" charset="-122"/>
              </a:rPr>
              <a:t>相关的电路建立起稳定的状态，使触发器状态</a:t>
            </a:r>
            <a:r>
              <a:rPr lang="zh-CN" altLang="en-US" sz="2400">
                <a:solidFill>
                  <a:schemeClr val="folHlink"/>
                </a:solidFill>
                <a:latin typeface="Tahoma" panose="020B0604030504040204" pitchFamily="34" charset="0"/>
                <a:ea typeface="楷体_GB2312" pitchFamily="49" charset="-122"/>
              </a:rPr>
              <a:t>得到正确的转换。</a:t>
            </a:r>
            <a:endParaRPr lang="zh-CN" altLang="en-US" sz="2400" baseline="-25000">
              <a:solidFill>
                <a:schemeClr val="folHlink"/>
              </a:solidFill>
              <a:latin typeface="Times New Roman" panose="02020603050405020304" pitchFamily="18" charset="0"/>
              <a:ea typeface="楷体_GB2312" pitchFamily="49" charset="-122"/>
            </a:endParaRPr>
          </a:p>
        </p:txBody>
      </p:sp>
      <p:sp>
        <p:nvSpPr>
          <p:cNvPr id="47109" name="Rectangle 6">
            <a:extLst>
              <a:ext uri="{FF2B5EF4-FFF2-40B4-BE49-F238E27FC236}">
                <a16:creationId xmlns:a16="http://schemas.microsoft.com/office/drawing/2014/main" id="{A594AA56-BD97-8099-7B29-F91CBB233790}"/>
              </a:ext>
            </a:extLst>
          </p:cNvPr>
          <p:cNvSpPr>
            <a:spLocks noChangeArrowheads="1"/>
          </p:cNvSpPr>
          <p:nvPr/>
        </p:nvSpPr>
        <p:spPr bwMode="auto">
          <a:xfrm>
            <a:off x="465138" y="4803775"/>
            <a:ext cx="8785225"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chemeClr val="folHlink"/>
                </a:solidFill>
                <a:latin typeface="Times New Roman" panose="02020603050405020304" pitchFamily="18" charset="0"/>
                <a:cs typeface="Times New Roman" panose="02020603050405020304" pitchFamily="18" charset="0"/>
              </a:rPr>
              <a:t>最高触发频率</a:t>
            </a:r>
            <a:r>
              <a:rPr lang="en-US" altLang="zh-CN" sz="2400" i="1">
                <a:solidFill>
                  <a:schemeClr val="folHlink"/>
                </a:solidFill>
                <a:latin typeface="Times New Roman" panose="02020603050405020304" pitchFamily="18" charset="0"/>
                <a:cs typeface="Times New Roman" panose="02020603050405020304" pitchFamily="18" charset="0"/>
              </a:rPr>
              <a:t>f</a:t>
            </a:r>
            <a:r>
              <a:rPr lang="en-US" altLang="zh-CN" sz="2400" baseline="-30000">
                <a:solidFill>
                  <a:schemeClr val="folHlink"/>
                </a:solidFill>
                <a:latin typeface="Times New Roman" panose="02020603050405020304" pitchFamily="18" charset="0"/>
                <a:cs typeface="Times New Roman" panose="02020603050405020304" pitchFamily="18" charset="0"/>
              </a:rPr>
              <a:t>cmax</a:t>
            </a:r>
            <a:r>
              <a:rPr lang="en-US" altLang="zh-CN" sz="2400">
                <a:solidFill>
                  <a:schemeClr val="folHlink"/>
                </a:solidFill>
                <a:latin typeface="Times New Roman" panose="02020603050405020304" pitchFamily="18" charset="0"/>
                <a:cs typeface="Times New Roman" panose="02020603050405020304" pitchFamily="18" charset="0"/>
              </a:rPr>
              <a:t>  </a:t>
            </a:r>
            <a:r>
              <a:rPr lang="zh-CN" altLang="en-US" sz="2400">
                <a:solidFill>
                  <a:schemeClr val="folHlink"/>
                </a:solidFill>
                <a:latin typeface="Times New Roman" panose="02020603050405020304" pitchFamily="18" charset="0"/>
                <a:cs typeface="Times New Roman" panose="02020603050405020304" pitchFamily="18" charset="0"/>
              </a:rPr>
              <a:t>：触发器内部都要完成一系列动作，需要一定的时间延迟，所以对于</a:t>
            </a:r>
            <a:r>
              <a:rPr lang="en-US" altLang="zh-CN" sz="2400" i="1">
                <a:solidFill>
                  <a:schemeClr val="folHlink"/>
                </a:solidFill>
                <a:latin typeface="Times New Roman" panose="02020603050405020304" pitchFamily="18" charset="0"/>
                <a:cs typeface="Times New Roman" panose="02020603050405020304" pitchFamily="18" charset="0"/>
              </a:rPr>
              <a:t>CP</a:t>
            </a:r>
            <a:r>
              <a:rPr lang="zh-CN" altLang="en-US" sz="2400">
                <a:solidFill>
                  <a:schemeClr val="folHlink"/>
                </a:solidFill>
                <a:latin typeface="Times New Roman" panose="02020603050405020304" pitchFamily="18" charset="0"/>
                <a:cs typeface="Times New Roman" panose="02020603050405020304" pitchFamily="18" charset="0"/>
              </a:rPr>
              <a:t>最高工作频率有一个限制。</a:t>
            </a:r>
          </a:p>
        </p:txBody>
      </p:sp>
      <p:sp>
        <p:nvSpPr>
          <p:cNvPr id="47110" name="Rectangle 7">
            <a:extLst>
              <a:ext uri="{FF2B5EF4-FFF2-40B4-BE49-F238E27FC236}">
                <a16:creationId xmlns:a16="http://schemas.microsoft.com/office/drawing/2014/main" id="{09C50DA8-868B-DCD9-1FDA-F755AEACF6D5}"/>
              </a:ext>
            </a:extLst>
          </p:cNvPr>
          <p:cNvSpPr>
            <a:spLocks noChangeArrowheads="1"/>
          </p:cNvSpPr>
          <p:nvPr/>
        </p:nvSpPr>
        <p:spPr bwMode="auto">
          <a:xfrm>
            <a:off x="539750" y="3213100"/>
            <a:ext cx="6861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chemeClr val="folHlink"/>
                </a:solidFill>
                <a:latin typeface="Times New Roman" panose="02020603050405020304" pitchFamily="18" charset="0"/>
                <a:cs typeface="Times New Roman" panose="02020603050405020304" pitchFamily="18" charset="0"/>
              </a:rPr>
              <a:t>触发脉冲宽度</a:t>
            </a:r>
            <a:r>
              <a:rPr lang="en-US" altLang="zh-CN" sz="2400" i="1">
                <a:solidFill>
                  <a:schemeClr val="folHlink"/>
                </a:solidFill>
                <a:latin typeface="Times New Roman" panose="02020603050405020304" pitchFamily="18" charset="0"/>
                <a:cs typeface="Times New Roman" panose="02020603050405020304" pitchFamily="18" charset="0"/>
              </a:rPr>
              <a:t>t</a:t>
            </a:r>
            <a:r>
              <a:rPr lang="en-US" altLang="zh-CN" sz="2400" baseline="-30000">
                <a:solidFill>
                  <a:schemeClr val="folHlink"/>
                </a:solidFill>
                <a:latin typeface="Times New Roman" panose="02020603050405020304" pitchFamily="18" charset="0"/>
                <a:cs typeface="Times New Roman" panose="02020603050405020304" pitchFamily="18" charset="0"/>
              </a:rPr>
              <a:t>W</a:t>
            </a:r>
            <a:r>
              <a:rPr lang="en-US" altLang="zh-CN" sz="2400">
                <a:solidFill>
                  <a:schemeClr val="folHlink"/>
                </a:solidFill>
                <a:latin typeface="Times New Roman" panose="02020603050405020304" pitchFamily="18" charset="0"/>
                <a:cs typeface="Times New Roman" panose="02020603050405020304" pitchFamily="18" charset="0"/>
              </a:rPr>
              <a:t>  </a:t>
            </a:r>
            <a:r>
              <a:rPr lang="zh-CN" altLang="en-US" sz="2400">
                <a:solidFill>
                  <a:schemeClr val="folHlink"/>
                </a:solidFill>
                <a:latin typeface="Times New Roman" panose="02020603050405020304" pitchFamily="18" charset="0"/>
                <a:cs typeface="Times New Roman" panose="02020603050405020304" pitchFamily="18" charset="0"/>
              </a:rPr>
              <a:t>：保证内部各门正确翻转。</a:t>
            </a:r>
          </a:p>
        </p:txBody>
      </p:sp>
      <p:sp>
        <p:nvSpPr>
          <p:cNvPr id="47111" name="Rectangle 8">
            <a:extLst>
              <a:ext uri="{FF2B5EF4-FFF2-40B4-BE49-F238E27FC236}">
                <a16:creationId xmlns:a16="http://schemas.microsoft.com/office/drawing/2014/main" id="{E002BC4E-C9FA-20A6-17FB-F2D8BF5CC492}"/>
              </a:ext>
            </a:extLst>
          </p:cNvPr>
          <p:cNvSpPr>
            <a:spLocks noChangeArrowheads="1"/>
          </p:cNvSpPr>
          <p:nvPr/>
        </p:nvSpPr>
        <p:spPr bwMode="auto">
          <a:xfrm>
            <a:off x="466725" y="3933825"/>
            <a:ext cx="89281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spcBef>
                <a:spcPct val="0"/>
              </a:spcBef>
              <a:buClrTx/>
              <a:buFontTx/>
              <a:buNone/>
            </a:pPr>
            <a:r>
              <a:rPr lang="zh-CN" altLang="en-US" sz="2400">
                <a:solidFill>
                  <a:schemeClr val="folHlink"/>
                </a:solidFill>
                <a:latin typeface="Times New Roman" panose="02020603050405020304" pitchFamily="18" charset="0"/>
                <a:cs typeface="Times New Roman" panose="02020603050405020304" pitchFamily="18" charset="0"/>
              </a:rPr>
              <a:t>传输延迟时间</a:t>
            </a:r>
            <a:r>
              <a:rPr lang="en-US" altLang="zh-CN" sz="2400" i="1">
                <a:solidFill>
                  <a:schemeClr val="folHlink"/>
                </a:solidFill>
                <a:latin typeface="Times New Roman" panose="02020603050405020304" pitchFamily="18" charset="0"/>
                <a:cs typeface="Times New Roman" panose="02020603050405020304" pitchFamily="18" charset="0"/>
              </a:rPr>
              <a:t>t</a:t>
            </a:r>
            <a:r>
              <a:rPr lang="en-US" altLang="zh-CN" sz="2400" baseline="-30000">
                <a:solidFill>
                  <a:schemeClr val="folHlink"/>
                </a:solidFill>
                <a:latin typeface="Times New Roman" panose="02020603050405020304" pitchFamily="18" charset="0"/>
                <a:cs typeface="Times New Roman" panose="02020603050405020304" pitchFamily="18" charset="0"/>
              </a:rPr>
              <a:t>PLH</a:t>
            </a:r>
            <a:r>
              <a:rPr lang="zh-CN" altLang="en-US" sz="2400">
                <a:solidFill>
                  <a:schemeClr val="folHlink"/>
                </a:solidFill>
                <a:latin typeface="Times New Roman" panose="02020603050405020304" pitchFamily="18" charset="0"/>
                <a:cs typeface="Times New Roman" panose="02020603050405020304" pitchFamily="18" charset="0"/>
              </a:rPr>
              <a:t>和</a:t>
            </a:r>
            <a:r>
              <a:rPr lang="en-US" altLang="zh-CN" sz="2400" i="1">
                <a:solidFill>
                  <a:schemeClr val="folHlink"/>
                </a:solidFill>
                <a:latin typeface="Times New Roman" panose="02020603050405020304" pitchFamily="18" charset="0"/>
                <a:cs typeface="Times New Roman" panose="02020603050405020304" pitchFamily="18" charset="0"/>
              </a:rPr>
              <a:t>t</a:t>
            </a:r>
            <a:r>
              <a:rPr lang="en-US" altLang="zh-CN" sz="2400" baseline="-30000">
                <a:solidFill>
                  <a:schemeClr val="folHlink"/>
                </a:solidFill>
                <a:latin typeface="Times New Roman" panose="02020603050405020304" pitchFamily="18" charset="0"/>
                <a:cs typeface="Times New Roman" panose="02020603050405020304" pitchFamily="18" charset="0"/>
              </a:rPr>
              <a:t>PHL</a:t>
            </a:r>
            <a:r>
              <a:rPr lang="en-US" altLang="zh-CN" sz="2400">
                <a:solidFill>
                  <a:schemeClr val="folHlink"/>
                </a:solidFill>
                <a:latin typeface="Times New Roman" panose="02020603050405020304" pitchFamily="18" charset="0"/>
                <a:cs typeface="Times New Roman" panose="02020603050405020304" pitchFamily="18" charset="0"/>
              </a:rPr>
              <a:t>  </a:t>
            </a:r>
            <a:r>
              <a:rPr lang="zh-CN" altLang="en-US" sz="2400">
                <a:solidFill>
                  <a:schemeClr val="folHlink"/>
                </a:solidFill>
                <a:latin typeface="Times New Roman" panose="02020603050405020304" pitchFamily="18" charset="0"/>
                <a:cs typeface="Times New Roman" panose="02020603050405020304" pitchFamily="18" charset="0"/>
              </a:rPr>
              <a:t>：时钟脉冲</a:t>
            </a:r>
            <a:r>
              <a:rPr lang="en-US" altLang="zh-CN" sz="2400" i="1">
                <a:solidFill>
                  <a:schemeClr val="folHlink"/>
                </a:solidFill>
                <a:latin typeface="Times New Roman" panose="02020603050405020304" pitchFamily="18" charset="0"/>
                <a:cs typeface="Times New Roman" panose="02020603050405020304" pitchFamily="18" charset="0"/>
              </a:rPr>
              <a:t>CP</a:t>
            </a:r>
            <a:r>
              <a:rPr lang="zh-CN" altLang="en-US" sz="2400">
                <a:solidFill>
                  <a:schemeClr val="folHlink"/>
                </a:solidFill>
                <a:latin typeface="Times New Roman" panose="02020603050405020304" pitchFamily="18" charset="0"/>
                <a:cs typeface="Times New Roman" panose="02020603050405020304" pitchFamily="18" charset="0"/>
              </a:rPr>
              <a:t>上升沿至输出端新状态稳定建立起来的时间</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46B1864B-64C2-3137-C024-7E2BCA12A42E}"/>
              </a:ext>
            </a:extLst>
          </p:cNvPr>
          <p:cNvSpPr>
            <a:spLocks noChangeArrowheads="1"/>
          </p:cNvSpPr>
          <p:nvPr/>
        </p:nvSpPr>
        <p:spPr bwMode="auto">
          <a:xfrm>
            <a:off x="611188" y="333375"/>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cs typeface="Times New Roman" panose="02020603050405020304" pitchFamily="18" charset="0"/>
              </a:rPr>
              <a:t>5.4.4    </a:t>
            </a:r>
            <a:r>
              <a:rPr lang="zh-CN" altLang="en-US" sz="3200">
                <a:solidFill>
                  <a:schemeClr val="accent2"/>
                </a:solidFill>
                <a:latin typeface="Times New Roman" panose="02020603050405020304" pitchFamily="18" charset="0"/>
                <a:cs typeface="Times New Roman" panose="02020603050405020304" pitchFamily="18" charset="0"/>
              </a:rPr>
              <a:t>其他电路结构的触发器</a:t>
            </a:r>
          </a:p>
        </p:txBody>
      </p:sp>
      <p:sp>
        <p:nvSpPr>
          <p:cNvPr id="48131" name="Rectangle 3">
            <a:extLst>
              <a:ext uri="{FF2B5EF4-FFF2-40B4-BE49-F238E27FC236}">
                <a16:creationId xmlns:a16="http://schemas.microsoft.com/office/drawing/2014/main" id="{E93C6122-DE31-542D-0F89-AA748B6E6727}"/>
              </a:ext>
            </a:extLst>
          </p:cNvPr>
          <p:cNvSpPr>
            <a:spLocks noChangeArrowheads="1"/>
          </p:cNvSpPr>
          <p:nvPr/>
        </p:nvSpPr>
        <p:spPr bwMode="auto">
          <a:xfrm>
            <a:off x="466725" y="1341438"/>
            <a:ext cx="550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楷体_GB2312" pitchFamily="49" charset="-122"/>
                <a:cs typeface="Times New Roman" panose="02020603050405020304" pitchFamily="18" charset="0"/>
              </a:rPr>
              <a:t>1. </a:t>
            </a:r>
            <a:r>
              <a:rPr lang="zh-CN" altLang="en-US" sz="2800">
                <a:solidFill>
                  <a:srgbClr val="000066"/>
                </a:solidFill>
                <a:latin typeface="楷体_GB2312" pitchFamily="49" charset="-122"/>
                <a:cs typeface="Times New Roman" panose="02020603050405020304" pitchFamily="18" charset="0"/>
              </a:rPr>
              <a:t>维持阻塞触发器</a:t>
            </a:r>
          </a:p>
        </p:txBody>
      </p:sp>
      <p:sp>
        <p:nvSpPr>
          <p:cNvPr id="48132" name="Rectangle 4">
            <a:extLst>
              <a:ext uri="{FF2B5EF4-FFF2-40B4-BE49-F238E27FC236}">
                <a16:creationId xmlns:a16="http://schemas.microsoft.com/office/drawing/2014/main" id="{327BA02F-B4E1-EF7E-7EB2-EA5464963038}"/>
              </a:ext>
            </a:extLst>
          </p:cNvPr>
          <p:cNvSpPr>
            <a:spLocks noChangeArrowheads="1"/>
          </p:cNvSpPr>
          <p:nvPr/>
        </p:nvSpPr>
        <p:spPr bwMode="auto">
          <a:xfrm>
            <a:off x="5184775" y="311467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b="0">
                <a:solidFill>
                  <a:srgbClr val="000000"/>
                </a:solidFill>
                <a:latin typeface="Times New Roman" panose="02020603050405020304" pitchFamily="18" charset="0"/>
                <a:ea typeface="楷体_GB2312" pitchFamily="49" charset="-122"/>
              </a:rPr>
              <a:t> </a:t>
            </a:r>
            <a:endParaRPr lang="en-US" altLang="zh-CN" sz="2400" b="0">
              <a:latin typeface="Tahoma" panose="020B0604030504040204" pitchFamily="34" charset="0"/>
              <a:ea typeface="楷体_GB2312" pitchFamily="49" charset="-122"/>
            </a:endParaRPr>
          </a:p>
        </p:txBody>
      </p:sp>
      <p:sp>
        <p:nvSpPr>
          <p:cNvPr id="433160" name="AutoShape 8">
            <a:extLst>
              <a:ext uri="{FF2B5EF4-FFF2-40B4-BE49-F238E27FC236}">
                <a16:creationId xmlns:a16="http://schemas.microsoft.com/office/drawing/2014/main" id="{9DA80D9A-8F36-7EC0-F339-EE2E51A0DF91}"/>
              </a:ext>
            </a:extLst>
          </p:cNvPr>
          <p:cNvSpPr>
            <a:spLocks noChangeArrowheads="1"/>
          </p:cNvSpPr>
          <p:nvPr/>
        </p:nvSpPr>
        <p:spPr bwMode="auto">
          <a:xfrm>
            <a:off x="4967288" y="3141663"/>
            <a:ext cx="1368425" cy="1908175"/>
          </a:xfrm>
          <a:prstGeom prst="roundRect">
            <a:avLst>
              <a:gd name="adj" fmla="val 16667"/>
            </a:avLst>
          </a:prstGeom>
          <a:noFill/>
          <a:ln w="28575" algn="ctr">
            <a:solidFill>
              <a:srgbClr val="FF0066"/>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sp>
        <p:nvSpPr>
          <p:cNvPr id="433161" name="AutoShape 9">
            <a:extLst>
              <a:ext uri="{FF2B5EF4-FFF2-40B4-BE49-F238E27FC236}">
                <a16:creationId xmlns:a16="http://schemas.microsoft.com/office/drawing/2014/main" id="{78AD3D7A-998D-DF89-AC72-94042767BE66}"/>
              </a:ext>
            </a:extLst>
          </p:cNvPr>
          <p:cNvSpPr>
            <a:spLocks noChangeArrowheads="1"/>
          </p:cNvSpPr>
          <p:nvPr/>
        </p:nvSpPr>
        <p:spPr bwMode="auto">
          <a:xfrm>
            <a:off x="2951163" y="2312988"/>
            <a:ext cx="1187450" cy="1692275"/>
          </a:xfrm>
          <a:prstGeom prst="roundRect">
            <a:avLst>
              <a:gd name="adj" fmla="val 16667"/>
            </a:avLst>
          </a:prstGeom>
          <a:noFill/>
          <a:ln w="28575" algn="ctr">
            <a:solidFill>
              <a:srgbClr val="3366CC"/>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sp>
        <p:nvSpPr>
          <p:cNvPr id="433162" name="AutoShape 10">
            <a:extLst>
              <a:ext uri="{FF2B5EF4-FFF2-40B4-BE49-F238E27FC236}">
                <a16:creationId xmlns:a16="http://schemas.microsoft.com/office/drawing/2014/main" id="{4A1DB32D-7520-7F0C-8C4E-FF8737729A15}"/>
              </a:ext>
            </a:extLst>
          </p:cNvPr>
          <p:cNvSpPr>
            <a:spLocks noChangeArrowheads="1"/>
          </p:cNvSpPr>
          <p:nvPr/>
        </p:nvSpPr>
        <p:spPr bwMode="auto">
          <a:xfrm>
            <a:off x="2949575" y="4292600"/>
            <a:ext cx="1223963" cy="1692275"/>
          </a:xfrm>
          <a:prstGeom prst="roundRect">
            <a:avLst>
              <a:gd name="adj" fmla="val 16667"/>
            </a:avLst>
          </a:prstGeom>
          <a:noFill/>
          <a:ln w="28575" algn="ctr">
            <a:solidFill>
              <a:srgbClr val="3366CC"/>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nvGrpSpPr>
          <p:cNvPr id="433164" name="Group 12">
            <a:extLst>
              <a:ext uri="{FF2B5EF4-FFF2-40B4-BE49-F238E27FC236}">
                <a16:creationId xmlns:a16="http://schemas.microsoft.com/office/drawing/2014/main" id="{9BFEC8C9-9D51-6CCC-FC1B-D0DBFACFEFF6}"/>
              </a:ext>
            </a:extLst>
          </p:cNvPr>
          <p:cNvGrpSpPr>
            <a:grpSpLocks/>
          </p:cNvGrpSpPr>
          <p:nvPr/>
        </p:nvGrpSpPr>
        <p:grpSpPr bwMode="auto">
          <a:xfrm>
            <a:off x="179388" y="2852738"/>
            <a:ext cx="2049462" cy="908050"/>
            <a:chOff x="204" y="1786"/>
            <a:chExt cx="1291" cy="572"/>
          </a:xfrm>
        </p:grpSpPr>
        <p:sp>
          <p:nvSpPr>
            <p:cNvPr id="48143" name="AutoShape 13">
              <a:extLst>
                <a:ext uri="{FF2B5EF4-FFF2-40B4-BE49-F238E27FC236}">
                  <a16:creationId xmlns:a16="http://schemas.microsoft.com/office/drawing/2014/main" id="{48D97330-8322-EC1A-7F8C-9780E56D1042}"/>
                </a:ext>
              </a:extLst>
            </p:cNvPr>
            <p:cNvSpPr>
              <a:spLocks noChangeArrowheads="1"/>
            </p:cNvSpPr>
            <p:nvPr/>
          </p:nvSpPr>
          <p:spPr bwMode="auto">
            <a:xfrm>
              <a:off x="249" y="2047"/>
              <a:ext cx="1178" cy="283"/>
            </a:xfrm>
            <a:prstGeom prst="wedgeRoundRectCallout">
              <a:avLst>
                <a:gd name="adj1" fmla="val 89815"/>
                <a:gd name="adj2" fmla="val -33394"/>
                <a:gd name="adj3" fmla="val 16667"/>
              </a:avLst>
            </a:prstGeom>
            <a:solidFill>
              <a:schemeClr val="bg1"/>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000">
                  <a:solidFill>
                    <a:srgbClr val="000066"/>
                  </a:solidFill>
                  <a:latin typeface="Times New Roman" panose="02020603050405020304" pitchFamily="18" charset="0"/>
                  <a:ea typeface="楷体_GB2312" pitchFamily="49" charset="-122"/>
                </a:rPr>
                <a:t>置</a:t>
              </a:r>
              <a:r>
                <a:rPr kumimoji="1" lang="en-US" altLang="zh-CN" sz="2000">
                  <a:solidFill>
                    <a:srgbClr val="000066"/>
                  </a:solidFill>
                  <a:latin typeface="Times New Roman" panose="02020603050405020304" pitchFamily="18" charset="0"/>
                  <a:ea typeface="楷体_GB2312" pitchFamily="49" charset="-122"/>
                </a:rPr>
                <a:t>0</a:t>
              </a:r>
              <a:r>
                <a:rPr kumimoji="1" lang="zh-CN" altLang="en-US" sz="2000">
                  <a:solidFill>
                    <a:srgbClr val="000066"/>
                  </a:solidFill>
                  <a:latin typeface="Times New Roman" panose="02020603050405020304" pitchFamily="18" charset="0"/>
                  <a:ea typeface="楷体_GB2312" pitchFamily="49" charset="-122"/>
                </a:rPr>
                <a:t>维持线</a:t>
              </a:r>
            </a:p>
          </p:txBody>
        </p:sp>
        <p:sp>
          <p:nvSpPr>
            <p:cNvPr id="48144" name="AutoShape 14">
              <a:extLst>
                <a:ext uri="{FF2B5EF4-FFF2-40B4-BE49-F238E27FC236}">
                  <a16:creationId xmlns:a16="http://schemas.microsoft.com/office/drawing/2014/main" id="{43EA03D6-9BEC-F2D2-C8A6-0B5D9BD4F83D}"/>
                </a:ext>
              </a:extLst>
            </p:cNvPr>
            <p:cNvSpPr>
              <a:spLocks noChangeArrowheads="1"/>
            </p:cNvSpPr>
            <p:nvPr/>
          </p:nvSpPr>
          <p:spPr bwMode="auto">
            <a:xfrm>
              <a:off x="204" y="1786"/>
              <a:ext cx="1291" cy="572"/>
            </a:xfrm>
            <a:prstGeom prst="wedgeRoundRectCallout">
              <a:avLst>
                <a:gd name="adj1" fmla="val 82611"/>
                <a:gd name="adj2" fmla="val 101889"/>
                <a:gd name="adj3" fmla="val 16667"/>
              </a:avLst>
            </a:prstGeom>
            <a:solidFill>
              <a:schemeClr val="bg1"/>
            </a:solidFill>
            <a:ln w="28575">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响应输入</a:t>
              </a:r>
              <a:r>
                <a:rPr lang="en-US" altLang="zh-CN" sz="2400" i="1">
                  <a:solidFill>
                    <a:srgbClr val="000066"/>
                  </a:solidFill>
                  <a:latin typeface="Times New Roman" panose="02020603050405020304" pitchFamily="18" charset="0"/>
                  <a:ea typeface="楷体_GB2312" pitchFamily="49" charset="-122"/>
                </a:rPr>
                <a:t>D</a:t>
              </a:r>
              <a:r>
                <a:rPr lang="zh-CN" altLang="en-US" sz="2400">
                  <a:solidFill>
                    <a:srgbClr val="000066"/>
                  </a:solidFill>
                  <a:latin typeface="Times New Roman" panose="02020603050405020304" pitchFamily="18" charset="0"/>
                  <a:ea typeface="楷体_GB2312" pitchFamily="49" charset="-122"/>
                </a:rPr>
                <a:t>和</a:t>
              </a:r>
              <a:r>
                <a:rPr lang="en-US" altLang="zh-CN" sz="2400" i="1">
                  <a:solidFill>
                    <a:srgbClr val="000066"/>
                  </a:solidFill>
                  <a:latin typeface="Times New Roman" panose="02020603050405020304" pitchFamily="18" charset="0"/>
                  <a:ea typeface="楷体_GB2312" pitchFamily="49" charset="-122"/>
                </a:rPr>
                <a:t>CP</a:t>
              </a:r>
              <a:r>
                <a:rPr lang="zh-CN" altLang="en-US" sz="2400">
                  <a:solidFill>
                    <a:srgbClr val="000066"/>
                  </a:solidFill>
                  <a:latin typeface="Times New Roman" panose="02020603050405020304" pitchFamily="18" charset="0"/>
                  <a:ea typeface="楷体_GB2312" pitchFamily="49" charset="-122"/>
                </a:rPr>
                <a:t>信号</a:t>
              </a:r>
            </a:p>
          </p:txBody>
        </p:sp>
      </p:grpSp>
      <p:grpSp>
        <p:nvGrpSpPr>
          <p:cNvPr id="433167" name="Group 15">
            <a:extLst>
              <a:ext uri="{FF2B5EF4-FFF2-40B4-BE49-F238E27FC236}">
                <a16:creationId xmlns:a16="http://schemas.microsoft.com/office/drawing/2014/main" id="{628C48CC-883F-63FB-825E-E6FBF6111FED}"/>
              </a:ext>
            </a:extLst>
          </p:cNvPr>
          <p:cNvGrpSpPr>
            <a:grpSpLocks/>
          </p:cNvGrpSpPr>
          <p:nvPr/>
        </p:nvGrpSpPr>
        <p:grpSpPr bwMode="auto">
          <a:xfrm>
            <a:off x="6767513" y="3232150"/>
            <a:ext cx="2232025" cy="908050"/>
            <a:chOff x="4354" y="2240"/>
            <a:chExt cx="1406" cy="572"/>
          </a:xfrm>
        </p:grpSpPr>
        <p:sp>
          <p:nvSpPr>
            <p:cNvPr id="48140" name="AutoShape 16">
              <a:extLst>
                <a:ext uri="{FF2B5EF4-FFF2-40B4-BE49-F238E27FC236}">
                  <a16:creationId xmlns:a16="http://schemas.microsoft.com/office/drawing/2014/main" id="{2ABFD5CF-48ED-2E06-E47E-E9542E4B6492}"/>
                </a:ext>
              </a:extLst>
            </p:cNvPr>
            <p:cNvSpPr>
              <a:spLocks noChangeArrowheads="1"/>
            </p:cNvSpPr>
            <p:nvPr/>
          </p:nvSpPr>
          <p:spPr bwMode="auto">
            <a:xfrm>
              <a:off x="4354" y="2240"/>
              <a:ext cx="1406" cy="572"/>
            </a:xfrm>
            <a:prstGeom prst="wedgeRoundRectCallout">
              <a:avLst>
                <a:gd name="adj1" fmla="val -96019"/>
                <a:gd name="adj2" fmla="val 78319"/>
                <a:gd name="adj3" fmla="val 16667"/>
              </a:avLst>
            </a:prstGeom>
            <a:solidFill>
              <a:schemeClr val="bg1"/>
            </a:solidFill>
            <a:ln w="2857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根据      </a:t>
              </a:r>
              <a:r>
                <a:rPr lang="zh-CN" altLang="en-US" sz="2400">
                  <a:solidFill>
                    <a:srgbClr val="000066"/>
                  </a:solidFill>
                  <a:latin typeface="Tahoma" panose="020B0604030504040204" pitchFamily="34" charset="0"/>
                  <a:ea typeface="楷体_GB2312" pitchFamily="49" charset="-122"/>
                </a:rPr>
                <a:t>确定触发器的状态 </a:t>
              </a:r>
            </a:p>
          </p:txBody>
        </p:sp>
        <p:graphicFrame>
          <p:nvGraphicFramePr>
            <p:cNvPr id="48141" name="Object 17">
              <a:extLst>
                <a:ext uri="{FF2B5EF4-FFF2-40B4-BE49-F238E27FC236}">
                  <a16:creationId xmlns:a16="http://schemas.microsoft.com/office/drawing/2014/main" id="{4FAE83A5-1687-A552-CBE8-21875D372F62}"/>
                </a:ext>
              </a:extLst>
            </p:cNvPr>
            <p:cNvGraphicFramePr>
              <a:graphicFrameLocks noChangeAspect="1"/>
            </p:cNvGraphicFramePr>
            <p:nvPr/>
          </p:nvGraphicFramePr>
          <p:xfrm>
            <a:off x="5050" y="2274"/>
            <a:ext cx="166" cy="221"/>
          </p:xfrm>
          <a:graphic>
            <a:graphicData uri="http://schemas.openxmlformats.org/presentationml/2006/ole">
              <mc:AlternateContent xmlns:mc="http://schemas.openxmlformats.org/markup-compatibility/2006">
                <mc:Choice xmlns:v="urn:schemas-microsoft-com:vml" Requires="v">
                  <p:oleObj name="公式" r:id="rId2" imgW="215806" imgH="279279" progId="Equation.3">
                    <p:embed/>
                  </p:oleObj>
                </mc:Choice>
                <mc:Fallback>
                  <p:oleObj name="公式" r:id="rId2" imgW="215806" imgH="279279" progId="Equation.3">
                    <p:embed/>
                    <p:pic>
                      <p:nvPicPr>
                        <p:cNvPr id="0" name="Object 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50" y="2274"/>
                          <a:ext cx="16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8142" name="Object 18">
              <a:extLst>
                <a:ext uri="{FF2B5EF4-FFF2-40B4-BE49-F238E27FC236}">
                  <a16:creationId xmlns:a16="http://schemas.microsoft.com/office/drawing/2014/main" id="{54F1F4B4-8198-E153-2C68-A7A8027FCCCE}"/>
                </a:ext>
              </a:extLst>
            </p:cNvPr>
            <p:cNvGraphicFramePr>
              <a:graphicFrameLocks noChangeAspect="1"/>
            </p:cNvGraphicFramePr>
            <p:nvPr/>
          </p:nvGraphicFramePr>
          <p:xfrm>
            <a:off x="4891" y="2251"/>
            <a:ext cx="171" cy="272"/>
          </p:xfrm>
          <a:graphic>
            <a:graphicData uri="http://schemas.openxmlformats.org/presentationml/2006/ole">
              <mc:AlternateContent xmlns:mc="http://schemas.openxmlformats.org/markup-compatibility/2006">
                <mc:Choice xmlns:v="urn:schemas-microsoft-com:vml" Requires="v">
                  <p:oleObj name="公式" r:id="rId4" imgW="139579" imgH="215713" progId="Equation.3">
                    <p:embed/>
                  </p:oleObj>
                </mc:Choice>
                <mc:Fallback>
                  <p:oleObj name="公式" r:id="rId4" imgW="139579" imgH="215713" progId="Equation.3">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91" y="2251"/>
                          <a:ext cx="171"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8138" name="Rectangle 19">
            <a:extLst>
              <a:ext uri="{FF2B5EF4-FFF2-40B4-BE49-F238E27FC236}">
                <a16:creationId xmlns:a16="http://schemas.microsoft.com/office/drawing/2014/main" id="{3B24FBED-4489-F451-4ED2-E0C0FBF0745C}"/>
              </a:ext>
            </a:extLst>
          </p:cNvPr>
          <p:cNvSpPr>
            <a:spLocks noChangeArrowheads="1"/>
          </p:cNvSpPr>
          <p:nvPr/>
        </p:nvSpPr>
        <p:spPr bwMode="auto">
          <a:xfrm>
            <a:off x="0" y="249555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33172" name="Object 20">
            <a:extLst>
              <a:ext uri="{FF2B5EF4-FFF2-40B4-BE49-F238E27FC236}">
                <a16:creationId xmlns:a16="http://schemas.microsoft.com/office/drawing/2014/main" id="{9DDAF7A7-C8FA-6F6A-8759-B84BC390F9E2}"/>
              </a:ext>
            </a:extLst>
          </p:cNvPr>
          <p:cNvGraphicFramePr>
            <a:graphicFrameLocks noChangeAspect="1"/>
          </p:cNvGraphicFramePr>
          <p:nvPr/>
        </p:nvGraphicFramePr>
        <p:xfrm>
          <a:off x="2041525" y="2060575"/>
          <a:ext cx="4554538" cy="4173538"/>
        </p:xfrm>
        <a:graphic>
          <a:graphicData uri="http://schemas.openxmlformats.org/presentationml/2006/ole">
            <mc:AlternateContent xmlns:mc="http://schemas.openxmlformats.org/markup-compatibility/2006">
              <mc:Choice xmlns:v="urn:schemas-microsoft-com:vml" Requires="v">
                <p:oleObj name="图片" r:id="rId6" imgW="2253996" imgH="2052828" progId="Word.Picture.8">
                  <p:embed/>
                </p:oleObj>
              </mc:Choice>
              <mc:Fallback>
                <p:oleObj name="图片" r:id="rId6" imgW="2253996" imgH="2052828" progId="Word.Picture.8">
                  <p:embed/>
                  <p:pic>
                    <p:nvPicPr>
                      <p:cNvPr id="0" name="Object 2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41525" y="2060575"/>
                        <a:ext cx="4554538" cy="417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33172"/>
                                        </p:tgtEl>
                                        <p:attrNameLst>
                                          <p:attrName>style.visibility</p:attrName>
                                        </p:attrNameLst>
                                      </p:cBhvr>
                                      <p:to>
                                        <p:strVal val="visible"/>
                                      </p:to>
                                    </p:set>
                                    <p:animEffect transition="in" filter="wipe(left)">
                                      <p:cBhvr>
                                        <p:cTn id="7" dur="500"/>
                                        <p:tgtEl>
                                          <p:spTgt spid="43317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433161"/>
                                        </p:tgtEl>
                                        <p:attrNameLst>
                                          <p:attrName>style.visibility</p:attrName>
                                        </p:attrNameLst>
                                      </p:cBhvr>
                                      <p:to>
                                        <p:strVal val="visible"/>
                                      </p:to>
                                    </p:set>
                                    <p:animEffect transition="in" filter="box(out)">
                                      <p:cBhvr>
                                        <p:cTn id="12" dur="500"/>
                                        <p:tgtEl>
                                          <p:spTgt spid="43316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433162"/>
                                        </p:tgtEl>
                                        <p:attrNameLst>
                                          <p:attrName>style.visibility</p:attrName>
                                        </p:attrNameLst>
                                      </p:cBhvr>
                                      <p:to>
                                        <p:strVal val="visible"/>
                                      </p:to>
                                    </p:set>
                                    <p:animEffect transition="in" filter="box(out)">
                                      <p:cBhvr>
                                        <p:cTn id="17" dur="500"/>
                                        <p:tgtEl>
                                          <p:spTgt spid="4331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433160"/>
                                        </p:tgtEl>
                                        <p:attrNameLst>
                                          <p:attrName>style.visibility</p:attrName>
                                        </p:attrNameLst>
                                      </p:cBhvr>
                                      <p:to>
                                        <p:strVal val="visible"/>
                                      </p:to>
                                    </p:set>
                                    <p:animEffect transition="in" filter="box(out)">
                                      <p:cBhvr>
                                        <p:cTn id="22" dur="500"/>
                                        <p:tgtEl>
                                          <p:spTgt spid="43316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33164"/>
                                        </p:tgtEl>
                                        <p:attrNameLst>
                                          <p:attrName>style.visibility</p:attrName>
                                        </p:attrNameLst>
                                      </p:cBhvr>
                                      <p:to>
                                        <p:strVal val="visible"/>
                                      </p:to>
                                    </p:set>
                                    <p:animEffect transition="in" filter="wipe(left)">
                                      <p:cBhvr>
                                        <p:cTn id="27" dur="500"/>
                                        <p:tgtEl>
                                          <p:spTgt spid="43316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433167"/>
                                        </p:tgtEl>
                                        <p:attrNameLst>
                                          <p:attrName>style.visibility</p:attrName>
                                        </p:attrNameLst>
                                      </p:cBhvr>
                                      <p:to>
                                        <p:strVal val="visible"/>
                                      </p:to>
                                    </p:set>
                                    <p:animEffect transition="in" filter="wipe(right)">
                                      <p:cBhvr>
                                        <p:cTn id="32" dur="500"/>
                                        <p:tgtEl>
                                          <p:spTgt spid="433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3160" grpId="0" animBg="1"/>
      <p:bldP spid="433161" grpId="0" animBg="1"/>
      <p:bldP spid="43316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9154" name="Object 154">
            <a:extLst>
              <a:ext uri="{FF2B5EF4-FFF2-40B4-BE49-F238E27FC236}">
                <a16:creationId xmlns:a16="http://schemas.microsoft.com/office/drawing/2014/main" id="{D3FA1173-7DAC-2C2E-816B-C31A8E86AA07}"/>
              </a:ext>
            </a:extLst>
          </p:cNvPr>
          <p:cNvGraphicFramePr>
            <a:graphicFrameLocks noChangeAspect="1"/>
          </p:cNvGraphicFramePr>
          <p:nvPr/>
        </p:nvGraphicFramePr>
        <p:xfrm>
          <a:off x="3348038" y="1052513"/>
          <a:ext cx="5616575" cy="4962525"/>
        </p:xfrm>
        <a:graphic>
          <a:graphicData uri="http://schemas.openxmlformats.org/presentationml/2006/ole">
            <mc:AlternateContent xmlns:mc="http://schemas.openxmlformats.org/markup-compatibility/2006">
              <mc:Choice xmlns:v="urn:schemas-microsoft-com:vml" Requires="v">
                <p:oleObj name="图片" r:id="rId2" imgW="2243328" imgH="1976628" progId="Word.Picture.8">
                  <p:embed/>
                </p:oleObj>
              </mc:Choice>
              <mc:Fallback>
                <p:oleObj name="图片" r:id="rId2" imgW="2243328" imgH="1976628" progId="Word.Picture.8">
                  <p:embed/>
                  <p:pic>
                    <p:nvPicPr>
                      <p:cNvPr id="0" name="Object 15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48038" y="1052513"/>
                        <a:ext cx="5616575" cy="49625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9155" name="Rectangle 89">
            <a:extLst>
              <a:ext uri="{FF2B5EF4-FFF2-40B4-BE49-F238E27FC236}">
                <a16:creationId xmlns:a16="http://schemas.microsoft.com/office/drawing/2014/main" id="{DB061EDC-359F-4E0E-44C4-4CFA54BBB2CE}"/>
              </a:ext>
            </a:extLst>
          </p:cNvPr>
          <p:cNvSpPr>
            <a:spLocks noChangeArrowheads="1"/>
          </p:cNvSpPr>
          <p:nvPr/>
        </p:nvSpPr>
        <p:spPr bwMode="auto">
          <a:xfrm>
            <a:off x="2884488" y="6750050"/>
            <a:ext cx="82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ea typeface="楷体_GB2312" pitchFamily="49" charset="-122"/>
              </a:rPr>
              <a:t>4</a:t>
            </a:r>
            <a:endParaRPr lang="en-US" altLang="zh-CN" sz="2400" b="0">
              <a:latin typeface="Tahoma" panose="020B0604030504040204" pitchFamily="34" charset="0"/>
              <a:ea typeface="楷体_GB2312" pitchFamily="49" charset="-122"/>
            </a:endParaRPr>
          </a:p>
        </p:txBody>
      </p:sp>
      <p:sp>
        <p:nvSpPr>
          <p:cNvPr id="49156" name="Rectangle 90">
            <a:extLst>
              <a:ext uri="{FF2B5EF4-FFF2-40B4-BE49-F238E27FC236}">
                <a16:creationId xmlns:a16="http://schemas.microsoft.com/office/drawing/2014/main" id="{9C867BD5-2EED-515E-DD72-FBF8DC4968EB}"/>
              </a:ext>
            </a:extLst>
          </p:cNvPr>
          <p:cNvSpPr>
            <a:spLocks noChangeArrowheads="1"/>
          </p:cNvSpPr>
          <p:nvPr/>
        </p:nvSpPr>
        <p:spPr bwMode="auto">
          <a:xfrm>
            <a:off x="3003550" y="65913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itchFamily="49" charset="-122"/>
              </a:rPr>
              <a:t> </a:t>
            </a:r>
            <a:endParaRPr lang="en-US" altLang="zh-CN" sz="2400" b="0">
              <a:latin typeface="Tahoma" panose="020B0604030504040204" pitchFamily="34" charset="0"/>
              <a:ea typeface="楷体_GB2312" pitchFamily="49" charset="-122"/>
            </a:endParaRPr>
          </a:p>
        </p:txBody>
      </p:sp>
      <p:sp>
        <p:nvSpPr>
          <p:cNvPr id="434297" name="Rectangle 121">
            <a:extLst>
              <a:ext uri="{FF2B5EF4-FFF2-40B4-BE49-F238E27FC236}">
                <a16:creationId xmlns:a16="http://schemas.microsoft.com/office/drawing/2014/main" id="{E20CF5F1-A14A-457D-92FE-E0641CB6868E}"/>
              </a:ext>
            </a:extLst>
          </p:cNvPr>
          <p:cNvSpPr>
            <a:spLocks noChangeArrowheads="1"/>
          </p:cNvSpPr>
          <p:nvPr/>
        </p:nvSpPr>
        <p:spPr bwMode="auto">
          <a:xfrm>
            <a:off x="827088" y="119856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99"/>
                </a:solidFill>
                <a:latin typeface="Times New Roman" panose="02020603050405020304" pitchFamily="18" charset="0"/>
                <a:ea typeface="楷体_GB2312" pitchFamily="49" charset="-122"/>
              </a:rPr>
              <a:t>CP</a:t>
            </a:r>
            <a:r>
              <a:rPr lang="en-US" altLang="zh-CN" sz="2400">
                <a:solidFill>
                  <a:srgbClr val="000099"/>
                </a:solidFill>
                <a:latin typeface="Tahoma" panose="020B0604030504040204" pitchFamily="34" charset="0"/>
                <a:ea typeface="楷体_GB2312" pitchFamily="49" charset="-122"/>
              </a:rPr>
              <a:t> = 0</a:t>
            </a:r>
          </a:p>
        </p:txBody>
      </p:sp>
      <p:sp>
        <p:nvSpPr>
          <p:cNvPr id="434315" name="Rectangle 139">
            <a:extLst>
              <a:ext uri="{FF2B5EF4-FFF2-40B4-BE49-F238E27FC236}">
                <a16:creationId xmlns:a16="http://schemas.microsoft.com/office/drawing/2014/main" id="{EBA6D1EB-2136-A8AB-A132-04E18E602EFB}"/>
              </a:ext>
            </a:extLst>
          </p:cNvPr>
          <p:cNvSpPr>
            <a:spLocks noChangeArrowheads="1"/>
          </p:cNvSpPr>
          <p:nvPr/>
        </p:nvSpPr>
        <p:spPr bwMode="auto">
          <a:xfrm>
            <a:off x="755650" y="404813"/>
            <a:ext cx="2328863"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500" b="0">
                <a:solidFill>
                  <a:schemeClr val="tx2"/>
                </a:solidFill>
                <a:latin typeface="Times New Roman" panose="02020603050405020304" pitchFamily="18" charset="0"/>
              </a:rPr>
              <a:t> </a:t>
            </a: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a:t>
            </a:r>
            <a:r>
              <a:rPr lang="zh-CN" altLang="en-US" sz="2400">
                <a:solidFill>
                  <a:srgbClr val="000066"/>
                </a:solidFill>
                <a:latin typeface="楷体_GB2312" pitchFamily="49" charset="-122"/>
              </a:rPr>
              <a:t>工作原理</a:t>
            </a:r>
            <a:r>
              <a:rPr lang="zh-CN" altLang="en-US" sz="2500" b="0">
                <a:solidFill>
                  <a:schemeClr val="tx2"/>
                </a:solidFill>
                <a:latin typeface="楷体_GB2312" pitchFamily="49" charset="-122"/>
              </a:rPr>
              <a:t> </a:t>
            </a:r>
          </a:p>
        </p:txBody>
      </p:sp>
      <p:sp>
        <p:nvSpPr>
          <p:cNvPr id="434317" name="Text Box 141">
            <a:extLst>
              <a:ext uri="{FF2B5EF4-FFF2-40B4-BE49-F238E27FC236}">
                <a16:creationId xmlns:a16="http://schemas.microsoft.com/office/drawing/2014/main" id="{F6287DA9-5174-CC89-8D6F-5077EF4EB89F}"/>
              </a:ext>
            </a:extLst>
          </p:cNvPr>
          <p:cNvSpPr txBox="1">
            <a:spLocks noChangeArrowheads="1"/>
          </p:cNvSpPr>
          <p:nvPr/>
        </p:nvSpPr>
        <p:spPr bwMode="auto">
          <a:xfrm>
            <a:off x="684213" y="3429000"/>
            <a:ext cx="1692275" cy="457200"/>
          </a:xfrm>
          <a:prstGeom prst="rect">
            <a:avLst/>
          </a:prstGeom>
          <a:solidFill>
            <a:srgbClr val="FFFFFF">
              <a:alpha val="0"/>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spcBef>
                <a:spcPct val="50000"/>
              </a:spcBef>
            </a:pP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n+1</a:t>
            </a:r>
            <a:r>
              <a:rPr lang="en-US" altLang="zh-CN" sz="2400">
                <a:solidFill>
                  <a:srgbClr val="000099"/>
                </a:solidFill>
                <a:latin typeface="Times New Roman" panose="02020603050405020304" pitchFamily="18" charset="0"/>
              </a:rPr>
              <a:t>=</a:t>
            </a:r>
            <a:r>
              <a:rPr lang="en-US" altLang="zh-CN" sz="2400" i="1">
                <a:solidFill>
                  <a:srgbClr val="000099"/>
                </a:solidFill>
                <a:latin typeface="Times New Roman" panose="02020603050405020304" pitchFamily="18" charset="0"/>
              </a:rPr>
              <a:t>Q</a:t>
            </a:r>
            <a:r>
              <a:rPr lang="en-US" altLang="zh-CN" sz="2400" baseline="30000">
                <a:solidFill>
                  <a:srgbClr val="000099"/>
                </a:solidFill>
                <a:latin typeface="Times New Roman" panose="02020603050405020304" pitchFamily="18" charset="0"/>
              </a:rPr>
              <a:t>n</a:t>
            </a:r>
            <a:endParaRPr lang="en-US" altLang="zh-CN" sz="2400">
              <a:solidFill>
                <a:srgbClr val="000099"/>
              </a:solidFill>
              <a:latin typeface="Times New Roman" panose="02020603050405020304" pitchFamily="18" charset="0"/>
            </a:endParaRPr>
          </a:p>
        </p:txBody>
      </p:sp>
      <p:sp>
        <p:nvSpPr>
          <p:cNvPr id="434318" name="Rectangle 142">
            <a:extLst>
              <a:ext uri="{FF2B5EF4-FFF2-40B4-BE49-F238E27FC236}">
                <a16:creationId xmlns:a16="http://schemas.microsoft.com/office/drawing/2014/main" id="{EF02061E-0DA9-12B1-61A9-DD45D2CDB7B0}"/>
              </a:ext>
            </a:extLst>
          </p:cNvPr>
          <p:cNvSpPr>
            <a:spLocks noChangeArrowheads="1"/>
          </p:cNvSpPr>
          <p:nvPr/>
        </p:nvSpPr>
        <p:spPr bwMode="auto">
          <a:xfrm>
            <a:off x="900113" y="5876925"/>
            <a:ext cx="5537200" cy="457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99"/>
                </a:solidFill>
                <a:latin typeface="Times New Roman" panose="02020603050405020304" pitchFamily="18" charset="0"/>
                <a:ea typeface="楷体_GB2312" pitchFamily="49" charset="-122"/>
              </a:rPr>
              <a:t>D </a:t>
            </a:r>
            <a:r>
              <a:rPr lang="zh-CN" altLang="en-US" sz="2400">
                <a:solidFill>
                  <a:srgbClr val="000099"/>
                </a:solidFill>
                <a:latin typeface="楷体_GB2312" pitchFamily="49" charset="-122"/>
                <a:ea typeface="楷体_GB2312" pitchFamily="49" charset="-122"/>
              </a:rPr>
              <a:t>信号进入触发器</a:t>
            </a:r>
            <a:r>
              <a:rPr lang="en-US" altLang="zh-CN" sz="2400">
                <a:solidFill>
                  <a:srgbClr val="000099"/>
                </a:solidFill>
                <a:latin typeface="楷体_GB2312" pitchFamily="49" charset="-122"/>
                <a:ea typeface="楷体_GB2312" pitchFamily="49" charset="-122"/>
              </a:rPr>
              <a:t>,</a:t>
            </a:r>
            <a:r>
              <a:rPr lang="zh-CN" altLang="en-US" sz="2400">
                <a:solidFill>
                  <a:srgbClr val="000099"/>
                </a:solidFill>
                <a:latin typeface="楷体_GB2312" pitchFamily="49" charset="-122"/>
                <a:ea typeface="楷体_GB2312" pitchFamily="49" charset="-122"/>
              </a:rPr>
              <a:t>为状态刷新作好准备</a:t>
            </a:r>
          </a:p>
        </p:txBody>
      </p:sp>
      <p:grpSp>
        <p:nvGrpSpPr>
          <p:cNvPr id="434319" name="Group 143">
            <a:extLst>
              <a:ext uri="{FF2B5EF4-FFF2-40B4-BE49-F238E27FC236}">
                <a16:creationId xmlns:a16="http://schemas.microsoft.com/office/drawing/2014/main" id="{E4124830-1AED-7ED4-0BAD-2039C865602C}"/>
              </a:ext>
            </a:extLst>
          </p:cNvPr>
          <p:cNvGrpSpPr>
            <a:grpSpLocks/>
          </p:cNvGrpSpPr>
          <p:nvPr/>
        </p:nvGrpSpPr>
        <p:grpSpPr bwMode="auto">
          <a:xfrm>
            <a:off x="539750" y="2420938"/>
            <a:ext cx="2246313" cy="457200"/>
            <a:chOff x="4218" y="1366"/>
            <a:chExt cx="1415" cy="288"/>
          </a:xfrm>
        </p:grpSpPr>
        <p:sp>
          <p:nvSpPr>
            <p:cNvPr id="49165" name="Rectangle 144">
              <a:extLst>
                <a:ext uri="{FF2B5EF4-FFF2-40B4-BE49-F238E27FC236}">
                  <a16:creationId xmlns:a16="http://schemas.microsoft.com/office/drawing/2014/main" id="{E1309D56-D53D-9CD2-15CA-EC568BA73D69}"/>
                </a:ext>
              </a:extLst>
            </p:cNvPr>
            <p:cNvSpPr>
              <a:spLocks noChangeArrowheads="1"/>
            </p:cNvSpPr>
            <p:nvPr/>
          </p:nvSpPr>
          <p:spPr bwMode="auto">
            <a:xfrm>
              <a:off x="4898" y="1366"/>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99"/>
                  </a:solidFill>
                  <a:latin typeface="Times New Roman" panose="02020603050405020304" pitchFamily="18" charset="0"/>
                  <a:ea typeface="楷体_GB2312" pitchFamily="49" charset="-122"/>
                </a:rPr>
                <a:t>Q</a:t>
              </a:r>
              <a:r>
                <a:rPr lang="en-US" altLang="zh-CN" sz="2400" baseline="-25000">
                  <a:solidFill>
                    <a:srgbClr val="000099"/>
                  </a:solidFill>
                  <a:latin typeface="Times New Roman" panose="02020603050405020304" pitchFamily="18" charset="0"/>
                  <a:ea typeface="楷体_GB2312" pitchFamily="49" charset="-122"/>
                </a:rPr>
                <a:t>1 </a:t>
              </a:r>
              <a:r>
                <a:rPr lang="en-US" altLang="zh-CN" sz="2400">
                  <a:solidFill>
                    <a:srgbClr val="000099"/>
                  </a:solidFill>
                  <a:latin typeface="Times New Roman" panose="02020603050405020304" pitchFamily="18" charset="0"/>
                  <a:ea typeface="楷体_GB2312" pitchFamily="49" charset="-122"/>
                </a:rPr>
                <a:t>= </a:t>
              </a:r>
              <a:r>
                <a:rPr lang="en-US" altLang="zh-CN" sz="2400" i="1">
                  <a:solidFill>
                    <a:srgbClr val="000099"/>
                  </a:solidFill>
                  <a:latin typeface="Times New Roman" panose="02020603050405020304" pitchFamily="18" charset="0"/>
                  <a:ea typeface="楷体_GB2312" pitchFamily="49" charset="-122"/>
                </a:rPr>
                <a:t>D</a:t>
              </a:r>
            </a:p>
          </p:txBody>
        </p:sp>
        <p:grpSp>
          <p:nvGrpSpPr>
            <p:cNvPr id="49166" name="Group 145">
              <a:extLst>
                <a:ext uri="{FF2B5EF4-FFF2-40B4-BE49-F238E27FC236}">
                  <a16:creationId xmlns:a16="http://schemas.microsoft.com/office/drawing/2014/main" id="{033D09C4-6AD7-B515-59EC-F15703C259AA}"/>
                </a:ext>
              </a:extLst>
            </p:cNvPr>
            <p:cNvGrpSpPr>
              <a:grpSpLocks/>
            </p:cNvGrpSpPr>
            <p:nvPr/>
          </p:nvGrpSpPr>
          <p:grpSpPr bwMode="auto">
            <a:xfrm>
              <a:off x="4218" y="1366"/>
              <a:ext cx="735" cy="288"/>
              <a:chOff x="4422" y="2341"/>
              <a:chExt cx="735" cy="288"/>
            </a:xfrm>
          </p:grpSpPr>
          <p:sp>
            <p:nvSpPr>
              <p:cNvPr id="49167" name="Rectangle 146">
                <a:extLst>
                  <a:ext uri="{FF2B5EF4-FFF2-40B4-BE49-F238E27FC236}">
                    <a16:creationId xmlns:a16="http://schemas.microsoft.com/office/drawing/2014/main" id="{F8E8299F-612B-D1F0-043E-132E4E6FE129}"/>
                  </a:ext>
                </a:extLst>
              </p:cNvPr>
              <p:cNvSpPr>
                <a:spLocks noChangeArrowheads="1"/>
              </p:cNvSpPr>
              <p:nvPr/>
            </p:nvSpPr>
            <p:spPr bwMode="auto">
              <a:xfrm>
                <a:off x="4422" y="2341"/>
                <a:ext cx="7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99"/>
                    </a:solidFill>
                    <a:latin typeface="Times New Roman" panose="02020603050405020304" pitchFamily="18" charset="0"/>
                    <a:ea typeface="黑体" panose="02010609060101010101" pitchFamily="49" charset="-122"/>
                  </a:rPr>
                  <a:t>Q</a:t>
                </a:r>
                <a:r>
                  <a:rPr lang="en-US" altLang="zh-CN" sz="2400" baseline="-25000">
                    <a:solidFill>
                      <a:srgbClr val="000099"/>
                    </a:solidFill>
                    <a:latin typeface="Times New Roman" panose="02020603050405020304" pitchFamily="18" charset="0"/>
                    <a:ea typeface="黑体" panose="02010609060101010101" pitchFamily="49" charset="-122"/>
                  </a:rPr>
                  <a:t>4</a:t>
                </a:r>
                <a:r>
                  <a:rPr lang="en-US" altLang="zh-CN" sz="2400">
                    <a:solidFill>
                      <a:srgbClr val="000099"/>
                    </a:solidFill>
                    <a:latin typeface="Times New Roman" panose="02020603050405020304" pitchFamily="18" charset="0"/>
                    <a:ea typeface="黑体" panose="02010609060101010101" pitchFamily="49" charset="-122"/>
                  </a:rPr>
                  <a:t>= D</a:t>
                </a:r>
              </a:p>
            </p:txBody>
          </p:sp>
          <p:sp>
            <p:nvSpPr>
              <p:cNvPr id="49168" name="Line 147">
                <a:extLst>
                  <a:ext uri="{FF2B5EF4-FFF2-40B4-BE49-F238E27FC236}">
                    <a16:creationId xmlns:a16="http://schemas.microsoft.com/office/drawing/2014/main" id="{7C84AFF8-8DDC-6B0A-BFE0-D58C5C0A46AA}"/>
                  </a:ext>
                </a:extLst>
              </p:cNvPr>
              <p:cNvSpPr>
                <a:spLocks noChangeShapeType="1"/>
              </p:cNvSpPr>
              <p:nvPr/>
            </p:nvSpPr>
            <p:spPr bwMode="auto">
              <a:xfrm>
                <a:off x="4853" y="2364"/>
                <a:ext cx="13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nvGrpSpPr>
          <p:cNvPr id="434324" name="Group 148">
            <a:extLst>
              <a:ext uri="{FF2B5EF4-FFF2-40B4-BE49-F238E27FC236}">
                <a16:creationId xmlns:a16="http://schemas.microsoft.com/office/drawing/2014/main" id="{2A563FB3-C309-EC3E-71E1-2D8FCDDCC5CF}"/>
              </a:ext>
            </a:extLst>
          </p:cNvPr>
          <p:cNvGrpSpPr>
            <a:grpSpLocks/>
          </p:cNvGrpSpPr>
          <p:nvPr/>
        </p:nvGrpSpPr>
        <p:grpSpPr bwMode="auto">
          <a:xfrm>
            <a:off x="539750" y="4508500"/>
            <a:ext cx="2160588" cy="457200"/>
            <a:chOff x="4150" y="799"/>
            <a:chExt cx="1361" cy="288"/>
          </a:xfrm>
        </p:grpSpPr>
        <p:sp>
          <p:nvSpPr>
            <p:cNvPr id="49163" name="Rectangle 149">
              <a:extLst>
                <a:ext uri="{FF2B5EF4-FFF2-40B4-BE49-F238E27FC236}">
                  <a16:creationId xmlns:a16="http://schemas.microsoft.com/office/drawing/2014/main" id="{30B2BC86-A1FC-D824-C15C-7452CE59272E}"/>
                </a:ext>
              </a:extLst>
            </p:cNvPr>
            <p:cNvSpPr>
              <a:spLocks noChangeArrowheads="1"/>
            </p:cNvSpPr>
            <p:nvPr/>
          </p:nvSpPr>
          <p:spPr bwMode="auto">
            <a:xfrm>
              <a:off x="4150" y="799"/>
              <a:ext cx="1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D</a:t>
              </a:r>
              <a:r>
                <a:rPr lang="zh-CN" altLang="en-US" sz="2400">
                  <a:solidFill>
                    <a:srgbClr val="000066"/>
                  </a:solidFill>
                  <a:latin typeface="Times New Roman" panose="02020603050405020304" pitchFamily="18" charset="0"/>
                  <a:ea typeface="楷体_GB2312" pitchFamily="49" charset="-122"/>
                </a:rPr>
                <a:t>信号存于</a:t>
              </a:r>
              <a:r>
                <a:rPr lang="en-US" altLang="zh-CN" sz="2400" i="1">
                  <a:solidFill>
                    <a:srgbClr val="000066"/>
                  </a:solidFill>
                  <a:latin typeface="Times New Roman" panose="02020603050405020304" pitchFamily="18" charset="0"/>
                  <a:ea typeface="楷体_GB2312" pitchFamily="49" charset="-122"/>
                </a:rPr>
                <a:t>Q</a:t>
              </a:r>
              <a:r>
                <a:rPr lang="en-US" altLang="zh-CN" sz="2400" baseline="-25000">
                  <a:solidFill>
                    <a:srgbClr val="000066"/>
                  </a:solidFill>
                  <a:latin typeface="Times New Roman" panose="02020603050405020304" pitchFamily="18" charset="0"/>
                  <a:ea typeface="楷体_GB2312" pitchFamily="49" charset="-122"/>
                </a:rPr>
                <a:t>4</a:t>
              </a:r>
            </a:p>
          </p:txBody>
        </p:sp>
        <p:sp>
          <p:nvSpPr>
            <p:cNvPr id="49164" name="Line 150">
              <a:extLst>
                <a:ext uri="{FF2B5EF4-FFF2-40B4-BE49-F238E27FC236}">
                  <a16:creationId xmlns:a16="http://schemas.microsoft.com/office/drawing/2014/main" id="{0DF57DB0-93A0-B34B-0AB6-C2EBBA1C70F1}"/>
                </a:ext>
              </a:extLst>
            </p:cNvPr>
            <p:cNvSpPr>
              <a:spLocks noChangeShapeType="1"/>
            </p:cNvSpPr>
            <p:nvPr/>
          </p:nvSpPr>
          <p:spPr bwMode="auto">
            <a:xfrm>
              <a:off x="4195" y="822"/>
              <a:ext cx="137"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34315"/>
                                        </p:tgtEl>
                                        <p:attrNameLst>
                                          <p:attrName>style.visibility</p:attrName>
                                        </p:attrNameLst>
                                      </p:cBhvr>
                                      <p:to>
                                        <p:strVal val="visible"/>
                                      </p:to>
                                    </p:set>
                                    <p:animEffect transition="in" filter="strips(downRight)">
                                      <p:cBhvr>
                                        <p:cTn id="7" dur="500"/>
                                        <p:tgtEl>
                                          <p:spTgt spid="434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4297"/>
                                        </p:tgtEl>
                                        <p:attrNameLst>
                                          <p:attrName>style.visibility</p:attrName>
                                        </p:attrNameLst>
                                      </p:cBhvr>
                                      <p:to>
                                        <p:strVal val="visible"/>
                                      </p:to>
                                    </p:set>
                                    <p:animEffect transition="in" filter="strips(downRight)">
                                      <p:cBhvr>
                                        <p:cTn id="12" dur="500"/>
                                        <p:tgtEl>
                                          <p:spTgt spid="4342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34319"/>
                                        </p:tgtEl>
                                        <p:attrNameLst>
                                          <p:attrName>style.visibility</p:attrName>
                                        </p:attrNameLst>
                                      </p:cBhvr>
                                      <p:to>
                                        <p:strVal val="visible"/>
                                      </p:to>
                                    </p:set>
                                    <p:animEffect transition="in" filter="wipe(left)">
                                      <p:cBhvr>
                                        <p:cTn id="17" dur="500"/>
                                        <p:tgtEl>
                                          <p:spTgt spid="43431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34317"/>
                                        </p:tgtEl>
                                        <p:attrNameLst>
                                          <p:attrName>style.visibility</p:attrName>
                                        </p:attrNameLst>
                                      </p:cBhvr>
                                      <p:to>
                                        <p:strVal val="visible"/>
                                      </p:to>
                                    </p:set>
                                    <p:animEffect transition="in" filter="strips(downRight)">
                                      <p:cBhvr>
                                        <p:cTn id="22" dur="500"/>
                                        <p:tgtEl>
                                          <p:spTgt spid="43431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34324"/>
                                        </p:tgtEl>
                                        <p:attrNameLst>
                                          <p:attrName>style.visibility</p:attrName>
                                        </p:attrNameLst>
                                      </p:cBhvr>
                                      <p:to>
                                        <p:strVal val="visible"/>
                                      </p:to>
                                    </p:set>
                                    <p:animEffect transition="in" filter="strips(downRight)">
                                      <p:cBhvr>
                                        <p:cTn id="27" dur="500"/>
                                        <p:tgtEl>
                                          <p:spTgt spid="434324"/>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34318"/>
                                        </p:tgtEl>
                                        <p:attrNameLst>
                                          <p:attrName>style.visibility</p:attrName>
                                        </p:attrNameLst>
                                      </p:cBhvr>
                                      <p:to>
                                        <p:strVal val="visible"/>
                                      </p:to>
                                    </p:set>
                                    <p:animEffect transition="in" filter="strips(downRight)">
                                      <p:cBhvr>
                                        <p:cTn id="32" dur="500"/>
                                        <p:tgtEl>
                                          <p:spTgt spid="4343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4297" grpId="0"/>
      <p:bldP spid="434315" grpId="0"/>
      <p:bldP spid="434317" grpId="0" animBg="1"/>
      <p:bldP spid="434318"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88">
            <a:extLst>
              <a:ext uri="{FF2B5EF4-FFF2-40B4-BE49-F238E27FC236}">
                <a16:creationId xmlns:a16="http://schemas.microsoft.com/office/drawing/2014/main" id="{F612F52B-8BE2-8480-333E-935B94D9AABD}"/>
              </a:ext>
            </a:extLst>
          </p:cNvPr>
          <p:cNvSpPr>
            <a:spLocks noChangeArrowheads="1"/>
          </p:cNvSpPr>
          <p:nvPr/>
        </p:nvSpPr>
        <p:spPr bwMode="auto">
          <a:xfrm>
            <a:off x="2884488" y="6823075"/>
            <a:ext cx="82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ea typeface="楷体_GB2312" pitchFamily="49" charset="-122"/>
              </a:rPr>
              <a:t>4</a:t>
            </a:r>
            <a:endParaRPr lang="en-US" altLang="zh-CN" sz="2400" b="0">
              <a:latin typeface="Tahoma" panose="020B0604030504040204" pitchFamily="34" charset="0"/>
              <a:ea typeface="楷体_GB2312" pitchFamily="49" charset="-122"/>
            </a:endParaRPr>
          </a:p>
        </p:txBody>
      </p:sp>
      <p:sp>
        <p:nvSpPr>
          <p:cNvPr id="50179" name="Rectangle 89">
            <a:extLst>
              <a:ext uri="{FF2B5EF4-FFF2-40B4-BE49-F238E27FC236}">
                <a16:creationId xmlns:a16="http://schemas.microsoft.com/office/drawing/2014/main" id="{431242E8-9C56-1197-D436-5EE58321DCD0}"/>
              </a:ext>
            </a:extLst>
          </p:cNvPr>
          <p:cNvSpPr>
            <a:spLocks noChangeArrowheads="1"/>
          </p:cNvSpPr>
          <p:nvPr/>
        </p:nvSpPr>
        <p:spPr bwMode="auto">
          <a:xfrm>
            <a:off x="3003550" y="6664325"/>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itchFamily="49" charset="-122"/>
              </a:rPr>
              <a:t> </a:t>
            </a:r>
            <a:endParaRPr lang="en-US" altLang="zh-CN" sz="2400" b="0">
              <a:latin typeface="Tahoma" panose="020B0604030504040204" pitchFamily="34" charset="0"/>
              <a:ea typeface="楷体_GB2312" pitchFamily="49" charset="-122"/>
            </a:endParaRPr>
          </a:p>
        </p:txBody>
      </p:sp>
      <p:sp>
        <p:nvSpPr>
          <p:cNvPr id="50180" name="Rectangle 120">
            <a:extLst>
              <a:ext uri="{FF2B5EF4-FFF2-40B4-BE49-F238E27FC236}">
                <a16:creationId xmlns:a16="http://schemas.microsoft.com/office/drawing/2014/main" id="{F912E059-615C-FFC2-6104-3069F38BDAAE}"/>
              </a:ext>
            </a:extLst>
          </p:cNvPr>
          <p:cNvSpPr>
            <a:spLocks noChangeArrowheads="1"/>
          </p:cNvSpPr>
          <p:nvPr/>
        </p:nvSpPr>
        <p:spPr bwMode="auto">
          <a:xfrm>
            <a:off x="1331913" y="477838"/>
            <a:ext cx="298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楷体_GB2312" pitchFamily="49" charset="-122"/>
              </a:rPr>
              <a:t>当</a:t>
            </a:r>
            <a:r>
              <a:rPr lang="en-US" altLang="zh-CN" sz="2400" i="1">
                <a:solidFill>
                  <a:srgbClr val="000099"/>
                </a:solidFill>
                <a:latin typeface="Times New Roman" panose="02020603050405020304" pitchFamily="18" charset="0"/>
                <a:ea typeface="楷体_GB2312" pitchFamily="49" charset="-122"/>
              </a:rPr>
              <a:t>CP</a:t>
            </a:r>
            <a:r>
              <a:rPr lang="en-US" altLang="zh-CN" sz="2400">
                <a:solidFill>
                  <a:srgbClr val="000099"/>
                </a:solidFill>
                <a:latin typeface="Times New Roman" panose="02020603050405020304" pitchFamily="18" charset="0"/>
                <a:ea typeface="楷体_GB2312" pitchFamily="49" charset="-122"/>
              </a:rPr>
              <a:t> </a:t>
            </a:r>
            <a:r>
              <a:rPr lang="zh-CN" altLang="en-US" sz="2400">
                <a:solidFill>
                  <a:srgbClr val="000099"/>
                </a:solidFill>
                <a:latin typeface="Times New Roman" panose="02020603050405020304" pitchFamily="18" charset="0"/>
                <a:ea typeface="楷体_GB2312" pitchFamily="49" charset="-122"/>
              </a:rPr>
              <a:t>由</a:t>
            </a:r>
            <a:r>
              <a:rPr lang="en-US" altLang="zh-CN" sz="2400">
                <a:solidFill>
                  <a:srgbClr val="000099"/>
                </a:solidFill>
                <a:latin typeface="Times New Roman" panose="02020603050405020304" pitchFamily="18" charset="0"/>
                <a:ea typeface="楷体_GB2312" pitchFamily="49" charset="-122"/>
              </a:rPr>
              <a:t>0 </a:t>
            </a:r>
            <a:r>
              <a:rPr lang="zh-CN" altLang="en-US" sz="2400">
                <a:solidFill>
                  <a:srgbClr val="000099"/>
                </a:solidFill>
                <a:latin typeface="Times New Roman" panose="02020603050405020304" pitchFamily="18" charset="0"/>
                <a:ea typeface="楷体_GB2312" pitchFamily="49" charset="-122"/>
              </a:rPr>
              <a:t>跳变为</a:t>
            </a:r>
            <a:r>
              <a:rPr lang="en-US" altLang="zh-CN" sz="2400">
                <a:solidFill>
                  <a:srgbClr val="000099"/>
                </a:solidFill>
                <a:latin typeface="Times New Roman" panose="02020603050405020304" pitchFamily="18" charset="0"/>
                <a:ea typeface="楷体_GB2312" pitchFamily="49" charset="-122"/>
              </a:rPr>
              <a:t>1</a:t>
            </a:r>
          </a:p>
        </p:txBody>
      </p:sp>
      <p:graphicFrame>
        <p:nvGraphicFramePr>
          <p:cNvPr id="435336" name="Object 136">
            <a:extLst>
              <a:ext uri="{FF2B5EF4-FFF2-40B4-BE49-F238E27FC236}">
                <a16:creationId xmlns:a16="http://schemas.microsoft.com/office/drawing/2014/main" id="{20E857B0-51DD-2A68-2AD1-17625EE2EC0E}"/>
              </a:ext>
            </a:extLst>
          </p:cNvPr>
          <p:cNvGraphicFramePr>
            <a:graphicFrameLocks noChangeAspect="1"/>
          </p:cNvGraphicFramePr>
          <p:nvPr/>
        </p:nvGraphicFramePr>
        <p:xfrm>
          <a:off x="4427538" y="441325"/>
          <a:ext cx="1620837" cy="527050"/>
        </p:xfrm>
        <a:graphic>
          <a:graphicData uri="http://schemas.openxmlformats.org/presentationml/2006/ole">
            <mc:AlternateContent xmlns:mc="http://schemas.openxmlformats.org/markup-compatibility/2006">
              <mc:Choice xmlns:v="urn:schemas-microsoft-com:vml" Requires="v">
                <p:oleObj name="Equation" r:id="rId2" imgW="609600" imgH="228600" progId="Equation.3">
                  <p:embed/>
                </p:oleObj>
              </mc:Choice>
              <mc:Fallback>
                <p:oleObj name="Equation" r:id="rId2" imgW="609600" imgH="228600" progId="Equation.3">
                  <p:embed/>
                  <p:pic>
                    <p:nvPicPr>
                      <p:cNvPr id="0" name="Object 13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441325"/>
                        <a:ext cx="1620837" cy="527050"/>
                      </a:xfrm>
                      <a:prstGeom prst="rect">
                        <a:avLst/>
                      </a:prstGeom>
                      <a:solidFill>
                        <a:srgbClr val="FFFFFF">
                          <a:alpha val="0"/>
                        </a:srgbClr>
                      </a:solidFill>
                      <a:ln w="9525">
                        <a:solidFill>
                          <a:schemeClr val="bg1"/>
                        </a:solidFill>
                        <a:miter lim="800000"/>
                        <a:headEnd/>
                        <a:tailEnd/>
                      </a:ln>
                    </p:spPr>
                  </p:pic>
                </p:oleObj>
              </mc:Fallback>
            </mc:AlternateContent>
          </a:graphicData>
        </a:graphic>
      </p:graphicFrame>
      <p:sp>
        <p:nvSpPr>
          <p:cNvPr id="435337" name="Rectangle 137">
            <a:extLst>
              <a:ext uri="{FF2B5EF4-FFF2-40B4-BE49-F238E27FC236}">
                <a16:creationId xmlns:a16="http://schemas.microsoft.com/office/drawing/2014/main" id="{0839F34A-62B6-9F72-CFBC-3CC8EF80AAD5}"/>
              </a:ext>
            </a:extLst>
          </p:cNvPr>
          <p:cNvSpPr>
            <a:spLocks noChangeArrowheads="1"/>
          </p:cNvSpPr>
          <p:nvPr/>
        </p:nvSpPr>
        <p:spPr bwMode="auto">
          <a:xfrm>
            <a:off x="1042988" y="1412875"/>
            <a:ext cx="6769100"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ahoma" panose="020B0604030504040204" pitchFamily="34" charset="0"/>
                <a:ea typeface="楷体_GB2312" pitchFamily="49" charset="-122"/>
              </a:rPr>
              <a:t>在</a:t>
            </a:r>
            <a:r>
              <a:rPr lang="en-US" altLang="zh-CN" sz="2400" i="1">
                <a:solidFill>
                  <a:srgbClr val="000099"/>
                </a:solidFill>
                <a:latin typeface="Times New Roman" panose="02020603050405020304" pitchFamily="18" charset="0"/>
                <a:ea typeface="楷体_GB2312" pitchFamily="49" charset="-122"/>
              </a:rPr>
              <a:t>CP</a:t>
            </a:r>
            <a:r>
              <a:rPr lang="zh-CN" altLang="en-US" sz="2400">
                <a:solidFill>
                  <a:srgbClr val="000099"/>
                </a:solidFill>
                <a:latin typeface="Tahoma" panose="020B0604030504040204" pitchFamily="34" charset="0"/>
                <a:ea typeface="楷体_GB2312" pitchFamily="49" charset="-122"/>
              </a:rPr>
              <a:t>脉冲的上升沿，触法器按此前</a:t>
            </a:r>
            <a:r>
              <a:rPr lang="zh-CN" altLang="en-US" sz="2400">
                <a:solidFill>
                  <a:srgbClr val="000099"/>
                </a:solidFill>
                <a:latin typeface="Times New Roman" panose="02020603050405020304" pitchFamily="18" charset="0"/>
                <a:ea typeface="楷体_GB2312" pitchFamily="49" charset="-122"/>
              </a:rPr>
              <a:t>的</a:t>
            </a:r>
            <a:r>
              <a:rPr lang="en-US" altLang="zh-CN" sz="2400">
                <a:solidFill>
                  <a:srgbClr val="000099"/>
                </a:solidFill>
                <a:latin typeface="Times New Roman" panose="02020603050405020304" pitchFamily="18" charset="0"/>
                <a:ea typeface="楷体_GB2312" pitchFamily="49" charset="-122"/>
              </a:rPr>
              <a:t>D</a:t>
            </a:r>
            <a:r>
              <a:rPr lang="zh-CN" altLang="en-US" sz="2400">
                <a:solidFill>
                  <a:srgbClr val="000099"/>
                </a:solidFill>
                <a:latin typeface="Tahoma" panose="020B0604030504040204" pitchFamily="34" charset="0"/>
                <a:ea typeface="楷体_GB2312" pitchFamily="49" charset="-122"/>
              </a:rPr>
              <a:t>信号刷新</a:t>
            </a:r>
          </a:p>
        </p:txBody>
      </p:sp>
      <p:graphicFrame>
        <p:nvGraphicFramePr>
          <p:cNvPr id="50183" name="Object 139">
            <a:extLst>
              <a:ext uri="{FF2B5EF4-FFF2-40B4-BE49-F238E27FC236}">
                <a16:creationId xmlns:a16="http://schemas.microsoft.com/office/drawing/2014/main" id="{145FC9D3-59C8-4341-5A56-2729C49F0D99}"/>
              </a:ext>
            </a:extLst>
          </p:cNvPr>
          <p:cNvGraphicFramePr>
            <a:graphicFrameLocks noChangeAspect="1"/>
          </p:cNvGraphicFramePr>
          <p:nvPr/>
        </p:nvGraphicFramePr>
        <p:xfrm>
          <a:off x="3779838" y="1916113"/>
          <a:ext cx="4967287" cy="4389437"/>
        </p:xfrm>
        <a:graphic>
          <a:graphicData uri="http://schemas.openxmlformats.org/presentationml/2006/ole">
            <mc:AlternateContent xmlns:mc="http://schemas.openxmlformats.org/markup-compatibility/2006">
              <mc:Choice xmlns:v="urn:schemas-microsoft-com:vml" Requires="v">
                <p:oleObj name="图片" r:id="rId4" imgW="2243328" imgH="1976628" progId="Word.Picture.8">
                  <p:embed/>
                </p:oleObj>
              </mc:Choice>
              <mc:Fallback>
                <p:oleObj name="图片" r:id="rId4" imgW="2243328" imgH="1976628" progId="Word.Picture.8">
                  <p:embed/>
                  <p:pic>
                    <p:nvPicPr>
                      <p:cNvPr id="0" name="Object 1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79838" y="1916113"/>
                        <a:ext cx="4967287" cy="43894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35336"/>
                                        </p:tgtEl>
                                        <p:attrNameLst>
                                          <p:attrName>style.visibility</p:attrName>
                                        </p:attrNameLst>
                                      </p:cBhvr>
                                      <p:to>
                                        <p:strVal val="visible"/>
                                      </p:to>
                                    </p:set>
                                    <p:animEffect transition="in" filter="strips(downRight)">
                                      <p:cBhvr>
                                        <p:cTn id="7" dur="500"/>
                                        <p:tgtEl>
                                          <p:spTgt spid="43533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5337"/>
                                        </p:tgtEl>
                                        <p:attrNameLst>
                                          <p:attrName>style.visibility</p:attrName>
                                        </p:attrNameLst>
                                      </p:cBhvr>
                                      <p:to>
                                        <p:strVal val="visible"/>
                                      </p:to>
                                    </p:set>
                                    <p:animEffect transition="in" filter="strips(downRight)">
                                      <p:cBhvr>
                                        <p:cTn id="12" dur="500"/>
                                        <p:tgtEl>
                                          <p:spTgt spid="4353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33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88">
            <a:extLst>
              <a:ext uri="{FF2B5EF4-FFF2-40B4-BE49-F238E27FC236}">
                <a16:creationId xmlns:a16="http://schemas.microsoft.com/office/drawing/2014/main" id="{2BB5A565-301E-2F63-F255-1D75BF3F8303}"/>
              </a:ext>
            </a:extLst>
          </p:cNvPr>
          <p:cNvSpPr>
            <a:spLocks noChangeArrowheads="1"/>
          </p:cNvSpPr>
          <p:nvPr/>
        </p:nvSpPr>
        <p:spPr bwMode="auto">
          <a:xfrm>
            <a:off x="4137025" y="6965950"/>
            <a:ext cx="82550" cy="20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300">
                <a:solidFill>
                  <a:srgbClr val="000000"/>
                </a:solidFill>
                <a:latin typeface="Times New Roman" panose="02020603050405020304" pitchFamily="18" charset="0"/>
                <a:ea typeface="楷体_GB2312" pitchFamily="49" charset="-122"/>
              </a:rPr>
              <a:t>4</a:t>
            </a:r>
            <a:endParaRPr lang="en-US" altLang="zh-CN" sz="2400" b="0">
              <a:latin typeface="Tahoma" panose="020B0604030504040204" pitchFamily="34" charset="0"/>
              <a:ea typeface="楷体_GB2312" pitchFamily="49" charset="-122"/>
            </a:endParaRPr>
          </a:p>
        </p:txBody>
      </p:sp>
      <p:sp>
        <p:nvSpPr>
          <p:cNvPr id="51203" name="Rectangle 89">
            <a:extLst>
              <a:ext uri="{FF2B5EF4-FFF2-40B4-BE49-F238E27FC236}">
                <a16:creationId xmlns:a16="http://schemas.microsoft.com/office/drawing/2014/main" id="{B8E0356D-DCD6-D045-5178-A71DF33626B3}"/>
              </a:ext>
            </a:extLst>
          </p:cNvPr>
          <p:cNvSpPr>
            <a:spLocks noChangeArrowheads="1"/>
          </p:cNvSpPr>
          <p:nvPr/>
        </p:nvSpPr>
        <p:spPr bwMode="auto">
          <a:xfrm>
            <a:off x="4256088" y="6807200"/>
            <a:ext cx="635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000">
                <a:solidFill>
                  <a:srgbClr val="000000"/>
                </a:solidFill>
                <a:latin typeface="Times New Roman" panose="02020603050405020304" pitchFamily="18" charset="0"/>
                <a:ea typeface="楷体_GB2312" pitchFamily="49" charset="-122"/>
              </a:rPr>
              <a:t> </a:t>
            </a:r>
            <a:endParaRPr lang="en-US" altLang="zh-CN" sz="2400" b="0">
              <a:latin typeface="Tahoma" panose="020B0604030504040204" pitchFamily="34" charset="0"/>
              <a:ea typeface="楷体_GB2312" pitchFamily="49" charset="-122"/>
            </a:endParaRPr>
          </a:p>
        </p:txBody>
      </p:sp>
      <p:sp>
        <p:nvSpPr>
          <p:cNvPr id="51204" name="Rectangle 120">
            <a:extLst>
              <a:ext uri="{FF2B5EF4-FFF2-40B4-BE49-F238E27FC236}">
                <a16:creationId xmlns:a16="http://schemas.microsoft.com/office/drawing/2014/main" id="{879F8E2C-90C4-BC41-4C22-C1C1629A3424}"/>
              </a:ext>
            </a:extLst>
          </p:cNvPr>
          <p:cNvSpPr>
            <a:spLocks noChangeArrowheads="1"/>
          </p:cNvSpPr>
          <p:nvPr/>
        </p:nvSpPr>
        <p:spPr bwMode="auto">
          <a:xfrm>
            <a:off x="971550" y="620713"/>
            <a:ext cx="2303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ahoma" panose="020B0604030504040204" pitchFamily="34" charset="0"/>
                <a:ea typeface="楷体_GB2312" pitchFamily="49" charset="-122"/>
              </a:rPr>
              <a:t>当</a:t>
            </a:r>
            <a:r>
              <a:rPr lang="en-US" altLang="zh-CN" sz="2400" i="1">
                <a:solidFill>
                  <a:srgbClr val="000099"/>
                </a:solidFill>
                <a:latin typeface="Times New Roman" panose="02020603050405020304" pitchFamily="18" charset="0"/>
                <a:ea typeface="楷体_GB2312" pitchFamily="49" charset="-122"/>
              </a:rPr>
              <a:t>CP</a:t>
            </a:r>
            <a:r>
              <a:rPr lang="en-US" altLang="zh-CN" sz="2400">
                <a:solidFill>
                  <a:srgbClr val="000099"/>
                </a:solidFill>
                <a:latin typeface="Tahoma" panose="020B0604030504040204" pitchFamily="34" charset="0"/>
                <a:ea typeface="楷体_GB2312" pitchFamily="49" charset="-122"/>
              </a:rPr>
              <a:t> =1</a:t>
            </a:r>
          </a:p>
        </p:txBody>
      </p:sp>
      <p:sp>
        <p:nvSpPr>
          <p:cNvPr id="436353" name="Rectangle 129">
            <a:extLst>
              <a:ext uri="{FF2B5EF4-FFF2-40B4-BE49-F238E27FC236}">
                <a16:creationId xmlns:a16="http://schemas.microsoft.com/office/drawing/2014/main" id="{48B9A953-0266-4188-A9C1-5E2FEFDD8DFE}"/>
              </a:ext>
            </a:extLst>
          </p:cNvPr>
          <p:cNvSpPr>
            <a:spLocks noChangeArrowheads="1"/>
          </p:cNvSpPr>
          <p:nvPr/>
        </p:nvSpPr>
        <p:spPr bwMode="auto">
          <a:xfrm>
            <a:off x="1258888" y="5949950"/>
            <a:ext cx="6804025"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在</a:t>
            </a:r>
            <a:r>
              <a:rPr lang="en-US" altLang="zh-CN" sz="2400" i="1">
                <a:solidFill>
                  <a:srgbClr val="000066"/>
                </a:solidFill>
                <a:latin typeface="Times New Roman" panose="02020603050405020304" pitchFamily="18" charset="0"/>
                <a:ea typeface="楷体_GB2312" pitchFamily="49" charset="-122"/>
              </a:rPr>
              <a:t>CP</a:t>
            </a:r>
            <a:r>
              <a:rPr lang="zh-CN" altLang="en-US" sz="2400">
                <a:solidFill>
                  <a:srgbClr val="000066"/>
                </a:solidFill>
                <a:latin typeface="Times New Roman" panose="02020603050405020304" pitchFamily="18" charset="0"/>
                <a:ea typeface="楷体_GB2312" pitchFamily="49" charset="-122"/>
              </a:rPr>
              <a:t>脉冲的上升沿到来瞬间使触发器的状态变化</a:t>
            </a:r>
          </a:p>
        </p:txBody>
      </p:sp>
      <p:grpSp>
        <p:nvGrpSpPr>
          <p:cNvPr id="436368" name="Group 144">
            <a:extLst>
              <a:ext uri="{FF2B5EF4-FFF2-40B4-BE49-F238E27FC236}">
                <a16:creationId xmlns:a16="http://schemas.microsoft.com/office/drawing/2014/main" id="{568F3615-0225-581E-7F3C-92E53EB1FE8D}"/>
              </a:ext>
            </a:extLst>
          </p:cNvPr>
          <p:cNvGrpSpPr>
            <a:grpSpLocks/>
          </p:cNvGrpSpPr>
          <p:nvPr/>
        </p:nvGrpSpPr>
        <p:grpSpPr bwMode="auto">
          <a:xfrm>
            <a:off x="1042988" y="1196975"/>
            <a:ext cx="6911975" cy="457200"/>
            <a:chOff x="1202" y="527"/>
            <a:chExt cx="4354" cy="288"/>
          </a:xfrm>
        </p:grpSpPr>
        <p:sp>
          <p:nvSpPr>
            <p:cNvPr id="51208" name="Rectangle 145">
              <a:extLst>
                <a:ext uri="{FF2B5EF4-FFF2-40B4-BE49-F238E27FC236}">
                  <a16:creationId xmlns:a16="http://schemas.microsoft.com/office/drawing/2014/main" id="{EB8D0EAF-9007-2F82-2888-9B4DEEE75555}"/>
                </a:ext>
              </a:extLst>
            </p:cNvPr>
            <p:cNvSpPr>
              <a:spLocks noChangeArrowheads="1"/>
            </p:cNvSpPr>
            <p:nvPr/>
          </p:nvSpPr>
          <p:spPr bwMode="auto">
            <a:xfrm>
              <a:off x="1202" y="527"/>
              <a:ext cx="435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D</a:t>
              </a:r>
              <a:r>
                <a:rPr lang="zh-CN" altLang="en-US" sz="2400">
                  <a:solidFill>
                    <a:srgbClr val="000066"/>
                  </a:solidFill>
                  <a:latin typeface="Times New Roman" panose="02020603050405020304" pitchFamily="18" charset="0"/>
                  <a:ea typeface="楷体_GB2312" pitchFamily="49" charset="-122"/>
                </a:rPr>
                <a:t>信号不影响     、     的状态，</a:t>
              </a:r>
              <a:r>
                <a:rPr lang="en-US" altLang="zh-CN" sz="2400" i="1">
                  <a:solidFill>
                    <a:srgbClr val="000066"/>
                  </a:solidFill>
                  <a:latin typeface="Times New Roman" panose="02020603050405020304" pitchFamily="18" charset="0"/>
                  <a:ea typeface="楷体_GB2312" pitchFamily="49" charset="-122"/>
                </a:rPr>
                <a:t>Q</a:t>
              </a:r>
              <a:r>
                <a:rPr lang="zh-CN" altLang="en-US" sz="2400">
                  <a:solidFill>
                    <a:srgbClr val="000066"/>
                  </a:solidFill>
                  <a:latin typeface="Times New Roman" panose="02020603050405020304" pitchFamily="18" charset="0"/>
                  <a:ea typeface="楷体_GB2312" pitchFamily="49" charset="-122"/>
                </a:rPr>
                <a:t>的状态不变</a:t>
              </a:r>
            </a:p>
          </p:txBody>
        </p:sp>
        <p:graphicFrame>
          <p:nvGraphicFramePr>
            <p:cNvPr id="51209" name="Object 146">
              <a:extLst>
                <a:ext uri="{FF2B5EF4-FFF2-40B4-BE49-F238E27FC236}">
                  <a16:creationId xmlns:a16="http://schemas.microsoft.com/office/drawing/2014/main" id="{FCC5EE52-9381-339D-0B05-417A9A122BF1}"/>
                </a:ext>
              </a:extLst>
            </p:cNvPr>
            <p:cNvGraphicFramePr>
              <a:graphicFrameLocks noChangeAspect="1"/>
            </p:cNvGraphicFramePr>
            <p:nvPr/>
          </p:nvGraphicFramePr>
          <p:xfrm>
            <a:off x="2717" y="550"/>
            <a:ext cx="276" cy="221"/>
          </p:xfrm>
          <a:graphic>
            <a:graphicData uri="http://schemas.openxmlformats.org/presentationml/2006/ole">
              <mc:AlternateContent xmlns:mc="http://schemas.openxmlformats.org/markup-compatibility/2006">
                <mc:Choice xmlns:v="urn:schemas-microsoft-com:vml" Requires="v">
                  <p:oleObj name="公式" r:id="rId2" imgW="215806" imgH="279279" progId="Equation.3">
                    <p:embed/>
                  </p:oleObj>
                </mc:Choice>
                <mc:Fallback>
                  <p:oleObj name="公式" r:id="rId2" imgW="215806" imgH="279279" progId="Equation.3">
                    <p:embed/>
                    <p:pic>
                      <p:nvPicPr>
                        <p:cNvPr id="0" name="Object 14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7" y="550"/>
                          <a:ext cx="276" cy="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1210" name="Object 147">
              <a:extLst>
                <a:ext uri="{FF2B5EF4-FFF2-40B4-BE49-F238E27FC236}">
                  <a16:creationId xmlns:a16="http://schemas.microsoft.com/office/drawing/2014/main" id="{D84ED28E-5B65-6894-0D01-2B926D6225C9}"/>
                </a:ext>
              </a:extLst>
            </p:cNvPr>
            <p:cNvGraphicFramePr>
              <a:graphicFrameLocks noChangeAspect="1"/>
            </p:cNvGraphicFramePr>
            <p:nvPr/>
          </p:nvGraphicFramePr>
          <p:xfrm>
            <a:off x="2369" y="527"/>
            <a:ext cx="284" cy="272"/>
          </p:xfrm>
          <a:graphic>
            <a:graphicData uri="http://schemas.openxmlformats.org/presentationml/2006/ole">
              <mc:AlternateContent xmlns:mc="http://schemas.openxmlformats.org/markup-compatibility/2006">
                <mc:Choice xmlns:v="urn:schemas-microsoft-com:vml" Requires="v">
                  <p:oleObj name="公式" r:id="rId4" imgW="139579" imgH="215713" progId="Equation.3">
                    <p:embed/>
                  </p:oleObj>
                </mc:Choice>
                <mc:Fallback>
                  <p:oleObj name="公式" r:id="rId4" imgW="139579" imgH="215713" progId="Equation.3">
                    <p:embed/>
                    <p:pic>
                      <p:nvPicPr>
                        <p:cNvPr id="0" name="Object 1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69" y="527"/>
                          <a:ext cx="284" cy="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51207" name="Object 155">
            <a:extLst>
              <a:ext uri="{FF2B5EF4-FFF2-40B4-BE49-F238E27FC236}">
                <a16:creationId xmlns:a16="http://schemas.microsoft.com/office/drawing/2014/main" id="{B1301B19-94A2-C0B2-8F6A-B1F1F6E1FA49}"/>
              </a:ext>
            </a:extLst>
          </p:cNvPr>
          <p:cNvGraphicFramePr>
            <a:graphicFrameLocks noChangeAspect="1"/>
          </p:cNvGraphicFramePr>
          <p:nvPr/>
        </p:nvGraphicFramePr>
        <p:xfrm>
          <a:off x="2124075" y="1603375"/>
          <a:ext cx="4824413" cy="4265613"/>
        </p:xfrm>
        <a:graphic>
          <a:graphicData uri="http://schemas.openxmlformats.org/presentationml/2006/ole">
            <mc:AlternateContent xmlns:mc="http://schemas.openxmlformats.org/markup-compatibility/2006">
              <mc:Choice xmlns:v="urn:schemas-microsoft-com:vml" Requires="v">
                <p:oleObj name="图片" r:id="rId6" imgW="2243328" imgH="1976628" progId="Word.Picture.8">
                  <p:embed/>
                </p:oleObj>
              </mc:Choice>
              <mc:Fallback>
                <p:oleObj name="图片" r:id="rId6" imgW="2243328" imgH="1976628" progId="Word.Picture.8">
                  <p:embed/>
                  <p:pic>
                    <p:nvPicPr>
                      <p:cNvPr id="0" name="Object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24075" y="1603375"/>
                        <a:ext cx="4824413" cy="42656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436368"/>
                                        </p:tgtEl>
                                        <p:attrNameLst>
                                          <p:attrName>style.visibility</p:attrName>
                                        </p:attrNameLst>
                                      </p:cBhvr>
                                      <p:to>
                                        <p:strVal val="visible"/>
                                      </p:to>
                                    </p:set>
                                    <p:animEffect transition="in" filter="strips(downRight)">
                                      <p:cBhvr>
                                        <p:cTn id="7" dur="500"/>
                                        <p:tgtEl>
                                          <p:spTgt spid="43636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436353"/>
                                        </p:tgtEl>
                                        <p:attrNameLst>
                                          <p:attrName>style.visibility</p:attrName>
                                        </p:attrNameLst>
                                      </p:cBhvr>
                                      <p:to>
                                        <p:strVal val="visible"/>
                                      </p:to>
                                    </p:set>
                                    <p:animEffect transition="in" filter="strips(downRight)">
                                      <p:cBhvr>
                                        <p:cTn id="12" dur="500"/>
                                        <p:tgtEl>
                                          <p:spTgt spid="4363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6353"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F69F2A4A-AD5E-625F-556F-13CF988E2768}"/>
              </a:ext>
            </a:extLst>
          </p:cNvPr>
          <p:cNvSpPr>
            <a:spLocks noChangeArrowheads="1"/>
          </p:cNvSpPr>
          <p:nvPr/>
        </p:nvSpPr>
        <p:spPr bwMode="auto">
          <a:xfrm>
            <a:off x="611188" y="333375"/>
            <a:ext cx="63373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chemeClr val="accent2"/>
                </a:solidFill>
                <a:latin typeface="Times New Roman" panose="02020603050405020304" pitchFamily="18" charset="0"/>
                <a:cs typeface="Times New Roman" panose="02020603050405020304" pitchFamily="18" charset="0"/>
              </a:rPr>
              <a:t>5.4.4    </a:t>
            </a:r>
            <a:r>
              <a:rPr lang="zh-CN" altLang="en-US" sz="3200">
                <a:solidFill>
                  <a:schemeClr val="accent2"/>
                </a:solidFill>
                <a:latin typeface="Times New Roman" panose="02020603050405020304" pitchFamily="18" charset="0"/>
                <a:cs typeface="Times New Roman" panose="02020603050405020304" pitchFamily="18" charset="0"/>
              </a:rPr>
              <a:t>其他电路结构的触发器</a:t>
            </a:r>
          </a:p>
        </p:txBody>
      </p:sp>
      <p:sp>
        <p:nvSpPr>
          <p:cNvPr id="52227" name="Rectangle 3">
            <a:extLst>
              <a:ext uri="{FF2B5EF4-FFF2-40B4-BE49-F238E27FC236}">
                <a16:creationId xmlns:a16="http://schemas.microsoft.com/office/drawing/2014/main" id="{F835BE0E-0C1A-ADF2-3956-ECC48B889362}"/>
              </a:ext>
            </a:extLst>
          </p:cNvPr>
          <p:cNvSpPr>
            <a:spLocks noChangeArrowheads="1"/>
          </p:cNvSpPr>
          <p:nvPr/>
        </p:nvSpPr>
        <p:spPr bwMode="auto">
          <a:xfrm>
            <a:off x="466725" y="1341438"/>
            <a:ext cx="550862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a:solidFill>
                  <a:srgbClr val="000066"/>
                </a:solidFill>
                <a:latin typeface="楷体_GB2312" pitchFamily="49" charset="-122"/>
                <a:cs typeface="Times New Roman" panose="02020603050405020304" pitchFamily="18" charset="0"/>
              </a:rPr>
              <a:t>2. </a:t>
            </a:r>
            <a:r>
              <a:rPr lang="zh-CN" altLang="en-US" sz="2800">
                <a:solidFill>
                  <a:srgbClr val="000066"/>
                </a:solidFill>
                <a:latin typeface="楷体_GB2312" pitchFamily="49" charset="-122"/>
                <a:cs typeface="Times New Roman" panose="02020603050405020304" pitchFamily="18" charset="0"/>
              </a:rPr>
              <a:t>利用传输延迟的触发器</a:t>
            </a:r>
          </a:p>
        </p:txBody>
      </p:sp>
      <p:pic>
        <p:nvPicPr>
          <p:cNvPr id="52228" name="图片 1">
            <a:extLst>
              <a:ext uri="{FF2B5EF4-FFF2-40B4-BE49-F238E27FC236}">
                <a16:creationId xmlns:a16="http://schemas.microsoft.com/office/drawing/2014/main" id="{53BBD1CD-A166-119A-8A85-93C0CF74611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66725" y="1989138"/>
            <a:ext cx="4679950" cy="4106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2229" name="图片 2">
            <a:extLst>
              <a:ext uri="{FF2B5EF4-FFF2-40B4-BE49-F238E27FC236}">
                <a16:creationId xmlns:a16="http://schemas.microsoft.com/office/drawing/2014/main" id="{56579EE6-56FA-405C-FB3B-D8690BE4F05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651500" y="2679700"/>
            <a:ext cx="3009900" cy="201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2230" name="Object 69">
            <a:extLst>
              <a:ext uri="{FF2B5EF4-FFF2-40B4-BE49-F238E27FC236}">
                <a16:creationId xmlns:a16="http://schemas.microsoft.com/office/drawing/2014/main" id="{4151C3CA-5E03-EB34-BC4E-5F107AC6AD42}"/>
              </a:ext>
            </a:extLst>
          </p:cNvPr>
          <p:cNvGraphicFramePr>
            <a:graphicFrameLocks noChangeAspect="1"/>
          </p:cNvGraphicFramePr>
          <p:nvPr/>
        </p:nvGraphicFramePr>
        <p:xfrm>
          <a:off x="5651500" y="5462588"/>
          <a:ext cx="2844800" cy="633412"/>
        </p:xfrm>
        <a:graphic>
          <a:graphicData uri="http://schemas.openxmlformats.org/presentationml/2006/ole">
            <mc:AlternateContent xmlns:mc="http://schemas.openxmlformats.org/markup-compatibility/2006">
              <mc:Choice xmlns:v="urn:schemas-microsoft-com:vml" Requires="v">
                <p:oleObj name="Equation" r:id="rId4" imgW="1143000" imgH="254000" progId="Equation.DSMT4">
                  <p:embed/>
                </p:oleObj>
              </mc:Choice>
              <mc:Fallback>
                <p:oleObj name="Equation" r:id="rId4" imgW="1143000" imgH="254000" progId="Equation.DSMT4">
                  <p:embed/>
                  <p:pic>
                    <p:nvPicPr>
                      <p:cNvPr id="0" name="Object 6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1500" y="5462588"/>
                        <a:ext cx="28448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2231" name="Rectangle 120">
            <a:extLst>
              <a:ext uri="{FF2B5EF4-FFF2-40B4-BE49-F238E27FC236}">
                <a16:creationId xmlns:a16="http://schemas.microsoft.com/office/drawing/2014/main" id="{DFF87A13-67D8-9452-F8AC-8C1E8087CB4F}"/>
              </a:ext>
            </a:extLst>
          </p:cNvPr>
          <p:cNvSpPr>
            <a:spLocks noChangeArrowheads="1"/>
          </p:cNvSpPr>
          <p:nvPr/>
        </p:nvSpPr>
        <p:spPr bwMode="auto">
          <a:xfrm>
            <a:off x="5580063" y="4972050"/>
            <a:ext cx="29876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99"/>
                </a:solidFill>
                <a:latin typeface="Times New Roman" panose="02020603050405020304" pitchFamily="18" charset="0"/>
                <a:ea typeface="楷体_GB2312" pitchFamily="49" charset="-122"/>
              </a:rPr>
              <a:t>当</a:t>
            </a:r>
            <a:r>
              <a:rPr lang="en-US" altLang="zh-CN" sz="2400" i="1">
                <a:solidFill>
                  <a:srgbClr val="000099"/>
                </a:solidFill>
                <a:latin typeface="Times New Roman" panose="02020603050405020304" pitchFamily="18" charset="0"/>
                <a:ea typeface="楷体_GB2312" pitchFamily="49" charset="-122"/>
              </a:rPr>
              <a:t>CP</a:t>
            </a:r>
            <a:r>
              <a:rPr lang="en-US" altLang="zh-CN" sz="2400">
                <a:solidFill>
                  <a:srgbClr val="000099"/>
                </a:solidFill>
                <a:latin typeface="Times New Roman" panose="02020603050405020304" pitchFamily="18" charset="0"/>
                <a:ea typeface="楷体_GB2312" pitchFamily="49" charset="-122"/>
              </a:rPr>
              <a:t> </a:t>
            </a:r>
            <a:r>
              <a:rPr lang="zh-CN" altLang="en-US" sz="2400">
                <a:solidFill>
                  <a:srgbClr val="000099"/>
                </a:solidFill>
                <a:latin typeface="Times New Roman" panose="02020603050405020304" pitchFamily="18" charset="0"/>
                <a:ea typeface="楷体_GB2312" pitchFamily="49" charset="-122"/>
              </a:rPr>
              <a:t>由</a:t>
            </a:r>
            <a:r>
              <a:rPr lang="en-US" altLang="zh-CN" sz="2400">
                <a:solidFill>
                  <a:srgbClr val="000099"/>
                </a:solidFill>
                <a:latin typeface="Times New Roman" panose="02020603050405020304" pitchFamily="18" charset="0"/>
                <a:ea typeface="楷体_GB2312" pitchFamily="49" charset="-122"/>
              </a:rPr>
              <a:t>1 </a:t>
            </a:r>
            <a:r>
              <a:rPr lang="zh-CN" altLang="en-US" sz="2400">
                <a:solidFill>
                  <a:srgbClr val="000099"/>
                </a:solidFill>
                <a:latin typeface="Times New Roman" panose="02020603050405020304" pitchFamily="18" charset="0"/>
                <a:ea typeface="楷体_GB2312" pitchFamily="49" charset="-122"/>
              </a:rPr>
              <a:t>跳变为 </a:t>
            </a:r>
            <a:r>
              <a:rPr lang="en-US" altLang="zh-CN" sz="2400">
                <a:solidFill>
                  <a:srgbClr val="000099"/>
                </a:solidFill>
                <a:latin typeface="Times New Roman" panose="02020603050405020304" pitchFamily="18" charset="0"/>
                <a:ea typeface="楷体_GB2312" pitchFamily="49" charset="-122"/>
              </a:rPr>
              <a:t>0</a:t>
            </a:r>
          </a:p>
        </p:txBody>
      </p:sp>
      <p:cxnSp>
        <p:nvCxnSpPr>
          <p:cNvPr id="52232" name="直接连接符 2">
            <a:extLst>
              <a:ext uri="{FF2B5EF4-FFF2-40B4-BE49-F238E27FC236}">
                <a16:creationId xmlns:a16="http://schemas.microsoft.com/office/drawing/2014/main" id="{982D4551-9241-C07C-09DA-A4D8247D9D4E}"/>
              </a:ext>
            </a:extLst>
          </p:cNvPr>
          <p:cNvCxnSpPr>
            <a:cxnSpLocks noChangeShapeType="1"/>
          </p:cNvCxnSpPr>
          <p:nvPr/>
        </p:nvCxnSpPr>
        <p:spPr bwMode="auto">
          <a:xfrm>
            <a:off x="5975350" y="5013325"/>
            <a:ext cx="396875" cy="0"/>
          </a:xfrm>
          <a:prstGeom prst="line">
            <a:avLst/>
          </a:prstGeom>
          <a:noFill/>
          <a:ln w="25400" algn="ctr">
            <a:solidFill>
              <a:srgbClr val="0000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4">
            <a:extLst>
              <a:ext uri="{FF2B5EF4-FFF2-40B4-BE49-F238E27FC236}">
                <a16:creationId xmlns:a16="http://schemas.microsoft.com/office/drawing/2014/main" id="{044E4EF7-F6D1-8A4C-E498-D7215B043A06}"/>
              </a:ext>
            </a:extLst>
          </p:cNvPr>
          <p:cNvSpPr>
            <a:spLocks noChangeArrowheads="1"/>
          </p:cNvSpPr>
          <p:nvPr/>
        </p:nvSpPr>
        <p:spPr bwMode="auto">
          <a:xfrm>
            <a:off x="1116013" y="2414588"/>
            <a:ext cx="29162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2" action="ppaction://hlinksldjump"/>
              </a:rPr>
              <a:t>5.5.1  </a:t>
            </a:r>
            <a:r>
              <a:rPr lang="en-US" altLang="zh-CN" sz="3200" i="1">
                <a:solidFill>
                  <a:srgbClr val="000066"/>
                </a:solidFill>
                <a:latin typeface="Times New Roman" panose="02020603050405020304" pitchFamily="18" charset="0"/>
                <a:ea typeface="楷体_GB2312" pitchFamily="49" charset="-122"/>
                <a:hlinkClick r:id="rId2" action="ppaction://hlinksldjump"/>
              </a:rPr>
              <a:t>D </a:t>
            </a:r>
            <a:r>
              <a:rPr lang="zh-CN" altLang="en-US" sz="3200">
                <a:solidFill>
                  <a:srgbClr val="000066"/>
                </a:solidFill>
                <a:latin typeface="Times New Roman" panose="02020603050405020304" pitchFamily="18" charset="0"/>
                <a:ea typeface="楷体_GB2312" pitchFamily="49" charset="-122"/>
                <a:hlinkClick r:id="rId2"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
        <p:nvSpPr>
          <p:cNvPr id="53251" name="Rectangle 5">
            <a:extLst>
              <a:ext uri="{FF2B5EF4-FFF2-40B4-BE49-F238E27FC236}">
                <a16:creationId xmlns:a16="http://schemas.microsoft.com/office/drawing/2014/main" id="{F46DC7C5-E642-125D-A32F-D58828C2DE52}"/>
              </a:ext>
            </a:extLst>
          </p:cNvPr>
          <p:cNvSpPr>
            <a:spLocks noChangeArrowheads="1"/>
          </p:cNvSpPr>
          <p:nvPr/>
        </p:nvSpPr>
        <p:spPr bwMode="auto">
          <a:xfrm>
            <a:off x="1116013" y="1236663"/>
            <a:ext cx="4870450" cy="71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600">
                <a:solidFill>
                  <a:schemeClr val="accent2"/>
                </a:solidFill>
                <a:latin typeface="Times New Roman" panose="02020603050405020304" pitchFamily="18" charset="0"/>
                <a:ea typeface="楷体_GB2312" pitchFamily="49" charset="-122"/>
              </a:rPr>
              <a:t>5.5</a:t>
            </a:r>
            <a:r>
              <a:rPr lang="en-US" altLang="zh-CN" sz="3600">
                <a:solidFill>
                  <a:schemeClr val="accent2"/>
                </a:solidFill>
                <a:latin typeface="楷体_GB2312" pitchFamily="49" charset="-122"/>
                <a:ea typeface="楷体_GB2312" pitchFamily="49" charset="-122"/>
              </a:rPr>
              <a:t>  </a:t>
            </a:r>
            <a:r>
              <a:rPr lang="zh-CN" altLang="en-US" sz="3600">
                <a:solidFill>
                  <a:schemeClr val="accent2"/>
                </a:solidFill>
                <a:latin typeface="楷体_GB2312" pitchFamily="49" charset="-122"/>
                <a:ea typeface="楷体_GB2312" pitchFamily="49" charset="-122"/>
              </a:rPr>
              <a:t>触发器的逻辑功能</a:t>
            </a:r>
          </a:p>
        </p:txBody>
      </p:sp>
      <p:sp>
        <p:nvSpPr>
          <p:cNvPr id="53252" name="Rectangle 6">
            <a:extLst>
              <a:ext uri="{FF2B5EF4-FFF2-40B4-BE49-F238E27FC236}">
                <a16:creationId xmlns:a16="http://schemas.microsoft.com/office/drawing/2014/main" id="{28846848-9E34-B0BC-155B-0B5CA8F0F85A}"/>
              </a:ext>
            </a:extLst>
          </p:cNvPr>
          <p:cNvSpPr>
            <a:spLocks noChangeArrowheads="1"/>
          </p:cNvSpPr>
          <p:nvPr/>
        </p:nvSpPr>
        <p:spPr bwMode="auto">
          <a:xfrm>
            <a:off x="1116013" y="3067050"/>
            <a:ext cx="3097212"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3" action="ppaction://hlinksldjump"/>
              </a:rPr>
              <a:t>5.5.2  </a:t>
            </a:r>
            <a:r>
              <a:rPr lang="en-US" altLang="zh-CN" sz="3200" i="1">
                <a:solidFill>
                  <a:srgbClr val="000066"/>
                </a:solidFill>
                <a:latin typeface="Times New Roman" panose="02020603050405020304" pitchFamily="18" charset="0"/>
                <a:ea typeface="楷体_GB2312" pitchFamily="49" charset="-122"/>
                <a:hlinkClick r:id="rId3" action="ppaction://hlinksldjump"/>
              </a:rPr>
              <a:t>JK </a:t>
            </a:r>
            <a:r>
              <a:rPr lang="zh-CN" altLang="en-US" sz="3200">
                <a:solidFill>
                  <a:srgbClr val="000066"/>
                </a:solidFill>
                <a:latin typeface="Times New Roman" panose="02020603050405020304" pitchFamily="18" charset="0"/>
                <a:ea typeface="楷体_GB2312" pitchFamily="49" charset="-122"/>
                <a:hlinkClick r:id="rId3"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
        <p:nvSpPr>
          <p:cNvPr id="53253" name="Rectangle 7">
            <a:extLst>
              <a:ext uri="{FF2B5EF4-FFF2-40B4-BE49-F238E27FC236}">
                <a16:creationId xmlns:a16="http://schemas.microsoft.com/office/drawing/2014/main" id="{44FED86E-E635-A0BB-09BA-49E4D66634A0}"/>
              </a:ext>
            </a:extLst>
          </p:cNvPr>
          <p:cNvSpPr>
            <a:spLocks noChangeArrowheads="1"/>
          </p:cNvSpPr>
          <p:nvPr/>
        </p:nvSpPr>
        <p:spPr bwMode="auto">
          <a:xfrm>
            <a:off x="1116013" y="4359275"/>
            <a:ext cx="31194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4" action="ppaction://hlinksldjump"/>
              </a:rPr>
              <a:t>5.5.3  </a:t>
            </a:r>
            <a:r>
              <a:rPr lang="en-US" altLang="zh-CN" sz="3200" i="1">
                <a:solidFill>
                  <a:srgbClr val="000066"/>
                </a:solidFill>
                <a:latin typeface="Times New Roman" panose="02020603050405020304" pitchFamily="18" charset="0"/>
                <a:ea typeface="楷体_GB2312" pitchFamily="49" charset="-122"/>
                <a:hlinkClick r:id="rId4" action="ppaction://hlinksldjump"/>
              </a:rPr>
              <a:t>SR</a:t>
            </a:r>
            <a:r>
              <a:rPr lang="en-US" altLang="zh-CN" sz="3200">
                <a:solidFill>
                  <a:srgbClr val="000066"/>
                </a:solidFill>
                <a:latin typeface="Times New Roman" panose="02020603050405020304" pitchFamily="18" charset="0"/>
                <a:ea typeface="楷体_GB2312" pitchFamily="49" charset="-122"/>
                <a:hlinkClick r:id="rId4" action="ppaction://hlinksldjump"/>
              </a:rPr>
              <a:t> </a:t>
            </a:r>
            <a:r>
              <a:rPr lang="zh-CN" altLang="en-US" sz="3200">
                <a:solidFill>
                  <a:srgbClr val="000066"/>
                </a:solidFill>
                <a:latin typeface="Times New Roman" panose="02020603050405020304" pitchFamily="18" charset="0"/>
                <a:ea typeface="楷体_GB2312" pitchFamily="49" charset="-122"/>
                <a:hlinkClick r:id="rId4"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
        <p:nvSpPr>
          <p:cNvPr id="53254" name="Rectangle 8">
            <a:extLst>
              <a:ext uri="{FF2B5EF4-FFF2-40B4-BE49-F238E27FC236}">
                <a16:creationId xmlns:a16="http://schemas.microsoft.com/office/drawing/2014/main" id="{8054CF00-0653-C4C5-FBFD-F8190C7D1830}"/>
              </a:ext>
            </a:extLst>
          </p:cNvPr>
          <p:cNvSpPr>
            <a:spLocks noChangeArrowheads="1"/>
          </p:cNvSpPr>
          <p:nvPr/>
        </p:nvSpPr>
        <p:spPr bwMode="auto">
          <a:xfrm>
            <a:off x="1116013" y="5010150"/>
            <a:ext cx="4948237"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5" action="ppaction://hlinksldjump"/>
              </a:rPr>
              <a:t>5.5.4  </a:t>
            </a:r>
            <a:r>
              <a:rPr lang="en-US" altLang="zh-CN" sz="3200" i="1">
                <a:solidFill>
                  <a:srgbClr val="000066"/>
                </a:solidFill>
                <a:latin typeface="Times New Roman" panose="02020603050405020304" pitchFamily="18" charset="0"/>
                <a:ea typeface="楷体_GB2312" pitchFamily="49" charset="-122"/>
                <a:hlinkClick r:id="rId5" action="ppaction://hlinksldjump"/>
              </a:rPr>
              <a:t>D</a:t>
            </a:r>
            <a:r>
              <a:rPr lang="en-US" altLang="zh-CN" sz="3200">
                <a:solidFill>
                  <a:srgbClr val="000066"/>
                </a:solidFill>
                <a:latin typeface="Times New Roman" panose="02020603050405020304" pitchFamily="18" charset="0"/>
                <a:ea typeface="楷体_GB2312" pitchFamily="49" charset="-122"/>
                <a:hlinkClick r:id="rId5" action="ppaction://hlinksldjump"/>
              </a:rPr>
              <a:t> </a:t>
            </a:r>
            <a:r>
              <a:rPr lang="zh-CN" altLang="en-US" sz="3200">
                <a:solidFill>
                  <a:srgbClr val="000066"/>
                </a:solidFill>
                <a:latin typeface="Times New Roman" panose="02020603050405020304" pitchFamily="18" charset="0"/>
                <a:ea typeface="楷体_GB2312" pitchFamily="49" charset="-122"/>
                <a:hlinkClick r:id="rId5" action="ppaction://hlinksldjump"/>
              </a:rPr>
              <a:t>触发器功能的转换 </a:t>
            </a:r>
            <a:endParaRPr lang="zh-CN" altLang="en-US" sz="3200">
              <a:solidFill>
                <a:srgbClr val="000066"/>
              </a:solidFill>
              <a:latin typeface="Tahoma" panose="020B0604030504040204" pitchFamily="34" charset="0"/>
              <a:ea typeface="楷体_GB2312" pitchFamily="49" charset="-122"/>
            </a:endParaRPr>
          </a:p>
        </p:txBody>
      </p:sp>
      <p:sp>
        <p:nvSpPr>
          <p:cNvPr id="53255" name="Rectangle 9">
            <a:extLst>
              <a:ext uri="{FF2B5EF4-FFF2-40B4-BE49-F238E27FC236}">
                <a16:creationId xmlns:a16="http://schemas.microsoft.com/office/drawing/2014/main" id="{BA630769-0050-EC89-74D6-E7C705BF8E15}"/>
              </a:ext>
            </a:extLst>
          </p:cNvPr>
          <p:cNvSpPr>
            <a:spLocks noChangeArrowheads="1"/>
          </p:cNvSpPr>
          <p:nvPr/>
        </p:nvSpPr>
        <p:spPr bwMode="auto">
          <a:xfrm>
            <a:off x="1116013" y="3714750"/>
            <a:ext cx="2870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6" action="ppaction://hlinksldjump"/>
              </a:rPr>
              <a:t>5.5.2  </a:t>
            </a:r>
            <a:r>
              <a:rPr lang="en-US" altLang="zh-CN" sz="3200" i="1">
                <a:solidFill>
                  <a:srgbClr val="000066"/>
                </a:solidFill>
                <a:latin typeface="Times New Roman" panose="02020603050405020304" pitchFamily="18" charset="0"/>
                <a:ea typeface="楷体_GB2312" pitchFamily="49" charset="-122"/>
                <a:hlinkClick r:id="rId6" action="ppaction://hlinksldjump"/>
              </a:rPr>
              <a:t>T </a:t>
            </a:r>
            <a:r>
              <a:rPr lang="zh-CN" altLang="en-US" sz="3200">
                <a:solidFill>
                  <a:srgbClr val="000066"/>
                </a:solidFill>
                <a:latin typeface="Times New Roman" panose="02020603050405020304" pitchFamily="18" charset="0"/>
                <a:ea typeface="楷体_GB2312" pitchFamily="49" charset="-122"/>
                <a:hlinkClick r:id="rId6" action="ppaction://hlinksldjump"/>
              </a:rPr>
              <a:t>触发器 </a:t>
            </a:r>
            <a:endParaRPr lang="zh-CN" altLang="en-US" sz="3200">
              <a:solidFill>
                <a:srgbClr val="000066"/>
              </a:solidFill>
              <a:latin typeface="Tahoma" panose="020B0604030504040204" pitchFamily="34" charset="0"/>
              <a:ea typeface="楷体_GB2312" pitchFamily="49" charset="-122"/>
            </a:endParaRP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30">
            <a:extLst>
              <a:ext uri="{FF2B5EF4-FFF2-40B4-BE49-F238E27FC236}">
                <a16:creationId xmlns:a16="http://schemas.microsoft.com/office/drawing/2014/main" id="{A4CD070E-B45B-325A-A0C5-24F821D485CF}"/>
              </a:ext>
            </a:extLst>
          </p:cNvPr>
          <p:cNvSpPr>
            <a:spLocks noChangeArrowheads="1"/>
          </p:cNvSpPr>
          <p:nvPr/>
        </p:nvSpPr>
        <p:spPr bwMode="auto">
          <a:xfrm>
            <a:off x="1258888" y="230188"/>
            <a:ext cx="4349750" cy="652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5.5</a:t>
            </a:r>
            <a:r>
              <a:rPr lang="en-US" altLang="zh-CN" sz="3200">
                <a:solidFill>
                  <a:schemeClr val="accent2"/>
                </a:solidFill>
                <a:latin typeface="楷体_GB2312" pitchFamily="49" charset="-122"/>
                <a:ea typeface="楷体_GB2312" pitchFamily="49" charset="-122"/>
              </a:rPr>
              <a:t>  </a:t>
            </a:r>
            <a:r>
              <a:rPr lang="zh-CN" altLang="en-US" sz="3200">
                <a:solidFill>
                  <a:schemeClr val="accent2"/>
                </a:solidFill>
                <a:latin typeface="楷体_GB2312" pitchFamily="49" charset="-122"/>
                <a:ea typeface="楷体_GB2312" pitchFamily="49" charset="-122"/>
              </a:rPr>
              <a:t>触发器的逻辑功能</a:t>
            </a:r>
          </a:p>
        </p:txBody>
      </p:sp>
      <p:sp>
        <p:nvSpPr>
          <p:cNvPr id="54275" name="Rectangle 45">
            <a:extLst>
              <a:ext uri="{FF2B5EF4-FFF2-40B4-BE49-F238E27FC236}">
                <a16:creationId xmlns:a16="http://schemas.microsoft.com/office/drawing/2014/main" id="{275505F9-3DF9-7B4C-1228-2EE4C430C23A}"/>
              </a:ext>
            </a:extLst>
          </p:cNvPr>
          <p:cNvSpPr>
            <a:spLocks noChangeArrowheads="1"/>
          </p:cNvSpPr>
          <p:nvPr/>
        </p:nvSpPr>
        <p:spPr bwMode="auto">
          <a:xfrm>
            <a:off x="1403350" y="1196975"/>
            <a:ext cx="5060950" cy="53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65048"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不同逻辑功能的触发器国际逻辑符号</a:t>
            </a:r>
            <a:endParaRPr lang="zh-CN" altLang="en-US" b="0">
              <a:solidFill>
                <a:srgbClr val="000066"/>
              </a:solidFill>
              <a:latin typeface="Arial" panose="020B0604020202020204" pitchFamily="34" charset="0"/>
            </a:endParaRPr>
          </a:p>
        </p:txBody>
      </p:sp>
      <p:grpSp>
        <p:nvGrpSpPr>
          <p:cNvPr id="443442" name="Group 50">
            <a:extLst>
              <a:ext uri="{FF2B5EF4-FFF2-40B4-BE49-F238E27FC236}">
                <a16:creationId xmlns:a16="http://schemas.microsoft.com/office/drawing/2014/main" id="{6DAA8C09-644C-0461-9C69-3A983CA8EF6A}"/>
              </a:ext>
            </a:extLst>
          </p:cNvPr>
          <p:cNvGrpSpPr>
            <a:grpSpLocks/>
          </p:cNvGrpSpPr>
          <p:nvPr/>
        </p:nvGrpSpPr>
        <p:grpSpPr bwMode="auto">
          <a:xfrm>
            <a:off x="1547813" y="1952625"/>
            <a:ext cx="2268537" cy="2005013"/>
            <a:chOff x="975" y="1230"/>
            <a:chExt cx="1429" cy="1263"/>
          </a:xfrm>
        </p:grpSpPr>
        <p:graphicFrame>
          <p:nvGraphicFramePr>
            <p:cNvPr id="54286" name="Object 41">
              <a:extLst>
                <a:ext uri="{FF2B5EF4-FFF2-40B4-BE49-F238E27FC236}">
                  <a16:creationId xmlns:a16="http://schemas.microsoft.com/office/drawing/2014/main" id="{CBE426C7-184F-301F-EB71-AB02CD91A01C}"/>
                </a:ext>
              </a:extLst>
            </p:cNvPr>
            <p:cNvGraphicFramePr>
              <a:graphicFrameLocks noChangeAspect="1"/>
            </p:cNvGraphicFramePr>
            <p:nvPr/>
          </p:nvGraphicFramePr>
          <p:xfrm>
            <a:off x="975" y="1230"/>
            <a:ext cx="1429" cy="922"/>
          </p:xfrm>
          <a:graphic>
            <a:graphicData uri="http://schemas.openxmlformats.org/presentationml/2006/ole">
              <mc:AlternateContent xmlns:mc="http://schemas.openxmlformats.org/markup-compatibility/2006">
                <mc:Choice xmlns:v="urn:schemas-microsoft-com:vml" Requires="v">
                  <p:oleObj name="图片" r:id="rId2" imgW="1254642" imgH="695673" progId="Word.Picture.8">
                    <p:embed/>
                  </p:oleObj>
                </mc:Choice>
                <mc:Fallback>
                  <p:oleObj name="图片" r:id="rId2" imgW="1254642" imgH="695673" progId="Word.Picture.8">
                    <p:embed/>
                    <p:pic>
                      <p:nvPicPr>
                        <p:cNvPr id="0" name="Object 4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5" y="1230"/>
                          <a:ext cx="1429" cy="922"/>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7" name="Rectangle 46">
              <a:extLst>
                <a:ext uri="{FF2B5EF4-FFF2-40B4-BE49-F238E27FC236}">
                  <a16:creationId xmlns:a16="http://schemas.microsoft.com/office/drawing/2014/main" id="{87C45A12-3B09-9A3F-157F-1D025215DCEB}"/>
                </a:ext>
              </a:extLst>
            </p:cNvPr>
            <p:cNvSpPr>
              <a:spLocks noChangeArrowheads="1"/>
            </p:cNvSpPr>
            <p:nvPr/>
          </p:nvSpPr>
          <p:spPr bwMode="auto">
            <a:xfrm>
              <a:off x="1247" y="2205"/>
              <a:ext cx="8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D </a:t>
              </a:r>
              <a:r>
                <a:rPr lang="zh-CN" altLang="en-US" sz="2400">
                  <a:solidFill>
                    <a:srgbClr val="000066"/>
                  </a:solidFill>
                  <a:latin typeface="Tahoma" panose="020B0604030504040204" pitchFamily="34" charset="0"/>
                  <a:ea typeface="楷体_GB2312" pitchFamily="49" charset="-122"/>
                </a:rPr>
                <a:t>触发器</a:t>
              </a:r>
            </a:p>
          </p:txBody>
        </p:sp>
      </p:grpSp>
      <p:grpSp>
        <p:nvGrpSpPr>
          <p:cNvPr id="443443" name="Group 51">
            <a:extLst>
              <a:ext uri="{FF2B5EF4-FFF2-40B4-BE49-F238E27FC236}">
                <a16:creationId xmlns:a16="http://schemas.microsoft.com/office/drawing/2014/main" id="{F4E81A98-7D5E-BDA1-2AB9-70EC1D46B9A6}"/>
              </a:ext>
            </a:extLst>
          </p:cNvPr>
          <p:cNvGrpSpPr>
            <a:grpSpLocks/>
          </p:cNvGrpSpPr>
          <p:nvPr/>
        </p:nvGrpSpPr>
        <p:grpSpPr bwMode="auto">
          <a:xfrm>
            <a:off x="5148263" y="1952625"/>
            <a:ext cx="2160587" cy="2005013"/>
            <a:chOff x="3243" y="1230"/>
            <a:chExt cx="1361" cy="1263"/>
          </a:xfrm>
        </p:grpSpPr>
        <p:graphicFrame>
          <p:nvGraphicFramePr>
            <p:cNvPr id="54284" name="Object 42">
              <a:extLst>
                <a:ext uri="{FF2B5EF4-FFF2-40B4-BE49-F238E27FC236}">
                  <a16:creationId xmlns:a16="http://schemas.microsoft.com/office/drawing/2014/main" id="{5EE888AE-320C-4608-B2FE-1C8B7B78118B}"/>
                </a:ext>
              </a:extLst>
            </p:cNvPr>
            <p:cNvGraphicFramePr>
              <a:graphicFrameLocks noChangeAspect="1"/>
            </p:cNvGraphicFramePr>
            <p:nvPr/>
          </p:nvGraphicFramePr>
          <p:xfrm>
            <a:off x="3243" y="1230"/>
            <a:ext cx="1361" cy="921"/>
          </p:xfrm>
          <a:graphic>
            <a:graphicData uri="http://schemas.openxmlformats.org/presentationml/2006/ole">
              <mc:AlternateContent xmlns:mc="http://schemas.openxmlformats.org/markup-compatibility/2006">
                <mc:Choice xmlns:v="urn:schemas-microsoft-com:vml" Requires="v">
                  <p:oleObj name="图片" r:id="rId4" imgW="1254642" imgH="695673" progId="Word.Picture.8">
                    <p:embed/>
                  </p:oleObj>
                </mc:Choice>
                <mc:Fallback>
                  <p:oleObj name="图片" r:id="rId4" imgW="1254642" imgH="695673" progId="Word.Picture.8">
                    <p:embed/>
                    <p:pic>
                      <p:nvPicPr>
                        <p:cNvPr id="0" name="Object 4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43" y="1230"/>
                          <a:ext cx="1361" cy="921"/>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5" name="Rectangle 47">
              <a:extLst>
                <a:ext uri="{FF2B5EF4-FFF2-40B4-BE49-F238E27FC236}">
                  <a16:creationId xmlns:a16="http://schemas.microsoft.com/office/drawing/2014/main" id="{DF0F625C-8203-874C-33B3-E01681BF7C48}"/>
                </a:ext>
              </a:extLst>
            </p:cNvPr>
            <p:cNvSpPr>
              <a:spLocks noChangeArrowheads="1"/>
            </p:cNvSpPr>
            <p:nvPr/>
          </p:nvSpPr>
          <p:spPr bwMode="auto">
            <a:xfrm>
              <a:off x="3483" y="2205"/>
              <a:ext cx="9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JK </a:t>
              </a:r>
              <a:r>
                <a:rPr lang="zh-CN" altLang="en-US" sz="2400">
                  <a:solidFill>
                    <a:srgbClr val="000066"/>
                  </a:solidFill>
                  <a:latin typeface="Tahoma" panose="020B0604030504040204" pitchFamily="34" charset="0"/>
                  <a:ea typeface="楷体_GB2312" pitchFamily="49" charset="-122"/>
                </a:rPr>
                <a:t>触发器</a:t>
              </a:r>
            </a:p>
          </p:txBody>
        </p:sp>
      </p:grpSp>
      <p:grpSp>
        <p:nvGrpSpPr>
          <p:cNvPr id="443444" name="Group 52">
            <a:extLst>
              <a:ext uri="{FF2B5EF4-FFF2-40B4-BE49-F238E27FC236}">
                <a16:creationId xmlns:a16="http://schemas.microsoft.com/office/drawing/2014/main" id="{1A2560D4-0A73-203B-1100-D19B3E7915B1}"/>
              </a:ext>
            </a:extLst>
          </p:cNvPr>
          <p:cNvGrpSpPr>
            <a:grpSpLocks/>
          </p:cNvGrpSpPr>
          <p:nvPr/>
        </p:nvGrpSpPr>
        <p:grpSpPr bwMode="auto">
          <a:xfrm>
            <a:off x="1619250" y="4211638"/>
            <a:ext cx="2051050" cy="1979612"/>
            <a:chOff x="1020" y="2653"/>
            <a:chExt cx="1292" cy="1247"/>
          </a:xfrm>
        </p:grpSpPr>
        <p:graphicFrame>
          <p:nvGraphicFramePr>
            <p:cNvPr id="54282" name="Object 43">
              <a:extLst>
                <a:ext uri="{FF2B5EF4-FFF2-40B4-BE49-F238E27FC236}">
                  <a16:creationId xmlns:a16="http://schemas.microsoft.com/office/drawing/2014/main" id="{49E5C635-DB10-116A-3E89-4577BEBA5034}"/>
                </a:ext>
              </a:extLst>
            </p:cNvPr>
            <p:cNvGraphicFramePr>
              <a:graphicFrameLocks noChangeAspect="1"/>
            </p:cNvGraphicFramePr>
            <p:nvPr/>
          </p:nvGraphicFramePr>
          <p:xfrm>
            <a:off x="1020" y="2653"/>
            <a:ext cx="1292" cy="913"/>
          </p:xfrm>
          <a:graphic>
            <a:graphicData uri="http://schemas.openxmlformats.org/presentationml/2006/ole">
              <mc:AlternateContent xmlns:mc="http://schemas.openxmlformats.org/markup-compatibility/2006">
                <mc:Choice xmlns:v="urn:schemas-microsoft-com:vml" Requires="v">
                  <p:oleObj name="图片" r:id="rId6" imgW="1178695" imgH="695673" progId="Word.Picture.8">
                    <p:embed/>
                  </p:oleObj>
                </mc:Choice>
                <mc:Fallback>
                  <p:oleObj name="图片" r:id="rId6" imgW="1178695" imgH="695673" progId="Word.Picture.8">
                    <p:embed/>
                    <p:pic>
                      <p:nvPicPr>
                        <p:cNvPr id="0" name="Object 4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0" y="2653"/>
                          <a:ext cx="1292" cy="913"/>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3" name="Rectangle 48">
              <a:extLst>
                <a:ext uri="{FF2B5EF4-FFF2-40B4-BE49-F238E27FC236}">
                  <a16:creationId xmlns:a16="http://schemas.microsoft.com/office/drawing/2014/main" id="{2FF8E758-884D-E71E-359E-EB07E9892279}"/>
                </a:ext>
              </a:extLst>
            </p:cNvPr>
            <p:cNvSpPr>
              <a:spLocks noChangeArrowheads="1"/>
            </p:cNvSpPr>
            <p:nvPr/>
          </p:nvSpPr>
          <p:spPr bwMode="auto">
            <a:xfrm>
              <a:off x="1190" y="3612"/>
              <a:ext cx="87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T </a:t>
              </a:r>
              <a:r>
                <a:rPr lang="zh-CN" altLang="en-US" sz="2400">
                  <a:solidFill>
                    <a:srgbClr val="000066"/>
                  </a:solidFill>
                  <a:latin typeface="Tahoma" panose="020B0604030504040204" pitchFamily="34" charset="0"/>
                  <a:ea typeface="楷体_GB2312" pitchFamily="49" charset="-122"/>
                </a:rPr>
                <a:t>触发器</a:t>
              </a:r>
            </a:p>
          </p:txBody>
        </p:sp>
      </p:grpSp>
      <p:grpSp>
        <p:nvGrpSpPr>
          <p:cNvPr id="443445" name="Group 53">
            <a:extLst>
              <a:ext uri="{FF2B5EF4-FFF2-40B4-BE49-F238E27FC236}">
                <a16:creationId xmlns:a16="http://schemas.microsoft.com/office/drawing/2014/main" id="{16FCC283-BFF6-2316-8EDD-EDC7DABE8556}"/>
              </a:ext>
            </a:extLst>
          </p:cNvPr>
          <p:cNvGrpSpPr>
            <a:grpSpLocks/>
          </p:cNvGrpSpPr>
          <p:nvPr/>
        </p:nvGrpSpPr>
        <p:grpSpPr bwMode="auto">
          <a:xfrm>
            <a:off x="5149850" y="4175125"/>
            <a:ext cx="2159000" cy="1943100"/>
            <a:chOff x="3244" y="2630"/>
            <a:chExt cx="1360" cy="1224"/>
          </a:xfrm>
        </p:grpSpPr>
        <p:graphicFrame>
          <p:nvGraphicFramePr>
            <p:cNvPr id="54280" name="Object 44">
              <a:extLst>
                <a:ext uri="{FF2B5EF4-FFF2-40B4-BE49-F238E27FC236}">
                  <a16:creationId xmlns:a16="http://schemas.microsoft.com/office/drawing/2014/main" id="{9898F113-5754-3D88-0959-1D3D853333BE}"/>
                </a:ext>
              </a:extLst>
            </p:cNvPr>
            <p:cNvGraphicFramePr>
              <a:graphicFrameLocks noChangeAspect="1"/>
            </p:cNvGraphicFramePr>
            <p:nvPr/>
          </p:nvGraphicFramePr>
          <p:xfrm>
            <a:off x="3244" y="2630"/>
            <a:ext cx="1360" cy="909"/>
          </p:xfrm>
          <a:graphic>
            <a:graphicData uri="http://schemas.openxmlformats.org/presentationml/2006/ole">
              <mc:AlternateContent xmlns:mc="http://schemas.openxmlformats.org/markup-compatibility/2006">
                <mc:Choice xmlns:v="urn:schemas-microsoft-com:vml" Requires="v">
                  <p:oleObj name="图片" r:id="rId8" imgW="1120975" imgH="677446" progId="Word.Picture.8">
                    <p:embed/>
                  </p:oleObj>
                </mc:Choice>
                <mc:Fallback>
                  <p:oleObj name="图片" r:id="rId8" imgW="1120975" imgH="677446" progId="Word.Picture.8">
                    <p:embed/>
                    <p:pic>
                      <p:nvPicPr>
                        <p:cNvPr id="0" name="Object 4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244" y="2630"/>
                          <a:ext cx="1360" cy="909"/>
                        </a:xfrm>
                        <a:prstGeom prst="rect">
                          <a:avLst/>
                        </a:prstGeom>
                        <a:noFill/>
                        <a:ln w="9525">
                          <a:solidFill>
                            <a:srgbClr val="CC3399"/>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4281" name="Rectangle 49">
              <a:extLst>
                <a:ext uri="{FF2B5EF4-FFF2-40B4-BE49-F238E27FC236}">
                  <a16:creationId xmlns:a16="http://schemas.microsoft.com/office/drawing/2014/main" id="{0980E72C-D072-7886-0E93-E24A2881C13B}"/>
                </a:ext>
              </a:extLst>
            </p:cNvPr>
            <p:cNvSpPr>
              <a:spLocks noChangeArrowheads="1"/>
            </p:cNvSpPr>
            <p:nvPr/>
          </p:nvSpPr>
          <p:spPr bwMode="auto">
            <a:xfrm>
              <a:off x="3412" y="3566"/>
              <a:ext cx="98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rgbClr val="000066"/>
                  </a:solidFill>
                  <a:latin typeface="Times New Roman" panose="02020603050405020304" pitchFamily="18" charset="0"/>
                  <a:ea typeface="楷体_GB2312" pitchFamily="49" charset="-122"/>
                </a:rPr>
                <a:t>RS </a:t>
              </a:r>
              <a:r>
                <a:rPr lang="zh-CN" altLang="en-US" sz="2400">
                  <a:solidFill>
                    <a:srgbClr val="000066"/>
                  </a:solidFill>
                  <a:latin typeface="Tahoma" panose="020B0604030504040204" pitchFamily="34" charset="0"/>
                  <a:ea typeface="楷体_GB2312" pitchFamily="49" charset="-122"/>
                </a:rPr>
                <a:t>触发器</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43442"/>
                                        </p:tgtEl>
                                        <p:attrNameLst>
                                          <p:attrName>style.visibility</p:attrName>
                                        </p:attrNameLst>
                                      </p:cBhvr>
                                      <p:to>
                                        <p:strVal val="visible"/>
                                      </p:to>
                                    </p:set>
                                    <p:animEffect transition="in" filter="box(in)">
                                      <p:cBhvr>
                                        <p:cTn id="7" dur="500"/>
                                        <p:tgtEl>
                                          <p:spTgt spid="44344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43443"/>
                                        </p:tgtEl>
                                        <p:attrNameLst>
                                          <p:attrName>style.visibility</p:attrName>
                                        </p:attrNameLst>
                                      </p:cBhvr>
                                      <p:to>
                                        <p:strVal val="visible"/>
                                      </p:to>
                                    </p:set>
                                    <p:animEffect transition="in" filter="box(in)">
                                      <p:cBhvr>
                                        <p:cTn id="12" dur="500"/>
                                        <p:tgtEl>
                                          <p:spTgt spid="44344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443444"/>
                                        </p:tgtEl>
                                        <p:attrNameLst>
                                          <p:attrName>style.visibility</p:attrName>
                                        </p:attrNameLst>
                                      </p:cBhvr>
                                      <p:to>
                                        <p:strVal val="visible"/>
                                      </p:to>
                                    </p:set>
                                    <p:animEffect transition="in" filter="box(in)">
                                      <p:cBhvr>
                                        <p:cTn id="17" dur="500"/>
                                        <p:tgtEl>
                                          <p:spTgt spid="443444"/>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43445"/>
                                        </p:tgtEl>
                                        <p:attrNameLst>
                                          <p:attrName>style.visibility</p:attrName>
                                        </p:attrNameLst>
                                      </p:cBhvr>
                                      <p:to>
                                        <p:strVal val="visible"/>
                                      </p:to>
                                    </p:set>
                                    <p:animEffect transition="in" filter="box(in)">
                                      <p:cBhvr>
                                        <p:cTn id="22" dur="500"/>
                                        <p:tgtEl>
                                          <p:spTgt spid="4434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4">
            <a:extLst>
              <a:ext uri="{FF2B5EF4-FFF2-40B4-BE49-F238E27FC236}">
                <a16:creationId xmlns:a16="http://schemas.microsoft.com/office/drawing/2014/main" id="{36DB18D7-C77B-7D5F-DB0C-A60CC30768F6}"/>
              </a:ext>
            </a:extLst>
          </p:cNvPr>
          <p:cNvSpPr>
            <a:spLocks noChangeArrowheads="1"/>
          </p:cNvSpPr>
          <p:nvPr/>
        </p:nvSpPr>
        <p:spPr bwMode="auto">
          <a:xfrm>
            <a:off x="1403350" y="501650"/>
            <a:ext cx="2916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5.5.1 </a:t>
            </a:r>
            <a:r>
              <a:rPr lang="en-US" altLang="zh-CN" sz="3200" i="1">
                <a:solidFill>
                  <a:schemeClr val="accent2"/>
                </a:solidFill>
                <a:latin typeface="Times New Roman" panose="02020603050405020304" pitchFamily="18" charset="0"/>
                <a:ea typeface="楷体_GB2312" pitchFamily="49" charset="-122"/>
              </a:rPr>
              <a:t> D</a:t>
            </a:r>
            <a:r>
              <a:rPr lang="en-US" altLang="zh-CN" sz="3200">
                <a:solidFill>
                  <a:schemeClr val="accent2"/>
                </a:solidFill>
                <a:latin typeface="Times New Roman" panose="02020603050405020304" pitchFamily="18" charset="0"/>
                <a:ea typeface="楷体_GB2312" pitchFamily="49" charset="-122"/>
              </a:rPr>
              <a:t> </a:t>
            </a:r>
            <a:r>
              <a:rPr lang="zh-CN" altLang="en-US" sz="3200">
                <a:solidFill>
                  <a:schemeClr val="accent2"/>
                </a:solidFill>
                <a:latin typeface="Times New Roman" panose="02020603050405020304" pitchFamily="18" charset="0"/>
                <a:ea typeface="楷体_GB2312" pitchFamily="49" charset="-122"/>
              </a:rPr>
              <a:t>触发器 </a:t>
            </a:r>
            <a:endParaRPr lang="zh-CN" altLang="en-US" sz="3200">
              <a:solidFill>
                <a:schemeClr val="accent2"/>
              </a:solidFill>
              <a:latin typeface="Tahoma" panose="020B0604030504040204" pitchFamily="34" charset="0"/>
              <a:ea typeface="楷体_GB2312" pitchFamily="49" charset="-122"/>
            </a:endParaRPr>
          </a:p>
        </p:txBody>
      </p:sp>
      <p:sp>
        <p:nvSpPr>
          <p:cNvPr id="470021" name="Rectangle 5">
            <a:extLst>
              <a:ext uri="{FF2B5EF4-FFF2-40B4-BE49-F238E27FC236}">
                <a16:creationId xmlns:a16="http://schemas.microsoft.com/office/drawing/2014/main" id="{45227F4F-1139-4AB8-8B2C-B9E0DB7A521E}"/>
              </a:ext>
            </a:extLst>
          </p:cNvPr>
          <p:cNvSpPr>
            <a:spLocks noChangeArrowheads="1"/>
          </p:cNvSpPr>
          <p:nvPr/>
        </p:nvSpPr>
        <p:spPr bwMode="auto">
          <a:xfrm>
            <a:off x="755650" y="1123950"/>
            <a:ext cx="158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特性表</a:t>
            </a:r>
            <a:r>
              <a:rPr lang="zh-CN" altLang="en-US" sz="3200">
                <a:solidFill>
                  <a:srgbClr val="000066"/>
                </a:solidFill>
                <a:latin typeface="Times New Roman" panose="02020603050405020304" pitchFamily="18" charset="0"/>
                <a:ea typeface="楷体_GB2312" pitchFamily="49" charset="-122"/>
              </a:rPr>
              <a:t> </a:t>
            </a:r>
            <a:endParaRPr lang="zh-CN" altLang="en-US" sz="3200">
              <a:solidFill>
                <a:srgbClr val="000066"/>
              </a:solidFill>
              <a:latin typeface="Tahoma" panose="020B0604030504040204" pitchFamily="34" charset="0"/>
              <a:ea typeface="楷体_GB2312" pitchFamily="49" charset="-122"/>
            </a:endParaRPr>
          </a:p>
        </p:txBody>
      </p:sp>
      <p:graphicFrame>
        <p:nvGraphicFramePr>
          <p:cNvPr id="470124" name="Group 108">
            <a:extLst>
              <a:ext uri="{FF2B5EF4-FFF2-40B4-BE49-F238E27FC236}">
                <a16:creationId xmlns:a16="http://schemas.microsoft.com/office/drawing/2014/main" id="{DBC775CF-B185-BF8F-EE09-3946E7480564}"/>
              </a:ext>
            </a:extLst>
          </p:cNvPr>
          <p:cNvGraphicFramePr>
            <a:graphicFrameLocks noGrp="1"/>
          </p:cNvGraphicFramePr>
          <p:nvPr/>
        </p:nvGraphicFramePr>
        <p:xfrm>
          <a:off x="1619250" y="1700213"/>
          <a:ext cx="5364163" cy="2286000"/>
        </p:xfrm>
        <a:graphic>
          <a:graphicData uri="http://schemas.openxmlformats.org/drawingml/2006/table">
            <a:tbl>
              <a:tblPr/>
              <a:tblGrid>
                <a:gridCol w="1878013">
                  <a:extLst>
                    <a:ext uri="{9D8B030D-6E8A-4147-A177-3AD203B41FA5}">
                      <a16:colId xmlns:a16="http://schemas.microsoft.com/office/drawing/2014/main" val="20000"/>
                    </a:ext>
                  </a:extLst>
                </a:gridCol>
                <a:gridCol w="1462087">
                  <a:extLst>
                    <a:ext uri="{9D8B030D-6E8A-4147-A177-3AD203B41FA5}">
                      <a16:colId xmlns:a16="http://schemas.microsoft.com/office/drawing/2014/main" val="20001"/>
                    </a:ext>
                  </a:extLst>
                </a:gridCol>
                <a:gridCol w="2024063">
                  <a:extLst>
                    <a:ext uri="{9D8B030D-6E8A-4147-A177-3AD203B41FA5}">
                      <a16:colId xmlns:a16="http://schemas.microsoft.com/office/drawing/2014/main" val="20002"/>
                    </a:ext>
                  </a:extLst>
                </a:gridCol>
              </a:tblGrid>
              <a:tr h="4206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D</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Q</a:t>
                      </a:r>
                      <a:r>
                        <a:rPr kumimoji="1" lang="en-US" altLang="zh-CN" sz="2400" b="1" i="1"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n+</a:t>
                      </a:r>
                      <a:r>
                        <a:rPr kumimoji="1" lang="en-US" altLang="zh-CN" sz="2400" b="1" i="0" u="none" strike="noStrike" cap="none" normalizeH="0" baseline="3000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3863">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2275">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3863">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3863">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宋体" panose="02010600030101010101" pitchFamily="2"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70117" name="Rectangle 101">
            <a:extLst>
              <a:ext uri="{FF2B5EF4-FFF2-40B4-BE49-F238E27FC236}">
                <a16:creationId xmlns:a16="http://schemas.microsoft.com/office/drawing/2014/main" id="{EBAA87EC-75AE-4A21-CCBE-9FBE1E3E6B1E}"/>
              </a:ext>
            </a:extLst>
          </p:cNvPr>
          <p:cNvSpPr>
            <a:spLocks noChangeArrowheads="1"/>
          </p:cNvSpPr>
          <p:nvPr/>
        </p:nvSpPr>
        <p:spPr bwMode="auto">
          <a:xfrm>
            <a:off x="827088" y="4148138"/>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Times New Roman" panose="02020603050405020304" pitchFamily="18" charset="0"/>
              </a:rPr>
              <a:t>2. </a:t>
            </a:r>
            <a:r>
              <a:rPr kumimoji="1" lang="zh-CN" altLang="en-US" sz="2400">
                <a:solidFill>
                  <a:srgbClr val="000066"/>
                </a:solidFill>
                <a:latin typeface="Times New Roman" panose="02020603050405020304" pitchFamily="18" charset="0"/>
                <a:cs typeface="Times New Roman" panose="02020603050405020304" pitchFamily="18" charset="0"/>
              </a:rPr>
              <a:t>特性方程</a:t>
            </a:r>
          </a:p>
        </p:txBody>
      </p:sp>
      <p:sp>
        <p:nvSpPr>
          <p:cNvPr id="470119" name="Rectangle 103">
            <a:extLst>
              <a:ext uri="{FF2B5EF4-FFF2-40B4-BE49-F238E27FC236}">
                <a16:creationId xmlns:a16="http://schemas.microsoft.com/office/drawing/2014/main" id="{1EB1CFDA-26F8-9960-3624-EC5E457840BD}"/>
              </a:ext>
            </a:extLst>
          </p:cNvPr>
          <p:cNvSpPr>
            <a:spLocks noChangeArrowheads="1"/>
          </p:cNvSpPr>
          <p:nvPr/>
        </p:nvSpPr>
        <p:spPr bwMode="auto">
          <a:xfrm>
            <a:off x="3924300" y="4148138"/>
            <a:ext cx="13573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kumimoji="1" lang="en-US" altLang="zh-CN" sz="2400" i="1">
                <a:solidFill>
                  <a:srgbClr val="000066"/>
                </a:solidFill>
                <a:latin typeface="Times New Roman" panose="02020603050405020304" pitchFamily="18" charset="0"/>
              </a:rPr>
              <a:t>Q</a:t>
            </a:r>
            <a:r>
              <a:rPr kumimoji="1" lang="en-US" altLang="zh-CN" sz="2400" i="1" baseline="30000">
                <a:solidFill>
                  <a:srgbClr val="000066"/>
                </a:solidFill>
                <a:latin typeface="Times New Roman" panose="02020603050405020304" pitchFamily="18" charset="0"/>
              </a:rPr>
              <a:t>n</a:t>
            </a:r>
            <a:r>
              <a:rPr kumimoji="1" lang="en-US" altLang="zh-CN" sz="2400" baseline="30000">
                <a:solidFill>
                  <a:srgbClr val="000066"/>
                </a:solidFill>
                <a:latin typeface="Times New Roman" panose="02020603050405020304" pitchFamily="18" charset="0"/>
              </a:rPr>
              <a:t>+1</a:t>
            </a:r>
            <a:r>
              <a:rPr kumimoji="1" lang="en-US" altLang="zh-CN" sz="2400">
                <a:solidFill>
                  <a:srgbClr val="000066"/>
                </a:solidFill>
                <a:latin typeface="Times New Roman" panose="02020603050405020304" pitchFamily="18" charset="0"/>
              </a:rPr>
              <a:t> = </a:t>
            </a:r>
            <a:r>
              <a:rPr kumimoji="1" lang="en-US" altLang="zh-CN" sz="2400" i="1">
                <a:solidFill>
                  <a:srgbClr val="000066"/>
                </a:solidFill>
                <a:latin typeface="Times New Roman" panose="02020603050405020304" pitchFamily="18" charset="0"/>
              </a:rPr>
              <a:t>D</a:t>
            </a:r>
            <a:r>
              <a:rPr kumimoji="1" lang="en-US" altLang="zh-CN" sz="2400">
                <a:solidFill>
                  <a:srgbClr val="000066"/>
                </a:solidFill>
                <a:latin typeface="Times New Roman" panose="02020603050405020304" pitchFamily="18" charset="0"/>
              </a:rPr>
              <a:t> </a:t>
            </a:r>
          </a:p>
        </p:txBody>
      </p:sp>
      <p:sp>
        <p:nvSpPr>
          <p:cNvPr id="55328" name="Rectangle 105">
            <a:extLst>
              <a:ext uri="{FF2B5EF4-FFF2-40B4-BE49-F238E27FC236}">
                <a16:creationId xmlns:a16="http://schemas.microsoft.com/office/drawing/2014/main" id="{E1E0310B-EF86-A198-AD6E-9A4152AB0A57}"/>
              </a:ext>
            </a:extLst>
          </p:cNvPr>
          <p:cNvSpPr>
            <a:spLocks noChangeArrowheads="1"/>
          </p:cNvSpPr>
          <p:nvPr/>
        </p:nvSpPr>
        <p:spPr bwMode="auto">
          <a:xfrm>
            <a:off x="0" y="29321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70120" name="Object 104">
            <a:extLst>
              <a:ext uri="{FF2B5EF4-FFF2-40B4-BE49-F238E27FC236}">
                <a16:creationId xmlns:a16="http://schemas.microsoft.com/office/drawing/2014/main" id="{E2CCEB2A-3510-D804-648B-D2B94BB015D9}"/>
              </a:ext>
            </a:extLst>
          </p:cNvPr>
          <p:cNvGraphicFramePr>
            <a:graphicFrameLocks noChangeAspect="1"/>
          </p:cNvGraphicFramePr>
          <p:nvPr/>
        </p:nvGraphicFramePr>
        <p:xfrm>
          <a:off x="3563938" y="4941888"/>
          <a:ext cx="3740150" cy="1285875"/>
        </p:xfrm>
        <a:graphic>
          <a:graphicData uri="http://schemas.openxmlformats.org/presentationml/2006/ole">
            <mc:AlternateContent xmlns:mc="http://schemas.openxmlformats.org/markup-compatibility/2006">
              <mc:Choice xmlns:v="urn:schemas-microsoft-com:vml" Requires="v">
                <p:oleObj name="图片" r:id="rId2" imgW="2661177" imgH="953892" progId="Word.Picture.8">
                  <p:embed/>
                </p:oleObj>
              </mc:Choice>
              <mc:Fallback>
                <p:oleObj name="图片" r:id="rId2" imgW="2661177" imgH="953892" progId="Word.Picture.8">
                  <p:embed/>
                  <p:pic>
                    <p:nvPicPr>
                      <p:cNvPr id="0" name="Object 10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63938" y="4941888"/>
                        <a:ext cx="37401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70122" name="Rectangle 106">
            <a:extLst>
              <a:ext uri="{FF2B5EF4-FFF2-40B4-BE49-F238E27FC236}">
                <a16:creationId xmlns:a16="http://schemas.microsoft.com/office/drawing/2014/main" id="{17CADD14-4681-0EAA-0500-6AB74B2FA760}"/>
              </a:ext>
            </a:extLst>
          </p:cNvPr>
          <p:cNvSpPr>
            <a:spLocks noChangeArrowheads="1"/>
          </p:cNvSpPr>
          <p:nvPr/>
        </p:nvSpPr>
        <p:spPr bwMode="auto">
          <a:xfrm>
            <a:off x="900113" y="5445125"/>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Times New Roman" panose="02020603050405020304" pitchFamily="18" charset="0"/>
              </a:rPr>
              <a:t>3. </a:t>
            </a:r>
            <a:r>
              <a:rPr kumimoji="1" lang="zh-CN" altLang="en-US" sz="2400">
                <a:solidFill>
                  <a:srgbClr val="000066"/>
                </a:solidFill>
                <a:latin typeface="Times New Roman" panose="02020603050405020304" pitchFamily="18" charset="0"/>
                <a:cs typeface="Times New Roman" panose="02020603050405020304" pitchFamily="18" charset="0"/>
              </a:rPr>
              <a:t>状态图</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0021"/>
                                        </p:tgtEl>
                                        <p:attrNameLst>
                                          <p:attrName>style.visibility</p:attrName>
                                        </p:attrNameLst>
                                      </p:cBhvr>
                                      <p:to>
                                        <p:strVal val="visible"/>
                                      </p:to>
                                    </p:set>
                                    <p:animEffect transition="in" filter="strips(downRight)">
                                      <p:cBhvr>
                                        <p:cTn id="7" dur="500"/>
                                        <p:tgtEl>
                                          <p:spTgt spid="4700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0124"/>
                                        </p:tgtEl>
                                        <p:attrNameLst>
                                          <p:attrName>style.visibility</p:attrName>
                                        </p:attrNameLst>
                                      </p:cBhvr>
                                      <p:to>
                                        <p:strVal val="visible"/>
                                      </p:to>
                                    </p:set>
                                    <p:animEffect transition="in" filter="wipe(up)">
                                      <p:cBhvr>
                                        <p:cTn id="12" dur="500"/>
                                        <p:tgtEl>
                                          <p:spTgt spid="4701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0117"/>
                                        </p:tgtEl>
                                        <p:attrNameLst>
                                          <p:attrName>style.visibility</p:attrName>
                                        </p:attrNameLst>
                                      </p:cBhvr>
                                      <p:to>
                                        <p:strVal val="visible"/>
                                      </p:to>
                                    </p:set>
                                    <p:animEffect transition="in" filter="strips(downRight)">
                                      <p:cBhvr>
                                        <p:cTn id="17" dur="500"/>
                                        <p:tgtEl>
                                          <p:spTgt spid="4701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470119"/>
                                        </p:tgtEl>
                                        <p:attrNameLst>
                                          <p:attrName>style.visibility</p:attrName>
                                        </p:attrNameLst>
                                      </p:cBhvr>
                                      <p:to>
                                        <p:strVal val="visible"/>
                                      </p:to>
                                    </p:set>
                                    <p:animEffect transition="in" filter="strips(downRight)">
                                      <p:cBhvr>
                                        <p:cTn id="22" dur="500"/>
                                        <p:tgtEl>
                                          <p:spTgt spid="47011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70122"/>
                                        </p:tgtEl>
                                        <p:attrNameLst>
                                          <p:attrName>style.visibility</p:attrName>
                                        </p:attrNameLst>
                                      </p:cBhvr>
                                      <p:to>
                                        <p:strVal val="visible"/>
                                      </p:to>
                                    </p:set>
                                    <p:animEffect transition="in" filter="strips(downRight)">
                                      <p:cBhvr>
                                        <p:cTn id="27" dur="500"/>
                                        <p:tgtEl>
                                          <p:spTgt spid="47012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70120"/>
                                        </p:tgtEl>
                                        <p:attrNameLst>
                                          <p:attrName>style.visibility</p:attrName>
                                        </p:attrNameLst>
                                      </p:cBhvr>
                                      <p:to>
                                        <p:strVal val="visible"/>
                                      </p:to>
                                    </p:set>
                                    <p:animEffect transition="in" filter="wipe(up)">
                                      <p:cBhvr>
                                        <p:cTn id="32" dur="500"/>
                                        <p:tgtEl>
                                          <p:spTgt spid="470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0021" grpId="0" autoUpdateAnimBg="0"/>
      <p:bldP spid="470117" grpId="0" autoUpdateAnimBg="0"/>
      <p:bldP spid="470119" grpId="0" autoUpdateAnimBg="0"/>
      <p:bldP spid="470122"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D744BE1-CCF3-0F12-E038-92F763BE7ECC}"/>
              </a:ext>
            </a:extLst>
          </p:cNvPr>
          <p:cNvSpPr>
            <a:spLocks noChangeArrowheads="1"/>
          </p:cNvSpPr>
          <p:nvPr/>
        </p:nvSpPr>
        <p:spPr bwMode="auto">
          <a:xfrm>
            <a:off x="827088" y="1196975"/>
            <a:ext cx="7058025" cy="80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600">
                <a:solidFill>
                  <a:schemeClr val="accent2"/>
                </a:solidFill>
                <a:latin typeface="Times New Roman" panose="02020603050405020304" pitchFamily="18" charset="0"/>
              </a:rPr>
              <a:t>5.1 </a:t>
            </a:r>
            <a:r>
              <a:rPr lang="en-US" altLang="zh-CN" sz="3600">
                <a:solidFill>
                  <a:schemeClr val="accent2"/>
                </a:solidFill>
                <a:latin typeface="楷体_GB2312" pitchFamily="49" charset="-122"/>
              </a:rPr>
              <a:t>  </a:t>
            </a:r>
            <a:r>
              <a:rPr lang="zh-CN" altLang="en-US" sz="3600">
                <a:solidFill>
                  <a:schemeClr val="accent2"/>
                </a:solidFill>
                <a:latin typeface="楷体_GB2312" pitchFamily="49" charset="-122"/>
              </a:rPr>
              <a:t>双稳态电路</a:t>
            </a:r>
          </a:p>
        </p:txBody>
      </p:sp>
      <p:sp>
        <p:nvSpPr>
          <p:cNvPr id="8195" name="Rectangle 5">
            <a:extLst>
              <a:ext uri="{FF2B5EF4-FFF2-40B4-BE49-F238E27FC236}">
                <a16:creationId xmlns:a16="http://schemas.microsoft.com/office/drawing/2014/main" id="{56609AE4-8C71-4503-8568-7496AFCF7A94}"/>
              </a:ext>
            </a:extLst>
          </p:cNvPr>
          <p:cNvSpPr>
            <a:spLocks noChangeArrowheads="1"/>
          </p:cNvSpPr>
          <p:nvPr/>
        </p:nvSpPr>
        <p:spPr bwMode="auto">
          <a:xfrm>
            <a:off x="755650" y="2565400"/>
            <a:ext cx="40243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2" action="ppaction://hlinksldjump"/>
              </a:rPr>
              <a:t>5.1.1</a:t>
            </a:r>
            <a:r>
              <a:rPr lang="en-US" altLang="zh-CN" sz="3200">
                <a:solidFill>
                  <a:srgbClr val="000066"/>
                </a:solidFill>
                <a:latin typeface="楷体_GB2312" pitchFamily="49" charset="-122"/>
                <a:ea typeface="楷体_GB2312" pitchFamily="49" charset="-122"/>
                <a:hlinkClick r:id="rId2" action="ppaction://hlinksldjump"/>
              </a:rPr>
              <a:t> </a:t>
            </a:r>
            <a:r>
              <a:rPr lang="zh-CN" altLang="en-US" sz="3200">
                <a:solidFill>
                  <a:srgbClr val="000066"/>
                </a:solidFill>
                <a:latin typeface="楷体_GB2312" pitchFamily="49" charset="-122"/>
                <a:ea typeface="楷体_GB2312" pitchFamily="49" charset="-122"/>
                <a:hlinkClick r:id="rId2" action="ppaction://hlinksldjump"/>
              </a:rPr>
              <a:t>双稳态的概念</a:t>
            </a:r>
            <a:endParaRPr lang="zh-CN" altLang="en-US" sz="3200">
              <a:solidFill>
                <a:srgbClr val="000066"/>
              </a:solidFill>
              <a:latin typeface="楷体_GB2312" pitchFamily="49" charset="-122"/>
              <a:ea typeface="楷体_GB2312" pitchFamily="49" charset="-122"/>
            </a:endParaRPr>
          </a:p>
        </p:txBody>
      </p:sp>
      <p:sp>
        <p:nvSpPr>
          <p:cNvPr id="8196" name="Rectangle 10">
            <a:extLst>
              <a:ext uri="{FF2B5EF4-FFF2-40B4-BE49-F238E27FC236}">
                <a16:creationId xmlns:a16="http://schemas.microsoft.com/office/drawing/2014/main" id="{5A4F0AB5-741B-9026-A4FE-51B407BD27E9}"/>
              </a:ext>
            </a:extLst>
          </p:cNvPr>
          <p:cNvSpPr>
            <a:spLocks noChangeArrowheads="1"/>
          </p:cNvSpPr>
          <p:nvPr/>
        </p:nvSpPr>
        <p:spPr bwMode="auto">
          <a:xfrm>
            <a:off x="684213" y="3716338"/>
            <a:ext cx="511333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rgbClr val="000066"/>
                </a:solidFill>
                <a:latin typeface="Times New Roman" panose="02020603050405020304" pitchFamily="18" charset="0"/>
                <a:ea typeface="楷体_GB2312" pitchFamily="49" charset="-122"/>
                <a:hlinkClick r:id="rId3" action="ppaction://hlinksldjump"/>
              </a:rPr>
              <a:t>5.1.2</a:t>
            </a:r>
            <a:r>
              <a:rPr lang="en-US" altLang="zh-CN" sz="3200">
                <a:solidFill>
                  <a:srgbClr val="000066"/>
                </a:solidFill>
                <a:latin typeface="楷体_GB2312" pitchFamily="49" charset="-122"/>
                <a:ea typeface="楷体_GB2312" pitchFamily="49" charset="-122"/>
                <a:hlinkClick r:id="rId3" action="ppaction://hlinksldjump"/>
              </a:rPr>
              <a:t> </a:t>
            </a:r>
            <a:r>
              <a:rPr lang="zh-CN" altLang="en-US" sz="3200">
                <a:solidFill>
                  <a:srgbClr val="000066"/>
                </a:solidFill>
                <a:latin typeface="楷体_GB2312" pitchFamily="49" charset="-122"/>
                <a:ea typeface="楷体_GB2312" pitchFamily="49" charset="-122"/>
                <a:hlinkClick r:id="rId3" action="ppaction://hlinksldjump"/>
              </a:rPr>
              <a:t>最基本的双稳态电路</a:t>
            </a:r>
            <a:endParaRPr lang="zh-CN" altLang="en-US" sz="3200">
              <a:solidFill>
                <a:srgbClr val="000066"/>
              </a:solidFill>
              <a:latin typeface="楷体_GB2312" pitchFamily="49" charset="-122"/>
              <a:ea typeface="楷体_GB2312" pitchFamily="49" charset="-122"/>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4461" name="Rectangle 45">
            <a:extLst>
              <a:ext uri="{FF2B5EF4-FFF2-40B4-BE49-F238E27FC236}">
                <a16:creationId xmlns:a16="http://schemas.microsoft.com/office/drawing/2014/main" id="{AAE113BA-B573-1745-A8D1-E3A21D347677}"/>
              </a:ext>
            </a:extLst>
          </p:cNvPr>
          <p:cNvSpPr>
            <a:spLocks noChangeArrowheads="1"/>
          </p:cNvSpPr>
          <p:nvPr/>
        </p:nvSpPr>
        <p:spPr bwMode="auto">
          <a:xfrm>
            <a:off x="5076825" y="4149725"/>
            <a:ext cx="3581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3.</a:t>
            </a:r>
            <a:r>
              <a:rPr lang="zh-CN" altLang="en-US" sz="2400">
                <a:solidFill>
                  <a:srgbClr val="000066"/>
                </a:solidFill>
                <a:latin typeface="楷体_GB2312" pitchFamily="49" charset="-122"/>
              </a:rPr>
              <a:t>状态转换图</a:t>
            </a:r>
          </a:p>
        </p:txBody>
      </p:sp>
      <p:grpSp>
        <p:nvGrpSpPr>
          <p:cNvPr id="56333" name="Group 2">
            <a:extLst>
              <a:ext uri="{FF2B5EF4-FFF2-40B4-BE49-F238E27FC236}">
                <a16:creationId xmlns:a16="http://schemas.microsoft.com/office/drawing/2014/main" id="{CDF11D50-CBD9-7DC3-6461-BB8FD79E9718}"/>
              </a:ext>
            </a:extLst>
          </p:cNvPr>
          <p:cNvGrpSpPr>
            <a:grpSpLocks/>
          </p:cNvGrpSpPr>
          <p:nvPr/>
        </p:nvGrpSpPr>
        <p:grpSpPr bwMode="auto">
          <a:xfrm>
            <a:off x="250825" y="2074863"/>
            <a:ext cx="4186238" cy="3600450"/>
            <a:chOff x="195" y="1148"/>
            <a:chExt cx="2637" cy="2268"/>
          </a:xfrm>
        </p:grpSpPr>
        <p:sp>
          <p:nvSpPr>
            <p:cNvPr id="56343" name="Rectangle 3">
              <a:extLst>
                <a:ext uri="{FF2B5EF4-FFF2-40B4-BE49-F238E27FC236}">
                  <a16:creationId xmlns:a16="http://schemas.microsoft.com/office/drawing/2014/main" id="{03FB210A-819D-7487-60F3-BF9DAB4BC367}"/>
                </a:ext>
              </a:extLst>
            </p:cNvPr>
            <p:cNvSpPr>
              <a:spLocks noChangeArrowheads="1"/>
            </p:cNvSpPr>
            <p:nvPr/>
          </p:nvSpPr>
          <p:spPr bwMode="auto">
            <a:xfrm>
              <a:off x="195" y="1148"/>
              <a:ext cx="2621" cy="2268"/>
            </a:xfrm>
            <a:prstGeom prst="rect">
              <a:avLst/>
            </a:prstGeom>
            <a:solidFill>
              <a:schemeClr val="bg1"/>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44" name="Rectangle 4">
              <a:extLst>
                <a:ext uri="{FF2B5EF4-FFF2-40B4-BE49-F238E27FC236}">
                  <a16:creationId xmlns:a16="http://schemas.microsoft.com/office/drawing/2014/main" id="{6B4AD5EE-A3D7-295C-EA45-5957227A0566}"/>
                </a:ext>
              </a:extLst>
            </p:cNvPr>
            <p:cNvSpPr>
              <a:spLocks noChangeArrowheads="1"/>
            </p:cNvSpPr>
            <p:nvPr/>
          </p:nvSpPr>
          <p:spPr bwMode="auto">
            <a:xfrm>
              <a:off x="1856" y="2900"/>
              <a:ext cx="97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翻  转</a:t>
              </a:r>
              <a:endParaRPr lang="zh-CN" altLang="en-US" sz="3500"/>
            </a:p>
          </p:txBody>
        </p:sp>
        <p:sp>
          <p:nvSpPr>
            <p:cNvPr id="56345" name="Rectangle 5">
              <a:extLst>
                <a:ext uri="{FF2B5EF4-FFF2-40B4-BE49-F238E27FC236}">
                  <a16:creationId xmlns:a16="http://schemas.microsoft.com/office/drawing/2014/main" id="{6EA0E257-F563-FDE2-05F9-B9A096D62717}"/>
                </a:ext>
              </a:extLst>
            </p:cNvPr>
            <p:cNvSpPr>
              <a:spLocks noChangeArrowheads="1"/>
            </p:cNvSpPr>
            <p:nvPr/>
          </p:nvSpPr>
          <p:spPr bwMode="auto">
            <a:xfrm>
              <a:off x="1441" y="2900"/>
              <a:ext cx="415"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p>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GB" altLang="zh-CN" sz="2000">
                <a:latin typeface="Times New Roman" panose="02020603050405020304" pitchFamily="18" charset="0"/>
                <a:cs typeface="Times New Roman" panose="02020603050405020304" pitchFamily="18" charset="0"/>
              </a:endParaRPr>
            </a:p>
          </p:txBody>
        </p:sp>
        <p:sp>
          <p:nvSpPr>
            <p:cNvPr id="56346" name="Rectangle 6">
              <a:extLst>
                <a:ext uri="{FF2B5EF4-FFF2-40B4-BE49-F238E27FC236}">
                  <a16:creationId xmlns:a16="http://schemas.microsoft.com/office/drawing/2014/main" id="{248EF9F0-64B4-8C53-CD12-4F2A954ECA1D}"/>
                </a:ext>
              </a:extLst>
            </p:cNvPr>
            <p:cNvSpPr>
              <a:spLocks noChangeArrowheads="1"/>
            </p:cNvSpPr>
            <p:nvPr/>
          </p:nvSpPr>
          <p:spPr bwMode="auto">
            <a:xfrm>
              <a:off x="1025" y="2900"/>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47" name="Rectangle 7">
              <a:extLst>
                <a:ext uri="{FF2B5EF4-FFF2-40B4-BE49-F238E27FC236}">
                  <a16:creationId xmlns:a16="http://schemas.microsoft.com/office/drawing/2014/main" id="{5DC44586-E222-F802-FAA6-D64549B4F599}"/>
                </a:ext>
              </a:extLst>
            </p:cNvPr>
            <p:cNvSpPr>
              <a:spLocks noChangeArrowheads="1"/>
            </p:cNvSpPr>
            <p:nvPr/>
          </p:nvSpPr>
          <p:spPr bwMode="auto">
            <a:xfrm>
              <a:off x="612" y="2900"/>
              <a:ext cx="413"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48" name="Rectangle 8">
              <a:extLst>
                <a:ext uri="{FF2B5EF4-FFF2-40B4-BE49-F238E27FC236}">
                  <a16:creationId xmlns:a16="http://schemas.microsoft.com/office/drawing/2014/main" id="{A82C7835-BF9F-55DD-60E6-D2F2CF67D6CE}"/>
                </a:ext>
              </a:extLst>
            </p:cNvPr>
            <p:cNvSpPr>
              <a:spLocks noChangeArrowheads="1"/>
            </p:cNvSpPr>
            <p:nvPr/>
          </p:nvSpPr>
          <p:spPr bwMode="auto">
            <a:xfrm>
              <a:off x="196" y="2900"/>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49" name="Rectangle 9">
              <a:extLst>
                <a:ext uri="{FF2B5EF4-FFF2-40B4-BE49-F238E27FC236}">
                  <a16:creationId xmlns:a16="http://schemas.microsoft.com/office/drawing/2014/main" id="{1274F4D4-3485-0212-EE6B-FC575599F424}"/>
                </a:ext>
              </a:extLst>
            </p:cNvPr>
            <p:cNvSpPr>
              <a:spLocks noChangeArrowheads="1"/>
            </p:cNvSpPr>
            <p:nvPr/>
          </p:nvSpPr>
          <p:spPr bwMode="auto">
            <a:xfrm>
              <a:off x="1856" y="2421"/>
              <a:ext cx="97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置   </a:t>
              </a:r>
              <a:r>
                <a:rPr lang="en-US" altLang="zh-CN" sz="2000">
                  <a:latin typeface="Times New Roman" panose="02020603050405020304" pitchFamily="18" charset="0"/>
                  <a:cs typeface="Times New Roman" panose="02020603050405020304" pitchFamily="18" charset="0"/>
                </a:rPr>
                <a:t>1</a:t>
              </a:r>
              <a:endParaRPr lang="en-US" altLang="zh-CN" sz="2000" i="1">
                <a:latin typeface="Times New Roman" panose="02020603050405020304" pitchFamily="18" charset="0"/>
                <a:cs typeface="Times New Roman" panose="02020603050405020304" pitchFamily="18" charset="0"/>
              </a:endParaRPr>
            </a:p>
          </p:txBody>
        </p:sp>
        <p:sp>
          <p:nvSpPr>
            <p:cNvPr id="56350" name="Rectangle 10">
              <a:extLst>
                <a:ext uri="{FF2B5EF4-FFF2-40B4-BE49-F238E27FC236}">
                  <a16:creationId xmlns:a16="http://schemas.microsoft.com/office/drawing/2014/main" id="{E0465E28-2999-CA20-0A26-3CC07FBE4FE3}"/>
                </a:ext>
              </a:extLst>
            </p:cNvPr>
            <p:cNvSpPr>
              <a:spLocks noChangeArrowheads="1"/>
            </p:cNvSpPr>
            <p:nvPr/>
          </p:nvSpPr>
          <p:spPr bwMode="auto">
            <a:xfrm>
              <a:off x="1441" y="2421"/>
              <a:ext cx="415"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p>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GB" altLang="zh-CN" sz="2000">
                <a:latin typeface="Times New Roman" panose="02020603050405020304" pitchFamily="18" charset="0"/>
                <a:cs typeface="Times New Roman" panose="02020603050405020304" pitchFamily="18" charset="0"/>
              </a:endParaRPr>
            </a:p>
          </p:txBody>
        </p:sp>
        <p:sp>
          <p:nvSpPr>
            <p:cNvPr id="56351" name="Rectangle 11">
              <a:extLst>
                <a:ext uri="{FF2B5EF4-FFF2-40B4-BE49-F238E27FC236}">
                  <a16:creationId xmlns:a16="http://schemas.microsoft.com/office/drawing/2014/main" id="{478B093E-B070-19DF-E692-9B45D4B59DAC}"/>
                </a:ext>
              </a:extLst>
            </p:cNvPr>
            <p:cNvSpPr>
              <a:spLocks noChangeArrowheads="1"/>
            </p:cNvSpPr>
            <p:nvPr/>
          </p:nvSpPr>
          <p:spPr bwMode="auto">
            <a:xfrm>
              <a:off x="1025" y="2421"/>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52" name="Rectangle 12">
              <a:extLst>
                <a:ext uri="{FF2B5EF4-FFF2-40B4-BE49-F238E27FC236}">
                  <a16:creationId xmlns:a16="http://schemas.microsoft.com/office/drawing/2014/main" id="{DD727BBB-B09B-24D5-3EF4-DDC8C21718BB}"/>
                </a:ext>
              </a:extLst>
            </p:cNvPr>
            <p:cNvSpPr>
              <a:spLocks noChangeArrowheads="1"/>
            </p:cNvSpPr>
            <p:nvPr/>
          </p:nvSpPr>
          <p:spPr bwMode="auto">
            <a:xfrm>
              <a:off x="612" y="2421"/>
              <a:ext cx="413"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3500"/>
            </a:p>
          </p:txBody>
        </p:sp>
        <p:sp>
          <p:nvSpPr>
            <p:cNvPr id="56353" name="Rectangle 13">
              <a:extLst>
                <a:ext uri="{FF2B5EF4-FFF2-40B4-BE49-F238E27FC236}">
                  <a16:creationId xmlns:a16="http://schemas.microsoft.com/office/drawing/2014/main" id="{645276D3-C91A-5B80-FC33-127F29F6C5BA}"/>
                </a:ext>
              </a:extLst>
            </p:cNvPr>
            <p:cNvSpPr>
              <a:spLocks noChangeArrowheads="1"/>
            </p:cNvSpPr>
            <p:nvPr/>
          </p:nvSpPr>
          <p:spPr bwMode="auto">
            <a:xfrm>
              <a:off x="196" y="2421"/>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54" name="Rectangle 14">
              <a:extLst>
                <a:ext uri="{FF2B5EF4-FFF2-40B4-BE49-F238E27FC236}">
                  <a16:creationId xmlns:a16="http://schemas.microsoft.com/office/drawing/2014/main" id="{21D0558D-BAA6-8B22-AB6C-B6815BEBA430}"/>
                </a:ext>
              </a:extLst>
            </p:cNvPr>
            <p:cNvSpPr>
              <a:spLocks noChangeArrowheads="1"/>
            </p:cNvSpPr>
            <p:nvPr/>
          </p:nvSpPr>
          <p:spPr bwMode="auto">
            <a:xfrm>
              <a:off x="1856" y="1942"/>
              <a:ext cx="97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置    </a:t>
              </a:r>
              <a:r>
                <a:rPr lang="en-US" altLang="zh-CN" sz="2000">
                  <a:latin typeface="Times New Roman" panose="02020603050405020304" pitchFamily="18" charset="0"/>
                  <a:cs typeface="Times New Roman" panose="02020603050405020304" pitchFamily="18" charset="0"/>
                </a:rPr>
                <a:t>0</a:t>
              </a:r>
            </a:p>
          </p:txBody>
        </p:sp>
        <p:sp>
          <p:nvSpPr>
            <p:cNvPr id="56355" name="Rectangle 15">
              <a:extLst>
                <a:ext uri="{FF2B5EF4-FFF2-40B4-BE49-F238E27FC236}">
                  <a16:creationId xmlns:a16="http://schemas.microsoft.com/office/drawing/2014/main" id="{6058DC5A-0378-09EC-A05F-163388CE243A}"/>
                </a:ext>
              </a:extLst>
            </p:cNvPr>
            <p:cNvSpPr>
              <a:spLocks noChangeArrowheads="1"/>
            </p:cNvSpPr>
            <p:nvPr/>
          </p:nvSpPr>
          <p:spPr bwMode="auto">
            <a:xfrm>
              <a:off x="1441" y="1942"/>
              <a:ext cx="415"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p>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GB" altLang="zh-CN" sz="2000">
                <a:latin typeface="Times New Roman" panose="02020603050405020304" pitchFamily="18" charset="0"/>
                <a:cs typeface="Times New Roman" panose="02020603050405020304" pitchFamily="18" charset="0"/>
              </a:endParaRPr>
            </a:p>
          </p:txBody>
        </p:sp>
        <p:sp>
          <p:nvSpPr>
            <p:cNvPr id="56356" name="Rectangle 16">
              <a:extLst>
                <a:ext uri="{FF2B5EF4-FFF2-40B4-BE49-F238E27FC236}">
                  <a16:creationId xmlns:a16="http://schemas.microsoft.com/office/drawing/2014/main" id="{C7E83133-5CB7-25E7-5AB7-8C41BF799089}"/>
                </a:ext>
              </a:extLst>
            </p:cNvPr>
            <p:cNvSpPr>
              <a:spLocks noChangeArrowheads="1"/>
            </p:cNvSpPr>
            <p:nvPr/>
          </p:nvSpPr>
          <p:spPr bwMode="auto">
            <a:xfrm>
              <a:off x="1025" y="1942"/>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57" name="Rectangle 17">
              <a:extLst>
                <a:ext uri="{FF2B5EF4-FFF2-40B4-BE49-F238E27FC236}">
                  <a16:creationId xmlns:a16="http://schemas.microsoft.com/office/drawing/2014/main" id="{CCBD57E9-DC47-8C55-CFE3-D03981B001FC}"/>
                </a:ext>
              </a:extLst>
            </p:cNvPr>
            <p:cNvSpPr>
              <a:spLocks noChangeArrowheads="1"/>
            </p:cNvSpPr>
            <p:nvPr/>
          </p:nvSpPr>
          <p:spPr bwMode="auto">
            <a:xfrm>
              <a:off x="612" y="1942"/>
              <a:ext cx="413"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58" name="Rectangle 18">
              <a:extLst>
                <a:ext uri="{FF2B5EF4-FFF2-40B4-BE49-F238E27FC236}">
                  <a16:creationId xmlns:a16="http://schemas.microsoft.com/office/drawing/2014/main" id="{46817D12-1887-F80D-C583-CC38178D8178}"/>
                </a:ext>
              </a:extLst>
            </p:cNvPr>
            <p:cNvSpPr>
              <a:spLocks noChangeArrowheads="1"/>
            </p:cNvSpPr>
            <p:nvPr/>
          </p:nvSpPr>
          <p:spPr bwMode="auto">
            <a:xfrm>
              <a:off x="196" y="1942"/>
              <a:ext cx="416" cy="47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3500"/>
            </a:p>
          </p:txBody>
        </p:sp>
        <p:sp>
          <p:nvSpPr>
            <p:cNvPr id="56359" name="Rectangle 19">
              <a:extLst>
                <a:ext uri="{FF2B5EF4-FFF2-40B4-BE49-F238E27FC236}">
                  <a16:creationId xmlns:a16="http://schemas.microsoft.com/office/drawing/2014/main" id="{C4F5FF89-CAEC-FED4-3937-86EBF9B94C8C}"/>
                </a:ext>
              </a:extLst>
            </p:cNvPr>
            <p:cNvSpPr>
              <a:spLocks noChangeArrowheads="1"/>
            </p:cNvSpPr>
            <p:nvPr/>
          </p:nvSpPr>
          <p:spPr bwMode="auto">
            <a:xfrm>
              <a:off x="1856" y="1397"/>
              <a:ext cx="976" cy="54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zh-CN" altLang="en-US" sz="2000">
                  <a:latin typeface="Times New Roman" panose="02020603050405020304" pitchFamily="18" charset="0"/>
                  <a:cs typeface="Times New Roman" panose="02020603050405020304" pitchFamily="18" charset="0"/>
                </a:rPr>
                <a:t>状态不变</a:t>
              </a:r>
              <a:endParaRPr lang="zh-CN" altLang="en-US" sz="3500"/>
            </a:p>
          </p:txBody>
        </p:sp>
        <p:sp>
          <p:nvSpPr>
            <p:cNvPr id="56360" name="Rectangle 20">
              <a:extLst>
                <a:ext uri="{FF2B5EF4-FFF2-40B4-BE49-F238E27FC236}">
                  <a16:creationId xmlns:a16="http://schemas.microsoft.com/office/drawing/2014/main" id="{61913578-C8D5-C5C7-D2DB-613779D053EA}"/>
                </a:ext>
              </a:extLst>
            </p:cNvPr>
            <p:cNvSpPr>
              <a:spLocks noChangeArrowheads="1"/>
            </p:cNvSpPr>
            <p:nvPr/>
          </p:nvSpPr>
          <p:spPr bwMode="auto">
            <a:xfrm>
              <a:off x="1441" y="1397"/>
              <a:ext cx="415" cy="54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p>
            <a:p>
              <a:pPr eaLnBrk="1" hangingPunct="1">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GB" altLang="zh-CN" sz="2000">
                <a:latin typeface="Times New Roman" panose="02020603050405020304" pitchFamily="18" charset="0"/>
                <a:cs typeface="Times New Roman" panose="02020603050405020304" pitchFamily="18" charset="0"/>
              </a:endParaRPr>
            </a:p>
          </p:txBody>
        </p:sp>
        <p:sp>
          <p:nvSpPr>
            <p:cNvPr id="56361" name="Rectangle 21">
              <a:extLst>
                <a:ext uri="{FF2B5EF4-FFF2-40B4-BE49-F238E27FC236}">
                  <a16:creationId xmlns:a16="http://schemas.microsoft.com/office/drawing/2014/main" id="{DB15ACA6-B210-7414-F9CE-5F8DAEC4F354}"/>
                </a:ext>
              </a:extLst>
            </p:cNvPr>
            <p:cNvSpPr>
              <a:spLocks noChangeArrowheads="1"/>
            </p:cNvSpPr>
            <p:nvPr/>
          </p:nvSpPr>
          <p:spPr bwMode="auto">
            <a:xfrm>
              <a:off x="1025" y="1397"/>
              <a:ext cx="416" cy="54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1</a:t>
              </a:r>
              <a:endParaRPr lang="en-US" altLang="zh-CN" sz="3500"/>
            </a:p>
          </p:txBody>
        </p:sp>
        <p:sp>
          <p:nvSpPr>
            <p:cNvPr id="56362" name="Rectangle 22">
              <a:extLst>
                <a:ext uri="{FF2B5EF4-FFF2-40B4-BE49-F238E27FC236}">
                  <a16:creationId xmlns:a16="http://schemas.microsoft.com/office/drawing/2014/main" id="{BC84BEE1-E849-E344-796B-A4DBA25F9C46}"/>
                </a:ext>
              </a:extLst>
            </p:cNvPr>
            <p:cNvSpPr>
              <a:spLocks noChangeArrowheads="1"/>
            </p:cNvSpPr>
            <p:nvPr/>
          </p:nvSpPr>
          <p:spPr bwMode="auto">
            <a:xfrm>
              <a:off x="612" y="1397"/>
              <a:ext cx="413" cy="54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3500"/>
            </a:p>
          </p:txBody>
        </p:sp>
        <p:sp>
          <p:nvSpPr>
            <p:cNvPr id="56363" name="Rectangle 23">
              <a:extLst>
                <a:ext uri="{FF2B5EF4-FFF2-40B4-BE49-F238E27FC236}">
                  <a16:creationId xmlns:a16="http://schemas.microsoft.com/office/drawing/2014/main" id="{D734498F-3F55-2741-CB6A-1E9653EA3FC6}"/>
                </a:ext>
              </a:extLst>
            </p:cNvPr>
            <p:cNvSpPr>
              <a:spLocks noChangeArrowheads="1"/>
            </p:cNvSpPr>
            <p:nvPr/>
          </p:nvSpPr>
          <p:spPr bwMode="auto">
            <a:xfrm>
              <a:off x="196" y="1397"/>
              <a:ext cx="416" cy="545"/>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2000">
                <a:cs typeface="Times New Roman" panose="02020603050405020304" pitchFamily="18" charset="0"/>
              </a:endParaRPr>
            </a:p>
            <a:p>
              <a:pPr algn="ctr">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0</a:t>
              </a:r>
              <a:endParaRPr lang="en-US" altLang="zh-CN" sz="3500"/>
            </a:p>
          </p:txBody>
        </p:sp>
        <p:sp>
          <p:nvSpPr>
            <p:cNvPr id="56364" name="Rectangle 24">
              <a:extLst>
                <a:ext uri="{FF2B5EF4-FFF2-40B4-BE49-F238E27FC236}">
                  <a16:creationId xmlns:a16="http://schemas.microsoft.com/office/drawing/2014/main" id="{0E947DE4-9C97-891D-6CD3-7B66E7B9B6DA}"/>
                </a:ext>
              </a:extLst>
            </p:cNvPr>
            <p:cNvSpPr>
              <a:spLocks noChangeArrowheads="1"/>
            </p:cNvSpPr>
            <p:nvPr/>
          </p:nvSpPr>
          <p:spPr bwMode="auto">
            <a:xfrm>
              <a:off x="1856" y="1148"/>
              <a:ext cx="976" cy="24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Font typeface="Wingdings" panose="05000000000000000000" pitchFamily="2" charset="2"/>
                <a:buNone/>
              </a:pPr>
              <a:r>
                <a:rPr lang="en-US" altLang="zh-CN" sz="2000">
                  <a:latin typeface="Times New Roman" panose="02020603050405020304" pitchFamily="18" charset="0"/>
                  <a:cs typeface="Times New Roman" panose="02020603050405020304" pitchFamily="18" charset="0"/>
                </a:rPr>
                <a:t>     </a:t>
              </a:r>
              <a:r>
                <a:rPr lang="zh-CN" altLang="en-US" sz="2000">
                  <a:latin typeface="Times New Roman" panose="02020603050405020304" pitchFamily="18" charset="0"/>
                  <a:cs typeface="Times New Roman" panose="02020603050405020304" pitchFamily="18" charset="0"/>
                </a:rPr>
                <a:t>说  明</a:t>
              </a:r>
              <a:endParaRPr lang="zh-CN" altLang="en-US" sz="3500"/>
            </a:p>
          </p:txBody>
        </p:sp>
        <p:sp>
          <p:nvSpPr>
            <p:cNvPr id="56365" name="Rectangle 25">
              <a:extLst>
                <a:ext uri="{FF2B5EF4-FFF2-40B4-BE49-F238E27FC236}">
                  <a16:creationId xmlns:a16="http://schemas.microsoft.com/office/drawing/2014/main" id="{BD05FB21-6196-1A9C-D331-6B0CA2C08D5A}"/>
                </a:ext>
              </a:extLst>
            </p:cNvPr>
            <p:cNvSpPr>
              <a:spLocks noChangeArrowheads="1"/>
            </p:cNvSpPr>
            <p:nvPr/>
          </p:nvSpPr>
          <p:spPr bwMode="auto">
            <a:xfrm>
              <a:off x="1441" y="1148"/>
              <a:ext cx="415" cy="24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i="1">
                  <a:latin typeface="Times New Roman" panose="02020603050405020304" pitchFamily="18" charset="0"/>
                  <a:cs typeface="Times New Roman" panose="02020603050405020304" pitchFamily="18" charset="0"/>
                </a:rPr>
                <a:t>Q</a:t>
              </a:r>
              <a:r>
                <a:rPr lang="en-US" altLang="zh-CN" sz="2000" baseline="30000">
                  <a:latin typeface="Times New Roman" panose="02020603050405020304" pitchFamily="18" charset="0"/>
                  <a:cs typeface="Times New Roman" panose="02020603050405020304" pitchFamily="18" charset="0"/>
                </a:rPr>
                <a:t>n+1</a:t>
              </a:r>
              <a:endParaRPr lang="en-US" altLang="zh-CN" sz="3500"/>
            </a:p>
          </p:txBody>
        </p:sp>
        <p:sp>
          <p:nvSpPr>
            <p:cNvPr id="56366" name="Rectangle 26">
              <a:extLst>
                <a:ext uri="{FF2B5EF4-FFF2-40B4-BE49-F238E27FC236}">
                  <a16:creationId xmlns:a16="http://schemas.microsoft.com/office/drawing/2014/main" id="{F442B1E9-1532-3B15-592A-5F5AE40F6C1E}"/>
                </a:ext>
              </a:extLst>
            </p:cNvPr>
            <p:cNvSpPr>
              <a:spLocks noChangeArrowheads="1"/>
            </p:cNvSpPr>
            <p:nvPr/>
          </p:nvSpPr>
          <p:spPr bwMode="auto">
            <a:xfrm>
              <a:off x="1025" y="1148"/>
              <a:ext cx="416" cy="24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i="1">
                  <a:latin typeface="Times New Roman" panose="02020603050405020304" pitchFamily="18" charset="0"/>
                  <a:cs typeface="Times New Roman" panose="02020603050405020304" pitchFamily="18" charset="0"/>
                </a:rPr>
                <a:t>Q</a:t>
              </a:r>
              <a:r>
                <a:rPr lang="en-US" altLang="zh-CN" sz="2000" baseline="30000">
                  <a:latin typeface="Times New Roman" panose="02020603050405020304" pitchFamily="18" charset="0"/>
                  <a:cs typeface="Times New Roman" panose="02020603050405020304" pitchFamily="18" charset="0"/>
                </a:rPr>
                <a:t>n</a:t>
              </a:r>
              <a:endParaRPr lang="en-US" altLang="zh-CN" sz="3500"/>
            </a:p>
          </p:txBody>
        </p:sp>
        <p:sp>
          <p:nvSpPr>
            <p:cNvPr id="56367" name="Rectangle 27">
              <a:extLst>
                <a:ext uri="{FF2B5EF4-FFF2-40B4-BE49-F238E27FC236}">
                  <a16:creationId xmlns:a16="http://schemas.microsoft.com/office/drawing/2014/main" id="{FEDCEBAE-98EC-D56A-871D-F8CF729ABB94}"/>
                </a:ext>
              </a:extLst>
            </p:cNvPr>
            <p:cNvSpPr>
              <a:spLocks noChangeArrowheads="1"/>
            </p:cNvSpPr>
            <p:nvPr/>
          </p:nvSpPr>
          <p:spPr bwMode="auto">
            <a:xfrm>
              <a:off x="612" y="1148"/>
              <a:ext cx="413" cy="24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i="1">
                  <a:latin typeface="Times New Roman" panose="02020603050405020304" pitchFamily="18" charset="0"/>
                  <a:cs typeface="Times New Roman" panose="02020603050405020304" pitchFamily="18" charset="0"/>
                </a:rPr>
                <a:t>K</a:t>
              </a:r>
              <a:endParaRPr lang="en-US" altLang="zh-CN" sz="3500"/>
            </a:p>
          </p:txBody>
        </p:sp>
        <p:sp>
          <p:nvSpPr>
            <p:cNvPr id="56368" name="Rectangle 28">
              <a:extLst>
                <a:ext uri="{FF2B5EF4-FFF2-40B4-BE49-F238E27FC236}">
                  <a16:creationId xmlns:a16="http://schemas.microsoft.com/office/drawing/2014/main" id="{B001AD81-E811-5D28-0EA2-5669FEB342C3}"/>
                </a:ext>
              </a:extLst>
            </p:cNvPr>
            <p:cNvSpPr>
              <a:spLocks noChangeArrowheads="1"/>
            </p:cNvSpPr>
            <p:nvPr/>
          </p:nvSpPr>
          <p:spPr bwMode="auto">
            <a:xfrm>
              <a:off x="196" y="1148"/>
              <a:ext cx="416" cy="249"/>
            </a:xfrm>
            <a:prstGeom prst="rect">
              <a:avLst/>
            </a:prstGeom>
            <a:noFill/>
            <a:ln>
              <a:noFill/>
            </a:ln>
            <a:effectLst/>
            <a:extLst>
              <a:ext uri="{909E8E84-426E-40DD-AFC4-6F175D3DCCD1}">
                <a14:hiddenFill xmlns:a14="http://schemas.microsoft.com/office/drawing/2010/main">
                  <a:solidFill>
                    <a:schemeClr val="bg1">
                      <a:alpha val="50195"/>
                    </a:schemeClr>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469900" indent="-469900">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000" i="1">
                  <a:latin typeface="Times New Roman" panose="02020603050405020304" pitchFamily="18" charset="0"/>
                  <a:cs typeface="Times New Roman" panose="02020603050405020304" pitchFamily="18" charset="0"/>
                </a:rPr>
                <a:t>J</a:t>
              </a:r>
              <a:endParaRPr lang="en-US" altLang="zh-CN" sz="3500"/>
            </a:p>
          </p:txBody>
        </p:sp>
        <p:sp>
          <p:nvSpPr>
            <p:cNvPr id="56369" name="Line 29">
              <a:extLst>
                <a:ext uri="{FF2B5EF4-FFF2-40B4-BE49-F238E27FC236}">
                  <a16:creationId xmlns:a16="http://schemas.microsoft.com/office/drawing/2014/main" id="{569D4E14-163C-F7E6-174E-2D1DCD311B48}"/>
                </a:ext>
              </a:extLst>
            </p:cNvPr>
            <p:cNvSpPr>
              <a:spLocks noChangeShapeType="1"/>
            </p:cNvSpPr>
            <p:nvPr/>
          </p:nvSpPr>
          <p:spPr bwMode="auto">
            <a:xfrm>
              <a:off x="196" y="1148"/>
              <a:ext cx="2636"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0" name="Line 30">
              <a:extLst>
                <a:ext uri="{FF2B5EF4-FFF2-40B4-BE49-F238E27FC236}">
                  <a16:creationId xmlns:a16="http://schemas.microsoft.com/office/drawing/2014/main" id="{B9BD8CBB-7F2C-68C0-0839-5B2A99A0716E}"/>
                </a:ext>
              </a:extLst>
            </p:cNvPr>
            <p:cNvSpPr>
              <a:spLocks noChangeShapeType="1"/>
            </p:cNvSpPr>
            <p:nvPr/>
          </p:nvSpPr>
          <p:spPr bwMode="auto">
            <a:xfrm>
              <a:off x="196" y="3379"/>
              <a:ext cx="2636" cy="0"/>
            </a:xfrm>
            <a:prstGeom prst="line">
              <a:avLst/>
            </a:prstGeom>
            <a:noFill/>
            <a:ln w="254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1" name="Line 31">
              <a:extLst>
                <a:ext uri="{FF2B5EF4-FFF2-40B4-BE49-F238E27FC236}">
                  <a16:creationId xmlns:a16="http://schemas.microsoft.com/office/drawing/2014/main" id="{04138D2C-96EF-BCCB-BBC0-0D07683C7E13}"/>
                </a:ext>
              </a:extLst>
            </p:cNvPr>
            <p:cNvSpPr>
              <a:spLocks noChangeShapeType="1"/>
            </p:cNvSpPr>
            <p:nvPr/>
          </p:nvSpPr>
          <p:spPr bwMode="auto">
            <a:xfrm>
              <a:off x="196" y="1148"/>
              <a:ext cx="0" cy="2231"/>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2" name="Line 32">
              <a:extLst>
                <a:ext uri="{FF2B5EF4-FFF2-40B4-BE49-F238E27FC236}">
                  <a16:creationId xmlns:a16="http://schemas.microsoft.com/office/drawing/2014/main" id="{89D957DF-E013-62F2-53C4-58B721B97273}"/>
                </a:ext>
              </a:extLst>
            </p:cNvPr>
            <p:cNvSpPr>
              <a:spLocks noChangeShapeType="1"/>
            </p:cNvSpPr>
            <p:nvPr/>
          </p:nvSpPr>
          <p:spPr bwMode="auto">
            <a:xfrm>
              <a:off x="2832" y="1148"/>
              <a:ext cx="0" cy="2231"/>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3" name="Line 33">
              <a:extLst>
                <a:ext uri="{FF2B5EF4-FFF2-40B4-BE49-F238E27FC236}">
                  <a16:creationId xmlns:a16="http://schemas.microsoft.com/office/drawing/2014/main" id="{0BA481B2-D07E-2A3D-4C3A-6899A3FA20EA}"/>
                </a:ext>
              </a:extLst>
            </p:cNvPr>
            <p:cNvSpPr>
              <a:spLocks noChangeShapeType="1"/>
            </p:cNvSpPr>
            <p:nvPr/>
          </p:nvSpPr>
          <p:spPr bwMode="auto">
            <a:xfrm>
              <a:off x="196" y="1397"/>
              <a:ext cx="2636" cy="0"/>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4" name="Line 34">
              <a:extLst>
                <a:ext uri="{FF2B5EF4-FFF2-40B4-BE49-F238E27FC236}">
                  <a16:creationId xmlns:a16="http://schemas.microsoft.com/office/drawing/2014/main" id="{094F9353-7DD4-01C9-9224-23B3C7755E4B}"/>
                </a:ext>
              </a:extLst>
            </p:cNvPr>
            <p:cNvSpPr>
              <a:spLocks noChangeShapeType="1"/>
            </p:cNvSpPr>
            <p:nvPr/>
          </p:nvSpPr>
          <p:spPr bwMode="auto">
            <a:xfrm>
              <a:off x="612"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5" name="Line 35">
              <a:extLst>
                <a:ext uri="{FF2B5EF4-FFF2-40B4-BE49-F238E27FC236}">
                  <a16:creationId xmlns:a16="http://schemas.microsoft.com/office/drawing/2014/main" id="{66E2A639-DC8F-7836-65AD-CD90DD41D06D}"/>
                </a:ext>
              </a:extLst>
            </p:cNvPr>
            <p:cNvSpPr>
              <a:spLocks noChangeShapeType="1"/>
            </p:cNvSpPr>
            <p:nvPr/>
          </p:nvSpPr>
          <p:spPr bwMode="auto">
            <a:xfrm>
              <a:off x="1025"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6" name="Line 36">
              <a:extLst>
                <a:ext uri="{FF2B5EF4-FFF2-40B4-BE49-F238E27FC236}">
                  <a16:creationId xmlns:a16="http://schemas.microsoft.com/office/drawing/2014/main" id="{39CB3AD5-81EF-330C-6A9E-370A577E6953}"/>
                </a:ext>
              </a:extLst>
            </p:cNvPr>
            <p:cNvSpPr>
              <a:spLocks noChangeShapeType="1"/>
            </p:cNvSpPr>
            <p:nvPr/>
          </p:nvSpPr>
          <p:spPr bwMode="auto">
            <a:xfrm>
              <a:off x="1441"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7" name="Line 37">
              <a:extLst>
                <a:ext uri="{FF2B5EF4-FFF2-40B4-BE49-F238E27FC236}">
                  <a16:creationId xmlns:a16="http://schemas.microsoft.com/office/drawing/2014/main" id="{44E2E79D-B18E-D2B4-973E-54C750CA9EB3}"/>
                </a:ext>
              </a:extLst>
            </p:cNvPr>
            <p:cNvSpPr>
              <a:spLocks noChangeShapeType="1"/>
            </p:cNvSpPr>
            <p:nvPr/>
          </p:nvSpPr>
          <p:spPr bwMode="auto">
            <a:xfrm>
              <a:off x="1856" y="1148"/>
              <a:ext cx="0" cy="2231"/>
            </a:xfrm>
            <a:prstGeom prst="line">
              <a:avLst/>
            </a:prstGeom>
            <a:noFill/>
            <a:ln w="127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8" name="Line 38">
              <a:extLst>
                <a:ext uri="{FF2B5EF4-FFF2-40B4-BE49-F238E27FC236}">
                  <a16:creationId xmlns:a16="http://schemas.microsoft.com/office/drawing/2014/main" id="{931294A2-C2F0-7AC7-14A0-2E8DEFE21607}"/>
                </a:ext>
              </a:extLst>
            </p:cNvPr>
            <p:cNvSpPr>
              <a:spLocks noChangeShapeType="1"/>
            </p:cNvSpPr>
            <p:nvPr/>
          </p:nvSpPr>
          <p:spPr bwMode="auto">
            <a:xfrm>
              <a:off x="196" y="1942"/>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79" name="Line 39">
              <a:extLst>
                <a:ext uri="{FF2B5EF4-FFF2-40B4-BE49-F238E27FC236}">
                  <a16:creationId xmlns:a16="http://schemas.microsoft.com/office/drawing/2014/main" id="{81C8D76C-8F24-2182-2ADB-FC017E7C56EA}"/>
                </a:ext>
              </a:extLst>
            </p:cNvPr>
            <p:cNvSpPr>
              <a:spLocks noChangeShapeType="1"/>
            </p:cNvSpPr>
            <p:nvPr/>
          </p:nvSpPr>
          <p:spPr bwMode="auto">
            <a:xfrm>
              <a:off x="196" y="2421"/>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6380" name="Line 40">
              <a:extLst>
                <a:ext uri="{FF2B5EF4-FFF2-40B4-BE49-F238E27FC236}">
                  <a16:creationId xmlns:a16="http://schemas.microsoft.com/office/drawing/2014/main" id="{0C16664A-AC11-DAF5-43A4-790EDA9B16D6}"/>
                </a:ext>
              </a:extLst>
            </p:cNvPr>
            <p:cNvSpPr>
              <a:spLocks noChangeShapeType="1"/>
            </p:cNvSpPr>
            <p:nvPr/>
          </p:nvSpPr>
          <p:spPr bwMode="auto">
            <a:xfrm>
              <a:off x="196" y="2900"/>
              <a:ext cx="2636" cy="0"/>
            </a:xfrm>
            <a:prstGeom prst="line">
              <a:avLst/>
            </a:prstGeom>
            <a:noFill/>
            <a:ln w="38100" cap="rnd">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56334" name="Rectangle 41">
            <a:extLst>
              <a:ext uri="{FF2B5EF4-FFF2-40B4-BE49-F238E27FC236}">
                <a16:creationId xmlns:a16="http://schemas.microsoft.com/office/drawing/2014/main" id="{336820D7-8C59-205C-2DED-4BAC98B7E366}"/>
              </a:ext>
            </a:extLst>
          </p:cNvPr>
          <p:cNvSpPr>
            <a:spLocks noChangeArrowheads="1"/>
          </p:cNvSpPr>
          <p:nvPr/>
        </p:nvSpPr>
        <p:spPr bwMode="auto">
          <a:xfrm>
            <a:off x="485775" y="2543175"/>
            <a:ext cx="2232025" cy="314325"/>
          </a:xfrm>
          <a:prstGeom prst="rect">
            <a:avLst/>
          </a:prstGeom>
          <a:solidFill>
            <a:srgbClr val="FFFF99">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5" name="Rectangle 42">
            <a:extLst>
              <a:ext uri="{FF2B5EF4-FFF2-40B4-BE49-F238E27FC236}">
                <a16:creationId xmlns:a16="http://schemas.microsoft.com/office/drawing/2014/main" id="{35072935-B8B8-46E9-AE38-3E12FF07B1F2}"/>
              </a:ext>
            </a:extLst>
          </p:cNvPr>
          <p:cNvSpPr>
            <a:spLocks noChangeArrowheads="1"/>
          </p:cNvSpPr>
          <p:nvPr/>
        </p:nvSpPr>
        <p:spPr bwMode="auto">
          <a:xfrm>
            <a:off x="485775" y="5194300"/>
            <a:ext cx="2232025" cy="360363"/>
          </a:xfrm>
          <a:prstGeom prst="rect">
            <a:avLst/>
          </a:prstGeom>
          <a:solidFill>
            <a:srgbClr val="66FF99">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6" name="Rectangle 43">
            <a:extLst>
              <a:ext uri="{FF2B5EF4-FFF2-40B4-BE49-F238E27FC236}">
                <a16:creationId xmlns:a16="http://schemas.microsoft.com/office/drawing/2014/main" id="{EDC47EAA-3F53-54BC-B5EF-A2D8FED9A35B}"/>
              </a:ext>
            </a:extLst>
          </p:cNvPr>
          <p:cNvSpPr>
            <a:spLocks noChangeArrowheads="1"/>
          </p:cNvSpPr>
          <p:nvPr/>
        </p:nvSpPr>
        <p:spPr bwMode="auto">
          <a:xfrm>
            <a:off x="485775" y="4473575"/>
            <a:ext cx="2232025" cy="350838"/>
          </a:xfrm>
          <a:prstGeom prst="rect">
            <a:avLst/>
          </a:prstGeom>
          <a:solidFill>
            <a:srgbClr val="7D95E3">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7" name="Rectangle 44">
            <a:extLst>
              <a:ext uri="{FF2B5EF4-FFF2-40B4-BE49-F238E27FC236}">
                <a16:creationId xmlns:a16="http://schemas.microsoft.com/office/drawing/2014/main" id="{5968789A-38C6-F888-2A9D-82B41EDC8EDF}"/>
              </a:ext>
            </a:extLst>
          </p:cNvPr>
          <p:cNvSpPr>
            <a:spLocks noChangeArrowheads="1"/>
          </p:cNvSpPr>
          <p:nvPr/>
        </p:nvSpPr>
        <p:spPr bwMode="auto">
          <a:xfrm>
            <a:off x="485775" y="4878388"/>
            <a:ext cx="2232025" cy="360363"/>
          </a:xfrm>
          <a:prstGeom prst="rect">
            <a:avLst/>
          </a:prstGeom>
          <a:solidFill>
            <a:srgbClr val="FFCCFF">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8" name="Rectangle 46">
            <a:extLst>
              <a:ext uri="{FF2B5EF4-FFF2-40B4-BE49-F238E27FC236}">
                <a16:creationId xmlns:a16="http://schemas.microsoft.com/office/drawing/2014/main" id="{2C20F8ED-A95A-3E19-D2DB-C015AD4ECE9C}"/>
              </a:ext>
            </a:extLst>
          </p:cNvPr>
          <p:cNvSpPr>
            <a:spLocks noChangeArrowheads="1"/>
          </p:cNvSpPr>
          <p:nvPr/>
        </p:nvSpPr>
        <p:spPr bwMode="auto">
          <a:xfrm>
            <a:off x="485775" y="2852738"/>
            <a:ext cx="2232025" cy="315913"/>
          </a:xfrm>
          <a:prstGeom prst="rect">
            <a:avLst/>
          </a:prstGeom>
          <a:solidFill>
            <a:srgbClr val="7D95E3">
              <a:alpha val="5686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9" name="Rectangle 47">
            <a:extLst>
              <a:ext uri="{FF2B5EF4-FFF2-40B4-BE49-F238E27FC236}">
                <a16:creationId xmlns:a16="http://schemas.microsoft.com/office/drawing/2014/main" id="{1A440FC2-A46D-5ED3-13E9-0E2D5AC4E571}"/>
              </a:ext>
            </a:extLst>
          </p:cNvPr>
          <p:cNvSpPr>
            <a:spLocks noChangeArrowheads="1"/>
          </p:cNvSpPr>
          <p:nvPr/>
        </p:nvSpPr>
        <p:spPr bwMode="auto">
          <a:xfrm>
            <a:off x="481013" y="3663950"/>
            <a:ext cx="2190750" cy="314325"/>
          </a:xfrm>
          <a:prstGeom prst="rect">
            <a:avLst/>
          </a:prstGeom>
          <a:solidFill>
            <a:srgbClr val="66FF99">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40" name="Rectangle 48">
            <a:extLst>
              <a:ext uri="{FF2B5EF4-FFF2-40B4-BE49-F238E27FC236}">
                <a16:creationId xmlns:a16="http://schemas.microsoft.com/office/drawing/2014/main" id="{E87184E5-2159-D3AC-A91E-E9BCDE0ABCA9}"/>
              </a:ext>
            </a:extLst>
          </p:cNvPr>
          <p:cNvSpPr>
            <a:spLocks noChangeArrowheads="1"/>
          </p:cNvSpPr>
          <p:nvPr/>
        </p:nvSpPr>
        <p:spPr bwMode="auto">
          <a:xfrm>
            <a:off x="485775" y="3303588"/>
            <a:ext cx="2232025" cy="314325"/>
          </a:xfrm>
          <a:prstGeom prst="rect">
            <a:avLst/>
          </a:prstGeom>
          <a:solidFill>
            <a:srgbClr val="FFFF99">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41" name="Rectangle 49">
            <a:extLst>
              <a:ext uri="{FF2B5EF4-FFF2-40B4-BE49-F238E27FC236}">
                <a16:creationId xmlns:a16="http://schemas.microsoft.com/office/drawing/2014/main" id="{3A4420B4-0BEA-CE68-6CED-794FA3B75621}"/>
              </a:ext>
            </a:extLst>
          </p:cNvPr>
          <p:cNvSpPr>
            <a:spLocks noChangeArrowheads="1"/>
          </p:cNvSpPr>
          <p:nvPr/>
        </p:nvSpPr>
        <p:spPr bwMode="auto">
          <a:xfrm>
            <a:off x="487363" y="4068763"/>
            <a:ext cx="2230438" cy="350838"/>
          </a:xfrm>
          <a:prstGeom prst="rect">
            <a:avLst/>
          </a:prstGeom>
          <a:solidFill>
            <a:srgbClr val="FFCCFF">
              <a:alpha val="67842"/>
            </a:srgbClr>
          </a:solidFill>
          <a:ln>
            <a:noFill/>
          </a:ln>
          <a:effectLst/>
          <a:extLs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42" name="Rectangle 50">
            <a:extLst>
              <a:ext uri="{FF2B5EF4-FFF2-40B4-BE49-F238E27FC236}">
                <a16:creationId xmlns:a16="http://schemas.microsoft.com/office/drawing/2014/main" id="{82D8F747-549B-7838-1AB4-109F3D5724D3}"/>
              </a:ext>
            </a:extLst>
          </p:cNvPr>
          <p:cNvSpPr>
            <a:spLocks noChangeArrowheads="1"/>
          </p:cNvSpPr>
          <p:nvPr/>
        </p:nvSpPr>
        <p:spPr bwMode="auto">
          <a:xfrm>
            <a:off x="755650" y="1412875"/>
            <a:ext cx="202565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r>
              <a:rPr lang="zh-CN" altLang="en-US" sz="2400">
                <a:solidFill>
                  <a:srgbClr val="000066"/>
                </a:solidFill>
                <a:latin typeface="楷体_GB2312" pitchFamily="49" charset="-122"/>
                <a:ea typeface="楷体_GB2312" pitchFamily="49" charset="-122"/>
              </a:rPr>
              <a:t>特性表 </a:t>
            </a:r>
          </a:p>
        </p:txBody>
      </p:sp>
      <p:graphicFrame>
        <p:nvGraphicFramePr>
          <p:cNvPr id="444485" name="Object 69">
            <a:extLst>
              <a:ext uri="{FF2B5EF4-FFF2-40B4-BE49-F238E27FC236}">
                <a16:creationId xmlns:a16="http://schemas.microsoft.com/office/drawing/2014/main" id="{C83CEA84-B10B-34AE-02CE-748CD360E223}"/>
              </a:ext>
            </a:extLst>
          </p:cNvPr>
          <p:cNvGraphicFramePr>
            <a:graphicFrameLocks noChangeAspect="1"/>
          </p:cNvGraphicFramePr>
          <p:nvPr/>
        </p:nvGraphicFramePr>
        <p:xfrm>
          <a:off x="5543550" y="3529013"/>
          <a:ext cx="2844800" cy="633412"/>
        </p:xfrm>
        <a:graphic>
          <a:graphicData uri="http://schemas.openxmlformats.org/presentationml/2006/ole">
            <mc:AlternateContent xmlns:mc="http://schemas.openxmlformats.org/markup-compatibility/2006">
              <mc:Choice xmlns:v="urn:schemas-microsoft-com:vml" Requires="v">
                <p:oleObj name="Equation" r:id="rId2" imgW="1143000" imgH="254000" progId="Equation.DSMT4">
                  <p:embed/>
                </p:oleObj>
              </mc:Choice>
              <mc:Fallback>
                <p:oleObj name="Equation" r:id="rId2" imgW="1143000" imgH="254000" progId="Equation.DSMT4">
                  <p:embed/>
                  <p:pic>
                    <p:nvPicPr>
                      <p:cNvPr id="0" name="Object 6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43550" y="3529013"/>
                        <a:ext cx="2844800" cy="633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86" name="Rectangle 70">
            <a:extLst>
              <a:ext uri="{FF2B5EF4-FFF2-40B4-BE49-F238E27FC236}">
                <a16:creationId xmlns:a16="http://schemas.microsoft.com/office/drawing/2014/main" id="{65840198-AB8C-1274-5DE9-30F7D2B40D28}"/>
              </a:ext>
            </a:extLst>
          </p:cNvPr>
          <p:cNvSpPr>
            <a:spLocks noChangeArrowheads="1"/>
          </p:cNvSpPr>
          <p:nvPr/>
        </p:nvSpPr>
        <p:spPr bwMode="auto">
          <a:xfrm>
            <a:off x="5292725" y="1052513"/>
            <a:ext cx="2628900" cy="457200"/>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2.</a:t>
            </a:r>
            <a:r>
              <a:rPr lang="zh-CN" altLang="en-US" sz="2400">
                <a:solidFill>
                  <a:srgbClr val="000066"/>
                </a:solidFill>
                <a:latin typeface="楷体_GB2312" pitchFamily="49" charset="-122"/>
                <a:ea typeface="楷体_GB2312" pitchFamily="49" charset="-122"/>
              </a:rPr>
              <a:t>特性方程</a:t>
            </a:r>
          </a:p>
        </p:txBody>
      </p:sp>
      <p:graphicFrame>
        <p:nvGraphicFramePr>
          <p:cNvPr id="444488" name="Object 72">
            <a:extLst>
              <a:ext uri="{FF2B5EF4-FFF2-40B4-BE49-F238E27FC236}">
                <a16:creationId xmlns:a16="http://schemas.microsoft.com/office/drawing/2014/main" id="{E23006AB-B26E-C19F-0A8F-821FE404AD79}"/>
              </a:ext>
            </a:extLst>
          </p:cNvPr>
          <p:cNvGraphicFramePr>
            <a:graphicFrameLocks noChangeAspect="1"/>
          </p:cNvGraphicFramePr>
          <p:nvPr/>
        </p:nvGraphicFramePr>
        <p:xfrm>
          <a:off x="4967288" y="1495425"/>
          <a:ext cx="3744912" cy="2005013"/>
        </p:xfrm>
        <a:graphic>
          <a:graphicData uri="http://schemas.openxmlformats.org/presentationml/2006/ole">
            <mc:AlternateContent xmlns:mc="http://schemas.openxmlformats.org/markup-compatibility/2006">
              <mc:Choice xmlns:v="urn:schemas-microsoft-com:vml" Requires="v">
                <p:oleObj name="图片" r:id="rId4" imgW="1706880" imgH="1057656" progId="Word.Picture.8">
                  <p:embed/>
                </p:oleObj>
              </mc:Choice>
              <mc:Fallback>
                <p:oleObj name="图片" r:id="rId4" imgW="1706880" imgH="1057656" progId="Word.Picture.8">
                  <p:embed/>
                  <p:pic>
                    <p:nvPicPr>
                      <p:cNvPr id="0" name="Object 7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67288" y="1495425"/>
                        <a:ext cx="3744912" cy="2005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44489" name="AutoShape 73">
            <a:extLst>
              <a:ext uri="{FF2B5EF4-FFF2-40B4-BE49-F238E27FC236}">
                <a16:creationId xmlns:a16="http://schemas.microsoft.com/office/drawing/2014/main" id="{054949C5-A795-9873-9848-4E76B919AF65}"/>
              </a:ext>
            </a:extLst>
          </p:cNvPr>
          <p:cNvSpPr>
            <a:spLocks noChangeArrowheads="1"/>
          </p:cNvSpPr>
          <p:nvPr/>
        </p:nvSpPr>
        <p:spPr bwMode="auto">
          <a:xfrm>
            <a:off x="6423025" y="2116138"/>
            <a:ext cx="454025" cy="1177925"/>
          </a:xfrm>
          <a:prstGeom prst="roundRect">
            <a:avLst>
              <a:gd name="adj" fmla="val 39167"/>
            </a:avLst>
          </a:prstGeom>
          <a:noFill/>
          <a:ln w="38100">
            <a:solidFill>
              <a:srgbClr val="FF0000"/>
            </a:solidFill>
            <a:round/>
            <a:headEnd/>
            <a:tailEnd/>
          </a:ln>
          <a:extLst>
            <a:ext uri="{909E8E84-426E-40DD-AFC4-6F175D3DCCD1}">
              <a14:hiddenFill xmlns:a14="http://schemas.microsoft.com/office/drawing/2010/main">
                <a:solidFill>
                  <a:srgbClr val="FFFF00"/>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44490" name="Group 74">
            <a:extLst>
              <a:ext uri="{FF2B5EF4-FFF2-40B4-BE49-F238E27FC236}">
                <a16:creationId xmlns:a16="http://schemas.microsoft.com/office/drawing/2014/main" id="{606A1C1E-3249-26A9-5234-AE8174CF1AF2}"/>
              </a:ext>
            </a:extLst>
          </p:cNvPr>
          <p:cNvGrpSpPr>
            <a:grpSpLocks/>
          </p:cNvGrpSpPr>
          <p:nvPr/>
        </p:nvGrpSpPr>
        <p:grpSpPr bwMode="auto">
          <a:xfrm>
            <a:off x="5616575" y="2727325"/>
            <a:ext cx="2771775" cy="512763"/>
            <a:chOff x="3674" y="1774"/>
            <a:chExt cx="1746" cy="323"/>
          </a:xfrm>
        </p:grpSpPr>
        <p:sp>
          <p:nvSpPr>
            <p:cNvPr id="56331" name="AutoShape 75" descr="75%">
              <a:extLst>
                <a:ext uri="{FF2B5EF4-FFF2-40B4-BE49-F238E27FC236}">
                  <a16:creationId xmlns:a16="http://schemas.microsoft.com/office/drawing/2014/main" id="{3904144B-0B64-E7AC-5993-2422DFED0B83}"/>
                </a:ext>
              </a:extLst>
            </p:cNvPr>
            <p:cNvSpPr>
              <a:spLocks/>
            </p:cNvSpPr>
            <p:nvPr/>
          </p:nvSpPr>
          <p:spPr bwMode="auto">
            <a:xfrm rot="10800000">
              <a:off x="3674" y="1774"/>
              <a:ext cx="295" cy="323"/>
            </a:xfrm>
            <a:prstGeom prst="leftBracket">
              <a:avLst>
                <a:gd name="adj" fmla="val 9124"/>
              </a:avLst>
            </a:prstGeom>
            <a:noFill/>
            <a:ln w="38100">
              <a:solidFill>
                <a:srgbClr val="3366CC"/>
              </a:solidFill>
              <a:round/>
              <a:headEnd/>
              <a:tailEnd/>
            </a:ln>
            <a:effectLst/>
            <a:extLst>
              <a:ext uri="{909E8E84-426E-40DD-AFC4-6F175D3DCCD1}">
                <a14:hiddenFill xmlns:a14="http://schemas.microsoft.com/office/drawing/2010/main">
                  <a:blipFill dpi="0" rotWithShape="0">
                    <a:blip r:embed="rId6"/>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56332" name="AutoShape 76" descr="75%">
              <a:extLst>
                <a:ext uri="{FF2B5EF4-FFF2-40B4-BE49-F238E27FC236}">
                  <a16:creationId xmlns:a16="http://schemas.microsoft.com/office/drawing/2014/main" id="{DA2438DA-35C3-188B-3749-4AE01F39E4AE}"/>
                </a:ext>
              </a:extLst>
            </p:cNvPr>
            <p:cNvSpPr>
              <a:spLocks/>
            </p:cNvSpPr>
            <p:nvPr/>
          </p:nvSpPr>
          <p:spPr bwMode="auto">
            <a:xfrm rot="10800000">
              <a:off x="5103" y="1774"/>
              <a:ext cx="317" cy="323"/>
            </a:xfrm>
            <a:prstGeom prst="rightBracket">
              <a:avLst>
                <a:gd name="adj" fmla="val 10449"/>
              </a:avLst>
            </a:prstGeom>
            <a:noFill/>
            <a:ln w="38100">
              <a:solidFill>
                <a:srgbClr val="3366CC"/>
              </a:solidFill>
              <a:round/>
              <a:headEnd/>
              <a:tailEnd/>
            </a:ln>
            <a:effectLst/>
            <a:extLst>
              <a:ext uri="{909E8E84-426E-40DD-AFC4-6F175D3DCCD1}">
                <a14:hiddenFill xmlns:a14="http://schemas.microsoft.com/office/drawing/2010/main">
                  <a:blipFill dpi="0" rotWithShape="0">
                    <a:blip r:embed="rId6"/>
                    <a:srcRect/>
                    <a:tile tx="0" ty="0" sx="100000" sy="100000" flip="none" algn="tl"/>
                  </a:blip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sp>
        <p:nvSpPr>
          <p:cNvPr id="56329" name="Rectangle 77">
            <a:extLst>
              <a:ext uri="{FF2B5EF4-FFF2-40B4-BE49-F238E27FC236}">
                <a16:creationId xmlns:a16="http://schemas.microsoft.com/office/drawing/2014/main" id="{34EEF28A-8172-4066-5821-6859BE47FB27}"/>
              </a:ext>
            </a:extLst>
          </p:cNvPr>
          <p:cNvSpPr>
            <a:spLocks noChangeArrowheads="1"/>
          </p:cNvSpPr>
          <p:nvPr/>
        </p:nvSpPr>
        <p:spPr bwMode="auto">
          <a:xfrm>
            <a:off x="827088" y="404813"/>
            <a:ext cx="30972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5.5.2 </a:t>
            </a:r>
            <a:r>
              <a:rPr lang="en-US" altLang="zh-CN" sz="3200" i="1">
                <a:solidFill>
                  <a:schemeClr val="accent2"/>
                </a:solidFill>
                <a:latin typeface="Times New Roman" panose="02020603050405020304" pitchFamily="18" charset="0"/>
                <a:ea typeface="楷体_GB2312" pitchFamily="49" charset="-122"/>
              </a:rPr>
              <a:t> JK</a:t>
            </a:r>
            <a:r>
              <a:rPr lang="en-US" altLang="zh-CN" sz="3200">
                <a:solidFill>
                  <a:schemeClr val="accent2"/>
                </a:solidFill>
                <a:latin typeface="Times New Roman" panose="02020603050405020304" pitchFamily="18" charset="0"/>
                <a:ea typeface="楷体_GB2312" pitchFamily="49" charset="-122"/>
              </a:rPr>
              <a:t> </a:t>
            </a:r>
            <a:r>
              <a:rPr lang="zh-CN" altLang="en-US" sz="3200">
                <a:solidFill>
                  <a:schemeClr val="accent2"/>
                </a:solidFill>
                <a:latin typeface="Times New Roman" panose="02020603050405020304" pitchFamily="18" charset="0"/>
                <a:ea typeface="楷体_GB2312" pitchFamily="49" charset="-122"/>
              </a:rPr>
              <a:t>触发器 </a:t>
            </a:r>
            <a:endParaRPr lang="zh-CN" altLang="en-US" sz="3200">
              <a:solidFill>
                <a:schemeClr val="accent2"/>
              </a:solidFill>
              <a:latin typeface="Tahoma" panose="020B0604030504040204" pitchFamily="34" charset="0"/>
              <a:ea typeface="楷体_GB2312" pitchFamily="49" charset="-122"/>
            </a:endParaRPr>
          </a:p>
        </p:txBody>
      </p:sp>
      <p:graphicFrame>
        <p:nvGraphicFramePr>
          <p:cNvPr id="444494" name="Object 78">
            <a:extLst>
              <a:ext uri="{FF2B5EF4-FFF2-40B4-BE49-F238E27FC236}">
                <a16:creationId xmlns:a16="http://schemas.microsoft.com/office/drawing/2014/main" id="{5C2E602D-4DF3-079C-5793-2454E7CA42BC}"/>
              </a:ext>
            </a:extLst>
          </p:cNvPr>
          <p:cNvGraphicFramePr>
            <a:graphicFrameLocks noChangeAspect="1"/>
          </p:cNvGraphicFramePr>
          <p:nvPr/>
        </p:nvGraphicFramePr>
        <p:xfrm>
          <a:off x="4787900" y="4652963"/>
          <a:ext cx="3889375" cy="1665287"/>
        </p:xfrm>
        <a:graphic>
          <a:graphicData uri="http://schemas.openxmlformats.org/presentationml/2006/ole">
            <mc:AlternateContent xmlns:mc="http://schemas.openxmlformats.org/markup-compatibility/2006">
              <mc:Choice xmlns:v="urn:schemas-microsoft-com:vml" Requires="v">
                <p:oleObj name="图片" r:id="rId7" imgW="2974078" imgH="1285021" progId="Word.Picture.8">
                  <p:embed/>
                </p:oleObj>
              </mc:Choice>
              <mc:Fallback>
                <p:oleObj name="图片" r:id="rId7" imgW="2974078" imgH="1285021" progId="Word.Picture.8">
                  <p:embed/>
                  <p:pic>
                    <p:nvPicPr>
                      <p:cNvPr id="0" name="Object 7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87900" y="4652963"/>
                        <a:ext cx="3889375" cy="1665287"/>
                      </a:xfrm>
                      <a:prstGeom prst="rect">
                        <a:avLst/>
                      </a:prstGeom>
                      <a:solidFill>
                        <a:srgbClr val="FFFFFF"/>
                      </a:solidFill>
                      <a:ln w="9525">
                        <a:solidFill>
                          <a:srgbClr val="0000CC"/>
                        </a:solidFill>
                        <a:miter lim="800000"/>
                        <a:headEnd/>
                        <a:tailEnd/>
                      </a:ln>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44486"/>
                                        </p:tgtEl>
                                        <p:attrNameLst>
                                          <p:attrName>style.visibility</p:attrName>
                                        </p:attrNameLst>
                                      </p:cBhvr>
                                      <p:to>
                                        <p:strVal val="visible"/>
                                      </p:to>
                                    </p:set>
                                    <p:animEffect transition="in" filter="wipe(left)">
                                      <p:cBhvr>
                                        <p:cTn id="7" dur="500"/>
                                        <p:tgtEl>
                                          <p:spTgt spid="44448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4488"/>
                                        </p:tgtEl>
                                        <p:attrNameLst>
                                          <p:attrName>style.visibility</p:attrName>
                                        </p:attrNameLst>
                                      </p:cBhvr>
                                      <p:to>
                                        <p:strVal val="visible"/>
                                      </p:to>
                                    </p:set>
                                    <p:animEffect transition="in" filter="wipe(up)">
                                      <p:cBhvr>
                                        <p:cTn id="12" dur="500"/>
                                        <p:tgtEl>
                                          <p:spTgt spid="44448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444489"/>
                                        </p:tgtEl>
                                        <p:attrNameLst>
                                          <p:attrName>style.visibility</p:attrName>
                                        </p:attrNameLst>
                                      </p:cBhvr>
                                      <p:to>
                                        <p:strVal val="visible"/>
                                      </p:to>
                                    </p:set>
                                    <p:animEffect transition="in" filter="wipe(down)">
                                      <p:cBhvr>
                                        <p:cTn id="17" dur="500"/>
                                        <p:tgtEl>
                                          <p:spTgt spid="444489"/>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444490"/>
                                        </p:tgtEl>
                                        <p:attrNameLst>
                                          <p:attrName>style.visibility</p:attrName>
                                        </p:attrNameLst>
                                      </p:cBhvr>
                                      <p:to>
                                        <p:strVal val="visible"/>
                                      </p:to>
                                    </p:set>
                                    <p:animEffect transition="in" filter="wipe(up)">
                                      <p:cBhvr>
                                        <p:cTn id="22" dur="500"/>
                                        <p:tgtEl>
                                          <p:spTgt spid="44449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444485"/>
                                        </p:tgtEl>
                                        <p:attrNameLst>
                                          <p:attrName>style.visibility</p:attrName>
                                        </p:attrNameLst>
                                      </p:cBhvr>
                                      <p:to>
                                        <p:strVal val="visible"/>
                                      </p:to>
                                    </p:set>
                                    <p:animEffect transition="in" filter="strips(downRight)">
                                      <p:cBhvr>
                                        <p:cTn id="27" dur="500"/>
                                        <p:tgtEl>
                                          <p:spTgt spid="444485"/>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grpId="0" nodeType="clickEffect">
                                  <p:stCondLst>
                                    <p:cond delay="0"/>
                                  </p:stCondLst>
                                  <p:childTnLst>
                                    <p:set>
                                      <p:cBhvr>
                                        <p:cTn id="31" dur="1" fill="hold">
                                          <p:stCondLst>
                                            <p:cond delay="0"/>
                                          </p:stCondLst>
                                        </p:cTn>
                                        <p:tgtEl>
                                          <p:spTgt spid="444461"/>
                                        </p:tgtEl>
                                        <p:attrNameLst>
                                          <p:attrName>style.visibility</p:attrName>
                                        </p:attrNameLst>
                                      </p:cBhvr>
                                      <p:to>
                                        <p:strVal val="visible"/>
                                      </p:to>
                                    </p:set>
                                    <p:animEffect transition="in" filter="strips(downRight)">
                                      <p:cBhvr>
                                        <p:cTn id="32" dur="500"/>
                                        <p:tgtEl>
                                          <p:spTgt spid="444461"/>
                                        </p:tgtEl>
                                      </p:cBhvr>
                                    </p:animEffec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633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63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633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633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6339"/>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633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634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337"/>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4" presetClass="entr" presetSubtype="16" fill="hold" nodeType="clickEffect">
                                  <p:stCondLst>
                                    <p:cond delay="0"/>
                                  </p:stCondLst>
                                  <p:childTnLst>
                                    <p:set>
                                      <p:cBhvr>
                                        <p:cTn id="60" dur="1" fill="hold">
                                          <p:stCondLst>
                                            <p:cond delay="0"/>
                                          </p:stCondLst>
                                        </p:cTn>
                                        <p:tgtEl>
                                          <p:spTgt spid="444494"/>
                                        </p:tgtEl>
                                        <p:attrNameLst>
                                          <p:attrName>style.visibility</p:attrName>
                                        </p:attrNameLst>
                                      </p:cBhvr>
                                      <p:to>
                                        <p:strVal val="visible"/>
                                      </p:to>
                                    </p:set>
                                    <p:animEffect transition="in" filter="box(in)">
                                      <p:cBhvr>
                                        <p:cTn id="61" dur="500"/>
                                        <p:tgtEl>
                                          <p:spTgt spid="4444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4461" grpId="0"/>
      <p:bldP spid="56334" grpId="0" animBg="1"/>
      <p:bldP spid="56335" grpId="0" animBg="1"/>
      <p:bldP spid="56336" grpId="0" animBg="1"/>
      <p:bldP spid="56337" grpId="0" animBg="1"/>
      <p:bldP spid="56338" grpId="0" animBg="1"/>
      <p:bldP spid="56339" grpId="0" animBg="1"/>
      <p:bldP spid="56340" grpId="0" animBg="1"/>
      <p:bldP spid="56341" grpId="0" animBg="1"/>
      <p:bldP spid="444486" grpId="0" autoUpdateAnimBg="0"/>
      <p:bldP spid="444489"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76164" name="Object 4">
            <a:extLst>
              <a:ext uri="{FF2B5EF4-FFF2-40B4-BE49-F238E27FC236}">
                <a16:creationId xmlns:a16="http://schemas.microsoft.com/office/drawing/2014/main" id="{EFEBB70E-A6A7-141C-6AAB-ECDED4832AC6}"/>
              </a:ext>
            </a:extLst>
          </p:cNvPr>
          <p:cNvGraphicFramePr>
            <a:graphicFrameLocks noChangeAspect="1"/>
          </p:cNvGraphicFramePr>
          <p:nvPr/>
        </p:nvGraphicFramePr>
        <p:xfrm>
          <a:off x="971550" y="1844675"/>
          <a:ext cx="7058025" cy="3646488"/>
        </p:xfrm>
        <a:graphic>
          <a:graphicData uri="http://schemas.openxmlformats.org/presentationml/2006/ole">
            <mc:AlternateContent xmlns:mc="http://schemas.openxmlformats.org/markup-compatibility/2006">
              <mc:Choice xmlns:v="urn:schemas-microsoft-com:vml" Requires="v">
                <p:oleObj name="图片" r:id="rId2" imgW="3229260" imgH="1664755" progId="Word.Picture.8">
                  <p:embed/>
                </p:oleObj>
              </mc:Choice>
              <mc:Fallback>
                <p:oleObj name="图片" r:id="rId2" imgW="3229260" imgH="1664755"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844675"/>
                        <a:ext cx="7058025" cy="3646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7347" name="Rectangle 6">
            <a:extLst>
              <a:ext uri="{FF2B5EF4-FFF2-40B4-BE49-F238E27FC236}">
                <a16:creationId xmlns:a16="http://schemas.microsoft.com/office/drawing/2014/main" id="{EB931FF9-D712-44A0-BCAE-FE2CDD882410}"/>
              </a:ext>
            </a:extLst>
          </p:cNvPr>
          <p:cNvSpPr>
            <a:spLocks noChangeArrowheads="1"/>
          </p:cNvSpPr>
          <p:nvPr/>
        </p:nvSpPr>
        <p:spPr bwMode="auto">
          <a:xfrm>
            <a:off x="173038" y="412750"/>
            <a:ext cx="8472487" cy="122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155000"/>
              </a:lnSpc>
            </a:pP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 </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例</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5.4.1  </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设下降沿触发的</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JK</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触发器时钟脉冲和</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J</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K</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信号的波形</a:t>
            </a:r>
          </a:p>
          <a:p>
            <a:pPr algn="ctr" eaLnBrk="1" hangingPunct="1">
              <a:lnSpc>
                <a:spcPct val="155000"/>
              </a:lnSpc>
            </a:pP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如图所示试画出输出端</a:t>
            </a:r>
            <a:r>
              <a:rPr kumimoji="1" lang="en-US" altLang="zh-CN" sz="2400" i="1">
                <a:solidFill>
                  <a:srgbClr val="000066"/>
                </a:solidFill>
                <a:latin typeface="Times New Roman" panose="02020603050405020304" pitchFamily="18" charset="0"/>
                <a:ea typeface="楷体_GB2312" pitchFamily="49" charset="-122"/>
                <a:cs typeface="Times New Roman" panose="02020603050405020304" pitchFamily="18" charset="0"/>
              </a:rPr>
              <a:t>Q</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的波形。设触发器的初始状态为</a:t>
            </a:r>
            <a:r>
              <a:rPr kumimoji="1" lang="en-US" altLang="zh-CN" sz="2400">
                <a:solidFill>
                  <a:srgbClr val="000066"/>
                </a:solidFill>
                <a:latin typeface="Times New Roman" panose="02020603050405020304" pitchFamily="18" charset="0"/>
                <a:ea typeface="楷体_GB2312" pitchFamily="49" charset="-122"/>
                <a:cs typeface="Times New Roman" panose="02020603050405020304" pitchFamily="18" charset="0"/>
              </a:rPr>
              <a:t>0</a:t>
            </a:r>
            <a:r>
              <a:rPr kumimoji="1"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a:t>
            </a:r>
          </a:p>
        </p:txBody>
      </p:sp>
      <p:graphicFrame>
        <p:nvGraphicFramePr>
          <p:cNvPr id="476169" name="Object 9">
            <a:extLst>
              <a:ext uri="{FF2B5EF4-FFF2-40B4-BE49-F238E27FC236}">
                <a16:creationId xmlns:a16="http://schemas.microsoft.com/office/drawing/2014/main" id="{96C13D64-3944-D876-8D7D-B724FCF1A35C}"/>
              </a:ext>
            </a:extLst>
          </p:cNvPr>
          <p:cNvGraphicFramePr>
            <a:graphicFrameLocks noChangeAspect="1"/>
          </p:cNvGraphicFramePr>
          <p:nvPr/>
        </p:nvGraphicFramePr>
        <p:xfrm>
          <a:off x="2339975" y="2492375"/>
          <a:ext cx="4311650" cy="2689225"/>
        </p:xfrm>
        <a:graphic>
          <a:graphicData uri="http://schemas.openxmlformats.org/presentationml/2006/ole">
            <mc:AlternateContent xmlns:mc="http://schemas.openxmlformats.org/markup-compatibility/2006">
              <mc:Choice xmlns:v="urn:schemas-microsoft-com:vml" Requires="v">
                <p:oleObj name="图片" r:id="rId4" imgW="1974618" imgH="1227301" progId="Word.Picture.8">
                  <p:embed/>
                </p:oleObj>
              </mc:Choice>
              <mc:Fallback>
                <p:oleObj name="图片" r:id="rId4" imgW="1974618" imgH="1227301" progId="Word.Picture.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39975" y="2492375"/>
                        <a:ext cx="4311650" cy="268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76170" name="Object 10">
            <a:extLst>
              <a:ext uri="{FF2B5EF4-FFF2-40B4-BE49-F238E27FC236}">
                <a16:creationId xmlns:a16="http://schemas.microsoft.com/office/drawing/2014/main" id="{2EF5F422-AE43-49BD-F1AF-1BDB0DA651B4}"/>
              </a:ext>
            </a:extLst>
          </p:cNvPr>
          <p:cNvGraphicFramePr>
            <a:graphicFrameLocks noChangeAspect="1"/>
          </p:cNvGraphicFramePr>
          <p:nvPr/>
        </p:nvGraphicFramePr>
        <p:xfrm>
          <a:off x="971550" y="4868863"/>
          <a:ext cx="7019925" cy="628650"/>
        </p:xfrm>
        <a:graphic>
          <a:graphicData uri="http://schemas.openxmlformats.org/presentationml/2006/ole">
            <mc:AlternateContent xmlns:mc="http://schemas.openxmlformats.org/markup-compatibility/2006">
              <mc:Choice xmlns:v="urn:schemas-microsoft-com:vml" Requires="v">
                <p:oleObj name="图片" r:id="rId6" imgW="3211033" imgH="288598" progId="Word.Picture.8">
                  <p:embed/>
                </p:oleObj>
              </mc:Choice>
              <mc:Fallback>
                <p:oleObj name="图片" r:id="rId6" imgW="3211033" imgH="288598" progId="Word.Picture.8">
                  <p:embed/>
                  <p:pic>
                    <p:nvPicPr>
                      <p:cNvPr id="0" name="Object 1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71550" y="4868863"/>
                        <a:ext cx="70199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76164"/>
                                        </p:tgtEl>
                                        <p:attrNameLst>
                                          <p:attrName>style.visibility</p:attrName>
                                        </p:attrNameLst>
                                      </p:cBhvr>
                                      <p:to>
                                        <p:strVal val="visible"/>
                                      </p:to>
                                    </p:set>
                                    <p:animEffect transition="in" filter="wipe(left)">
                                      <p:cBhvr>
                                        <p:cTn id="7" dur="500"/>
                                        <p:tgtEl>
                                          <p:spTgt spid="47616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6169"/>
                                        </p:tgtEl>
                                        <p:attrNameLst>
                                          <p:attrName>style.visibility</p:attrName>
                                        </p:attrNameLst>
                                      </p:cBhvr>
                                      <p:to>
                                        <p:strVal val="visible"/>
                                      </p:to>
                                    </p:set>
                                    <p:animEffect transition="in" filter="wipe(up)">
                                      <p:cBhvr>
                                        <p:cTn id="12" dur="500"/>
                                        <p:tgtEl>
                                          <p:spTgt spid="47616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76170"/>
                                        </p:tgtEl>
                                        <p:attrNameLst>
                                          <p:attrName>style.visibility</p:attrName>
                                        </p:attrNameLst>
                                      </p:cBhvr>
                                      <p:to>
                                        <p:strVal val="visible"/>
                                      </p:to>
                                    </p:set>
                                    <p:animEffect transition="in" filter="wipe(left)">
                                      <p:cBhvr>
                                        <p:cTn id="17" dur="500"/>
                                        <p:tgtEl>
                                          <p:spTgt spid="476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a:extLst>
              <a:ext uri="{FF2B5EF4-FFF2-40B4-BE49-F238E27FC236}">
                <a16:creationId xmlns:a16="http://schemas.microsoft.com/office/drawing/2014/main" id="{87D43EB6-17A2-6958-4F30-1E9793F8AFD8}"/>
              </a:ext>
            </a:extLst>
          </p:cNvPr>
          <p:cNvSpPr>
            <a:spLocks noChangeArrowheads="1"/>
          </p:cNvSpPr>
          <p:nvPr/>
        </p:nvSpPr>
        <p:spPr bwMode="auto">
          <a:xfrm>
            <a:off x="900113" y="404813"/>
            <a:ext cx="2768600"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5.5.3  </a:t>
            </a:r>
            <a:r>
              <a:rPr lang="en-US" altLang="zh-CN" sz="3200" i="1">
                <a:solidFill>
                  <a:schemeClr val="accent2"/>
                </a:solidFill>
                <a:latin typeface="Times New Roman" panose="02020603050405020304" pitchFamily="18" charset="0"/>
                <a:ea typeface="楷体_GB2312" pitchFamily="49" charset="-122"/>
              </a:rPr>
              <a:t>T</a:t>
            </a:r>
            <a:r>
              <a:rPr lang="zh-CN" altLang="en-US" sz="3200">
                <a:solidFill>
                  <a:schemeClr val="accent2"/>
                </a:solidFill>
                <a:latin typeface="Times New Roman" panose="02020603050405020304" pitchFamily="18" charset="0"/>
                <a:ea typeface="楷体_GB2312" pitchFamily="49" charset="-122"/>
              </a:rPr>
              <a:t>触发器 </a:t>
            </a:r>
            <a:endParaRPr lang="zh-CN" altLang="en-US" sz="3200">
              <a:solidFill>
                <a:schemeClr val="accent2"/>
              </a:solidFill>
              <a:latin typeface="Tahoma" panose="020B0604030504040204" pitchFamily="34" charset="0"/>
              <a:ea typeface="楷体_GB2312" pitchFamily="49" charset="-122"/>
            </a:endParaRPr>
          </a:p>
        </p:txBody>
      </p:sp>
      <p:sp>
        <p:nvSpPr>
          <p:cNvPr id="447498" name="Rectangle 10">
            <a:extLst>
              <a:ext uri="{FF2B5EF4-FFF2-40B4-BE49-F238E27FC236}">
                <a16:creationId xmlns:a16="http://schemas.microsoft.com/office/drawing/2014/main" id="{D60DE856-D474-4E12-8FC4-F7DF0F02974D}"/>
              </a:ext>
            </a:extLst>
          </p:cNvPr>
          <p:cNvSpPr>
            <a:spLocks noChangeArrowheads="1"/>
          </p:cNvSpPr>
          <p:nvPr/>
        </p:nvSpPr>
        <p:spPr bwMode="auto">
          <a:xfrm>
            <a:off x="1116013" y="3933825"/>
            <a:ext cx="2074862" cy="495300"/>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特性方程</a:t>
            </a:r>
          </a:p>
        </p:txBody>
      </p:sp>
      <p:sp>
        <p:nvSpPr>
          <p:cNvPr id="447499" name="Rectangle 11">
            <a:extLst>
              <a:ext uri="{FF2B5EF4-FFF2-40B4-BE49-F238E27FC236}">
                <a16:creationId xmlns:a16="http://schemas.microsoft.com/office/drawing/2014/main" id="{E0E427D3-4625-9E5A-0543-1F2A2F0C160B}"/>
              </a:ext>
            </a:extLst>
          </p:cNvPr>
          <p:cNvSpPr>
            <a:spLocks noChangeArrowheads="1"/>
          </p:cNvSpPr>
          <p:nvPr/>
        </p:nvSpPr>
        <p:spPr bwMode="auto">
          <a:xfrm>
            <a:off x="5292725" y="4149725"/>
            <a:ext cx="1754188" cy="495300"/>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状态转换图</a:t>
            </a:r>
          </a:p>
        </p:txBody>
      </p:sp>
      <p:grpSp>
        <p:nvGrpSpPr>
          <p:cNvPr id="447500" name="Group 12">
            <a:extLst>
              <a:ext uri="{FF2B5EF4-FFF2-40B4-BE49-F238E27FC236}">
                <a16:creationId xmlns:a16="http://schemas.microsoft.com/office/drawing/2014/main" id="{5D116603-A1C0-28E4-4A47-7D47EE0307FA}"/>
              </a:ext>
            </a:extLst>
          </p:cNvPr>
          <p:cNvGrpSpPr>
            <a:grpSpLocks/>
          </p:cNvGrpSpPr>
          <p:nvPr/>
        </p:nvGrpSpPr>
        <p:grpSpPr bwMode="auto">
          <a:xfrm>
            <a:off x="5364163" y="981075"/>
            <a:ext cx="2555875" cy="2909888"/>
            <a:chOff x="1043" y="2436"/>
            <a:chExt cx="1610" cy="1833"/>
          </a:xfrm>
        </p:grpSpPr>
        <p:sp>
          <p:nvSpPr>
            <p:cNvPr id="58379" name="Rectangle 13">
              <a:extLst>
                <a:ext uri="{FF2B5EF4-FFF2-40B4-BE49-F238E27FC236}">
                  <a16:creationId xmlns:a16="http://schemas.microsoft.com/office/drawing/2014/main" id="{5B575006-E72B-F09F-86EF-D4CFC5A195B8}"/>
                </a:ext>
              </a:extLst>
            </p:cNvPr>
            <p:cNvSpPr>
              <a:spLocks noChangeArrowheads="1"/>
            </p:cNvSpPr>
            <p:nvPr/>
          </p:nvSpPr>
          <p:spPr bwMode="auto">
            <a:xfrm>
              <a:off x="1315" y="2436"/>
              <a:ext cx="952" cy="312"/>
            </a:xfrm>
            <a:prstGeom prst="rect">
              <a:avLst/>
            </a:prstGeom>
            <a:noFill/>
            <a:ln w="38100" algn="ctr">
              <a:solidFill>
                <a:schemeClr val="bg1"/>
              </a:solidFill>
              <a:miter lim="800000"/>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cs typeface="Times New Roman" panose="02020603050405020304" pitchFamily="18" charset="0"/>
                </a:rPr>
                <a:t>特性表</a:t>
              </a:r>
            </a:p>
          </p:txBody>
        </p:sp>
        <p:grpSp>
          <p:nvGrpSpPr>
            <p:cNvPr id="58380" name="Group 14">
              <a:extLst>
                <a:ext uri="{FF2B5EF4-FFF2-40B4-BE49-F238E27FC236}">
                  <a16:creationId xmlns:a16="http://schemas.microsoft.com/office/drawing/2014/main" id="{17AE715A-D9C5-4884-6064-FE03EDCC2049}"/>
                </a:ext>
              </a:extLst>
            </p:cNvPr>
            <p:cNvGrpSpPr>
              <a:grpSpLocks/>
            </p:cNvGrpSpPr>
            <p:nvPr/>
          </p:nvGrpSpPr>
          <p:grpSpPr bwMode="auto">
            <a:xfrm>
              <a:off x="1043" y="2811"/>
              <a:ext cx="1610" cy="1458"/>
              <a:chOff x="363" y="2296"/>
              <a:chExt cx="1610" cy="1458"/>
            </a:xfrm>
          </p:grpSpPr>
          <p:graphicFrame>
            <p:nvGraphicFramePr>
              <p:cNvPr id="58381" name="Object 15">
                <a:extLst>
                  <a:ext uri="{FF2B5EF4-FFF2-40B4-BE49-F238E27FC236}">
                    <a16:creationId xmlns:a16="http://schemas.microsoft.com/office/drawing/2014/main" id="{473180DA-032D-890C-9D81-54961759620C}"/>
                  </a:ext>
                </a:extLst>
              </p:cNvPr>
              <p:cNvGraphicFramePr>
                <a:graphicFrameLocks noChangeAspect="1"/>
              </p:cNvGraphicFramePr>
              <p:nvPr/>
            </p:nvGraphicFramePr>
            <p:xfrm>
              <a:off x="816" y="2296"/>
              <a:ext cx="322" cy="314"/>
            </p:xfrm>
            <a:graphic>
              <a:graphicData uri="http://schemas.openxmlformats.org/presentationml/2006/ole">
                <mc:AlternateContent xmlns:mc="http://schemas.openxmlformats.org/markup-compatibility/2006">
                  <mc:Choice xmlns:v="urn:schemas-microsoft-com:vml" Requires="v">
                    <p:oleObj name="Equation" r:id="rId2" imgW="215806" imgH="228501" progId="Equation.3">
                      <p:embed/>
                    </p:oleObj>
                  </mc:Choice>
                  <mc:Fallback>
                    <p:oleObj name="Equation" r:id="rId2" imgW="215806" imgH="228501" progId="Equation.3">
                      <p:embed/>
                      <p:pic>
                        <p:nvPicPr>
                          <p:cNvPr id="0" name="Object 1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16" y="2296"/>
                            <a:ext cx="322"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8382" name="Object 16">
                <a:extLst>
                  <a:ext uri="{FF2B5EF4-FFF2-40B4-BE49-F238E27FC236}">
                    <a16:creationId xmlns:a16="http://schemas.microsoft.com/office/drawing/2014/main" id="{8EBFE083-3D1E-299C-713D-69335DB4B9EC}"/>
                  </a:ext>
                </a:extLst>
              </p:cNvPr>
              <p:cNvGraphicFramePr>
                <a:graphicFrameLocks noChangeAspect="1"/>
              </p:cNvGraphicFramePr>
              <p:nvPr/>
            </p:nvGraphicFramePr>
            <p:xfrm>
              <a:off x="1360" y="2296"/>
              <a:ext cx="487" cy="340"/>
            </p:xfrm>
            <a:graphic>
              <a:graphicData uri="http://schemas.openxmlformats.org/presentationml/2006/ole">
                <mc:AlternateContent xmlns:mc="http://schemas.openxmlformats.org/markup-compatibility/2006">
                  <mc:Choice xmlns:v="urn:schemas-microsoft-com:vml" Requires="v">
                    <p:oleObj name="Equation" r:id="rId4" imgW="317362" imgH="228501" progId="Equation.3">
                      <p:embed/>
                    </p:oleObj>
                  </mc:Choice>
                  <mc:Fallback>
                    <p:oleObj name="Equation" r:id="rId4" imgW="317362" imgH="228501" progId="Equation.3">
                      <p:embed/>
                      <p:pic>
                        <p:nvPicPr>
                          <p:cNvPr id="0" name="Object 1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60" y="2296"/>
                            <a:ext cx="487" cy="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83" name="Rectangle 17">
                <a:extLst>
                  <a:ext uri="{FF2B5EF4-FFF2-40B4-BE49-F238E27FC236}">
                    <a16:creationId xmlns:a16="http://schemas.microsoft.com/office/drawing/2014/main" id="{99952104-DBC8-82EA-32F7-226CA84194EB}"/>
                  </a:ext>
                </a:extLst>
              </p:cNvPr>
              <p:cNvSpPr>
                <a:spLocks noChangeArrowheads="1"/>
              </p:cNvSpPr>
              <p:nvPr/>
            </p:nvSpPr>
            <p:spPr bwMode="auto">
              <a:xfrm>
                <a:off x="1275" y="3467"/>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84" name="Rectangle 18">
                <a:extLst>
                  <a:ext uri="{FF2B5EF4-FFF2-40B4-BE49-F238E27FC236}">
                    <a16:creationId xmlns:a16="http://schemas.microsoft.com/office/drawing/2014/main" id="{5B369B91-E180-EAD5-744D-DB18F3180622}"/>
                  </a:ext>
                </a:extLst>
              </p:cNvPr>
              <p:cNvSpPr>
                <a:spLocks noChangeArrowheads="1"/>
              </p:cNvSpPr>
              <p:nvPr/>
            </p:nvSpPr>
            <p:spPr bwMode="auto">
              <a:xfrm>
                <a:off x="760" y="3467"/>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85" name="Rectangle 19">
                <a:extLst>
                  <a:ext uri="{FF2B5EF4-FFF2-40B4-BE49-F238E27FC236}">
                    <a16:creationId xmlns:a16="http://schemas.microsoft.com/office/drawing/2014/main" id="{9AAEDC8E-01CE-76ED-F8E5-381A0F162DE4}"/>
                  </a:ext>
                </a:extLst>
              </p:cNvPr>
              <p:cNvSpPr>
                <a:spLocks noChangeArrowheads="1"/>
              </p:cNvSpPr>
              <p:nvPr/>
            </p:nvSpPr>
            <p:spPr bwMode="auto">
              <a:xfrm>
                <a:off x="385" y="3467"/>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86" name="Rectangle 20">
                <a:extLst>
                  <a:ext uri="{FF2B5EF4-FFF2-40B4-BE49-F238E27FC236}">
                    <a16:creationId xmlns:a16="http://schemas.microsoft.com/office/drawing/2014/main" id="{36F811E3-517F-EF52-08A2-4F6867A30516}"/>
                  </a:ext>
                </a:extLst>
              </p:cNvPr>
              <p:cNvSpPr>
                <a:spLocks noChangeArrowheads="1"/>
              </p:cNvSpPr>
              <p:nvPr/>
            </p:nvSpPr>
            <p:spPr bwMode="auto">
              <a:xfrm>
                <a:off x="1275" y="3180"/>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87" name="Rectangle 21">
                <a:extLst>
                  <a:ext uri="{FF2B5EF4-FFF2-40B4-BE49-F238E27FC236}">
                    <a16:creationId xmlns:a16="http://schemas.microsoft.com/office/drawing/2014/main" id="{7400B42E-55E3-D724-FEFC-CC23987F5284}"/>
                  </a:ext>
                </a:extLst>
              </p:cNvPr>
              <p:cNvSpPr>
                <a:spLocks noChangeArrowheads="1"/>
              </p:cNvSpPr>
              <p:nvPr/>
            </p:nvSpPr>
            <p:spPr bwMode="auto">
              <a:xfrm>
                <a:off x="760" y="3180"/>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88" name="Rectangle 22">
                <a:extLst>
                  <a:ext uri="{FF2B5EF4-FFF2-40B4-BE49-F238E27FC236}">
                    <a16:creationId xmlns:a16="http://schemas.microsoft.com/office/drawing/2014/main" id="{A8B83B01-EA01-11A8-3B66-20C8005B1FDA}"/>
                  </a:ext>
                </a:extLst>
              </p:cNvPr>
              <p:cNvSpPr>
                <a:spLocks noChangeArrowheads="1"/>
              </p:cNvSpPr>
              <p:nvPr/>
            </p:nvSpPr>
            <p:spPr bwMode="auto">
              <a:xfrm>
                <a:off x="385" y="3180"/>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89" name="Rectangle 23">
                <a:extLst>
                  <a:ext uri="{FF2B5EF4-FFF2-40B4-BE49-F238E27FC236}">
                    <a16:creationId xmlns:a16="http://schemas.microsoft.com/office/drawing/2014/main" id="{B94717CE-3EAC-0E83-FDD0-FCFDB6F9685D}"/>
                  </a:ext>
                </a:extLst>
              </p:cNvPr>
              <p:cNvSpPr>
                <a:spLocks noChangeArrowheads="1"/>
              </p:cNvSpPr>
              <p:nvPr/>
            </p:nvSpPr>
            <p:spPr bwMode="auto">
              <a:xfrm>
                <a:off x="1275" y="2893"/>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90" name="Rectangle 24">
                <a:extLst>
                  <a:ext uri="{FF2B5EF4-FFF2-40B4-BE49-F238E27FC236}">
                    <a16:creationId xmlns:a16="http://schemas.microsoft.com/office/drawing/2014/main" id="{09A47770-91D5-C916-2B85-96C65099DE2D}"/>
                  </a:ext>
                </a:extLst>
              </p:cNvPr>
              <p:cNvSpPr>
                <a:spLocks noChangeArrowheads="1"/>
              </p:cNvSpPr>
              <p:nvPr/>
            </p:nvSpPr>
            <p:spPr bwMode="auto">
              <a:xfrm>
                <a:off x="760" y="2893"/>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1</a:t>
                </a:r>
              </a:p>
            </p:txBody>
          </p:sp>
          <p:sp>
            <p:nvSpPr>
              <p:cNvPr id="58391" name="Rectangle 25">
                <a:extLst>
                  <a:ext uri="{FF2B5EF4-FFF2-40B4-BE49-F238E27FC236}">
                    <a16:creationId xmlns:a16="http://schemas.microsoft.com/office/drawing/2014/main" id="{39E29C89-FC2A-89D8-BE85-5EA3CCAE3A98}"/>
                  </a:ext>
                </a:extLst>
              </p:cNvPr>
              <p:cNvSpPr>
                <a:spLocks noChangeArrowheads="1"/>
              </p:cNvSpPr>
              <p:nvPr/>
            </p:nvSpPr>
            <p:spPr bwMode="auto">
              <a:xfrm>
                <a:off x="385" y="2893"/>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92" name="Rectangle 26">
                <a:extLst>
                  <a:ext uri="{FF2B5EF4-FFF2-40B4-BE49-F238E27FC236}">
                    <a16:creationId xmlns:a16="http://schemas.microsoft.com/office/drawing/2014/main" id="{C84CE7F7-94F2-D62A-F8F1-B244187F8D89}"/>
                  </a:ext>
                </a:extLst>
              </p:cNvPr>
              <p:cNvSpPr>
                <a:spLocks noChangeArrowheads="1"/>
              </p:cNvSpPr>
              <p:nvPr/>
            </p:nvSpPr>
            <p:spPr bwMode="auto">
              <a:xfrm>
                <a:off x="1275" y="2606"/>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93" name="Rectangle 27">
                <a:extLst>
                  <a:ext uri="{FF2B5EF4-FFF2-40B4-BE49-F238E27FC236}">
                    <a16:creationId xmlns:a16="http://schemas.microsoft.com/office/drawing/2014/main" id="{6AA84B90-5CF6-1B2F-2823-54463B40F9BA}"/>
                  </a:ext>
                </a:extLst>
              </p:cNvPr>
              <p:cNvSpPr>
                <a:spLocks noChangeArrowheads="1"/>
              </p:cNvSpPr>
              <p:nvPr/>
            </p:nvSpPr>
            <p:spPr bwMode="auto">
              <a:xfrm>
                <a:off x="760" y="2606"/>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94" name="Rectangle 28">
                <a:extLst>
                  <a:ext uri="{FF2B5EF4-FFF2-40B4-BE49-F238E27FC236}">
                    <a16:creationId xmlns:a16="http://schemas.microsoft.com/office/drawing/2014/main" id="{B50736D7-14BA-72A4-E09C-1EFF6FCE9BB5}"/>
                  </a:ext>
                </a:extLst>
              </p:cNvPr>
              <p:cNvSpPr>
                <a:spLocks noChangeArrowheads="1"/>
              </p:cNvSpPr>
              <p:nvPr/>
            </p:nvSpPr>
            <p:spPr bwMode="auto">
              <a:xfrm>
                <a:off x="385" y="2606"/>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a:solidFill>
                      <a:srgbClr val="000066"/>
                    </a:solidFill>
                    <a:latin typeface="Times New Roman" panose="02020603050405020304" pitchFamily="18" charset="0"/>
                    <a:cs typeface="Times New Roman" panose="02020603050405020304" pitchFamily="18" charset="0"/>
                  </a:rPr>
                  <a:t>0</a:t>
                </a:r>
              </a:p>
            </p:txBody>
          </p:sp>
          <p:sp>
            <p:nvSpPr>
              <p:cNvPr id="58395" name="Rectangle 29">
                <a:extLst>
                  <a:ext uri="{FF2B5EF4-FFF2-40B4-BE49-F238E27FC236}">
                    <a16:creationId xmlns:a16="http://schemas.microsoft.com/office/drawing/2014/main" id="{1AE24829-61C4-9712-DADE-71FEDBA4D496}"/>
                  </a:ext>
                </a:extLst>
              </p:cNvPr>
              <p:cNvSpPr>
                <a:spLocks noChangeArrowheads="1"/>
              </p:cNvSpPr>
              <p:nvPr/>
            </p:nvSpPr>
            <p:spPr bwMode="auto">
              <a:xfrm>
                <a:off x="1275" y="2319"/>
                <a:ext cx="698"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b="0">
                  <a:solidFill>
                    <a:srgbClr val="000066"/>
                  </a:solidFill>
                  <a:latin typeface="Times New Roman" panose="02020603050405020304" pitchFamily="18" charset="0"/>
                </a:endParaRPr>
              </a:p>
            </p:txBody>
          </p:sp>
          <p:sp>
            <p:nvSpPr>
              <p:cNvPr id="58396" name="Rectangle 30">
                <a:extLst>
                  <a:ext uri="{FF2B5EF4-FFF2-40B4-BE49-F238E27FC236}">
                    <a16:creationId xmlns:a16="http://schemas.microsoft.com/office/drawing/2014/main" id="{9388A09F-2B8E-7B38-526B-EA6AFBA94425}"/>
                  </a:ext>
                </a:extLst>
              </p:cNvPr>
              <p:cNvSpPr>
                <a:spLocks noChangeArrowheads="1"/>
              </p:cNvSpPr>
              <p:nvPr/>
            </p:nvSpPr>
            <p:spPr bwMode="auto">
              <a:xfrm>
                <a:off x="760" y="2319"/>
                <a:ext cx="51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eaLnBrk="1" hangingPunct="1">
                  <a:buFont typeface="Wingdings" panose="05000000000000000000" pitchFamily="2" charset="2"/>
                  <a:buNone/>
                </a:pPr>
                <a:endParaRPr lang="en-GB" altLang="zh-CN" sz="2200" b="0">
                  <a:solidFill>
                    <a:srgbClr val="000066"/>
                  </a:solidFill>
                  <a:latin typeface="Times New Roman" panose="02020603050405020304" pitchFamily="18" charset="0"/>
                </a:endParaRPr>
              </a:p>
            </p:txBody>
          </p:sp>
          <p:sp>
            <p:nvSpPr>
              <p:cNvPr id="58397" name="Rectangle 31">
                <a:extLst>
                  <a:ext uri="{FF2B5EF4-FFF2-40B4-BE49-F238E27FC236}">
                    <a16:creationId xmlns:a16="http://schemas.microsoft.com/office/drawing/2014/main" id="{7E80962F-A613-AC3E-489C-F62B7590B3E6}"/>
                  </a:ext>
                </a:extLst>
              </p:cNvPr>
              <p:cNvSpPr>
                <a:spLocks noChangeArrowheads="1"/>
              </p:cNvSpPr>
              <p:nvPr/>
            </p:nvSpPr>
            <p:spPr bwMode="auto">
              <a:xfrm>
                <a:off x="385" y="2319"/>
                <a:ext cx="375" cy="287"/>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Bef>
                    <a:spcPct val="20000"/>
                  </a:spcBef>
                  <a:buClr>
                    <a:schemeClr val="accent2"/>
                  </a:buClr>
                  <a:buFont typeface="Wingdings" panose="05000000000000000000" pitchFamily="2" charset="2"/>
                  <a:buChar char="o"/>
                  <a:defRPr sz="3000" b="1">
                    <a:solidFill>
                      <a:schemeClr val="tx1"/>
                    </a:solidFill>
                    <a:latin typeface="Arial Narrow" panose="020B0606020202030204" pitchFamily="34" charset="0"/>
                    <a:ea typeface="楷体_GB2312" pitchFamily="49" charset="-122"/>
                  </a:defRPr>
                </a:lvl1pPr>
                <a:lvl2pPr marL="908050" indent="14288">
                  <a:spcBef>
                    <a:spcPct val="20000"/>
                  </a:spcBef>
                  <a:buClr>
                    <a:schemeClr val="accent2"/>
                  </a:buClr>
                  <a:buFont typeface="Wingdings" panose="05000000000000000000" pitchFamily="2" charset="2"/>
                  <a:buChar char="n"/>
                  <a:defRPr sz="3000" b="1">
                    <a:solidFill>
                      <a:schemeClr val="tx1"/>
                    </a:solidFill>
                    <a:latin typeface="Arial Narrow" panose="020B0606020202030204" pitchFamily="34" charset="0"/>
                    <a:ea typeface="楷体_GB2312" pitchFamily="49" charset="-122"/>
                  </a:defRPr>
                </a:lvl2pPr>
                <a:lvl3pPr marL="1304925" indent="-4763">
                  <a:spcBef>
                    <a:spcPct val="20000"/>
                  </a:spcBef>
                  <a:buClr>
                    <a:schemeClr val="accent2"/>
                  </a:buClr>
                  <a:buFont typeface="Wingdings" panose="05000000000000000000" pitchFamily="2" charset="2"/>
                  <a:buChar char="o"/>
                  <a:defRPr sz="2800" b="1">
                    <a:solidFill>
                      <a:schemeClr val="tx1"/>
                    </a:solidFill>
                    <a:latin typeface="Arial Narrow" panose="020B0606020202030204" pitchFamily="34" charset="0"/>
                    <a:ea typeface="楷体_GB2312" pitchFamily="49" charset="-122"/>
                  </a:defRPr>
                </a:lvl3pPr>
                <a:lvl4pPr marL="1693863" indent="-65088">
                  <a:spcBef>
                    <a:spcPct val="20000"/>
                  </a:spcBef>
                  <a:buClr>
                    <a:schemeClr val="accent2"/>
                  </a:buClr>
                  <a:buFont typeface="Wingdings" panose="05000000000000000000" pitchFamily="2" charset="2"/>
                  <a:buChar char="n"/>
                  <a:defRPr sz="2400" b="1">
                    <a:solidFill>
                      <a:schemeClr val="tx1"/>
                    </a:solidFill>
                    <a:latin typeface="Arial Narrow" panose="020B0606020202030204" pitchFamily="34" charset="0"/>
                    <a:ea typeface="楷体_GB2312" pitchFamily="49" charset="-122"/>
                  </a:defRPr>
                </a:lvl4pPr>
                <a:lvl5pPr marL="2093913" indent="-133350">
                  <a:spcBef>
                    <a:spcPct val="25000"/>
                  </a:spcBef>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5pPr>
                <a:lvl6pPr marL="25511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6pPr>
                <a:lvl7pPr marL="30083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7pPr>
                <a:lvl8pPr marL="34655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8pPr>
                <a:lvl9pPr marL="3922713" indent="-133350" eaLnBrk="0" fontAlgn="base" hangingPunct="0">
                  <a:spcBef>
                    <a:spcPct val="25000"/>
                  </a:spcBef>
                  <a:spcAft>
                    <a:spcPct val="0"/>
                  </a:spcAft>
                  <a:buClr>
                    <a:schemeClr val="accent2"/>
                  </a:buClr>
                  <a:buFont typeface="Wingdings" panose="05000000000000000000" pitchFamily="2" charset="2"/>
                  <a:buChar char="§"/>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Font typeface="Wingdings" panose="05000000000000000000" pitchFamily="2" charset="2"/>
                  <a:buNone/>
                </a:pPr>
                <a:r>
                  <a:rPr lang="en-US" altLang="zh-CN" sz="2200" b="0" i="1">
                    <a:solidFill>
                      <a:srgbClr val="000066"/>
                    </a:solidFill>
                    <a:latin typeface="Times New Roman" panose="02020603050405020304" pitchFamily="18" charset="0"/>
                    <a:cs typeface="Times New Roman" panose="02020603050405020304" pitchFamily="18" charset="0"/>
                  </a:rPr>
                  <a:t>T</a:t>
                </a:r>
                <a:endParaRPr lang="en-US" altLang="zh-CN" sz="2200" b="0">
                  <a:solidFill>
                    <a:srgbClr val="000066"/>
                  </a:solidFill>
                  <a:latin typeface="Times New Roman" panose="02020603050405020304" pitchFamily="18" charset="0"/>
                  <a:cs typeface="Times New Roman" panose="02020603050405020304" pitchFamily="18" charset="0"/>
                </a:endParaRPr>
              </a:p>
            </p:txBody>
          </p:sp>
          <p:sp>
            <p:nvSpPr>
              <p:cNvPr id="58398" name="Line 32">
                <a:extLst>
                  <a:ext uri="{FF2B5EF4-FFF2-40B4-BE49-F238E27FC236}">
                    <a16:creationId xmlns:a16="http://schemas.microsoft.com/office/drawing/2014/main" id="{B66622D0-780D-BB19-2086-CC6429EE426A}"/>
                  </a:ext>
                </a:extLst>
              </p:cNvPr>
              <p:cNvSpPr>
                <a:spLocks noChangeShapeType="1"/>
              </p:cNvSpPr>
              <p:nvPr/>
            </p:nvSpPr>
            <p:spPr bwMode="auto">
              <a:xfrm>
                <a:off x="385" y="2319"/>
                <a:ext cx="15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399" name="Line 33">
                <a:extLst>
                  <a:ext uri="{FF2B5EF4-FFF2-40B4-BE49-F238E27FC236}">
                    <a16:creationId xmlns:a16="http://schemas.microsoft.com/office/drawing/2014/main" id="{EB93F9CA-958D-ECDF-B9C3-35361499AD48}"/>
                  </a:ext>
                </a:extLst>
              </p:cNvPr>
              <p:cNvSpPr>
                <a:spLocks noChangeShapeType="1"/>
              </p:cNvSpPr>
              <p:nvPr/>
            </p:nvSpPr>
            <p:spPr bwMode="auto">
              <a:xfrm>
                <a:off x="385" y="3754"/>
                <a:ext cx="15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0" name="Line 34">
                <a:extLst>
                  <a:ext uri="{FF2B5EF4-FFF2-40B4-BE49-F238E27FC236}">
                    <a16:creationId xmlns:a16="http://schemas.microsoft.com/office/drawing/2014/main" id="{BFB35635-B653-709E-631B-40A5566A8853}"/>
                  </a:ext>
                </a:extLst>
              </p:cNvPr>
              <p:cNvSpPr>
                <a:spLocks noChangeShapeType="1"/>
              </p:cNvSpPr>
              <p:nvPr/>
            </p:nvSpPr>
            <p:spPr bwMode="auto">
              <a:xfrm>
                <a:off x="385" y="231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1" name="Line 35">
                <a:extLst>
                  <a:ext uri="{FF2B5EF4-FFF2-40B4-BE49-F238E27FC236}">
                    <a16:creationId xmlns:a16="http://schemas.microsoft.com/office/drawing/2014/main" id="{FA2AC268-8F3E-9226-9C33-089CDCD25C27}"/>
                  </a:ext>
                </a:extLst>
              </p:cNvPr>
              <p:cNvSpPr>
                <a:spLocks noChangeShapeType="1"/>
              </p:cNvSpPr>
              <p:nvPr/>
            </p:nvSpPr>
            <p:spPr bwMode="auto">
              <a:xfrm>
                <a:off x="1973" y="2319"/>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2" name="Line 36">
                <a:extLst>
                  <a:ext uri="{FF2B5EF4-FFF2-40B4-BE49-F238E27FC236}">
                    <a16:creationId xmlns:a16="http://schemas.microsoft.com/office/drawing/2014/main" id="{529CB202-3F51-7EFC-B699-F4DFDAD8A446}"/>
                  </a:ext>
                </a:extLst>
              </p:cNvPr>
              <p:cNvSpPr>
                <a:spLocks noChangeShapeType="1"/>
              </p:cNvSpPr>
              <p:nvPr/>
            </p:nvSpPr>
            <p:spPr bwMode="auto">
              <a:xfrm>
                <a:off x="1275" y="2319"/>
                <a:ext cx="0" cy="14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3" name="Line 37">
                <a:extLst>
                  <a:ext uri="{FF2B5EF4-FFF2-40B4-BE49-F238E27FC236}">
                    <a16:creationId xmlns:a16="http://schemas.microsoft.com/office/drawing/2014/main" id="{E46236F1-90EE-2289-510B-3847B00F7415}"/>
                  </a:ext>
                </a:extLst>
              </p:cNvPr>
              <p:cNvSpPr>
                <a:spLocks noChangeShapeType="1"/>
              </p:cNvSpPr>
              <p:nvPr/>
            </p:nvSpPr>
            <p:spPr bwMode="auto">
              <a:xfrm>
                <a:off x="385" y="260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4" name="Line 38">
                <a:extLst>
                  <a:ext uri="{FF2B5EF4-FFF2-40B4-BE49-F238E27FC236}">
                    <a16:creationId xmlns:a16="http://schemas.microsoft.com/office/drawing/2014/main" id="{7BBA629E-84B7-5D1F-C429-7D79DA72C48E}"/>
                  </a:ext>
                </a:extLst>
              </p:cNvPr>
              <p:cNvSpPr>
                <a:spLocks noChangeShapeType="1"/>
              </p:cNvSpPr>
              <p:nvPr/>
            </p:nvSpPr>
            <p:spPr bwMode="auto">
              <a:xfrm>
                <a:off x="760" y="2319"/>
                <a:ext cx="0" cy="1435"/>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5" name="Line 39">
                <a:extLst>
                  <a:ext uri="{FF2B5EF4-FFF2-40B4-BE49-F238E27FC236}">
                    <a16:creationId xmlns:a16="http://schemas.microsoft.com/office/drawing/2014/main" id="{35D3A692-C1E0-BD42-00AF-9370C086279E}"/>
                  </a:ext>
                </a:extLst>
              </p:cNvPr>
              <p:cNvSpPr>
                <a:spLocks noChangeShapeType="1"/>
              </p:cNvSpPr>
              <p:nvPr/>
            </p:nvSpPr>
            <p:spPr bwMode="auto">
              <a:xfrm>
                <a:off x="1973" y="2606"/>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6" name="Line 40">
                <a:extLst>
                  <a:ext uri="{FF2B5EF4-FFF2-40B4-BE49-F238E27FC236}">
                    <a16:creationId xmlns:a16="http://schemas.microsoft.com/office/drawing/2014/main" id="{9D617B9D-719D-AB67-48B1-34E4FE610622}"/>
                  </a:ext>
                </a:extLst>
              </p:cNvPr>
              <p:cNvSpPr>
                <a:spLocks noChangeShapeType="1"/>
              </p:cNvSpPr>
              <p:nvPr/>
            </p:nvSpPr>
            <p:spPr bwMode="auto">
              <a:xfrm>
                <a:off x="385" y="289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7" name="Line 41">
                <a:extLst>
                  <a:ext uri="{FF2B5EF4-FFF2-40B4-BE49-F238E27FC236}">
                    <a16:creationId xmlns:a16="http://schemas.microsoft.com/office/drawing/2014/main" id="{3338A14C-62A5-9A7B-8891-AF8D29FF43D5}"/>
                  </a:ext>
                </a:extLst>
              </p:cNvPr>
              <p:cNvSpPr>
                <a:spLocks noChangeShapeType="1"/>
              </p:cNvSpPr>
              <p:nvPr/>
            </p:nvSpPr>
            <p:spPr bwMode="auto">
              <a:xfrm>
                <a:off x="1973" y="2893"/>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8" name="Line 42">
                <a:extLst>
                  <a:ext uri="{FF2B5EF4-FFF2-40B4-BE49-F238E27FC236}">
                    <a16:creationId xmlns:a16="http://schemas.microsoft.com/office/drawing/2014/main" id="{57485024-F5BF-2813-900D-23F71396F2A1}"/>
                  </a:ext>
                </a:extLst>
              </p:cNvPr>
              <p:cNvSpPr>
                <a:spLocks noChangeShapeType="1"/>
              </p:cNvSpPr>
              <p:nvPr/>
            </p:nvSpPr>
            <p:spPr bwMode="auto">
              <a:xfrm>
                <a:off x="385" y="318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09" name="Line 43">
                <a:extLst>
                  <a:ext uri="{FF2B5EF4-FFF2-40B4-BE49-F238E27FC236}">
                    <a16:creationId xmlns:a16="http://schemas.microsoft.com/office/drawing/2014/main" id="{C63C73E9-CA48-F11E-BF02-EE7977D7241E}"/>
                  </a:ext>
                </a:extLst>
              </p:cNvPr>
              <p:cNvSpPr>
                <a:spLocks noChangeShapeType="1"/>
              </p:cNvSpPr>
              <p:nvPr/>
            </p:nvSpPr>
            <p:spPr bwMode="auto">
              <a:xfrm>
                <a:off x="1973" y="3180"/>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0" name="Line 44">
                <a:extLst>
                  <a:ext uri="{FF2B5EF4-FFF2-40B4-BE49-F238E27FC236}">
                    <a16:creationId xmlns:a16="http://schemas.microsoft.com/office/drawing/2014/main" id="{552981A0-C9B4-46DA-B83F-05F463F3AD6B}"/>
                  </a:ext>
                </a:extLst>
              </p:cNvPr>
              <p:cNvSpPr>
                <a:spLocks noChangeShapeType="1"/>
              </p:cNvSpPr>
              <p:nvPr/>
            </p:nvSpPr>
            <p:spPr bwMode="auto">
              <a:xfrm>
                <a:off x="385" y="346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1" name="Line 45">
                <a:extLst>
                  <a:ext uri="{FF2B5EF4-FFF2-40B4-BE49-F238E27FC236}">
                    <a16:creationId xmlns:a16="http://schemas.microsoft.com/office/drawing/2014/main" id="{9F5F245B-6648-F1D2-2AB7-344D375533FF}"/>
                  </a:ext>
                </a:extLst>
              </p:cNvPr>
              <p:cNvSpPr>
                <a:spLocks noChangeShapeType="1"/>
              </p:cNvSpPr>
              <p:nvPr/>
            </p:nvSpPr>
            <p:spPr bwMode="auto">
              <a:xfrm>
                <a:off x="1973" y="3467"/>
                <a:ext cx="0" cy="287"/>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8412" name="Line 46">
                <a:extLst>
                  <a:ext uri="{FF2B5EF4-FFF2-40B4-BE49-F238E27FC236}">
                    <a16:creationId xmlns:a16="http://schemas.microsoft.com/office/drawing/2014/main" id="{BFF56422-2117-1773-F326-1E4E3B8530D7}"/>
                  </a:ext>
                </a:extLst>
              </p:cNvPr>
              <p:cNvSpPr>
                <a:spLocks noChangeShapeType="1"/>
              </p:cNvSpPr>
              <p:nvPr/>
            </p:nvSpPr>
            <p:spPr bwMode="auto">
              <a:xfrm>
                <a:off x="363" y="2636"/>
                <a:ext cx="1584"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aphicFrame>
        <p:nvGraphicFramePr>
          <p:cNvPr id="447535" name="Object 47">
            <a:extLst>
              <a:ext uri="{FF2B5EF4-FFF2-40B4-BE49-F238E27FC236}">
                <a16:creationId xmlns:a16="http://schemas.microsoft.com/office/drawing/2014/main" id="{181C1DAD-CAD6-D424-2BC7-DB49CAC18E70}"/>
              </a:ext>
            </a:extLst>
          </p:cNvPr>
          <p:cNvGraphicFramePr>
            <a:graphicFrameLocks noChangeAspect="1"/>
          </p:cNvGraphicFramePr>
          <p:nvPr/>
        </p:nvGraphicFramePr>
        <p:xfrm>
          <a:off x="1042988" y="4868863"/>
          <a:ext cx="2987675" cy="709612"/>
        </p:xfrm>
        <a:graphic>
          <a:graphicData uri="http://schemas.openxmlformats.org/presentationml/2006/ole">
            <mc:AlternateContent xmlns:mc="http://schemas.openxmlformats.org/markup-compatibility/2006">
              <mc:Choice xmlns:v="urn:schemas-microsoft-com:vml" Requires="v">
                <p:oleObj name="公式" r:id="rId6" imgW="1129810" imgH="266584" progId="Equation.3">
                  <p:embed/>
                </p:oleObj>
              </mc:Choice>
              <mc:Fallback>
                <p:oleObj name="公式" r:id="rId6" imgW="1129810" imgH="266584" progId="Equation.3">
                  <p:embed/>
                  <p:pic>
                    <p:nvPicPr>
                      <p:cNvPr id="0" name="Object 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2988" y="4868863"/>
                        <a:ext cx="298767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7536" name="Object 48">
            <a:extLst>
              <a:ext uri="{FF2B5EF4-FFF2-40B4-BE49-F238E27FC236}">
                <a16:creationId xmlns:a16="http://schemas.microsoft.com/office/drawing/2014/main" id="{E84ADBD2-0711-1CD5-3613-8490E776C962}"/>
              </a:ext>
            </a:extLst>
          </p:cNvPr>
          <p:cNvGraphicFramePr>
            <a:graphicFrameLocks noChangeAspect="1"/>
          </p:cNvGraphicFramePr>
          <p:nvPr/>
        </p:nvGraphicFramePr>
        <p:xfrm>
          <a:off x="5003800" y="4581525"/>
          <a:ext cx="3959225" cy="1411288"/>
        </p:xfrm>
        <a:graphic>
          <a:graphicData uri="http://schemas.openxmlformats.org/presentationml/2006/ole">
            <mc:AlternateContent xmlns:mc="http://schemas.openxmlformats.org/markup-compatibility/2006">
              <mc:Choice xmlns:v="urn:schemas-microsoft-com:vml" Requires="v">
                <p:oleObj name="图片" r:id="rId8" imgW="2661177" imgH="941741" progId="Word.Picture.8">
                  <p:embed/>
                </p:oleObj>
              </mc:Choice>
              <mc:Fallback>
                <p:oleObj name="图片" r:id="rId8" imgW="2661177" imgH="941741" progId="Word.Picture.8">
                  <p:embed/>
                  <p:pic>
                    <p:nvPicPr>
                      <p:cNvPr id="0" name="Object 4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03800" y="4581525"/>
                        <a:ext cx="3959225" cy="1411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47537" name="Group 49">
            <a:extLst>
              <a:ext uri="{FF2B5EF4-FFF2-40B4-BE49-F238E27FC236}">
                <a16:creationId xmlns:a16="http://schemas.microsoft.com/office/drawing/2014/main" id="{755B4D2D-6022-BF4D-C4DC-425FD653BFDF}"/>
              </a:ext>
            </a:extLst>
          </p:cNvPr>
          <p:cNvGrpSpPr>
            <a:grpSpLocks/>
          </p:cNvGrpSpPr>
          <p:nvPr/>
        </p:nvGrpSpPr>
        <p:grpSpPr bwMode="auto">
          <a:xfrm>
            <a:off x="1116013" y="1341438"/>
            <a:ext cx="2665412" cy="2473325"/>
            <a:chOff x="3560" y="346"/>
            <a:chExt cx="1679" cy="1558"/>
          </a:xfrm>
        </p:grpSpPr>
        <p:graphicFrame>
          <p:nvGraphicFramePr>
            <p:cNvPr id="58377" name="Object 50">
              <a:extLst>
                <a:ext uri="{FF2B5EF4-FFF2-40B4-BE49-F238E27FC236}">
                  <a16:creationId xmlns:a16="http://schemas.microsoft.com/office/drawing/2014/main" id="{5C56D730-3F90-021D-E51E-47F46968C424}"/>
                </a:ext>
              </a:extLst>
            </p:cNvPr>
            <p:cNvGraphicFramePr>
              <a:graphicFrameLocks noChangeAspect="1"/>
            </p:cNvGraphicFramePr>
            <p:nvPr/>
          </p:nvGraphicFramePr>
          <p:xfrm>
            <a:off x="3560" y="777"/>
            <a:ext cx="1679" cy="1127"/>
          </p:xfrm>
          <a:graphic>
            <a:graphicData uri="http://schemas.openxmlformats.org/presentationml/2006/ole">
              <mc:AlternateContent xmlns:mc="http://schemas.openxmlformats.org/markup-compatibility/2006">
                <mc:Choice xmlns:v="urn:schemas-microsoft-com:vml" Requires="v">
                  <p:oleObj name="图片" r:id="rId10" imgW="1142241" imgH="695673" progId="Word.Picture.8">
                    <p:embed/>
                  </p:oleObj>
                </mc:Choice>
                <mc:Fallback>
                  <p:oleObj name="图片" r:id="rId10" imgW="1142241" imgH="695673" progId="Word.Picture.8">
                    <p:embed/>
                    <p:pic>
                      <p:nvPicPr>
                        <p:cNvPr id="0" name="Object 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60" y="777"/>
                          <a:ext cx="1679" cy="11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8378" name="Rectangle 51">
              <a:extLst>
                <a:ext uri="{FF2B5EF4-FFF2-40B4-BE49-F238E27FC236}">
                  <a16:creationId xmlns:a16="http://schemas.microsoft.com/office/drawing/2014/main" id="{5BE0C8DB-2A21-8647-6BC7-92016433D952}"/>
                </a:ext>
              </a:extLst>
            </p:cNvPr>
            <p:cNvSpPr>
              <a:spLocks noChangeArrowheads="1"/>
            </p:cNvSpPr>
            <p:nvPr/>
          </p:nvSpPr>
          <p:spPr bwMode="auto">
            <a:xfrm>
              <a:off x="3583" y="346"/>
              <a:ext cx="954" cy="306"/>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逻辑符号 </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47537"/>
                                        </p:tgtEl>
                                        <p:attrNameLst>
                                          <p:attrName>style.visibility</p:attrName>
                                        </p:attrNameLst>
                                      </p:cBhvr>
                                      <p:to>
                                        <p:strVal val="visible"/>
                                      </p:to>
                                    </p:set>
                                    <p:animEffect transition="in" filter="wipe(up)">
                                      <p:cBhvr>
                                        <p:cTn id="7" dur="500"/>
                                        <p:tgtEl>
                                          <p:spTgt spid="44753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47500"/>
                                        </p:tgtEl>
                                        <p:attrNameLst>
                                          <p:attrName>style.visibility</p:attrName>
                                        </p:attrNameLst>
                                      </p:cBhvr>
                                      <p:to>
                                        <p:strVal val="visible"/>
                                      </p:to>
                                    </p:set>
                                    <p:animEffect transition="in" filter="wipe(up)">
                                      <p:cBhvr>
                                        <p:cTn id="12" dur="500"/>
                                        <p:tgtEl>
                                          <p:spTgt spid="44750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7498"/>
                                        </p:tgtEl>
                                        <p:attrNameLst>
                                          <p:attrName>style.visibility</p:attrName>
                                        </p:attrNameLst>
                                      </p:cBhvr>
                                      <p:to>
                                        <p:strVal val="visible"/>
                                      </p:to>
                                    </p:set>
                                    <p:animEffect transition="in" filter="strips(downRight)">
                                      <p:cBhvr>
                                        <p:cTn id="17" dur="500"/>
                                        <p:tgtEl>
                                          <p:spTgt spid="44749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47535"/>
                                        </p:tgtEl>
                                        <p:attrNameLst>
                                          <p:attrName>style.visibility</p:attrName>
                                        </p:attrNameLst>
                                      </p:cBhvr>
                                      <p:to>
                                        <p:strVal val="visible"/>
                                      </p:to>
                                    </p:set>
                                    <p:animEffect transition="in" filter="strips(downRight)">
                                      <p:cBhvr>
                                        <p:cTn id="22" dur="500"/>
                                        <p:tgtEl>
                                          <p:spTgt spid="44753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47499"/>
                                        </p:tgtEl>
                                        <p:attrNameLst>
                                          <p:attrName>style.visibility</p:attrName>
                                        </p:attrNameLst>
                                      </p:cBhvr>
                                      <p:to>
                                        <p:strVal val="visible"/>
                                      </p:to>
                                    </p:set>
                                    <p:animEffect transition="in" filter="strips(downRight)">
                                      <p:cBhvr>
                                        <p:cTn id="27" dur="500"/>
                                        <p:tgtEl>
                                          <p:spTgt spid="44749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6" fill="hold" nodeType="clickEffect">
                                  <p:stCondLst>
                                    <p:cond delay="0"/>
                                  </p:stCondLst>
                                  <p:childTnLst>
                                    <p:set>
                                      <p:cBhvr>
                                        <p:cTn id="31" dur="1" fill="hold">
                                          <p:stCondLst>
                                            <p:cond delay="0"/>
                                          </p:stCondLst>
                                        </p:cTn>
                                        <p:tgtEl>
                                          <p:spTgt spid="447536"/>
                                        </p:tgtEl>
                                        <p:attrNameLst>
                                          <p:attrName>style.visibility</p:attrName>
                                        </p:attrNameLst>
                                      </p:cBhvr>
                                      <p:to>
                                        <p:strVal val="visible"/>
                                      </p:to>
                                    </p:set>
                                    <p:animEffect transition="in" filter="strips(downRight)">
                                      <p:cBhvr>
                                        <p:cTn id="32" dur="500"/>
                                        <p:tgtEl>
                                          <p:spTgt spid="4475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7498" grpId="0" animBg="1"/>
      <p:bldP spid="447499"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D8064404-CEC2-309D-ACFA-5D053CEBA8B4}"/>
              </a:ext>
            </a:extLst>
          </p:cNvPr>
          <p:cNvSpPr>
            <a:spLocks noChangeArrowheads="1"/>
          </p:cNvSpPr>
          <p:nvPr/>
        </p:nvSpPr>
        <p:spPr bwMode="auto">
          <a:xfrm>
            <a:off x="1258888" y="506413"/>
            <a:ext cx="2146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4.    T′</a:t>
            </a:r>
            <a:r>
              <a:rPr lang="zh-CN" altLang="en-US" sz="2400">
                <a:solidFill>
                  <a:srgbClr val="000066"/>
                </a:solidFill>
                <a:latin typeface="Tahoma" panose="020B0604030504040204" pitchFamily="34" charset="0"/>
              </a:rPr>
              <a:t>触发器</a:t>
            </a:r>
          </a:p>
        </p:txBody>
      </p:sp>
      <p:grpSp>
        <p:nvGrpSpPr>
          <p:cNvPr id="448521" name="Group 9">
            <a:extLst>
              <a:ext uri="{FF2B5EF4-FFF2-40B4-BE49-F238E27FC236}">
                <a16:creationId xmlns:a16="http://schemas.microsoft.com/office/drawing/2014/main" id="{C62D7A6B-E173-F933-A13E-CBAE02BF5C05}"/>
              </a:ext>
            </a:extLst>
          </p:cNvPr>
          <p:cNvGrpSpPr>
            <a:grpSpLocks/>
          </p:cNvGrpSpPr>
          <p:nvPr/>
        </p:nvGrpSpPr>
        <p:grpSpPr bwMode="auto">
          <a:xfrm>
            <a:off x="1331913" y="1412875"/>
            <a:ext cx="2879725" cy="2411413"/>
            <a:chOff x="3538" y="1117"/>
            <a:chExt cx="1814" cy="1519"/>
          </a:xfrm>
        </p:grpSpPr>
        <p:graphicFrame>
          <p:nvGraphicFramePr>
            <p:cNvPr id="59400" name="Object 10">
              <a:extLst>
                <a:ext uri="{FF2B5EF4-FFF2-40B4-BE49-F238E27FC236}">
                  <a16:creationId xmlns:a16="http://schemas.microsoft.com/office/drawing/2014/main" id="{CC9FFA8F-9AC3-29C8-8C15-C9EDD10586ED}"/>
                </a:ext>
              </a:extLst>
            </p:cNvPr>
            <p:cNvGraphicFramePr>
              <a:graphicFrameLocks noChangeAspect="1"/>
            </p:cNvGraphicFramePr>
            <p:nvPr/>
          </p:nvGraphicFramePr>
          <p:xfrm>
            <a:off x="3538" y="1547"/>
            <a:ext cx="1814" cy="1089"/>
          </p:xfrm>
          <a:graphic>
            <a:graphicData uri="http://schemas.openxmlformats.org/presentationml/2006/ole">
              <mc:AlternateContent xmlns:mc="http://schemas.openxmlformats.org/markup-compatibility/2006">
                <mc:Choice xmlns:v="urn:schemas-microsoft-com:vml" Requires="v">
                  <p:oleObj name="图片" r:id="rId2" imgW="1102748" imgH="628840" progId="Word.Picture.8">
                    <p:embed/>
                  </p:oleObj>
                </mc:Choice>
                <mc:Fallback>
                  <p:oleObj name="图片" r:id="rId2" imgW="1102748" imgH="628840" progId="Word.Picture.8">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38" y="1547"/>
                          <a:ext cx="1814" cy="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9401" name="Rectangle 11">
              <a:extLst>
                <a:ext uri="{FF2B5EF4-FFF2-40B4-BE49-F238E27FC236}">
                  <a16:creationId xmlns:a16="http://schemas.microsoft.com/office/drawing/2014/main" id="{9298BE37-1326-B228-20E5-E78A3FBF10B1}"/>
                </a:ext>
              </a:extLst>
            </p:cNvPr>
            <p:cNvSpPr>
              <a:spLocks noChangeArrowheads="1"/>
            </p:cNvSpPr>
            <p:nvPr/>
          </p:nvSpPr>
          <p:spPr bwMode="auto">
            <a:xfrm>
              <a:off x="4059" y="1117"/>
              <a:ext cx="9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逻辑符号 </a:t>
              </a:r>
            </a:p>
          </p:txBody>
        </p:sp>
      </p:grpSp>
      <p:grpSp>
        <p:nvGrpSpPr>
          <p:cNvPr id="448524" name="Group 12">
            <a:extLst>
              <a:ext uri="{FF2B5EF4-FFF2-40B4-BE49-F238E27FC236}">
                <a16:creationId xmlns:a16="http://schemas.microsoft.com/office/drawing/2014/main" id="{2012B98C-226F-E4C9-0579-4E9FEC6C12C2}"/>
              </a:ext>
            </a:extLst>
          </p:cNvPr>
          <p:cNvGrpSpPr>
            <a:grpSpLocks/>
          </p:cNvGrpSpPr>
          <p:nvPr/>
        </p:nvGrpSpPr>
        <p:grpSpPr bwMode="auto">
          <a:xfrm>
            <a:off x="1619250" y="4149725"/>
            <a:ext cx="4500563" cy="730250"/>
            <a:chOff x="884" y="3560"/>
            <a:chExt cx="2835" cy="460"/>
          </a:xfrm>
        </p:grpSpPr>
        <p:sp>
          <p:nvSpPr>
            <p:cNvPr id="59398" name="Rectangle 13">
              <a:extLst>
                <a:ext uri="{FF2B5EF4-FFF2-40B4-BE49-F238E27FC236}">
                  <a16:creationId xmlns:a16="http://schemas.microsoft.com/office/drawing/2014/main" id="{DC2AF473-32AE-AB30-0D36-E73765E43187}"/>
                </a:ext>
              </a:extLst>
            </p:cNvPr>
            <p:cNvSpPr>
              <a:spLocks noChangeArrowheads="1"/>
            </p:cNvSpPr>
            <p:nvPr/>
          </p:nvSpPr>
          <p:spPr bwMode="auto">
            <a:xfrm>
              <a:off x="884" y="3628"/>
              <a:ext cx="888" cy="288"/>
            </a:xfrm>
            <a:prstGeom prst="rect">
              <a:avLst/>
            </a:prstGeom>
            <a:noFill/>
            <a:ln>
              <a:noFill/>
            </a:ln>
            <a:effectLst/>
            <a:extLst>
              <a:ext uri="{909E8E84-426E-40DD-AFC4-6F175D3DCCD1}">
                <a14:hiddenFill xmlns:a14="http://schemas.microsoft.com/office/drawing/2010/main">
                  <a:solidFill>
                    <a:srgbClr val="0099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zh-CN" altLang="en-US" sz="2400">
                  <a:solidFill>
                    <a:srgbClr val="000066"/>
                  </a:solidFill>
                  <a:latin typeface="Times New Roman" panose="02020603050405020304" pitchFamily="18" charset="0"/>
                </a:rPr>
                <a:t>特性方程</a:t>
              </a:r>
            </a:p>
          </p:txBody>
        </p:sp>
        <p:graphicFrame>
          <p:nvGraphicFramePr>
            <p:cNvPr id="59399" name="Object 14">
              <a:extLst>
                <a:ext uri="{FF2B5EF4-FFF2-40B4-BE49-F238E27FC236}">
                  <a16:creationId xmlns:a16="http://schemas.microsoft.com/office/drawing/2014/main" id="{3355504F-B002-1852-7729-1DEFA5F9C3AA}"/>
                </a:ext>
              </a:extLst>
            </p:cNvPr>
            <p:cNvGraphicFramePr>
              <a:graphicFrameLocks noChangeAspect="1"/>
            </p:cNvGraphicFramePr>
            <p:nvPr/>
          </p:nvGraphicFramePr>
          <p:xfrm>
            <a:off x="2631" y="3560"/>
            <a:ext cx="1088" cy="460"/>
          </p:xfrm>
          <a:graphic>
            <a:graphicData uri="http://schemas.openxmlformats.org/presentationml/2006/ole">
              <mc:AlternateContent xmlns:mc="http://schemas.openxmlformats.org/markup-compatibility/2006">
                <mc:Choice xmlns:v="urn:schemas-microsoft-com:vml" Requires="v">
                  <p:oleObj name="公式" r:id="rId4" imgW="660113" imgH="266584" progId="Equation.3">
                    <p:embed/>
                  </p:oleObj>
                </mc:Choice>
                <mc:Fallback>
                  <p:oleObj name="公式" r:id="rId4" imgW="660113" imgH="266584" progId="Equation.3">
                    <p:embed/>
                    <p:pic>
                      <p:nvPicPr>
                        <p:cNvPr id="0" name="Object 1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31" y="3560"/>
                          <a:ext cx="1088"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448528" name="Rectangle 16">
            <a:extLst>
              <a:ext uri="{FF2B5EF4-FFF2-40B4-BE49-F238E27FC236}">
                <a16:creationId xmlns:a16="http://schemas.microsoft.com/office/drawing/2014/main" id="{346E1517-01A2-128B-1CFA-FB6BEF31301C}"/>
              </a:ext>
            </a:extLst>
          </p:cNvPr>
          <p:cNvSpPr>
            <a:spLocks noChangeArrowheads="1"/>
          </p:cNvSpPr>
          <p:nvPr/>
        </p:nvSpPr>
        <p:spPr bwMode="auto">
          <a:xfrm>
            <a:off x="1547813" y="5516563"/>
            <a:ext cx="5788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ahoma" panose="020B0604030504040204" pitchFamily="34" charset="0"/>
                <a:ea typeface="楷体_GB2312" pitchFamily="49" charset="-122"/>
              </a:rPr>
              <a:t>时钟脉冲每作用一次，触发器翻转一次。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48521"/>
                                        </p:tgtEl>
                                        <p:attrNameLst>
                                          <p:attrName>style.visibility</p:attrName>
                                        </p:attrNameLst>
                                      </p:cBhvr>
                                      <p:to>
                                        <p:strVal val="visible"/>
                                      </p:to>
                                    </p:set>
                                    <p:animEffect transition="in" filter="wipe(left)">
                                      <p:cBhvr>
                                        <p:cTn id="7" dur="500"/>
                                        <p:tgtEl>
                                          <p:spTgt spid="4485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48524"/>
                                        </p:tgtEl>
                                        <p:attrNameLst>
                                          <p:attrName>style.visibility</p:attrName>
                                        </p:attrNameLst>
                                      </p:cBhvr>
                                      <p:to>
                                        <p:strVal val="visible"/>
                                      </p:to>
                                    </p:set>
                                    <p:animEffect transition="in" filter="strips(downRight)">
                                      <p:cBhvr>
                                        <p:cTn id="12" dur="500"/>
                                        <p:tgtEl>
                                          <p:spTgt spid="44852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48528"/>
                                        </p:tgtEl>
                                        <p:attrNameLst>
                                          <p:attrName>style.visibility</p:attrName>
                                        </p:attrNameLst>
                                      </p:cBhvr>
                                      <p:to>
                                        <p:strVal val="visible"/>
                                      </p:to>
                                    </p:set>
                                    <p:animEffect transition="in" filter="strips(downRight)">
                                      <p:cBhvr>
                                        <p:cTn id="17" dur="500"/>
                                        <p:tgtEl>
                                          <p:spTgt spid="4485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8528"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4">
            <a:extLst>
              <a:ext uri="{FF2B5EF4-FFF2-40B4-BE49-F238E27FC236}">
                <a16:creationId xmlns:a16="http://schemas.microsoft.com/office/drawing/2014/main" id="{5CCEE10F-6FB2-565D-928D-826B6D26190B}"/>
              </a:ext>
            </a:extLst>
          </p:cNvPr>
          <p:cNvSpPr>
            <a:spLocks noChangeArrowheads="1"/>
          </p:cNvSpPr>
          <p:nvPr/>
        </p:nvSpPr>
        <p:spPr bwMode="auto">
          <a:xfrm>
            <a:off x="1403350" y="501650"/>
            <a:ext cx="3119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5.5.4  </a:t>
            </a:r>
            <a:r>
              <a:rPr lang="en-US" altLang="zh-CN" sz="3200" i="1">
                <a:solidFill>
                  <a:schemeClr val="accent2"/>
                </a:solidFill>
                <a:latin typeface="Times New Roman" panose="02020603050405020304" pitchFamily="18" charset="0"/>
                <a:ea typeface="楷体_GB2312" pitchFamily="49" charset="-122"/>
              </a:rPr>
              <a:t>SR</a:t>
            </a:r>
            <a:r>
              <a:rPr lang="en-US" altLang="zh-CN" sz="3200">
                <a:solidFill>
                  <a:schemeClr val="accent2"/>
                </a:solidFill>
                <a:latin typeface="Times New Roman" panose="02020603050405020304" pitchFamily="18" charset="0"/>
                <a:ea typeface="楷体_GB2312" pitchFamily="49" charset="-122"/>
              </a:rPr>
              <a:t> </a:t>
            </a:r>
            <a:r>
              <a:rPr lang="zh-CN" altLang="en-US" sz="3200">
                <a:solidFill>
                  <a:schemeClr val="accent2"/>
                </a:solidFill>
                <a:latin typeface="Times New Roman" panose="02020603050405020304" pitchFamily="18" charset="0"/>
                <a:ea typeface="楷体_GB2312" pitchFamily="49" charset="-122"/>
              </a:rPr>
              <a:t>触发器 </a:t>
            </a:r>
            <a:endParaRPr lang="zh-CN" altLang="en-US" sz="3200">
              <a:solidFill>
                <a:schemeClr val="accent2"/>
              </a:solidFill>
              <a:latin typeface="Tahoma" panose="020B0604030504040204" pitchFamily="34" charset="0"/>
              <a:ea typeface="楷体_GB2312" pitchFamily="49" charset="-122"/>
            </a:endParaRPr>
          </a:p>
        </p:txBody>
      </p:sp>
      <p:sp>
        <p:nvSpPr>
          <p:cNvPr id="478213" name="Rectangle 5">
            <a:extLst>
              <a:ext uri="{FF2B5EF4-FFF2-40B4-BE49-F238E27FC236}">
                <a16:creationId xmlns:a16="http://schemas.microsoft.com/office/drawing/2014/main" id="{FDC7330B-9BFF-BD8B-A39F-D8F74CADB27B}"/>
              </a:ext>
            </a:extLst>
          </p:cNvPr>
          <p:cNvSpPr>
            <a:spLocks noChangeArrowheads="1"/>
          </p:cNvSpPr>
          <p:nvPr/>
        </p:nvSpPr>
        <p:spPr bwMode="auto">
          <a:xfrm>
            <a:off x="755650" y="1123950"/>
            <a:ext cx="15859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  </a:t>
            </a:r>
            <a:r>
              <a:rPr lang="zh-CN" altLang="en-US" sz="2400">
                <a:solidFill>
                  <a:srgbClr val="000066"/>
                </a:solidFill>
                <a:latin typeface="Times New Roman" panose="02020603050405020304" pitchFamily="18" charset="0"/>
                <a:ea typeface="楷体_GB2312" pitchFamily="49" charset="-122"/>
              </a:rPr>
              <a:t>特性表</a:t>
            </a:r>
            <a:r>
              <a:rPr lang="zh-CN" altLang="en-US" sz="3200">
                <a:solidFill>
                  <a:srgbClr val="000066"/>
                </a:solidFill>
                <a:latin typeface="Times New Roman" panose="02020603050405020304" pitchFamily="18" charset="0"/>
                <a:ea typeface="楷体_GB2312" pitchFamily="49" charset="-122"/>
              </a:rPr>
              <a:t> </a:t>
            </a:r>
            <a:endParaRPr lang="zh-CN" altLang="en-US" sz="3200">
              <a:solidFill>
                <a:srgbClr val="000066"/>
              </a:solidFill>
              <a:latin typeface="Tahoma" panose="020B0604030504040204" pitchFamily="34" charset="0"/>
              <a:ea typeface="楷体_GB2312" pitchFamily="49" charset="-122"/>
            </a:endParaRPr>
          </a:p>
        </p:txBody>
      </p:sp>
      <p:sp>
        <p:nvSpPr>
          <p:cNvPr id="478240" name="Rectangle 32">
            <a:extLst>
              <a:ext uri="{FF2B5EF4-FFF2-40B4-BE49-F238E27FC236}">
                <a16:creationId xmlns:a16="http://schemas.microsoft.com/office/drawing/2014/main" id="{0A487E03-6311-D985-6C9F-10F597538A52}"/>
              </a:ext>
            </a:extLst>
          </p:cNvPr>
          <p:cNvSpPr>
            <a:spLocks noChangeArrowheads="1"/>
          </p:cNvSpPr>
          <p:nvPr/>
        </p:nvSpPr>
        <p:spPr bwMode="auto">
          <a:xfrm>
            <a:off x="5148263" y="1196975"/>
            <a:ext cx="170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Times New Roman" panose="02020603050405020304" pitchFamily="18" charset="0"/>
              </a:rPr>
              <a:t>2. </a:t>
            </a:r>
            <a:r>
              <a:rPr kumimoji="1" lang="zh-CN" altLang="en-US" sz="2400">
                <a:solidFill>
                  <a:srgbClr val="000066"/>
                </a:solidFill>
                <a:latin typeface="Times New Roman" panose="02020603050405020304" pitchFamily="18" charset="0"/>
                <a:cs typeface="Times New Roman" panose="02020603050405020304" pitchFamily="18" charset="0"/>
              </a:rPr>
              <a:t>特性方程</a:t>
            </a:r>
          </a:p>
        </p:txBody>
      </p:sp>
      <p:sp>
        <p:nvSpPr>
          <p:cNvPr id="478243" name="Rectangle 35">
            <a:extLst>
              <a:ext uri="{FF2B5EF4-FFF2-40B4-BE49-F238E27FC236}">
                <a16:creationId xmlns:a16="http://schemas.microsoft.com/office/drawing/2014/main" id="{C63AB071-9882-66FA-F51F-E69395276194}"/>
              </a:ext>
            </a:extLst>
          </p:cNvPr>
          <p:cNvSpPr>
            <a:spLocks noChangeArrowheads="1"/>
          </p:cNvSpPr>
          <p:nvPr/>
        </p:nvSpPr>
        <p:spPr bwMode="auto">
          <a:xfrm>
            <a:off x="5292725" y="3284538"/>
            <a:ext cx="1403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kumimoji="1" lang="en-US" altLang="zh-CN" sz="2400">
                <a:solidFill>
                  <a:srgbClr val="000066"/>
                </a:solidFill>
                <a:latin typeface="Times New Roman" panose="02020603050405020304" pitchFamily="18" charset="0"/>
                <a:cs typeface="Times New Roman" panose="02020603050405020304" pitchFamily="18" charset="0"/>
              </a:rPr>
              <a:t>3. </a:t>
            </a:r>
            <a:r>
              <a:rPr kumimoji="1" lang="zh-CN" altLang="en-US" sz="2400">
                <a:solidFill>
                  <a:srgbClr val="000066"/>
                </a:solidFill>
                <a:latin typeface="Times New Roman" panose="02020603050405020304" pitchFamily="18" charset="0"/>
                <a:cs typeface="Times New Roman" panose="02020603050405020304" pitchFamily="18" charset="0"/>
              </a:rPr>
              <a:t>状态图</a:t>
            </a:r>
          </a:p>
        </p:txBody>
      </p:sp>
      <p:graphicFrame>
        <p:nvGraphicFramePr>
          <p:cNvPr id="478489" name="Group 281">
            <a:extLst>
              <a:ext uri="{FF2B5EF4-FFF2-40B4-BE49-F238E27FC236}">
                <a16:creationId xmlns:a16="http://schemas.microsoft.com/office/drawing/2014/main" id="{FA1061C9-3DE9-6B84-8E34-3D7722558A52}"/>
              </a:ext>
            </a:extLst>
          </p:cNvPr>
          <p:cNvGraphicFramePr>
            <a:graphicFrameLocks noGrp="1"/>
          </p:cNvGraphicFramePr>
          <p:nvPr/>
        </p:nvGraphicFramePr>
        <p:xfrm>
          <a:off x="179388" y="1844675"/>
          <a:ext cx="4464050" cy="4114800"/>
        </p:xfrm>
        <a:graphic>
          <a:graphicData uri="http://schemas.openxmlformats.org/drawingml/2006/table">
            <a:tbl>
              <a:tblPr/>
              <a:tblGrid>
                <a:gridCol w="1116012">
                  <a:extLst>
                    <a:ext uri="{9D8B030D-6E8A-4147-A177-3AD203B41FA5}">
                      <a16:colId xmlns:a16="http://schemas.microsoft.com/office/drawing/2014/main" val="20000"/>
                    </a:ext>
                  </a:extLst>
                </a:gridCol>
                <a:gridCol w="1116013">
                  <a:extLst>
                    <a:ext uri="{9D8B030D-6E8A-4147-A177-3AD203B41FA5}">
                      <a16:colId xmlns:a16="http://schemas.microsoft.com/office/drawing/2014/main" val="20001"/>
                    </a:ext>
                  </a:extLst>
                </a:gridCol>
                <a:gridCol w="1116012">
                  <a:extLst>
                    <a:ext uri="{9D8B030D-6E8A-4147-A177-3AD203B41FA5}">
                      <a16:colId xmlns:a16="http://schemas.microsoft.com/office/drawing/2014/main" val="20002"/>
                    </a:ext>
                  </a:extLst>
                </a:gridCol>
                <a:gridCol w="1116013">
                  <a:extLst>
                    <a:ext uri="{9D8B030D-6E8A-4147-A177-3AD203B41FA5}">
                      <a16:colId xmlns:a16="http://schemas.microsoft.com/office/drawing/2014/main" val="20003"/>
                    </a:ext>
                  </a:extLst>
                </a:gridCol>
              </a:tblGrid>
              <a:tr h="44450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 </a:t>
                      </a: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S </a:t>
                      </a: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R</a:t>
                      </a: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1"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Q</a:t>
                      </a:r>
                      <a:r>
                        <a:rPr kumimoji="1" lang="en-US" altLang="zh-CN" sz="2400" b="1" i="1"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n</a:t>
                      </a:r>
                      <a:r>
                        <a:rPr kumimoji="1" lang="en-US" altLang="zh-CN" sz="2400" b="1" i="0" u="none" strike="noStrike" cap="none" normalizeH="0" baseline="3000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endPar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60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 </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60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4450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不确定</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60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4450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46088">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 pos="5256213"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 pos="5256213"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 pos="5256213"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 pos="5256213"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 pos="5256213"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4500">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en-US" altLang="zh-CN"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tc>
                  <a:txBody>
                    <a:bodyPr/>
                    <a:lstStyle>
                      <a:lvl1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1pPr>
                      <a:lvl2pPr algn="l">
                        <a:spcBef>
                          <a:spcPct val="20000"/>
                        </a:spcBef>
                        <a:buClr>
                          <a:schemeClr val="accent2"/>
                        </a:buClr>
                        <a:buFont typeface="Wingdings" panose="05000000000000000000" pitchFamily="2" charset="2"/>
                        <a:tabLst>
                          <a:tab pos="5130800" algn="r"/>
                        </a:tabLst>
                        <a:defRPr sz="2600" b="1">
                          <a:solidFill>
                            <a:schemeClr val="tx1"/>
                          </a:solidFill>
                          <a:latin typeface="Arial Narrow" panose="020B0606020202030204" pitchFamily="34" charset="0"/>
                          <a:ea typeface="楷体_GB2312" pitchFamily="49" charset="-122"/>
                        </a:defRPr>
                      </a:lvl2pPr>
                      <a:lvl3pPr algn="l">
                        <a:spcBef>
                          <a:spcPct val="20000"/>
                        </a:spcBef>
                        <a:buClr>
                          <a:schemeClr val="accent2"/>
                        </a:buClr>
                        <a:buFont typeface="Wingdings" panose="05000000000000000000" pitchFamily="2" charset="2"/>
                        <a:tabLst>
                          <a:tab pos="5130800" algn="r"/>
                        </a:tabLst>
                        <a:defRPr sz="2400" b="1">
                          <a:solidFill>
                            <a:schemeClr val="tx1"/>
                          </a:solidFill>
                          <a:latin typeface="Arial Narrow" panose="020B0606020202030204" pitchFamily="34" charset="0"/>
                          <a:ea typeface="楷体_GB2312" pitchFamily="49" charset="-122"/>
                        </a:defRPr>
                      </a:lvl3pPr>
                      <a:lvl4pPr algn="l">
                        <a:spcBef>
                          <a:spcPct val="20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4pPr>
                      <a:lvl5pPr algn="l">
                        <a:spcBef>
                          <a:spcPct val="25000"/>
                        </a:spcBef>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5pPr>
                      <a:lvl6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6pPr>
                      <a:lvl7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7pPr>
                      <a:lvl8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8pPr>
                      <a:lvl9pPr fontAlgn="base">
                        <a:spcBef>
                          <a:spcPct val="25000"/>
                        </a:spcBef>
                        <a:spcAft>
                          <a:spcPct val="0"/>
                        </a:spcAft>
                        <a:buClr>
                          <a:schemeClr val="accent2"/>
                        </a:buClr>
                        <a:buFont typeface="Wingdings" panose="05000000000000000000" pitchFamily="2" charset="2"/>
                        <a:tabLst>
                          <a:tab pos="5130800" algn="r"/>
                        </a:tabLst>
                        <a:defRPr sz="2000" b="1">
                          <a:solidFill>
                            <a:schemeClr val="tx1"/>
                          </a:solidFill>
                          <a:latin typeface="Arial Narrow" panose="020B0606020202030204" pitchFamily="34" charset="0"/>
                          <a:ea typeface="楷体_GB2312"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tab pos="5130800" algn="r"/>
                        </a:tabLst>
                      </a:pPr>
                      <a:r>
                        <a:rPr kumimoji="1" lang="zh-CN" altLang="en-US" sz="2400" b="1" i="0" u="none" strike="noStrike" cap="none" normalizeH="0" baseline="0">
                          <a:ln>
                            <a:noFill/>
                          </a:ln>
                          <a:solidFill>
                            <a:srgbClr val="000066"/>
                          </a:solidFill>
                          <a:effectLst/>
                          <a:latin typeface="Times New Roman" panose="02020603050405020304" pitchFamily="18" charset="0"/>
                          <a:ea typeface="楷体_GB2312" pitchFamily="49" charset="-122"/>
                          <a:cs typeface="Times New Roman" panose="02020603050405020304" pitchFamily="18" charset="0"/>
                        </a:rPr>
                        <a:t>不确定</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0474" name="Rectangle 273">
            <a:extLst>
              <a:ext uri="{FF2B5EF4-FFF2-40B4-BE49-F238E27FC236}">
                <a16:creationId xmlns:a16="http://schemas.microsoft.com/office/drawing/2014/main" id="{1B7697BD-8EFE-2829-3644-6B0BFC5A6757}"/>
              </a:ext>
            </a:extLst>
          </p:cNvPr>
          <p:cNvSpPr>
            <a:spLocks noChangeArrowheads="1"/>
          </p:cNvSpPr>
          <p:nvPr/>
        </p:nvSpPr>
        <p:spPr bwMode="auto">
          <a:xfrm>
            <a:off x="0" y="2693988"/>
            <a:ext cx="184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endParaRPr kumimoji="1" lang="zh-CN" altLang="zh-CN" sz="2400" b="0">
              <a:latin typeface="Times New Roman" panose="02020603050405020304" pitchFamily="18" charset="0"/>
            </a:endParaRPr>
          </a:p>
        </p:txBody>
      </p:sp>
      <p:sp>
        <p:nvSpPr>
          <p:cNvPr id="60475" name="Rectangle 274">
            <a:extLst>
              <a:ext uri="{FF2B5EF4-FFF2-40B4-BE49-F238E27FC236}">
                <a16:creationId xmlns:a16="http://schemas.microsoft.com/office/drawing/2014/main" id="{5644ADD5-8E75-88D9-2A4E-66C5EE31B86B}"/>
              </a:ext>
            </a:extLst>
          </p:cNvPr>
          <p:cNvSpPr>
            <a:spLocks noChangeArrowheads="1"/>
          </p:cNvSpPr>
          <p:nvPr/>
        </p:nvSpPr>
        <p:spPr bwMode="auto">
          <a:xfrm>
            <a:off x="0" y="2922588"/>
            <a:ext cx="2794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r" eaLnBrk="1" hangingPunct="1"/>
            <a:r>
              <a:rPr kumimoji="1" lang="en-US" altLang="zh-CN" sz="1000" b="0">
                <a:latin typeface="Times New Roman" panose="02020603050405020304" pitchFamily="18" charset="0"/>
                <a:cs typeface="Times New Roman" panose="02020603050405020304" pitchFamily="18" charset="0"/>
              </a:rPr>
              <a:t>   </a:t>
            </a:r>
            <a:endParaRPr kumimoji="1" lang="en-US" altLang="zh-CN" sz="2400" b="0">
              <a:latin typeface="Times New Roman" panose="02020603050405020304" pitchFamily="18" charset="0"/>
            </a:endParaRPr>
          </a:p>
        </p:txBody>
      </p:sp>
      <p:grpSp>
        <p:nvGrpSpPr>
          <p:cNvPr id="478487" name="Group 279">
            <a:extLst>
              <a:ext uri="{FF2B5EF4-FFF2-40B4-BE49-F238E27FC236}">
                <a16:creationId xmlns:a16="http://schemas.microsoft.com/office/drawing/2014/main" id="{420BB7CE-B98F-79E8-74B9-1D35CE7CA37E}"/>
              </a:ext>
            </a:extLst>
          </p:cNvPr>
          <p:cNvGrpSpPr>
            <a:grpSpLocks/>
          </p:cNvGrpSpPr>
          <p:nvPr/>
        </p:nvGrpSpPr>
        <p:grpSpPr bwMode="auto">
          <a:xfrm>
            <a:off x="5219700" y="1916113"/>
            <a:ext cx="2792413" cy="1033462"/>
            <a:chOff x="1746" y="2931"/>
            <a:chExt cx="1759" cy="651"/>
          </a:xfrm>
        </p:grpSpPr>
        <p:graphicFrame>
          <p:nvGraphicFramePr>
            <p:cNvPr id="60479" name="Object 271">
              <a:extLst>
                <a:ext uri="{FF2B5EF4-FFF2-40B4-BE49-F238E27FC236}">
                  <a16:creationId xmlns:a16="http://schemas.microsoft.com/office/drawing/2014/main" id="{6D9333AC-B763-06BF-BD25-0B502715AFD4}"/>
                </a:ext>
              </a:extLst>
            </p:cNvPr>
            <p:cNvGraphicFramePr>
              <a:graphicFrameLocks noChangeAspect="1"/>
            </p:cNvGraphicFramePr>
            <p:nvPr/>
          </p:nvGraphicFramePr>
          <p:xfrm>
            <a:off x="1837" y="2931"/>
            <a:ext cx="1410" cy="355"/>
          </p:xfrm>
          <a:graphic>
            <a:graphicData uri="http://schemas.openxmlformats.org/presentationml/2006/ole">
              <mc:AlternateContent xmlns:mc="http://schemas.openxmlformats.org/markup-compatibility/2006">
                <mc:Choice xmlns:v="urn:schemas-microsoft-com:vml" Requires="v">
                  <p:oleObj name="公式" r:id="rId2" imgW="901309" imgH="228501" progId="Equation.3">
                    <p:embed/>
                  </p:oleObj>
                </mc:Choice>
                <mc:Fallback>
                  <p:oleObj name="公式" r:id="rId2" imgW="901309" imgH="228501" progId="Equation.3">
                    <p:embed/>
                    <p:pic>
                      <p:nvPicPr>
                        <p:cNvPr id="0" name="Object 27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7" y="2931"/>
                          <a:ext cx="1410" cy="3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0480" name="AutoShape 272">
              <a:extLst>
                <a:ext uri="{FF2B5EF4-FFF2-40B4-BE49-F238E27FC236}">
                  <a16:creationId xmlns:a16="http://schemas.microsoft.com/office/drawing/2014/main" id="{02854F90-00F8-13E3-36AB-5B2A28BEF2F1}"/>
                </a:ext>
              </a:extLst>
            </p:cNvPr>
            <p:cNvSpPr>
              <a:spLocks/>
            </p:cNvSpPr>
            <p:nvPr/>
          </p:nvSpPr>
          <p:spPr bwMode="auto">
            <a:xfrm>
              <a:off x="1746" y="3067"/>
              <a:ext cx="45" cy="408"/>
            </a:xfrm>
            <a:prstGeom prst="leftBrace">
              <a:avLst>
                <a:gd name="adj1" fmla="val 75556"/>
                <a:gd name="adj2" fmla="val 50000"/>
              </a:avLst>
            </a:prstGeom>
            <a:noFill/>
            <a:ln w="19050">
              <a:solidFill>
                <a:srgbClr val="0000CC"/>
              </a:solidFill>
              <a:round/>
              <a:headEnd/>
              <a:tailEnd/>
            </a:ln>
            <a:extLst>
              <a:ext uri="{909E8E84-426E-40DD-AFC4-6F175D3DCCD1}">
                <a14:hiddenFill xmlns:a14="http://schemas.microsoft.com/office/drawing/2010/main">
                  <a:solidFill>
                    <a:srgbClr val="FFFFFF"/>
                  </a:solidFill>
                </a14:hiddenFill>
              </a:ext>
            </a:extLst>
          </p:spPr>
          <p:txBody>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0481" name="Rectangle 278">
              <a:extLst>
                <a:ext uri="{FF2B5EF4-FFF2-40B4-BE49-F238E27FC236}">
                  <a16:creationId xmlns:a16="http://schemas.microsoft.com/office/drawing/2014/main" id="{3A737983-177D-09FD-3256-BA5104BBFF95}"/>
                </a:ext>
              </a:extLst>
            </p:cNvPr>
            <p:cNvSpPr>
              <a:spLocks noChangeArrowheads="1"/>
            </p:cNvSpPr>
            <p:nvPr/>
          </p:nvSpPr>
          <p:spPr bwMode="auto">
            <a:xfrm>
              <a:off x="1791" y="3294"/>
              <a:ext cx="171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en-US" altLang="zh-CN" sz="2400" i="1">
                  <a:solidFill>
                    <a:srgbClr val="000066"/>
                  </a:solidFill>
                  <a:latin typeface="Times New Roman" panose="02020603050405020304" pitchFamily="18" charset="0"/>
                  <a:ea typeface="楷体_GB2312" pitchFamily="49" charset="-122"/>
                </a:rPr>
                <a:t>SR</a:t>
              </a:r>
              <a:r>
                <a:rPr kumimoji="1" lang="en-US" altLang="zh-CN" sz="2400">
                  <a:solidFill>
                    <a:srgbClr val="000066"/>
                  </a:solidFill>
                  <a:latin typeface="Times New Roman" panose="02020603050405020304" pitchFamily="18" charset="0"/>
                  <a:ea typeface="楷体_GB2312" pitchFamily="49" charset="-122"/>
                </a:rPr>
                <a:t>=0</a:t>
              </a:r>
              <a:r>
                <a:rPr kumimoji="1" lang="zh-CN" altLang="en-US" sz="2400">
                  <a:solidFill>
                    <a:srgbClr val="000066"/>
                  </a:solidFill>
                  <a:latin typeface="Times New Roman" panose="02020603050405020304" pitchFamily="18" charset="0"/>
                  <a:ea typeface="楷体_GB2312" pitchFamily="49" charset="-122"/>
                </a:rPr>
                <a:t>（约束条件）</a:t>
              </a:r>
            </a:p>
          </p:txBody>
        </p:sp>
      </p:grpSp>
      <p:sp>
        <p:nvSpPr>
          <p:cNvPr id="60477" name="Rectangle 283">
            <a:extLst>
              <a:ext uri="{FF2B5EF4-FFF2-40B4-BE49-F238E27FC236}">
                <a16:creationId xmlns:a16="http://schemas.microsoft.com/office/drawing/2014/main" id="{FC2FA3A6-8D41-534B-2BEF-428146CBE38A}"/>
              </a:ext>
            </a:extLst>
          </p:cNvPr>
          <p:cNvSpPr>
            <a:spLocks noChangeArrowheads="1"/>
          </p:cNvSpPr>
          <p:nvPr/>
        </p:nvSpPr>
        <p:spPr bwMode="auto">
          <a:xfrm>
            <a:off x="0" y="299561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78490" name="Object 282">
            <a:extLst>
              <a:ext uri="{FF2B5EF4-FFF2-40B4-BE49-F238E27FC236}">
                <a16:creationId xmlns:a16="http://schemas.microsoft.com/office/drawing/2014/main" id="{C1115B48-9286-4A33-30E9-656F5AC9D89B}"/>
              </a:ext>
            </a:extLst>
          </p:cNvPr>
          <p:cNvGraphicFramePr>
            <a:graphicFrameLocks noChangeAspect="1"/>
          </p:cNvGraphicFramePr>
          <p:nvPr/>
        </p:nvGraphicFramePr>
        <p:xfrm>
          <a:off x="4643438" y="3716338"/>
          <a:ext cx="4284662" cy="2520950"/>
        </p:xfrm>
        <a:graphic>
          <a:graphicData uri="http://schemas.openxmlformats.org/presentationml/2006/ole">
            <mc:AlternateContent xmlns:mc="http://schemas.openxmlformats.org/markup-compatibility/2006">
              <mc:Choice xmlns:v="urn:schemas-microsoft-com:vml" Requires="v">
                <p:oleObj name="图片" r:id="rId4" imgW="2746238" imgH="1285021" progId="Word.Picture.8">
                  <p:embed/>
                </p:oleObj>
              </mc:Choice>
              <mc:Fallback>
                <p:oleObj name="图片" r:id="rId4" imgW="2746238" imgH="1285021" progId="Word.Picture.8">
                  <p:embed/>
                  <p:pic>
                    <p:nvPicPr>
                      <p:cNvPr id="0" name="Object 28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43438" y="3716338"/>
                        <a:ext cx="428466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78213"/>
                                        </p:tgtEl>
                                        <p:attrNameLst>
                                          <p:attrName>style.visibility</p:attrName>
                                        </p:attrNameLst>
                                      </p:cBhvr>
                                      <p:to>
                                        <p:strVal val="visible"/>
                                      </p:to>
                                    </p:set>
                                    <p:animEffect transition="in" filter="strips(downRight)">
                                      <p:cBhvr>
                                        <p:cTn id="7" dur="500"/>
                                        <p:tgtEl>
                                          <p:spTgt spid="47821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78489"/>
                                        </p:tgtEl>
                                        <p:attrNameLst>
                                          <p:attrName>style.visibility</p:attrName>
                                        </p:attrNameLst>
                                      </p:cBhvr>
                                      <p:to>
                                        <p:strVal val="visible"/>
                                      </p:to>
                                    </p:set>
                                    <p:animEffect transition="in" filter="wipe(up)">
                                      <p:cBhvr>
                                        <p:cTn id="12" dur="500"/>
                                        <p:tgtEl>
                                          <p:spTgt spid="47848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478240"/>
                                        </p:tgtEl>
                                        <p:attrNameLst>
                                          <p:attrName>style.visibility</p:attrName>
                                        </p:attrNameLst>
                                      </p:cBhvr>
                                      <p:to>
                                        <p:strVal val="visible"/>
                                      </p:to>
                                    </p:set>
                                    <p:animEffect transition="in" filter="strips(downRight)">
                                      <p:cBhvr>
                                        <p:cTn id="17" dur="500"/>
                                        <p:tgtEl>
                                          <p:spTgt spid="478240"/>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6" fill="hold" nodeType="clickEffect">
                                  <p:stCondLst>
                                    <p:cond delay="0"/>
                                  </p:stCondLst>
                                  <p:childTnLst>
                                    <p:set>
                                      <p:cBhvr>
                                        <p:cTn id="21" dur="1" fill="hold">
                                          <p:stCondLst>
                                            <p:cond delay="0"/>
                                          </p:stCondLst>
                                        </p:cTn>
                                        <p:tgtEl>
                                          <p:spTgt spid="478487"/>
                                        </p:tgtEl>
                                        <p:attrNameLst>
                                          <p:attrName>style.visibility</p:attrName>
                                        </p:attrNameLst>
                                      </p:cBhvr>
                                      <p:to>
                                        <p:strVal val="visible"/>
                                      </p:to>
                                    </p:set>
                                    <p:animEffect transition="in" filter="strips(downRight)">
                                      <p:cBhvr>
                                        <p:cTn id="22" dur="500"/>
                                        <p:tgtEl>
                                          <p:spTgt spid="478487"/>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grpId="0" nodeType="clickEffect">
                                  <p:stCondLst>
                                    <p:cond delay="0"/>
                                  </p:stCondLst>
                                  <p:childTnLst>
                                    <p:set>
                                      <p:cBhvr>
                                        <p:cTn id="26" dur="1" fill="hold">
                                          <p:stCondLst>
                                            <p:cond delay="0"/>
                                          </p:stCondLst>
                                        </p:cTn>
                                        <p:tgtEl>
                                          <p:spTgt spid="478243"/>
                                        </p:tgtEl>
                                        <p:attrNameLst>
                                          <p:attrName>style.visibility</p:attrName>
                                        </p:attrNameLst>
                                      </p:cBhvr>
                                      <p:to>
                                        <p:strVal val="visible"/>
                                      </p:to>
                                    </p:set>
                                    <p:animEffect transition="in" filter="strips(downRight)">
                                      <p:cBhvr>
                                        <p:cTn id="27" dur="500"/>
                                        <p:tgtEl>
                                          <p:spTgt spid="47824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478490"/>
                                        </p:tgtEl>
                                        <p:attrNameLst>
                                          <p:attrName>style.visibility</p:attrName>
                                        </p:attrNameLst>
                                      </p:cBhvr>
                                      <p:to>
                                        <p:strVal val="visible"/>
                                      </p:to>
                                    </p:set>
                                    <p:animEffect transition="in" filter="box(in)">
                                      <p:cBhvr>
                                        <p:cTn id="32" dur="500"/>
                                        <p:tgtEl>
                                          <p:spTgt spid="4784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3" grpId="0"/>
      <p:bldP spid="478240" grpId="0"/>
      <p:bldP spid="478243"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27D3BF5B-A392-0204-4927-1BC245C73E11}"/>
              </a:ext>
            </a:extLst>
          </p:cNvPr>
          <p:cNvSpPr>
            <a:spLocks noChangeArrowheads="1"/>
          </p:cNvSpPr>
          <p:nvPr/>
        </p:nvSpPr>
        <p:spPr bwMode="auto">
          <a:xfrm>
            <a:off x="684213" y="476250"/>
            <a:ext cx="4932362" cy="554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rPr>
              <a:t>5.5.5   </a:t>
            </a:r>
            <a:r>
              <a:rPr lang="en-US" altLang="zh-CN" sz="2800" i="1">
                <a:solidFill>
                  <a:schemeClr val="accent2"/>
                </a:solidFill>
                <a:latin typeface="Times New Roman" panose="02020603050405020304" pitchFamily="18" charset="0"/>
                <a:ea typeface="楷体_GB2312" pitchFamily="49" charset="-122"/>
              </a:rPr>
              <a:t>D</a:t>
            </a:r>
            <a:r>
              <a:rPr lang="zh-CN" altLang="en-US" sz="2800">
                <a:solidFill>
                  <a:schemeClr val="accent2"/>
                </a:solidFill>
                <a:latin typeface="Times New Roman" panose="02020603050405020304" pitchFamily="18" charset="0"/>
                <a:ea typeface="楷体_GB2312" pitchFamily="49" charset="-122"/>
              </a:rPr>
              <a:t>触发器功能的转换</a:t>
            </a:r>
            <a:endParaRPr lang="zh-CN" altLang="en-US" sz="2800">
              <a:solidFill>
                <a:schemeClr val="accent2"/>
              </a:solidFill>
              <a:latin typeface="Times New Roman" panose="02020603050405020304" pitchFamily="18" charset="0"/>
            </a:endParaRPr>
          </a:p>
        </p:txBody>
      </p:sp>
      <p:sp>
        <p:nvSpPr>
          <p:cNvPr id="61443" name="Rectangle 3">
            <a:extLst>
              <a:ext uri="{FF2B5EF4-FFF2-40B4-BE49-F238E27FC236}">
                <a16:creationId xmlns:a16="http://schemas.microsoft.com/office/drawing/2014/main" id="{2C2ECE4B-E6EC-6869-A57E-D09EDBCEC568}"/>
              </a:ext>
            </a:extLst>
          </p:cNvPr>
          <p:cNvSpPr>
            <a:spLocks noChangeArrowheads="1"/>
          </p:cNvSpPr>
          <p:nvPr/>
        </p:nvSpPr>
        <p:spPr bwMode="auto">
          <a:xfrm>
            <a:off x="611188" y="1341438"/>
            <a:ext cx="4537075" cy="457200"/>
          </a:xfrm>
          <a:prstGeom prst="rect">
            <a:avLst/>
          </a:prstGeom>
          <a:solidFill>
            <a:srgbClr val="FFFFFF">
              <a:alpha val="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04825"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04825"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04825"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04825"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AutoNum type="arabicPeriod"/>
            </a:pPr>
            <a:r>
              <a:rPr lang="en-US" altLang="zh-CN" sz="2400">
                <a:solidFill>
                  <a:srgbClr val="000066"/>
                </a:solidFill>
                <a:latin typeface="Times New Roman" panose="02020603050405020304" pitchFamily="18" charset="0"/>
              </a:rPr>
              <a:t> </a:t>
            </a:r>
            <a:r>
              <a:rPr lang="en-US" altLang="zh-CN" sz="2400" i="1">
                <a:solidFill>
                  <a:srgbClr val="000066"/>
                </a:solidFill>
                <a:latin typeface="Times New Roman" panose="02020603050405020304" pitchFamily="18" charset="0"/>
              </a:rPr>
              <a:t>D </a:t>
            </a:r>
            <a:r>
              <a:rPr lang="zh-CN" altLang="en-US" sz="2400">
                <a:solidFill>
                  <a:srgbClr val="000066"/>
                </a:solidFill>
                <a:latin typeface="Times New Roman" panose="02020603050405020304" pitchFamily="18" charset="0"/>
              </a:rPr>
              <a:t>触发器构成 </a:t>
            </a:r>
            <a:r>
              <a:rPr lang="en-US" altLang="zh-CN" sz="2400" i="1">
                <a:solidFill>
                  <a:srgbClr val="000066"/>
                </a:solidFill>
                <a:latin typeface="Times New Roman" panose="02020603050405020304" pitchFamily="18" charset="0"/>
              </a:rPr>
              <a:t>J K</a:t>
            </a:r>
            <a:r>
              <a:rPr lang="en-US" altLang="zh-CN" sz="2400">
                <a:solidFill>
                  <a:srgbClr val="000066"/>
                </a:solidFill>
                <a:latin typeface="Times New Roman" panose="02020603050405020304" pitchFamily="18" charset="0"/>
              </a:rPr>
              <a:t> </a:t>
            </a:r>
            <a:r>
              <a:rPr lang="zh-CN" altLang="en-US" sz="2400">
                <a:solidFill>
                  <a:srgbClr val="000066"/>
                </a:solidFill>
                <a:latin typeface="Times New Roman" panose="02020603050405020304" pitchFamily="18" charset="0"/>
              </a:rPr>
              <a:t>触发器</a:t>
            </a:r>
          </a:p>
        </p:txBody>
      </p:sp>
      <p:graphicFrame>
        <p:nvGraphicFramePr>
          <p:cNvPr id="450567" name="Object 7">
            <a:extLst>
              <a:ext uri="{FF2B5EF4-FFF2-40B4-BE49-F238E27FC236}">
                <a16:creationId xmlns:a16="http://schemas.microsoft.com/office/drawing/2014/main" id="{07F3871B-30CD-2F94-CDE3-5A66D0C4CFEF}"/>
              </a:ext>
            </a:extLst>
          </p:cNvPr>
          <p:cNvGraphicFramePr>
            <a:graphicFrameLocks noChangeAspect="1"/>
          </p:cNvGraphicFramePr>
          <p:nvPr/>
        </p:nvGraphicFramePr>
        <p:xfrm>
          <a:off x="5788025" y="4311650"/>
          <a:ext cx="2824163" cy="608013"/>
        </p:xfrm>
        <a:graphic>
          <a:graphicData uri="http://schemas.openxmlformats.org/presentationml/2006/ole">
            <mc:AlternateContent xmlns:mc="http://schemas.openxmlformats.org/markup-compatibility/2006">
              <mc:Choice xmlns:v="urn:schemas-microsoft-com:vml" Requires="v">
                <p:oleObj name="公式" r:id="rId2" imgW="774364" imgH="228501" progId="Equation.3">
                  <p:embed/>
                </p:oleObj>
              </mc:Choice>
              <mc:Fallback>
                <p:oleObj name="公式" r:id="rId2" imgW="774364" imgH="228501" progId="Equation.3">
                  <p:embed/>
                  <p:pic>
                    <p:nvPicPr>
                      <p:cNvPr id="0"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88025" y="4311650"/>
                        <a:ext cx="2824163" cy="608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0585" name="Group 25">
            <a:extLst>
              <a:ext uri="{FF2B5EF4-FFF2-40B4-BE49-F238E27FC236}">
                <a16:creationId xmlns:a16="http://schemas.microsoft.com/office/drawing/2014/main" id="{41CF3F06-BC2D-B639-134D-18E11BAE1F37}"/>
              </a:ext>
            </a:extLst>
          </p:cNvPr>
          <p:cNvGrpSpPr>
            <a:grpSpLocks/>
          </p:cNvGrpSpPr>
          <p:nvPr/>
        </p:nvGrpSpPr>
        <p:grpSpPr bwMode="auto">
          <a:xfrm>
            <a:off x="684213" y="4149725"/>
            <a:ext cx="4967287" cy="2339975"/>
            <a:chOff x="748" y="2614"/>
            <a:chExt cx="2812" cy="1474"/>
          </a:xfrm>
        </p:grpSpPr>
        <p:graphicFrame>
          <p:nvGraphicFramePr>
            <p:cNvPr id="61463" name="Object 4">
              <a:extLst>
                <a:ext uri="{FF2B5EF4-FFF2-40B4-BE49-F238E27FC236}">
                  <a16:creationId xmlns:a16="http://schemas.microsoft.com/office/drawing/2014/main" id="{CEF9CA54-2CD1-0BC8-E93D-97AC8E0D4EF9}"/>
                </a:ext>
              </a:extLst>
            </p:cNvPr>
            <p:cNvGraphicFramePr>
              <a:graphicFrameLocks noChangeAspect="1"/>
            </p:cNvGraphicFramePr>
            <p:nvPr/>
          </p:nvGraphicFramePr>
          <p:xfrm>
            <a:off x="748" y="2682"/>
            <a:ext cx="2812" cy="1353"/>
          </p:xfrm>
          <a:graphic>
            <a:graphicData uri="http://schemas.openxmlformats.org/presentationml/2006/ole">
              <mc:AlternateContent xmlns:mc="http://schemas.openxmlformats.org/markup-compatibility/2006">
                <mc:Choice xmlns:v="urn:schemas-microsoft-com:vml" Requires="v">
                  <p:oleObj name="图片" r:id="rId4" imgW="2364355" imgH="826155" progId="Word.Picture.8">
                    <p:embed/>
                  </p:oleObj>
                </mc:Choice>
                <mc:Fallback>
                  <p:oleObj name="图片" r:id="rId4" imgW="2364355" imgH="826155" progId="Word.Picture.8">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2682"/>
                          <a:ext cx="2812" cy="1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64" name="AutoShape 18">
              <a:extLst>
                <a:ext uri="{FF2B5EF4-FFF2-40B4-BE49-F238E27FC236}">
                  <a16:creationId xmlns:a16="http://schemas.microsoft.com/office/drawing/2014/main" id="{7EEFDC63-E6E0-039A-7807-280DAB6B41CE}"/>
                </a:ext>
              </a:extLst>
            </p:cNvPr>
            <p:cNvSpPr>
              <a:spLocks noChangeArrowheads="1"/>
            </p:cNvSpPr>
            <p:nvPr/>
          </p:nvSpPr>
          <p:spPr bwMode="auto">
            <a:xfrm>
              <a:off x="1066" y="2614"/>
              <a:ext cx="1179" cy="1474"/>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grpSp>
        <p:nvGrpSpPr>
          <p:cNvPr id="450583" name="Group 23">
            <a:extLst>
              <a:ext uri="{FF2B5EF4-FFF2-40B4-BE49-F238E27FC236}">
                <a16:creationId xmlns:a16="http://schemas.microsoft.com/office/drawing/2014/main" id="{7F4D5519-AD52-B72B-A9AC-22960F94D3F3}"/>
              </a:ext>
            </a:extLst>
          </p:cNvPr>
          <p:cNvGrpSpPr>
            <a:grpSpLocks/>
          </p:cNvGrpSpPr>
          <p:nvPr/>
        </p:nvGrpSpPr>
        <p:grpSpPr bwMode="auto">
          <a:xfrm>
            <a:off x="684213" y="2060575"/>
            <a:ext cx="4103687" cy="1908175"/>
            <a:chOff x="431" y="1298"/>
            <a:chExt cx="2585" cy="1202"/>
          </a:xfrm>
        </p:grpSpPr>
        <p:graphicFrame>
          <p:nvGraphicFramePr>
            <p:cNvPr id="61452" name="Object 8">
              <a:extLst>
                <a:ext uri="{FF2B5EF4-FFF2-40B4-BE49-F238E27FC236}">
                  <a16:creationId xmlns:a16="http://schemas.microsoft.com/office/drawing/2014/main" id="{ABABA237-8FFB-B2F6-FA09-EEBABB59330D}"/>
                </a:ext>
              </a:extLst>
            </p:cNvPr>
            <p:cNvGraphicFramePr>
              <a:graphicFrameLocks noChangeAspect="1"/>
            </p:cNvGraphicFramePr>
            <p:nvPr/>
          </p:nvGraphicFramePr>
          <p:xfrm>
            <a:off x="1685" y="1609"/>
            <a:ext cx="1331" cy="781"/>
          </p:xfrm>
          <a:graphic>
            <a:graphicData uri="http://schemas.openxmlformats.org/presentationml/2006/ole">
              <mc:AlternateContent xmlns:mc="http://schemas.openxmlformats.org/markup-compatibility/2006">
                <mc:Choice xmlns:v="urn:schemas-microsoft-com:vml" Requires="v">
                  <p:oleObj name="图片" r:id="rId6" imgW="1169581" imgH="525552" progId="Word.Picture.8">
                    <p:embed/>
                  </p:oleObj>
                </mc:Choice>
                <mc:Fallback>
                  <p:oleObj name="图片" r:id="rId6" imgW="1169581" imgH="525552" progId="Word.Picture.8">
                    <p:embed/>
                    <p:pic>
                      <p:nvPicPr>
                        <p:cNvPr id="0" name="Object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85" y="1609"/>
                          <a:ext cx="1331"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1453" name="Group 9">
              <a:extLst>
                <a:ext uri="{FF2B5EF4-FFF2-40B4-BE49-F238E27FC236}">
                  <a16:creationId xmlns:a16="http://schemas.microsoft.com/office/drawing/2014/main" id="{05E2D7DF-8B70-BCAC-73B0-FE5F5838B807}"/>
                </a:ext>
              </a:extLst>
            </p:cNvPr>
            <p:cNvGrpSpPr>
              <a:grpSpLocks/>
            </p:cNvGrpSpPr>
            <p:nvPr/>
          </p:nvGrpSpPr>
          <p:grpSpPr bwMode="auto">
            <a:xfrm>
              <a:off x="994" y="1547"/>
              <a:ext cx="692" cy="829"/>
              <a:chOff x="589" y="1593"/>
              <a:chExt cx="635" cy="907"/>
            </a:xfrm>
          </p:grpSpPr>
          <p:sp>
            <p:nvSpPr>
              <p:cNvPr id="61461" name="Rectangle 10">
                <a:extLst>
                  <a:ext uri="{FF2B5EF4-FFF2-40B4-BE49-F238E27FC236}">
                    <a16:creationId xmlns:a16="http://schemas.microsoft.com/office/drawing/2014/main" id="{5615D83D-8BF2-6B1C-E9C4-C2C083BA6315}"/>
                  </a:ext>
                </a:extLst>
              </p:cNvPr>
              <p:cNvSpPr>
                <a:spLocks noChangeArrowheads="1"/>
              </p:cNvSpPr>
              <p:nvPr/>
            </p:nvSpPr>
            <p:spPr bwMode="auto">
              <a:xfrm>
                <a:off x="654" y="1747"/>
                <a:ext cx="508" cy="57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组合</a:t>
                </a:r>
              </a:p>
              <a:p>
                <a:pPr algn="ctr" eaLnBrk="1" hangingPunct="1"/>
                <a:r>
                  <a:rPr lang="zh-CN" altLang="en-US" sz="2400">
                    <a:solidFill>
                      <a:srgbClr val="000066"/>
                    </a:solidFill>
                    <a:latin typeface="Times New Roman" panose="02020603050405020304" pitchFamily="18" charset="0"/>
                    <a:ea typeface="楷体_GB2312" pitchFamily="49" charset="-122"/>
                  </a:rPr>
                  <a:t>电路</a:t>
                </a:r>
              </a:p>
            </p:txBody>
          </p:sp>
          <p:sp>
            <p:nvSpPr>
              <p:cNvPr id="61462" name="AutoShape 11">
                <a:extLst>
                  <a:ext uri="{FF2B5EF4-FFF2-40B4-BE49-F238E27FC236}">
                    <a16:creationId xmlns:a16="http://schemas.microsoft.com/office/drawing/2014/main" id="{413DA760-2B15-BC63-E9BC-183C7DC5D747}"/>
                  </a:ext>
                </a:extLst>
              </p:cNvPr>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sp>
          <p:nvSpPr>
            <p:cNvPr id="61454" name="Rectangle 12">
              <a:extLst>
                <a:ext uri="{FF2B5EF4-FFF2-40B4-BE49-F238E27FC236}">
                  <a16:creationId xmlns:a16="http://schemas.microsoft.com/office/drawing/2014/main" id="{D9BE6B49-F739-6784-F1EB-295BBD71D02C}"/>
                </a:ext>
              </a:extLst>
            </p:cNvPr>
            <p:cNvSpPr>
              <a:spLocks noChangeArrowheads="1"/>
            </p:cNvSpPr>
            <p:nvPr/>
          </p:nvSpPr>
          <p:spPr bwMode="auto">
            <a:xfrm>
              <a:off x="1707" y="1525"/>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D</a:t>
              </a:r>
            </a:p>
          </p:txBody>
        </p:sp>
        <p:grpSp>
          <p:nvGrpSpPr>
            <p:cNvPr id="61455" name="Group 13">
              <a:extLst>
                <a:ext uri="{FF2B5EF4-FFF2-40B4-BE49-F238E27FC236}">
                  <a16:creationId xmlns:a16="http://schemas.microsoft.com/office/drawing/2014/main" id="{ECE02736-16AC-E53E-AE91-0823EFC6BB54}"/>
                </a:ext>
              </a:extLst>
            </p:cNvPr>
            <p:cNvGrpSpPr>
              <a:grpSpLocks/>
            </p:cNvGrpSpPr>
            <p:nvPr/>
          </p:nvGrpSpPr>
          <p:grpSpPr bwMode="auto">
            <a:xfrm>
              <a:off x="431" y="1588"/>
              <a:ext cx="563" cy="724"/>
              <a:chOff x="0" y="1638"/>
              <a:chExt cx="590" cy="792"/>
            </a:xfrm>
          </p:grpSpPr>
          <p:sp>
            <p:nvSpPr>
              <p:cNvPr id="61457" name="Rectangle 14">
                <a:extLst>
                  <a:ext uri="{FF2B5EF4-FFF2-40B4-BE49-F238E27FC236}">
                    <a16:creationId xmlns:a16="http://schemas.microsoft.com/office/drawing/2014/main" id="{9C290BE0-96A5-F836-790B-2A242AB9623E}"/>
                  </a:ext>
                </a:extLst>
              </p:cNvPr>
              <p:cNvSpPr>
                <a:spLocks noChangeArrowheads="1"/>
              </p:cNvSpPr>
              <p:nvPr/>
            </p:nvSpPr>
            <p:spPr bwMode="auto">
              <a:xfrm>
                <a:off x="0" y="2115"/>
                <a:ext cx="27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K</a:t>
                </a:r>
              </a:p>
            </p:txBody>
          </p:sp>
          <p:sp>
            <p:nvSpPr>
              <p:cNvPr id="61458" name="Rectangle 15">
                <a:extLst>
                  <a:ext uri="{FF2B5EF4-FFF2-40B4-BE49-F238E27FC236}">
                    <a16:creationId xmlns:a16="http://schemas.microsoft.com/office/drawing/2014/main" id="{7CFD74E9-3FF3-D63E-92DD-340882388DB1}"/>
                  </a:ext>
                </a:extLst>
              </p:cNvPr>
              <p:cNvSpPr>
                <a:spLocks noChangeArrowheads="1"/>
              </p:cNvSpPr>
              <p:nvPr/>
            </p:nvSpPr>
            <p:spPr bwMode="auto">
              <a:xfrm>
                <a:off x="0" y="1638"/>
                <a:ext cx="222"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J</a:t>
                </a:r>
              </a:p>
            </p:txBody>
          </p:sp>
          <p:sp>
            <p:nvSpPr>
              <p:cNvPr id="61459" name="Line 16">
                <a:extLst>
                  <a:ext uri="{FF2B5EF4-FFF2-40B4-BE49-F238E27FC236}">
                    <a16:creationId xmlns:a16="http://schemas.microsoft.com/office/drawing/2014/main" id="{F9E52C7B-14B8-9A8E-A42A-F5734AA41E9D}"/>
                  </a:ext>
                </a:extLst>
              </p:cNvPr>
              <p:cNvSpPr>
                <a:spLocks noChangeShapeType="1"/>
              </p:cNvSpPr>
              <p:nvPr/>
            </p:nvSpPr>
            <p:spPr bwMode="auto">
              <a:xfrm>
                <a:off x="181"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460" name="Line 17">
                <a:extLst>
                  <a:ext uri="{FF2B5EF4-FFF2-40B4-BE49-F238E27FC236}">
                    <a16:creationId xmlns:a16="http://schemas.microsoft.com/office/drawing/2014/main" id="{04A30EEC-818A-82A7-B6CD-CB11DEDED4FE}"/>
                  </a:ext>
                </a:extLst>
              </p:cNvPr>
              <p:cNvSpPr>
                <a:spLocks noChangeShapeType="1"/>
              </p:cNvSpPr>
              <p:nvPr/>
            </p:nvSpPr>
            <p:spPr bwMode="auto">
              <a:xfrm>
                <a:off x="204" y="2273"/>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1456" name="AutoShape 19">
              <a:extLst>
                <a:ext uri="{FF2B5EF4-FFF2-40B4-BE49-F238E27FC236}">
                  <a16:creationId xmlns:a16="http://schemas.microsoft.com/office/drawing/2014/main" id="{21452AE1-72EB-E6C5-7190-2C7DBBCE2270}"/>
                </a:ext>
              </a:extLst>
            </p:cNvPr>
            <p:cNvSpPr>
              <a:spLocks noChangeArrowheads="1"/>
            </p:cNvSpPr>
            <p:nvPr/>
          </p:nvSpPr>
          <p:spPr bwMode="auto">
            <a:xfrm>
              <a:off x="907" y="1298"/>
              <a:ext cx="1665" cy="1202"/>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grpSp>
        <p:nvGrpSpPr>
          <p:cNvPr id="450584" name="Group 24">
            <a:extLst>
              <a:ext uri="{FF2B5EF4-FFF2-40B4-BE49-F238E27FC236}">
                <a16:creationId xmlns:a16="http://schemas.microsoft.com/office/drawing/2014/main" id="{ED2DD0E5-6A83-A7E6-1225-68A8059342A9}"/>
              </a:ext>
            </a:extLst>
          </p:cNvPr>
          <p:cNvGrpSpPr>
            <a:grpSpLocks/>
          </p:cNvGrpSpPr>
          <p:nvPr/>
        </p:nvGrpSpPr>
        <p:grpSpPr bwMode="auto">
          <a:xfrm>
            <a:off x="5435600" y="2060575"/>
            <a:ext cx="3348038" cy="1644650"/>
            <a:chOff x="3424" y="1298"/>
            <a:chExt cx="2109" cy="1036"/>
          </a:xfrm>
        </p:grpSpPr>
        <p:graphicFrame>
          <p:nvGraphicFramePr>
            <p:cNvPr id="61448" name="Object 5">
              <a:extLst>
                <a:ext uri="{FF2B5EF4-FFF2-40B4-BE49-F238E27FC236}">
                  <a16:creationId xmlns:a16="http://schemas.microsoft.com/office/drawing/2014/main" id="{793AB8B2-F534-3620-5E7E-856FCEE62078}"/>
                </a:ext>
              </a:extLst>
            </p:cNvPr>
            <p:cNvGraphicFramePr>
              <a:graphicFrameLocks noChangeAspect="1"/>
            </p:cNvGraphicFramePr>
            <p:nvPr/>
          </p:nvGraphicFramePr>
          <p:xfrm>
            <a:off x="3424" y="1298"/>
            <a:ext cx="1973" cy="439"/>
          </p:xfrm>
          <a:graphic>
            <a:graphicData uri="http://schemas.openxmlformats.org/presentationml/2006/ole">
              <mc:AlternateContent xmlns:mc="http://schemas.openxmlformats.org/markup-compatibility/2006">
                <mc:Choice xmlns:v="urn:schemas-microsoft-com:vml" Requires="v">
                  <p:oleObj name="Equation" r:id="rId8" imgW="1143000" imgH="254000" progId="Equation.DSMT4">
                    <p:embed/>
                  </p:oleObj>
                </mc:Choice>
                <mc:Fallback>
                  <p:oleObj name="Equation" r:id="rId8" imgW="1143000" imgH="254000" progId="Equation.DSMT4">
                    <p:embed/>
                    <p:pic>
                      <p:nvPicPr>
                        <p:cNvPr id="0" name="Object 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424" y="1298"/>
                          <a:ext cx="1973"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449" name="Rectangle 6">
              <a:extLst>
                <a:ext uri="{FF2B5EF4-FFF2-40B4-BE49-F238E27FC236}">
                  <a16:creationId xmlns:a16="http://schemas.microsoft.com/office/drawing/2014/main" id="{063B7032-6A2A-F4DA-EF40-CB6B0D514CC8}"/>
                </a:ext>
              </a:extLst>
            </p:cNvPr>
            <p:cNvSpPr>
              <a:spLocks noChangeArrowheads="1"/>
            </p:cNvSpPr>
            <p:nvPr/>
          </p:nvSpPr>
          <p:spPr bwMode="auto">
            <a:xfrm>
              <a:off x="3447" y="1948"/>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i="1">
                  <a:solidFill>
                    <a:srgbClr val="000066"/>
                  </a:solidFill>
                  <a:latin typeface="Times New Roman" panose="02020603050405020304" pitchFamily="18" charset="0"/>
                </a:rPr>
                <a:t>Q</a:t>
              </a:r>
              <a:r>
                <a:rPr lang="en-US" altLang="zh-CN" sz="2800" i="1" baseline="30000">
                  <a:solidFill>
                    <a:srgbClr val="000066"/>
                  </a:solidFill>
                  <a:latin typeface="Times New Roman" panose="02020603050405020304" pitchFamily="18" charset="0"/>
                </a:rPr>
                <a:t>n</a:t>
              </a:r>
              <a:r>
                <a:rPr lang="en-US" altLang="zh-CN" sz="2800" baseline="30000">
                  <a:solidFill>
                    <a:srgbClr val="000066"/>
                  </a:solidFill>
                  <a:latin typeface="Times New Roman" panose="02020603050405020304" pitchFamily="18" charset="0"/>
                </a:rPr>
                <a:t>+1</a:t>
              </a:r>
              <a:r>
                <a:rPr lang="en-US" altLang="zh-CN" sz="2800">
                  <a:solidFill>
                    <a:srgbClr val="000066"/>
                  </a:solidFill>
                  <a:latin typeface="Times New Roman" panose="02020603050405020304" pitchFamily="18" charset="0"/>
                </a:rPr>
                <a:t> = </a:t>
              </a:r>
              <a:r>
                <a:rPr lang="en-US" altLang="zh-CN" sz="2800" i="1">
                  <a:solidFill>
                    <a:srgbClr val="000066"/>
                  </a:solidFill>
                  <a:latin typeface="Times New Roman" panose="02020603050405020304" pitchFamily="18" charset="0"/>
                </a:rPr>
                <a:t>D</a:t>
              </a:r>
              <a:r>
                <a:rPr lang="en-US" altLang="zh-CN" sz="2400" b="0">
                  <a:latin typeface="Tahoma" panose="020B0604030504040204" pitchFamily="34" charset="0"/>
                </a:rPr>
                <a:t>	 </a:t>
              </a:r>
            </a:p>
          </p:txBody>
        </p:sp>
        <p:sp>
          <p:nvSpPr>
            <p:cNvPr id="61450" name="AutoShape 20">
              <a:extLst>
                <a:ext uri="{FF2B5EF4-FFF2-40B4-BE49-F238E27FC236}">
                  <a16:creationId xmlns:a16="http://schemas.microsoft.com/office/drawing/2014/main" id="{E5458623-48C9-A843-0988-F8554087E394}"/>
                </a:ext>
              </a:extLst>
            </p:cNvPr>
            <p:cNvSpPr>
              <a:spLocks noChangeArrowheads="1"/>
            </p:cNvSpPr>
            <p:nvPr/>
          </p:nvSpPr>
          <p:spPr bwMode="auto">
            <a:xfrm>
              <a:off x="3424" y="1336"/>
              <a:ext cx="544" cy="998"/>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sp>
          <p:nvSpPr>
            <p:cNvPr id="61451" name="AutoShape 21">
              <a:extLst>
                <a:ext uri="{FF2B5EF4-FFF2-40B4-BE49-F238E27FC236}">
                  <a16:creationId xmlns:a16="http://schemas.microsoft.com/office/drawing/2014/main" id="{0F031B98-F28A-CB6C-D7EB-F90916DACFA5}"/>
                </a:ext>
              </a:extLst>
            </p:cNvPr>
            <p:cNvSpPr>
              <a:spLocks noChangeArrowheads="1"/>
            </p:cNvSpPr>
            <p:nvPr/>
          </p:nvSpPr>
          <p:spPr bwMode="auto">
            <a:xfrm>
              <a:off x="4127" y="1336"/>
              <a:ext cx="1406" cy="998"/>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50583"/>
                                        </p:tgtEl>
                                        <p:attrNameLst>
                                          <p:attrName>style.visibility</p:attrName>
                                        </p:attrNameLst>
                                      </p:cBhvr>
                                      <p:to>
                                        <p:strVal val="visible"/>
                                      </p:to>
                                    </p:set>
                                    <p:animEffect transition="in" filter="wipe(left)">
                                      <p:cBhvr>
                                        <p:cTn id="7" dur="500"/>
                                        <p:tgtEl>
                                          <p:spTgt spid="4505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50584"/>
                                        </p:tgtEl>
                                        <p:attrNameLst>
                                          <p:attrName>style.visibility</p:attrName>
                                        </p:attrNameLst>
                                      </p:cBhvr>
                                      <p:to>
                                        <p:strVal val="visible"/>
                                      </p:to>
                                    </p:set>
                                    <p:animEffect transition="in" filter="box(in)">
                                      <p:cBhvr>
                                        <p:cTn id="12" dur="500"/>
                                        <p:tgtEl>
                                          <p:spTgt spid="45058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50567"/>
                                        </p:tgtEl>
                                        <p:attrNameLst>
                                          <p:attrName>style.visibility</p:attrName>
                                        </p:attrNameLst>
                                      </p:cBhvr>
                                      <p:to>
                                        <p:strVal val="visible"/>
                                      </p:to>
                                    </p:set>
                                    <p:animEffect transition="in" filter="strips(downRight)">
                                      <p:cBhvr>
                                        <p:cTn id="17" dur="500"/>
                                        <p:tgtEl>
                                          <p:spTgt spid="45056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nodeType="clickEffect">
                                  <p:stCondLst>
                                    <p:cond delay="0"/>
                                  </p:stCondLst>
                                  <p:childTnLst>
                                    <p:set>
                                      <p:cBhvr>
                                        <p:cTn id="21" dur="1" fill="hold">
                                          <p:stCondLst>
                                            <p:cond delay="0"/>
                                          </p:stCondLst>
                                        </p:cTn>
                                        <p:tgtEl>
                                          <p:spTgt spid="450585"/>
                                        </p:tgtEl>
                                        <p:attrNameLst>
                                          <p:attrName>style.visibility</p:attrName>
                                        </p:attrNameLst>
                                      </p:cBhvr>
                                      <p:to>
                                        <p:strVal val="visible"/>
                                      </p:to>
                                    </p:set>
                                    <p:animEffect transition="in" filter="box(in)">
                                      <p:cBhvr>
                                        <p:cTn id="22" dur="500"/>
                                        <p:tgtEl>
                                          <p:spTgt spid="45058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2410546F-36CE-A27D-27C3-0FFB34DD7942}"/>
              </a:ext>
            </a:extLst>
          </p:cNvPr>
          <p:cNvSpPr>
            <a:spLocks noChangeArrowheads="1"/>
          </p:cNvSpPr>
          <p:nvPr/>
        </p:nvSpPr>
        <p:spPr bwMode="auto">
          <a:xfrm>
            <a:off x="900113" y="549275"/>
            <a:ext cx="35925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04825" algn="l"/>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04825" algn="l"/>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04825" algn="l"/>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04825" algn="l"/>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04825" algn="l"/>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2. D </a:t>
            </a:r>
            <a:r>
              <a:rPr lang="zh-CN" altLang="en-US" sz="2400">
                <a:solidFill>
                  <a:srgbClr val="000066"/>
                </a:solidFill>
                <a:latin typeface="Times New Roman" panose="02020603050405020304" pitchFamily="18" charset="0"/>
              </a:rPr>
              <a:t>触发器构成 </a:t>
            </a:r>
            <a:r>
              <a:rPr lang="en-US" altLang="zh-CN" sz="2400">
                <a:solidFill>
                  <a:srgbClr val="000066"/>
                </a:solidFill>
                <a:latin typeface="Times New Roman" panose="02020603050405020304" pitchFamily="18" charset="0"/>
              </a:rPr>
              <a:t>T </a:t>
            </a:r>
            <a:r>
              <a:rPr lang="zh-CN" altLang="en-US" sz="2400">
                <a:solidFill>
                  <a:srgbClr val="000066"/>
                </a:solidFill>
                <a:latin typeface="Times New Roman" panose="02020603050405020304" pitchFamily="18" charset="0"/>
              </a:rPr>
              <a:t>触发器</a:t>
            </a:r>
          </a:p>
        </p:txBody>
      </p:sp>
      <p:graphicFrame>
        <p:nvGraphicFramePr>
          <p:cNvPr id="451587" name="Object 3">
            <a:extLst>
              <a:ext uri="{FF2B5EF4-FFF2-40B4-BE49-F238E27FC236}">
                <a16:creationId xmlns:a16="http://schemas.microsoft.com/office/drawing/2014/main" id="{E119575E-4D9C-A90B-C735-6A9A593DC070}"/>
              </a:ext>
            </a:extLst>
          </p:cNvPr>
          <p:cNvGraphicFramePr>
            <a:graphicFrameLocks noChangeAspect="1"/>
          </p:cNvGraphicFramePr>
          <p:nvPr/>
        </p:nvGraphicFramePr>
        <p:xfrm>
          <a:off x="5148263" y="3573463"/>
          <a:ext cx="3640137" cy="685800"/>
        </p:xfrm>
        <a:graphic>
          <a:graphicData uri="http://schemas.openxmlformats.org/presentationml/2006/ole">
            <mc:AlternateContent xmlns:mc="http://schemas.openxmlformats.org/markup-compatibility/2006">
              <mc:Choice xmlns:v="urn:schemas-microsoft-com:vml" Requires="v">
                <p:oleObj name="公式" r:id="rId2" imgW="1206500" imgH="228600" progId="Equation.3">
                  <p:embed/>
                </p:oleObj>
              </mc:Choice>
              <mc:Fallback>
                <p:oleObj name="公式" r:id="rId2" imgW="1206500" imgH="228600" progId="Equation.3">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48263" y="3573463"/>
                        <a:ext cx="3640137"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1605" name="Group 21">
            <a:extLst>
              <a:ext uri="{FF2B5EF4-FFF2-40B4-BE49-F238E27FC236}">
                <a16:creationId xmlns:a16="http://schemas.microsoft.com/office/drawing/2014/main" id="{390A4F1F-5B9C-83AD-BA7A-EC1155CF6786}"/>
              </a:ext>
            </a:extLst>
          </p:cNvPr>
          <p:cNvGrpSpPr>
            <a:grpSpLocks/>
          </p:cNvGrpSpPr>
          <p:nvPr/>
        </p:nvGrpSpPr>
        <p:grpSpPr bwMode="auto">
          <a:xfrm>
            <a:off x="5580063" y="1700213"/>
            <a:ext cx="2852737" cy="1557337"/>
            <a:chOff x="3534" y="1275"/>
            <a:chExt cx="1797" cy="981"/>
          </a:xfrm>
        </p:grpSpPr>
        <p:sp>
          <p:nvSpPr>
            <p:cNvPr id="62484" name="Rectangle 12">
              <a:extLst>
                <a:ext uri="{FF2B5EF4-FFF2-40B4-BE49-F238E27FC236}">
                  <a16:creationId xmlns:a16="http://schemas.microsoft.com/office/drawing/2014/main" id="{D1A72734-A725-2F83-63D6-7609D8C1A011}"/>
                </a:ext>
              </a:extLst>
            </p:cNvPr>
            <p:cNvSpPr>
              <a:spLocks noChangeArrowheads="1"/>
            </p:cNvSpPr>
            <p:nvPr/>
          </p:nvSpPr>
          <p:spPr bwMode="auto">
            <a:xfrm>
              <a:off x="3538" y="1275"/>
              <a:ext cx="118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800" i="1">
                  <a:solidFill>
                    <a:srgbClr val="000066"/>
                  </a:solidFill>
                  <a:latin typeface="Times New Roman" panose="02020603050405020304" pitchFamily="18" charset="0"/>
                </a:rPr>
                <a:t>Q</a:t>
              </a:r>
              <a:r>
                <a:rPr lang="en-US" altLang="zh-CN" sz="2800" i="1" baseline="30000">
                  <a:solidFill>
                    <a:srgbClr val="000066"/>
                  </a:solidFill>
                  <a:latin typeface="Times New Roman" panose="02020603050405020304" pitchFamily="18" charset="0"/>
                </a:rPr>
                <a:t>n</a:t>
              </a:r>
              <a:r>
                <a:rPr lang="en-US" altLang="zh-CN" sz="2800" baseline="30000">
                  <a:solidFill>
                    <a:srgbClr val="000066"/>
                  </a:solidFill>
                  <a:latin typeface="Times New Roman" panose="02020603050405020304" pitchFamily="18" charset="0"/>
                </a:rPr>
                <a:t>+1</a:t>
              </a:r>
              <a:r>
                <a:rPr lang="en-US" altLang="zh-CN" sz="2800">
                  <a:solidFill>
                    <a:srgbClr val="000066"/>
                  </a:solidFill>
                  <a:latin typeface="Times New Roman" panose="02020603050405020304" pitchFamily="18" charset="0"/>
                </a:rPr>
                <a:t> = </a:t>
              </a:r>
              <a:r>
                <a:rPr lang="en-US" altLang="zh-CN" sz="2800" i="1">
                  <a:solidFill>
                    <a:srgbClr val="000066"/>
                  </a:solidFill>
                  <a:latin typeface="Times New Roman" panose="02020603050405020304" pitchFamily="18" charset="0"/>
                </a:rPr>
                <a:t>D</a:t>
              </a:r>
              <a:r>
                <a:rPr lang="en-US" altLang="zh-CN" sz="2400" b="0">
                  <a:latin typeface="Tahoma" panose="020B0604030504040204" pitchFamily="34" charset="0"/>
                </a:rPr>
                <a:t>	 </a:t>
              </a:r>
            </a:p>
          </p:txBody>
        </p:sp>
        <p:graphicFrame>
          <p:nvGraphicFramePr>
            <p:cNvPr id="62485" name="Object 13">
              <a:extLst>
                <a:ext uri="{FF2B5EF4-FFF2-40B4-BE49-F238E27FC236}">
                  <a16:creationId xmlns:a16="http://schemas.microsoft.com/office/drawing/2014/main" id="{4D7CEBF9-FCAA-63AA-D860-0DE4815829BA}"/>
                </a:ext>
              </a:extLst>
            </p:cNvPr>
            <p:cNvGraphicFramePr>
              <a:graphicFrameLocks noChangeAspect="1"/>
            </p:cNvGraphicFramePr>
            <p:nvPr/>
          </p:nvGraphicFramePr>
          <p:xfrm>
            <a:off x="3534" y="1830"/>
            <a:ext cx="1797" cy="426"/>
          </p:xfrm>
          <a:graphic>
            <a:graphicData uri="http://schemas.openxmlformats.org/presentationml/2006/ole">
              <mc:AlternateContent xmlns:mc="http://schemas.openxmlformats.org/markup-compatibility/2006">
                <mc:Choice xmlns:v="urn:schemas-microsoft-com:vml" Requires="v">
                  <p:oleObj name="公式" r:id="rId4" imgW="1079032" imgH="253890" progId="Equation.3">
                    <p:embed/>
                  </p:oleObj>
                </mc:Choice>
                <mc:Fallback>
                  <p:oleObj name="公式" r:id="rId4" imgW="1079032" imgH="253890" progId="Equation.3">
                    <p:embed/>
                    <p:pic>
                      <p:nvPicPr>
                        <p:cNvPr id="0" name="Object 1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4" y="1830"/>
                          <a:ext cx="1797" cy="4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51598" name="Object 14">
            <a:extLst>
              <a:ext uri="{FF2B5EF4-FFF2-40B4-BE49-F238E27FC236}">
                <a16:creationId xmlns:a16="http://schemas.microsoft.com/office/drawing/2014/main" id="{1DAD0C3E-F571-0117-1E2E-D9DC499B9D19}"/>
              </a:ext>
            </a:extLst>
          </p:cNvPr>
          <p:cNvGraphicFramePr>
            <a:graphicFrameLocks noChangeAspect="1"/>
          </p:cNvGraphicFramePr>
          <p:nvPr/>
        </p:nvGraphicFramePr>
        <p:xfrm>
          <a:off x="611188" y="4724400"/>
          <a:ext cx="4073525" cy="1619250"/>
        </p:xfrm>
        <a:graphic>
          <a:graphicData uri="http://schemas.openxmlformats.org/presentationml/2006/ole">
            <mc:AlternateContent xmlns:mc="http://schemas.openxmlformats.org/markup-compatibility/2006">
              <mc:Choice xmlns:v="urn:schemas-microsoft-com:vml" Requires="v">
                <p:oleObj name="图片" r:id="rId6" imgW="1487992" imgH="588807" progId="Word.Picture.8">
                  <p:embed/>
                </p:oleObj>
              </mc:Choice>
              <mc:Fallback>
                <p:oleObj name="图片" r:id="rId6" imgW="1487992" imgH="588807" progId="Word.Picture.8">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11188" y="4724400"/>
                        <a:ext cx="4073525"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1599" name="Object 15">
            <a:extLst>
              <a:ext uri="{FF2B5EF4-FFF2-40B4-BE49-F238E27FC236}">
                <a16:creationId xmlns:a16="http://schemas.microsoft.com/office/drawing/2014/main" id="{20C0A7A0-6419-7E24-3FC4-E515C41702C6}"/>
              </a:ext>
            </a:extLst>
          </p:cNvPr>
          <p:cNvGraphicFramePr>
            <a:graphicFrameLocks noChangeAspect="1"/>
          </p:cNvGraphicFramePr>
          <p:nvPr/>
        </p:nvGraphicFramePr>
        <p:xfrm>
          <a:off x="5148263" y="4652963"/>
          <a:ext cx="3816350" cy="1443037"/>
        </p:xfrm>
        <a:graphic>
          <a:graphicData uri="http://schemas.openxmlformats.org/presentationml/2006/ole">
            <mc:AlternateContent xmlns:mc="http://schemas.openxmlformats.org/markup-compatibility/2006">
              <mc:Choice xmlns:v="urn:schemas-microsoft-com:vml" Requires="v">
                <p:oleObj name="图片" r:id="rId8" imgW="1487992" imgH="559899" progId="Word.Picture.8">
                  <p:embed/>
                </p:oleObj>
              </mc:Choice>
              <mc:Fallback>
                <p:oleObj name="图片" r:id="rId8" imgW="1487992" imgH="559899" progId="Word.Picture.8">
                  <p:embed/>
                  <p:pic>
                    <p:nvPicPr>
                      <p:cNvPr id="0" name="Object 1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148263" y="4652963"/>
                        <a:ext cx="3816350" cy="1443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2471" name="Rectangle 16">
            <a:extLst>
              <a:ext uri="{FF2B5EF4-FFF2-40B4-BE49-F238E27FC236}">
                <a16:creationId xmlns:a16="http://schemas.microsoft.com/office/drawing/2014/main" id="{2D8B2B73-F221-37C4-5E7A-05CC555A2E56}"/>
              </a:ext>
            </a:extLst>
          </p:cNvPr>
          <p:cNvSpPr>
            <a:spLocks noChangeArrowheads="1"/>
          </p:cNvSpPr>
          <p:nvPr/>
        </p:nvSpPr>
        <p:spPr bwMode="auto">
          <a:xfrm>
            <a:off x="0" y="26193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266700" algn="r"/>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266700" algn="r"/>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266700" algn="r"/>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266700" algn="r"/>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266700" algn="r"/>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endParaRPr lang="zh-CN" altLang="zh-CN" sz="1800" b="0">
              <a:latin typeface="Arial" panose="020B0604020202020204" pitchFamily="34" charset="0"/>
              <a:ea typeface="宋体" panose="02010600030101010101" pitchFamily="2" charset="-122"/>
            </a:endParaRPr>
          </a:p>
        </p:txBody>
      </p:sp>
      <p:grpSp>
        <p:nvGrpSpPr>
          <p:cNvPr id="451604" name="Group 20">
            <a:extLst>
              <a:ext uri="{FF2B5EF4-FFF2-40B4-BE49-F238E27FC236}">
                <a16:creationId xmlns:a16="http://schemas.microsoft.com/office/drawing/2014/main" id="{C0AE0265-5691-8453-E464-168CAD9051B0}"/>
              </a:ext>
            </a:extLst>
          </p:cNvPr>
          <p:cNvGrpSpPr>
            <a:grpSpLocks/>
          </p:cNvGrpSpPr>
          <p:nvPr/>
        </p:nvGrpSpPr>
        <p:grpSpPr bwMode="auto">
          <a:xfrm>
            <a:off x="0" y="1916113"/>
            <a:ext cx="4841875" cy="2322512"/>
            <a:chOff x="0" y="1207"/>
            <a:chExt cx="3050" cy="1463"/>
          </a:xfrm>
        </p:grpSpPr>
        <p:graphicFrame>
          <p:nvGraphicFramePr>
            <p:cNvPr id="62473" name="Object 4">
              <a:extLst>
                <a:ext uri="{FF2B5EF4-FFF2-40B4-BE49-F238E27FC236}">
                  <a16:creationId xmlns:a16="http://schemas.microsoft.com/office/drawing/2014/main" id="{0ECA5B2A-5F18-8184-373F-DA6A3084F6C2}"/>
                </a:ext>
              </a:extLst>
            </p:cNvPr>
            <p:cNvGraphicFramePr>
              <a:graphicFrameLocks noChangeAspect="1"/>
            </p:cNvGraphicFramePr>
            <p:nvPr/>
          </p:nvGraphicFramePr>
          <p:xfrm>
            <a:off x="1655" y="1434"/>
            <a:ext cx="1395" cy="855"/>
          </p:xfrm>
          <a:graphic>
            <a:graphicData uri="http://schemas.openxmlformats.org/presentationml/2006/ole">
              <mc:AlternateContent xmlns:mc="http://schemas.openxmlformats.org/markup-compatibility/2006">
                <mc:Choice xmlns:v="urn:schemas-microsoft-com:vml" Requires="v">
                  <p:oleObj name="图片" r:id="rId10" imgW="1169581" imgH="525552" progId="Word.Picture.8">
                    <p:embed/>
                  </p:oleObj>
                </mc:Choice>
                <mc:Fallback>
                  <p:oleObj name="图片" r:id="rId10" imgW="1169581" imgH="525552" progId="Word.Picture.8">
                    <p:embed/>
                    <p:pic>
                      <p:nvPicPr>
                        <p:cNvPr id="0"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655" y="1434"/>
                          <a:ext cx="1395" cy="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62474" name="Group 5">
              <a:extLst>
                <a:ext uri="{FF2B5EF4-FFF2-40B4-BE49-F238E27FC236}">
                  <a16:creationId xmlns:a16="http://schemas.microsoft.com/office/drawing/2014/main" id="{35E31815-8AA5-9E7B-7852-E2EF63967A2E}"/>
                </a:ext>
              </a:extLst>
            </p:cNvPr>
            <p:cNvGrpSpPr>
              <a:grpSpLocks/>
            </p:cNvGrpSpPr>
            <p:nvPr/>
          </p:nvGrpSpPr>
          <p:grpSpPr bwMode="auto">
            <a:xfrm>
              <a:off x="884" y="1366"/>
              <a:ext cx="771" cy="907"/>
              <a:chOff x="589" y="1593"/>
              <a:chExt cx="635" cy="907"/>
            </a:xfrm>
          </p:grpSpPr>
          <p:sp>
            <p:nvSpPr>
              <p:cNvPr id="62482" name="Rectangle 6">
                <a:extLst>
                  <a:ext uri="{FF2B5EF4-FFF2-40B4-BE49-F238E27FC236}">
                    <a16:creationId xmlns:a16="http://schemas.microsoft.com/office/drawing/2014/main" id="{F6E8E2E5-AC53-CA46-BC10-CDADE48EADDD}"/>
                  </a:ext>
                </a:extLst>
              </p:cNvPr>
              <p:cNvSpPr>
                <a:spLocks noChangeArrowheads="1"/>
              </p:cNvSpPr>
              <p:nvPr/>
            </p:nvSpPr>
            <p:spPr bwMode="auto">
              <a:xfrm>
                <a:off x="698" y="1771"/>
                <a:ext cx="418" cy="524"/>
              </a:xfrm>
              <a:prstGeom prst="rect">
                <a:avLst/>
              </a:prstGeom>
              <a:noFill/>
              <a:ln w="9525">
                <a:solidFill>
                  <a:schemeClr val="bg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zh-CN" altLang="en-US" sz="2400">
                    <a:solidFill>
                      <a:srgbClr val="000066"/>
                    </a:solidFill>
                    <a:latin typeface="Times New Roman" panose="02020603050405020304" pitchFamily="18" charset="0"/>
                    <a:ea typeface="楷体_GB2312" pitchFamily="49" charset="-122"/>
                  </a:rPr>
                  <a:t>组合</a:t>
                </a:r>
              </a:p>
              <a:p>
                <a:pPr algn="ctr" eaLnBrk="1" hangingPunct="1"/>
                <a:r>
                  <a:rPr lang="zh-CN" altLang="en-US" sz="2400">
                    <a:solidFill>
                      <a:srgbClr val="000066"/>
                    </a:solidFill>
                    <a:latin typeface="Times New Roman" panose="02020603050405020304" pitchFamily="18" charset="0"/>
                    <a:ea typeface="楷体_GB2312" pitchFamily="49" charset="-122"/>
                  </a:rPr>
                  <a:t>电路</a:t>
                </a:r>
              </a:p>
            </p:txBody>
          </p:sp>
          <p:sp>
            <p:nvSpPr>
              <p:cNvPr id="62483" name="AutoShape 7">
                <a:extLst>
                  <a:ext uri="{FF2B5EF4-FFF2-40B4-BE49-F238E27FC236}">
                    <a16:creationId xmlns:a16="http://schemas.microsoft.com/office/drawing/2014/main" id="{3FB11D80-2561-A5D3-301E-0F0CB9316A46}"/>
                  </a:ext>
                </a:extLst>
              </p:cNvPr>
              <p:cNvSpPr>
                <a:spLocks noChangeArrowheads="1"/>
              </p:cNvSpPr>
              <p:nvPr/>
            </p:nvSpPr>
            <p:spPr bwMode="auto">
              <a:xfrm>
                <a:off x="589" y="1593"/>
                <a:ext cx="635" cy="907"/>
              </a:xfrm>
              <a:prstGeom prst="roundRect">
                <a:avLst>
                  <a:gd name="adj" fmla="val 16667"/>
                </a:avLst>
              </a:prstGeom>
              <a:noFill/>
              <a:ln w="28575" algn="ctr">
                <a:solidFill>
                  <a:srgbClr val="CC3399"/>
                </a:solidFill>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sp>
          <p:nvSpPr>
            <p:cNvPr id="62475" name="Rectangle 8">
              <a:extLst>
                <a:ext uri="{FF2B5EF4-FFF2-40B4-BE49-F238E27FC236}">
                  <a16:creationId xmlns:a16="http://schemas.microsoft.com/office/drawing/2014/main" id="{F3B81365-1EDE-28E4-C5D3-059940E6CBE0}"/>
                </a:ext>
              </a:extLst>
            </p:cNvPr>
            <p:cNvSpPr>
              <a:spLocks noChangeArrowheads="1"/>
            </p:cNvSpPr>
            <p:nvPr/>
          </p:nvSpPr>
          <p:spPr bwMode="auto">
            <a:xfrm>
              <a:off x="1678" y="1411"/>
              <a:ext cx="2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D</a:t>
              </a:r>
            </a:p>
          </p:txBody>
        </p:sp>
        <p:grpSp>
          <p:nvGrpSpPr>
            <p:cNvPr id="62476" name="Group 9">
              <a:extLst>
                <a:ext uri="{FF2B5EF4-FFF2-40B4-BE49-F238E27FC236}">
                  <a16:creationId xmlns:a16="http://schemas.microsoft.com/office/drawing/2014/main" id="{380F1D94-8E15-3600-86FB-36CEF18A5E3D}"/>
                </a:ext>
              </a:extLst>
            </p:cNvPr>
            <p:cNvGrpSpPr>
              <a:grpSpLocks/>
            </p:cNvGrpSpPr>
            <p:nvPr/>
          </p:nvGrpSpPr>
          <p:grpSpPr bwMode="auto">
            <a:xfrm>
              <a:off x="295" y="1411"/>
              <a:ext cx="567" cy="288"/>
              <a:chOff x="431" y="1638"/>
              <a:chExt cx="567" cy="288"/>
            </a:xfrm>
          </p:grpSpPr>
          <p:sp>
            <p:nvSpPr>
              <p:cNvPr id="62480" name="Rectangle 10">
                <a:extLst>
                  <a:ext uri="{FF2B5EF4-FFF2-40B4-BE49-F238E27FC236}">
                    <a16:creationId xmlns:a16="http://schemas.microsoft.com/office/drawing/2014/main" id="{78D8EAE2-A6E9-0FD7-128A-803E2789106D}"/>
                  </a:ext>
                </a:extLst>
              </p:cNvPr>
              <p:cNvSpPr>
                <a:spLocks noChangeArrowheads="1"/>
              </p:cNvSpPr>
              <p:nvPr/>
            </p:nvSpPr>
            <p:spPr bwMode="auto">
              <a:xfrm>
                <a:off x="431" y="163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T</a:t>
                </a:r>
              </a:p>
            </p:txBody>
          </p:sp>
          <p:sp>
            <p:nvSpPr>
              <p:cNvPr id="62481" name="Line 11">
                <a:extLst>
                  <a:ext uri="{FF2B5EF4-FFF2-40B4-BE49-F238E27FC236}">
                    <a16:creationId xmlns:a16="http://schemas.microsoft.com/office/drawing/2014/main" id="{26B5C7EE-C745-B118-F64D-D61B379D682F}"/>
                  </a:ext>
                </a:extLst>
              </p:cNvPr>
              <p:cNvSpPr>
                <a:spLocks noChangeShapeType="1"/>
              </p:cNvSpPr>
              <p:nvPr/>
            </p:nvSpPr>
            <p:spPr bwMode="auto">
              <a:xfrm>
                <a:off x="612" y="1820"/>
                <a:ext cx="38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62477" name="Rectangle 17">
              <a:extLst>
                <a:ext uri="{FF2B5EF4-FFF2-40B4-BE49-F238E27FC236}">
                  <a16:creationId xmlns:a16="http://schemas.microsoft.com/office/drawing/2014/main" id="{A138553F-6375-5916-7955-461B3763FC46}"/>
                </a:ext>
              </a:extLst>
            </p:cNvPr>
            <p:cNvSpPr>
              <a:spLocks noChangeArrowheads="1"/>
            </p:cNvSpPr>
            <p:nvPr/>
          </p:nvSpPr>
          <p:spPr bwMode="auto">
            <a:xfrm>
              <a:off x="0" y="2004"/>
              <a:ext cx="256" cy="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000" b="0">
                  <a:latin typeface="Times New Roman" panose="02020603050405020304" pitchFamily="18" charset="0"/>
                  <a:cs typeface="Times New Roman" panose="02020603050405020304" pitchFamily="18" charset="0"/>
                </a:rPr>
                <a:t>       </a:t>
              </a:r>
              <a:endParaRPr lang="en-US" altLang="zh-CN" b="0">
                <a:latin typeface="Arial" panose="020B0604020202020204" pitchFamily="34" charset="0"/>
              </a:endParaRPr>
            </a:p>
          </p:txBody>
        </p:sp>
        <p:sp>
          <p:nvSpPr>
            <p:cNvPr id="62478" name="Rectangle 18">
              <a:extLst>
                <a:ext uri="{FF2B5EF4-FFF2-40B4-BE49-F238E27FC236}">
                  <a16:creationId xmlns:a16="http://schemas.microsoft.com/office/drawing/2014/main" id="{BDA26BA4-899D-FFC9-69E0-6C11620B65EA}"/>
                </a:ext>
              </a:extLst>
            </p:cNvPr>
            <p:cNvSpPr>
              <a:spLocks noChangeArrowheads="1"/>
            </p:cNvSpPr>
            <p:nvPr/>
          </p:nvSpPr>
          <p:spPr bwMode="auto">
            <a:xfrm>
              <a:off x="0" y="2506"/>
              <a:ext cx="144"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1100" b="0">
                  <a:latin typeface="Tahoma" panose="020B0604030504040204" pitchFamily="34" charset="0"/>
                  <a:ea typeface="楷体_GB2312" pitchFamily="49" charset="-122"/>
                </a:rPr>
                <a:t> </a:t>
              </a:r>
              <a:endParaRPr lang="en-US" altLang="zh-CN" b="0">
                <a:latin typeface="Arial" panose="020B0604020202020204" pitchFamily="34" charset="0"/>
              </a:endParaRPr>
            </a:p>
          </p:txBody>
        </p:sp>
        <p:sp>
          <p:nvSpPr>
            <p:cNvPr id="62479" name="AutoShape 19">
              <a:extLst>
                <a:ext uri="{FF2B5EF4-FFF2-40B4-BE49-F238E27FC236}">
                  <a16:creationId xmlns:a16="http://schemas.microsoft.com/office/drawing/2014/main" id="{8FF955E6-81D4-C125-E8F0-9CB39C08925A}"/>
                </a:ext>
              </a:extLst>
            </p:cNvPr>
            <p:cNvSpPr>
              <a:spLocks noChangeArrowheads="1"/>
            </p:cNvSpPr>
            <p:nvPr/>
          </p:nvSpPr>
          <p:spPr bwMode="auto">
            <a:xfrm>
              <a:off x="839" y="1207"/>
              <a:ext cx="1746" cy="1315"/>
            </a:xfrm>
            <a:prstGeom prst="roundRect">
              <a:avLst>
                <a:gd name="adj" fmla="val 16667"/>
              </a:avLst>
            </a:prstGeom>
            <a:noFill/>
            <a:ln w="28575" algn="ctr">
              <a:solidFill>
                <a:srgbClr val="0000CC"/>
              </a:solidFill>
              <a:prstDash val="dash"/>
              <a:round/>
              <a:headEnd/>
              <a:tailEnd/>
            </a:ln>
            <a:effectLst/>
            <a:extLst>
              <a:ext uri="{909E8E84-426E-40DD-AFC4-6F175D3DCCD1}">
                <a14:hiddenFill xmlns:a14="http://schemas.microsoft.com/office/drawing/2010/main">
                  <a:solidFill>
                    <a:srgbClr val="00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zh-CN" sz="2400" b="0">
                <a:solidFill>
                  <a:srgbClr val="000066"/>
                </a:solidFill>
                <a:latin typeface="Tahoma" panose="020B0604030504040204" pitchFamily="34" charset="0"/>
                <a:ea typeface="楷体_GB2312"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51604"/>
                                        </p:tgtEl>
                                        <p:attrNameLst>
                                          <p:attrName>style.visibility</p:attrName>
                                        </p:attrNameLst>
                                      </p:cBhvr>
                                      <p:to>
                                        <p:strVal val="visible"/>
                                      </p:to>
                                    </p:set>
                                    <p:animEffect transition="in" filter="box(in)">
                                      <p:cBhvr>
                                        <p:cTn id="7" dur="500"/>
                                        <p:tgtEl>
                                          <p:spTgt spid="451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451605"/>
                                        </p:tgtEl>
                                        <p:attrNameLst>
                                          <p:attrName>style.visibility</p:attrName>
                                        </p:attrNameLst>
                                      </p:cBhvr>
                                      <p:to>
                                        <p:strVal val="visible"/>
                                      </p:to>
                                    </p:set>
                                    <p:animEffect transition="in" filter="wipe(up)">
                                      <p:cBhvr>
                                        <p:cTn id="12" dur="500"/>
                                        <p:tgtEl>
                                          <p:spTgt spid="45160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8" presetClass="entr" presetSubtype="6" fill="hold" nodeType="clickEffect">
                                  <p:stCondLst>
                                    <p:cond delay="0"/>
                                  </p:stCondLst>
                                  <p:childTnLst>
                                    <p:set>
                                      <p:cBhvr>
                                        <p:cTn id="16" dur="1" fill="hold">
                                          <p:stCondLst>
                                            <p:cond delay="0"/>
                                          </p:stCondLst>
                                        </p:cTn>
                                        <p:tgtEl>
                                          <p:spTgt spid="451587"/>
                                        </p:tgtEl>
                                        <p:attrNameLst>
                                          <p:attrName>style.visibility</p:attrName>
                                        </p:attrNameLst>
                                      </p:cBhvr>
                                      <p:to>
                                        <p:strVal val="visible"/>
                                      </p:to>
                                    </p:set>
                                    <p:animEffect transition="in" filter="strips(downRight)">
                                      <p:cBhvr>
                                        <p:cTn id="17" dur="500"/>
                                        <p:tgtEl>
                                          <p:spTgt spid="4515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451598"/>
                                        </p:tgtEl>
                                        <p:attrNameLst>
                                          <p:attrName>style.visibility</p:attrName>
                                        </p:attrNameLst>
                                      </p:cBhvr>
                                      <p:to>
                                        <p:strVal val="visible"/>
                                      </p:to>
                                    </p:set>
                                    <p:animEffect transition="in" filter="wipe(left)">
                                      <p:cBhvr>
                                        <p:cTn id="22" dur="500"/>
                                        <p:tgtEl>
                                          <p:spTgt spid="45159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1599"/>
                                        </p:tgtEl>
                                        <p:attrNameLst>
                                          <p:attrName>style.visibility</p:attrName>
                                        </p:attrNameLst>
                                      </p:cBhvr>
                                      <p:to>
                                        <p:strVal val="visible"/>
                                      </p:to>
                                    </p:set>
                                    <p:animEffect transition="in" filter="wipe(left)">
                                      <p:cBhvr>
                                        <p:cTn id="27" dur="500"/>
                                        <p:tgtEl>
                                          <p:spTgt spid="4515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01A1E90E-6800-399A-D887-4CA0E9634E6D}"/>
              </a:ext>
            </a:extLst>
          </p:cNvPr>
          <p:cNvSpPr>
            <a:spLocks noChangeArrowheads="1"/>
          </p:cNvSpPr>
          <p:nvPr/>
        </p:nvSpPr>
        <p:spPr bwMode="auto">
          <a:xfrm>
            <a:off x="827088" y="620713"/>
            <a:ext cx="36766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accent2"/>
              </a:buClr>
              <a:buFont typeface="Wingdings" panose="05000000000000000000" pitchFamily="2" charset="2"/>
              <a:buChar char="o"/>
              <a:tabLst>
                <a:tab pos="504825" algn="r"/>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04825" algn="r"/>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04825" algn="r"/>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04825" algn="r"/>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04825" algn="r"/>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04825" algn="r"/>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04825" algn="r"/>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04825" algn="r"/>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04825" algn="r"/>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2400">
                <a:solidFill>
                  <a:srgbClr val="000066"/>
                </a:solidFill>
                <a:latin typeface="Times New Roman" panose="02020603050405020304" pitchFamily="18" charset="0"/>
              </a:rPr>
              <a:t>3. D </a:t>
            </a:r>
            <a:r>
              <a:rPr lang="zh-CN" altLang="en-US" sz="2400">
                <a:solidFill>
                  <a:srgbClr val="000066"/>
                </a:solidFill>
                <a:latin typeface="Times New Roman" panose="02020603050405020304" pitchFamily="18" charset="0"/>
              </a:rPr>
              <a:t>触发器构成 </a:t>
            </a:r>
            <a:r>
              <a:rPr lang="en-US" altLang="zh-CN" sz="2400">
                <a:solidFill>
                  <a:srgbClr val="000066"/>
                </a:solidFill>
                <a:latin typeface="Times New Roman" panose="02020603050405020304" pitchFamily="18" charset="0"/>
              </a:rPr>
              <a:t>T' </a:t>
            </a:r>
            <a:r>
              <a:rPr lang="zh-CN" altLang="en-US" sz="2400">
                <a:solidFill>
                  <a:srgbClr val="000066"/>
                </a:solidFill>
                <a:latin typeface="Times New Roman" panose="02020603050405020304" pitchFamily="18" charset="0"/>
              </a:rPr>
              <a:t>触发器</a:t>
            </a:r>
          </a:p>
        </p:txBody>
      </p:sp>
      <p:graphicFrame>
        <p:nvGraphicFramePr>
          <p:cNvPr id="452612" name="Object 4">
            <a:extLst>
              <a:ext uri="{FF2B5EF4-FFF2-40B4-BE49-F238E27FC236}">
                <a16:creationId xmlns:a16="http://schemas.microsoft.com/office/drawing/2014/main" id="{FFC46BD3-8D53-BA9C-97D8-618E7284C404}"/>
              </a:ext>
            </a:extLst>
          </p:cNvPr>
          <p:cNvGraphicFramePr>
            <a:graphicFrameLocks noChangeAspect="1"/>
          </p:cNvGraphicFramePr>
          <p:nvPr/>
        </p:nvGraphicFramePr>
        <p:xfrm>
          <a:off x="250825" y="3770313"/>
          <a:ext cx="3889375" cy="1879600"/>
        </p:xfrm>
        <a:graphic>
          <a:graphicData uri="http://schemas.openxmlformats.org/presentationml/2006/ole">
            <mc:AlternateContent xmlns:mc="http://schemas.openxmlformats.org/markup-compatibility/2006">
              <mc:Choice xmlns:v="urn:schemas-microsoft-com:vml" Requires="v">
                <p:oleObj name="图片" r:id="rId2" imgW="1160468" imgH="562007" progId="Word.Picture.8">
                  <p:embed/>
                </p:oleObj>
              </mc:Choice>
              <mc:Fallback>
                <p:oleObj name="图片" r:id="rId2" imgW="1160468" imgH="562007" progId="Word.Picture.8">
                  <p:embed/>
                  <p:pic>
                    <p:nvPicPr>
                      <p:cNvPr id="0"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770313"/>
                        <a:ext cx="3889375" cy="187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3492" name="Rectangle 5">
            <a:extLst>
              <a:ext uri="{FF2B5EF4-FFF2-40B4-BE49-F238E27FC236}">
                <a16:creationId xmlns:a16="http://schemas.microsoft.com/office/drawing/2014/main" id="{E5CE276F-414F-299A-2931-BD88F7D6A590}"/>
              </a:ext>
            </a:extLst>
          </p:cNvPr>
          <p:cNvSpPr>
            <a:spLocks noChangeArrowheads="1"/>
          </p:cNvSpPr>
          <p:nvPr/>
        </p:nvSpPr>
        <p:spPr bwMode="auto">
          <a:xfrm>
            <a:off x="0" y="3201988"/>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2662" name="Group 54">
            <a:extLst>
              <a:ext uri="{FF2B5EF4-FFF2-40B4-BE49-F238E27FC236}">
                <a16:creationId xmlns:a16="http://schemas.microsoft.com/office/drawing/2014/main" id="{1D0230CB-35F0-6320-09A9-EBCD5EA0C7BB}"/>
              </a:ext>
            </a:extLst>
          </p:cNvPr>
          <p:cNvGrpSpPr>
            <a:grpSpLocks/>
          </p:cNvGrpSpPr>
          <p:nvPr/>
        </p:nvGrpSpPr>
        <p:grpSpPr bwMode="auto">
          <a:xfrm>
            <a:off x="1116013" y="1268413"/>
            <a:ext cx="1871662" cy="1401762"/>
            <a:chOff x="703" y="799"/>
            <a:chExt cx="1179" cy="883"/>
          </a:xfrm>
        </p:grpSpPr>
        <p:sp>
          <p:nvSpPr>
            <p:cNvPr id="63541" name="Rectangle 3">
              <a:extLst>
                <a:ext uri="{FF2B5EF4-FFF2-40B4-BE49-F238E27FC236}">
                  <a16:creationId xmlns:a16="http://schemas.microsoft.com/office/drawing/2014/main" id="{0F10A3EA-4D73-C232-F22B-8E54D8194A86}"/>
                </a:ext>
              </a:extLst>
            </p:cNvPr>
            <p:cNvSpPr>
              <a:spLocks noChangeArrowheads="1"/>
            </p:cNvSpPr>
            <p:nvPr/>
          </p:nvSpPr>
          <p:spPr bwMode="auto">
            <a:xfrm>
              <a:off x="703" y="799"/>
              <a:ext cx="1179" cy="365"/>
            </a:xfrm>
            <a:prstGeom prst="rect">
              <a:avLst/>
            </a:prstGeom>
            <a:solidFill>
              <a:srgbClr val="FFFFFF">
                <a:alpha val="3137"/>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i="1">
                  <a:solidFill>
                    <a:srgbClr val="000066"/>
                  </a:solidFill>
                  <a:latin typeface="Times New Roman" panose="02020603050405020304" pitchFamily="18" charset="0"/>
                </a:rPr>
                <a:t>Q</a:t>
              </a:r>
              <a:r>
                <a:rPr lang="en-US" altLang="zh-CN" sz="3200" i="1" baseline="30000">
                  <a:solidFill>
                    <a:srgbClr val="000066"/>
                  </a:solidFill>
                  <a:latin typeface="Times New Roman" panose="02020603050405020304" pitchFamily="18" charset="0"/>
                </a:rPr>
                <a:t>n</a:t>
              </a:r>
              <a:r>
                <a:rPr lang="en-US" altLang="zh-CN" sz="3200" baseline="30000">
                  <a:solidFill>
                    <a:srgbClr val="000066"/>
                  </a:solidFill>
                  <a:latin typeface="Times New Roman" panose="02020603050405020304" pitchFamily="18" charset="0"/>
                </a:rPr>
                <a:t>+1</a:t>
              </a:r>
              <a:r>
                <a:rPr lang="en-US" altLang="zh-CN" sz="3200">
                  <a:solidFill>
                    <a:srgbClr val="000066"/>
                  </a:solidFill>
                  <a:latin typeface="Times New Roman" panose="02020603050405020304" pitchFamily="18" charset="0"/>
                </a:rPr>
                <a:t> = </a:t>
              </a:r>
              <a:r>
                <a:rPr lang="en-US" altLang="zh-CN" sz="3200" i="1">
                  <a:solidFill>
                    <a:srgbClr val="000066"/>
                  </a:solidFill>
                  <a:latin typeface="Times New Roman" panose="02020603050405020304" pitchFamily="18" charset="0"/>
                </a:rPr>
                <a:t>D</a:t>
              </a:r>
              <a:r>
                <a:rPr lang="en-US" altLang="zh-CN" sz="2400" b="0">
                  <a:latin typeface="Tahoma" panose="020B0604030504040204" pitchFamily="34" charset="0"/>
                </a:rPr>
                <a:t>	 </a:t>
              </a:r>
            </a:p>
          </p:txBody>
        </p:sp>
        <p:graphicFrame>
          <p:nvGraphicFramePr>
            <p:cNvPr id="63542" name="Object 6">
              <a:extLst>
                <a:ext uri="{FF2B5EF4-FFF2-40B4-BE49-F238E27FC236}">
                  <a16:creationId xmlns:a16="http://schemas.microsoft.com/office/drawing/2014/main" id="{5DB28CF6-29ED-ED95-D491-CCE334B5D199}"/>
                </a:ext>
              </a:extLst>
            </p:cNvPr>
            <p:cNvGraphicFramePr>
              <a:graphicFrameLocks noChangeAspect="1"/>
            </p:cNvGraphicFramePr>
            <p:nvPr/>
          </p:nvGraphicFramePr>
          <p:xfrm>
            <a:off x="748" y="1253"/>
            <a:ext cx="1025" cy="429"/>
          </p:xfrm>
          <a:graphic>
            <a:graphicData uri="http://schemas.openxmlformats.org/presentationml/2006/ole">
              <mc:AlternateContent xmlns:mc="http://schemas.openxmlformats.org/markup-compatibility/2006">
                <mc:Choice xmlns:v="urn:schemas-microsoft-com:vml" Requires="v">
                  <p:oleObj name="公式" r:id="rId4" imgW="634725" imgH="253890" progId="Equation.3">
                    <p:embed/>
                  </p:oleObj>
                </mc:Choice>
                <mc:Fallback>
                  <p:oleObj name="公式" r:id="rId4" imgW="634725" imgH="253890"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8" y="1253"/>
                          <a:ext cx="1025"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452615" name="Object 7">
            <a:extLst>
              <a:ext uri="{FF2B5EF4-FFF2-40B4-BE49-F238E27FC236}">
                <a16:creationId xmlns:a16="http://schemas.microsoft.com/office/drawing/2014/main" id="{E41ECFEF-8424-7C43-109E-325F39A82913}"/>
              </a:ext>
            </a:extLst>
          </p:cNvPr>
          <p:cNvGraphicFramePr>
            <a:graphicFrameLocks noChangeAspect="1"/>
          </p:cNvGraphicFramePr>
          <p:nvPr/>
        </p:nvGraphicFramePr>
        <p:xfrm>
          <a:off x="1258888" y="2781300"/>
          <a:ext cx="1136650" cy="661988"/>
        </p:xfrm>
        <a:graphic>
          <a:graphicData uri="http://schemas.openxmlformats.org/presentationml/2006/ole">
            <mc:AlternateContent xmlns:mc="http://schemas.openxmlformats.org/markup-compatibility/2006">
              <mc:Choice xmlns:v="urn:schemas-microsoft-com:vml" Requires="v">
                <p:oleObj name="公式" r:id="rId6" imgW="457002" imgH="253890" progId="Equation.3">
                  <p:embed/>
                </p:oleObj>
              </mc:Choice>
              <mc:Fallback>
                <p:oleObj name="公式" r:id="rId6" imgW="457002" imgH="25389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58888" y="2781300"/>
                        <a:ext cx="1136650" cy="661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452616" name="Group 8">
            <a:extLst>
              <a:ext uri="{FF2B5EF4-FFF2-40B4-BE49-F238E27FC236}">
                <a16:creationId xmlns:a16="http://schemas.microsoft.com/office/drawing/2014/main" id="{9A40B32D-38CD-525B-D910-7596D67B4813}"/>
              </a:ext>
            </a:extLst>
          </p:cNvPr>
          <p:cNvGrpSpPr>
            <a:grpSpLocks/>
          </p:cNvGrpSpPr>
          <p:nvPr/>
        </p:nvGrpSpPr>
        <p:grpSpPr bwMode="auto">
          <a:xfrm>
            <a:off x="5076825" y="3070225"/>
            <a:ext cx="3059113" cy="1366838"/>
            <a:chOff x="3288" y="232"/>
            <a:chExt cx="1918" cy="1406"/>
          </a:xfrm>
        </p:grpSpPr>
        <p:grpSp>
          <p:nvGrpSpPr>
            <p:cNvPr id="63535" name="Group 9">
              <a:extLst>
                <a:ext uri="{FF2B5EF4-FFF2-40B4-BE49-F238E27FC236}">
                  <a16:creationId xmlns:a16="http://schemas.microsoft.com/office/drawing/2014/main" id="{019153E9-5D4A-727A-0669-C68C369944BD}"/>
                </a:ext>
              </a:extLst>
            </p:cNvPr>
            <p:cNvGrpSpPr>
              <a:grpSpLocks/>
            </p:cNvGrpSpPr>
            <p:nvPr/>
          </p:nvGrpSpPr>
          <p:grpSpPr bwMode="auto">
            <a:xfrm>
              <a:off x="3288" y="255"/>
              <a:ext cx="1438" cy="1338"/>
              <a:chOff x="1440" y="1536"/>
              <a:chExt cx="1440" cy="1632"/>
            </a:xfrm>
          </p:grpSpPr>
          <p:sp>
            <p:nvSpPr>
              <p:cNvPr id="63537" name="Line 10">
                <a:extLst>
                  <a:ext uri="{FF2B5EF4-FFF2-40B4-BE49-F238E27FC236}">
                    <a16:creationId xmlns:a16="http://schemas.microsoft.com/office/drawing/2014/main" id="{5355F9EF-3B3B-B6B1-D1DD-71E3772CEE6E}"/>
                  </a:ext>
                </a:extLst>
              </p:cNvPr>
              <p:cNvSpPr>
                <a:spLocks noChangeShapeType="1"/>
              </p:cNvSpPr>
              <p:nvPr/>
            </p:nvSpPr>
            <p:spPr bwMode="auto">
              <a:xfrm>
                <a:off x="1440" y="1536"/>
                <a:ext cx="0" cy="1632"/>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8" name="Line 11">
                <a:extLst>
                  <a:ext uri="{FF2B5EF4-FFF2-40B4-BE49-F238E27FC236}">
                    <a16:creationId xmlns:a16="http://schemas.microsoft.com/office/drawing/2014/main" id="{983481C1-C33A-EA03-1508-2259D0F783C8}"/>
                  </a:ext>
                </a:extLst>
              </p:cNvPr>
              <p:cNvSpPr>
                <a:spLocks noChangeShapeType="1"/>
              </p:cNvSpPr>
              <p:nvPr/>
            </p:nvSpPr>
            <p:spPr bwMode="auto">
              <a:xfrm>
                <a:off x="192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9" name="Line 12">
                <a:extLst>
                  <a:ext uri="{FF2B5EF4-FFF2-40B4-BE49-F238E27FC236}">
                    <a16:creationId xmlns:a16="http://schemas.microsoft.com/office/drawing/2014/main" id="{0A39EACE-AF6A-066F-1E2B-1EB3F428AF17}"/>
                  </a:ext>
                </a:extLst>
              </p:cNvPr>
              <p:cNvSpPr>
                <a:spLocks noChangeShapeType="1"/>
              </p:cNvSpPr>
              <p:nvPr/>
            </p:nvSpPr>
            <p:spPr bwMode="auto">
              <a:xfrm>
                <a:off x="240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40" name="Line 13">
                <a:extLst>
                  <a:ext uri="{FF2B5EF4-FFF2-40B4-BE49-F238E27FC236}">
                    <a16:creationId xmlns:a16="http://schemas.microsoft.com/office/drawing/2014/main" id="{A0D9DA0E-6F1F-F50A-A730-BC85F44E228B}"/>
                  </a:ext>
                </a:extLst>
              </p:cNvPr>
              <p:cNvSpPr>
                <a:spLocks noChangeShapeType="1"/>
              </p:cNvSpPr>
              <p:nvPr/>
            </p:nvSpPr>
            <p:spPr bwMode="auto">
              <a:xfrm>
                <a:off x="2880" y="1536"/>
                <a:ext cx="0" cy="1344"/>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63536" name="Line 14">
              <a:extLst>
                <a:ext uri="{FF2B5EF4-FFF2-40B4-BE49-F238E27FC236}">
                  <a16:creationId xmlns:a16="http://schemas.microsoft.com/office/drawing/2014/main" id="{CF886B33-1E09-7485-39D4-D0F74C2C59F8}"/>
                </a:ext>
              </a:extLst>
            </p:cNvPr>
            <p:cNvSpPr>
              <a:spLocks noChangeShapeType="1"/>
            </p:cNvSpPr>
            <p:nvPr/>
          </p:nvSpPr>
          <p:spPr bwMode="auto">
            <a:xfrm>
              <a:off x="5206" y="232"/>
              <a:ext cx="0" cy="1406"/>
            </a:xfrm>
            <a:prstGeom prst="line">
              <a:avLst/>
            </a:prstGeom>
            <a:noFill/>
            <a:ln w="28575">
              <a:solidFill>
                <a:srgbClr val="D0450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grpSp>
        <p:nvGrpSpPr>
          <p:cNvPr id="452623" name="Group 15">
            <a:extLst>
              <a:ext uri="{FF2B5EF4-FFF2-40B4-BE49-F238E27FC236}">
                <a16:creationId xmlns:a16="http://schemas.microsoft.com/office/drawing/2014/main" id="{9A464B85-3755-2D0B-BACF-8B4E70DF0F2A}"/>
              </a:ext>
            </a:extLst>
          </p:cNvPr>
          <p:cNvGrpSpPr>
            <a:grpSpLocks/>
          </p:cNvGrpSpPr>
          <p:nvPr/>
        </p:nvGrpSpPr>
        <p:grpSpPr bwMode="auto">
          <a:xfrm>
            <a:off x="4159250" y="2744788"/>
            <a:ext cx="4733925" cy="457200"/>
            <a:chOff x="2704" y="1999"/>
            <a:chExt cx="2982" cy="288"/>
          </a:xfrm>
        </p:grpSpPr>
        <p:sp>
          <p:nvSpPr>
            <p:cNvPr id="63513" name="Line 16">
              <a:extLst>
                <a:ext uri="{FF2B5EF4-FFF2-40B4-BE49-F238E27FC236}">
                  <a16:creationId xmlns:a16="http://schemas.microsoft.com/office/drawing/2014/main" id="{6DDAF625-908C-3269-4B18-FB402C11582B}"/>
                </a:ext>
              </a:extLst>
            </p:cNvPr>
            <p:cNvSpPr>
              <a:spLocks noChangeShapeType="1"/>
            </p:cNvSpPr>
            <p:nvPr/>
          </p:nvSpPr>
          <p:spPr bwMode="auto">
            <a:xfrm>
              <a:off x="299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4" name="Line 17">
              <a:extLst>
                <a:ext uri="{FF2B5EF4-FFF2-40B4-BE49-F238E27FC236}">
                  <a16:creationId xmlns:a16="http://schemas.microsoft.com/office/drawing/2014/main" id="{13DFF0D9-7B40-4506-D826-3F78E9F6EEA3}"/>
                </a:ext>
              </a:extLst>
            </p:cNvPr>
            <p:cNvSpPr>
              <a:spLocks noChangeShapeType="1"/>
            </p:cNvSpPr>
            <p:nvPr/>
          </p:nvSpPr>
          <p:spPr bwMode="auto">
            <a:xfrm flipV="1">
              <a:off x="328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5" name="Line 18">
              <a:extLst>
                <a:ext uri="{FF2B5EF4-FFF2-40B4-BE49-F238E27FC236}">
                  <a16:creationId xmlns:a16="http://schemas.microsoft.com/office/drawing/2014/main" id="{97AF03D6-3183-EB76-82EF-B63F364C434D}"/>
                </a:ext>
              </a:extLst>
            </p:cNvPr>
            <p:cNvSpPr>
              <a:spLocks noChangeShapeType="1"/>
            </p:cNvSpPr>
            <p:nvPr/>
          </p:nvSpPr>
          <p:spPr bwMode="auto">
            <a:xfrm>
              <a:off x="328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6" name="Line 19">
              <a:extLst>
                <a:ext uri="{FF2B5EF4-FFF2-40B4-BE49-F238E27FC236}">
                  <a16:creationId xmlns:a16="http://schemas.microsoft.com/office/drawing/2014/main" id="{274F18F4-4F00-7EAA-2A6D-69307645334F}"/>
                </a:ext>
              </a:extLst>
            </p:cNvPr>
            <p:cNvSpPr>
              <a:spLocks noChangeShapeType="1"/>
            </p:cNvSpPr>
            <p:nvPr/>
          </p:nvSpPr>
          <p:spPr bwMode="auto">
            <a:xfrm flipV="1">
              <a:off x="347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7" name="Line 20">
              <a:extLst>
                <a:ext uri="{FF2B5EF4-FFF2-40B4-BE49-F238E27FC236}">
                  <a16:creationId xmlns:a16="http://schemas.microsoft.com/office/drawing/2014/main" id="{054F021C-B151-44E1-6E39-E7A162B55A09}"/>
                </a:ext>
              </a:extLst>
            </p:cNvPr>
            <p:cNvSpPr>
              <a:spLocks noChangeShapeType="1"/>
            </p:cNvSpPr>
            <p:nvPr/>
          </p:nvSpPr>
          <p:spPr bwMode="auto">
            <a:xfrm>
              <a:off x="347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8" name="Line 21">
              <a:extLst>
                <a:ext uri="{FF2B5EF4-FFF2-40B4-BE49-F238E27FC236}">
                  <a16:creationId xmlns:a16="http://schemas.microsoft.com/office/drawing/2014/main" id="{803DEB68-0BEF-B4A5-4534-92F26B516A5E}"/>
                </a:ext>
              </a:extLst>
            </p:cNvPr>
            <p:cNvSpPr>
              <a:spLocks noChangeShapeType="1"/>
            </p:cNvSpPr>
            <p:nvPr/>
          </p:nvSpPr>
          <p:spPr bwMode="auto">
            <a:xfrm flipV="1">
              <a:off x="376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9" name="Line 22">
              <a:extLst>
                <a:ext uri="{FF2B5EF4-FFF2-40B4-BE49-F238E27FC236}">
                  <a16:creationId xmlns:a16="http://schemas.microsoft.com/office/drawing/2014/main" id="{4264DBE4-5B3D-19FF-6145-75BA419D2E12}"/>
                </a:ext>
              </a:extLst>
            </p:cNvPr>
            <p:cNvSpPr>
              <a:spLocks noChangeShapeType="1"/>
            </p:cNvSpPr>
            <p:nvPr/>
          </p:nvSpPr>
          <p:spPr bwMode="auto">
            <a:xfrm>
              <a:off x="376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0" name="Line 23">
              <a:extLst>
                <a:ext uri="{FF2B5EF4-FFF2-40B4-BE49-F238E27FC236}">
                  <a16:creationId xmlns:a16="http://schemas.microsoft.com/office/drawing/2014/main" id="{C4670255-6E1A-3C70-B242-5B8028078817}"/>
                </a:ext>
              </a:extLst>
            </p:cNvPr>
            <p:cNvSpPr>
              <a:spLocks noChangeShapeType="1"/>
            </p:cNvSpPr>
            <p:nvPr/>
          </p:nvSpPr>
          <p:spPr bwMode="auto">
            <a:xfrm flipV="1">
              <a:off x="395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1" name="Line 24">
              <a:extLst>
                <a:ext uri="{FF2B5EF4-FFF2-40B4-BE49-F238E27FC236}">
                  <a16:creationId xmlns:a16="http://schemas.microsoft.com/office/drawing/2014/main" id="{AB096C45-93BD-FFA4-5A8B-EBB3DCD4B38D}"/>
                </a:ext>
              </a:extLst>
            </p:cNvPr>
            <p:cNvSpPr>
              <a:spLocks noChangeShapeType="1"/>
            </p:cNvSpPr>
            <p:nvPr/>
          </p:nvSpPr>
          <p:spPr bwMode="auto">
            <a:xfrm>
              <a:off x="395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2" name="Line 25">
              <a:extLst>
                <a:ext uri="{FF2B5EF4-FFF2-40B4-BE49-F238E27FC236}">
                  <a16:creationId xmlns:a16="http://schemas.microsoft.com/office/drawing/2014/main" id="{AF3AB3BC-4111-FE3D-4BD5-C184BBB2E7D9}"/>
                </a:ext>
              </a:extLst>
            </p:cNvPr>
            <p:cNvSpPr>
              <a:spLocks noChangeShapeType="1"/>
            </p:cNvSpPr>
            <p:nvPr/>
          </p:nvSpPr>
          <p:spPr bwMode="auto">
            <a:xfrm flipV="1">
              <a:off x="424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3" name="Line 26">
              <a:extLst>
                <a:ext uri="{FF2B5EF4-FFF2-40B4-BE49-F238E27FC236}">
                  <a16:creationId xmlns:a16="http://schemas.microsoft.com/office/drawing/2014/main" id="{AA84BD72-416D-976D-B4A4-55D59DD3E225}"/>
                </a:ext>
              </a:extLst>
            </p:cNvPr>
            <p:cNvSpPr>
              <a:spLocks noChangeShapeType="1"/>
            </p:cNvSpPr>
            <p:nvPr/>
          </p:nvSpPr>
          <p:spPr bwMode="auto">
            <a:xfrm>
              <a:off x="424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4" name="Line 27">
              <a:extLst>
                <a:ext uri="{FF2B5EF4-FFF2-40B4-BE49-F238E27FC236}">
                  <a16:creationId xmlns:a16="http://schemas.microsoft.com/office/drawing/2014/main" id="{AC78EFE2-77A5-BC1B-244E-BEF80D195964}"/>
                </a:ext>
              </a:extLst>
            </p:cNvPr>
            <p:cNvSpPr>
              <a:spLocks noChangeShapeType="1"/>
            </p:cNvSpPr>
            <p:nvPr/>
          </p:nvSpPr>
          <p:spPr bwMode="auto">
            <a:xfrm flipV="1">
              <a:off x="443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5" name="Line 28">
              <a:extLst>
                <a:ext uri="{FF2B5EF4-FFF2-40B4-BE49-F238E27FC236}">
                  <a16:creationId xmlns:a16="http://schemas.microsoft.com/office/drawing/2014/main" id="{EB001C9E-A23D-4C53-3209-40D87EE6E1FB}"/>
                </a:ext>
              </a:extLst>
            </p:cNvPr>
            <p:cNvSpPr>
              <a:spLocks noChangeShapeType="1"/>
            </p:cNvSpPr>
            <p:nvPr/>
          </p:nvSpPr>
          <p:spPr bwMode="auto">
            <a:xfrm>
              <a:off x="443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6" name="Line 29">
              <a:extLst>
                <a:ext uri="{FF2B5EF4-FFF2-40B4-BE49-F238E27FC236}">
                  <a16:creationId xmlns:a16="http://schemas.microsoft.com/office/drawing/2014/main" id="{7F1DA507-C977-3681-731C-A5F253BF6137}"/>
                </a:ext>
              </a:extLst>
            </p:cNvPr>
            <p:cNvSpPr>
              <a:spLocks noChangeShapeType="1"/>
            </p:cNvSpPr>
            <p:nvPr/>
          </p:nvSpPr>
          <p:spPr bwMode="auto">
            <a:xfrm flipV="1">
              <a:off x="472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7" name="Line 30">
              <a:extLst>
                <a:ext uri="{FF2B5EF4-FFF2-40B4-BE49-F238E27FC236}">
                  <a16:creationId xmlns:a16="http://schemas.microsoft.com/office/drawing/2014/main" id="{8BF01F0D-1880-CD9C-3767-EE9498019857}"/>
                </a:ext>
              </a:extLst>
            </p:cNvPr>
            <p:cNvSpPr>
              <a:spLocks noChangeShapeType="1"/>
            </p:cNvSpPr>
            <p:nvPr/>
          </p:nvSpPr>
          <p:spPr bwMode="auto">
            <a:xfrm>
              <a:off x="472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8" name="Line 31">
              <a:extLst>
                <a:ext uri="{FF2B5EF4-FFF2-40B4-BE49-F238E27FC236}">
                  <a16:creationId xmlns:a16="http://schemas.microsoft.com/office/drawing/2014/main" id="{6FA81B86-BFB8-FA41-3F4B-408C3042DC92}"/>
                </a:ext>
              </a:extLst>
            </p:cNvPr>
            <p:cNvSpPr>
              <a:spLocks noChangeShapeType="1"/>
            </p:cNvSpPr>
            <p:nvPr/>
          </p:nvSpPr>
          <p:spPr bwMode="auto">
            <a:xfrm flipV="1">
              <a:off x="491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29" name="Line 32">
              <a:extLst>
                <a:ext uri="{FF2B5EF4-FFF2-40B4-BE49-F238E27FC236}">
                  <a16:creationId xmlns:a16="http://schemas.microsoft.com/office/drawing/2014/main" id="{0D72A444-D9A1-726C-CF23-5793C361939C}"/>
                </a:ext>
              </a:extLst>
            </p:cNvPr>
            <p:cNvSpPr>
              <a:spLocks noChangeShapeType="1"/>
            </p:cNvSpPr>
            <p:nvPr/>
          </p:nvSpPr>
          <p:spPr bwMode="auto">
            <a:xfrm>
              <a:off x="491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0" name="Line 33">
              <a:extLst>
                <a:ext uri="{FF2B5EF4-FFF2-40B4-BE49-F238E27FC236}">
                  <a16:creationId xmlns:a16="http://schemas.microsoft.com/office/drawing/2014/main" id="{406D5F24-6724-3BF0-6842-3134C150A378}"/>
                </a:ext>
              </a:extLst>
            </p:cNvPr>
            <p:cNvSpPr>
              <a:spLocks noChangeShapeType="1"/>
            </p:cNvSpPr>
            <p:nvPr/>
          </p:nvSpPr>
          <p:spPr bwMode="auto">
            <a:xfrm flipV="1">
              <a:off x="5206"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1" name="Line 34">
              <a:extLst>
                <a:ext uri="{FF2B5EF4-FFF2-40B4-BE49-F238E27FC236}">
                  <a16:creationId xmlns:a16="http://schemas.microsoft.com/office/drawing/2014/main" id="{A1B0287F-3C22-5F16-7D41-7E415D21AB47}"/>
                </a:ext>
              </a:extLst>
            </p:cNvPr>
            <p:cNvSpPr>
              <a:spLocks noChangeShapeType="1"/>
            </p:cNvSpPr>
            <p:nvPr/>
          </p:nvSpPr>
          <p:spPr bwMode="auto">
            <a:xfrm>
              <a:off x="5206" y="1999"/>
              <a:ext cx="19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2" name="Line 35">
              <a:extLst>
                <a:ext uri="{FF2B5EF4-FFF2-40B4-BE49-F238E27FC236}">
                  <a16:creationId xmlns:a16="http://schemas.microsoft.com/office/drawing/2014/main" id="{1659BB9C-8931-8418-661A-714BB70D6A61}"/>
                </a:ext>
              </a:extLst>
            </p:cNvPr>
            <p:cNvSpPr>
              <a:spLocks noChangeShapeType="1"/>
            </p:cNvSpPr>
            <p:nvPr/>
          </p:nvSpPr>
          <p:spPr bwMode="auto">
            <a:xfrm flipV="1">
              <a:off x="5398" y="1999"/>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3" name="Line 36">
              <a:extLst>
                <a:ext uri="{FF2B5EF4-FFF2-40B4-BE49-F238E27FC236}">
                  <a16:creationId xmlns:a16="http://schemas.microsoft.com/office/drawing/2014/main" id="{16118A30-A6EB-0689-1611-0520B0D12B36}"/>
                </a:ext>
              </a:extLst>
            </p:cNvPr>
            <p:cNvSpPr>
              <a:spLocks noChangeShapeType="1"/>
            </p:cNvSpPr>
            <p:nvPr/>
          </p:nvSpPr>
          <p:spPr bwMode="auto">
            <a:xfrm>
              <a:off x="5398" y="2287"/>
              <a:ext cx="288"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34" name="Text Box 37">
              <a:extLst>
                <a:ext uri="{FF2B5EF4-FFF2-40B4-BE49-F238E27FC236}">
                  <a16:creationId xmlns:a16="http://schemas.microsoft.com/office/drawing/2014/main" id="{B0F76E0C-6244-4F0E-33D7-645B229057CD}"/>
                </a:ext>
              </a:extLst>
            </p:cNvPr>
            <p:cNvSpPr txBox="1">
              <a:spLocks noChangeArrowheads="1"/>
            </p:cNvSpPr>
            <p:nvPr/>
          </p:nvSpPr>
          <p:spPr bwMode="auto">
            <a:xfrm>
              <a:off x="2704" y="2095"/>
              <a:ext cx="192" cy="15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1600" i="1">
                  <a:latin typeface="Times New Roman" panose="02020603050405020304" pitchFamily="18" charset="0"/>
                  <a:ea typeface="宋体-方正超大字符集" pitchFamily="65" charset="-122"/>
                </a:rPr>
                <a:t>CP</a:t>
              </a:r>
              <a:endParaRPr kumimoji="1" lang="en-US" altLang="zh-CN" sz="1600" i="1" baseline="-25000">
                <a:latin typeface="Times New Roman" panose="02020603050405020304" pitchFamily="18" charset="0"/>
                <a:ea typeface="宋体-方正超大字符集" pitchFamily="65" charset="-122"/>
              </a:endParaRPr>
            </a:p>
          </p:txBody>
        </p:sp>
      </p:grpSp>
      <p:sp>
        <p:nvSpPr>
          <p:cNvPr id="452646" name="Rectangle 38">
            <a:extLst>
              <a:ext uri="{FF2B5EF4-FFF2-40B4-BE49-F238E27FC236}">
                <a16:creationId xmlns:a16="http://schemas.microsoft.com/office/drawing/2014/main" id="{E439E47B-5289-C8F5-5E45-256776B52DA7}"/>
              </a:ext>
            </a:extLst>
          </p:cNvPr>
          <p:cNvSpPr>
            <a:spLocks noChangeArrowheads="1"/>
          </p:cNvSpPr>
          <p:nvPr/>
        </p:nvSpPr>
        <p:spPr bwMode="auto">
          <a:xfrm>
            <a:off x="4500563" y="2384425"/>
            <a:ext cx="4464050" cy="2700338"/>
          </a:xfrm>
          <a:prstGeom prst="rect">
            <a:avLst/>
          </a:prstGeom>
          <a:noFill/>
          <a:ln w="28575">
            <a:solidFill>
              <a:srgbClr val="99CCFF"/>
            </a:solidFill>
            <a:miter lim="800000"/>
            <a:headEnd/>
            <a:tailEnd/>
          </a:ln>
          <a:effectLst/>
          <a:extLst>
            <a:ext uri="{909E8E84-426E-40DD-AFC4-6F175D3DCCD1}">
              <a14:hiddenFill xmlns:a14="http://schemas.microsoft.com/office/drawing/2010/main">
                <a:solidFill>
                  <a:srgbClr val="FFCC99"/>
                </a:solidFill>
              </a14:hiddenFill>
            </a:ext>
            <a:ext uri="{AF507438-7753-43E0-B8FC-AC1667EBCBE1}">
              <a14:hiddenEffects xmlns:a14="http://schemas.microsoft.com/office/drawing/2010/main">
                <a:effectLst>
                  <a:outerShdw dist="107763"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pSp>
        <p:nvGrpSpPr>
          <p:cNvPr id="452647" name="Group 39">
            <a:extLst>
              <a:ext uri="{FF2B5EF4-FFF2-40B4-BE49-F238E27FC236}">
                <a16:creationId xmlns:a16="http://schemas.microsoft.com/office/drawing/2014/main" id="{4B5D199B-6A28-7345-BB05-5CB749D31AC2}"/>
              </a:ext>
            </a:extLst>
          </p:cNvPr>
          <p:cNvGrpSpPr>
            <a:grpSpLocks/>
          </p:cNvGrpSpPr>
          <p:nvPr/>
        </p:nvGrpSpPr>
        <p:grpSpPr bwMode="auto">
          <a:xfrm>
            <a:off x="4151313" y="4090988"/>
            <a:ext cx="4741862" cy="554037"/>
            <a:chOff x="2704" y="2825"/>
            <a:chExt cx="2987" cy="349"/>
          </a:xfrm>
        </p:grpSpPr>
        <p:sp>
          <p:nvSpPr>
            <p:cNvPr id="63500" name="Line 40">
              <a:extLst>
                <a:ext uri="{FF2B5EF4-FFF2-40B4-BE49-F238E27FC236}">
                  <a16:creationId xmlns:a16="http://schemas.microsoft.com/office/drawing/2014/main" id="{F21D9FC5-2A4A-77B6-9B64-66B46F3BAEEA}"/>
                </a:ext>
              </a:extLst>
            </p:cNvPr>
            <p:cNvSpPr>
              <a:spLocks noChangeShapeType="1"/>
            </p:cNvSpPr>
            <p:nvPr/>
          </p:nvSpPr>
          <p:spPr bwMode="auto">
            <a:xfrm>
              <a:off x="3766" y="3158"/>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1" name="Line 41">
              <a:extLst>
                <a:ext uri="{FF2B5EF4-FFF2-40B4-BE49-F238E27FC236}">
                  <a16:creationId xmlns:a16="http://schemas.microsoft.com/office/drawing/2014/main" id="{81FF6458-0BDC-F10B-18CF-91F17F3024B2}"/>
                </a:ext>
              </a:extLst>
            </p:cNvPr>
            <p:cNvSpPr>
              <a:spLocks noChangeShapeType="1"/>
            </p:cNvSpPr>
            <p:nvPr/>
          </p:nvSpPr>
          <p:spPr bwMode="auto">
            <a:xfrm flipV="1">
              <a:off x="3288" y="28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2" name="Line 42">
              <a:extLst>
                <a:ext uri="{FF2B5EF4-FFF2-40B4-BE49-F238E27FC236}">
                  <a16:creationId xmlns:a16="http://schemas.microsoft.com/office/drawing/2014/main" id="{B92EFF92-D0E9-33B6-9472-F234D822ED63}"/>
                </a:ext>
              </a:extLst>
            </p:cNvPr>
            <p:cNvSpPr>
              <a:spLocks noChangeShapeType="1"/>
            </p:cNvSpPr>
            <p:nvPr/>
          </p:nvSpPr>
          <p:spPr bwMode="auto">
            <a:xfrm>
              <a:off x="3094" y="3174"/>
              <a:ext cx="172"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3" name="Line 43">
              <a:extLst>
                <a:ext uri="{FF2B5EF4-FFF2-40B4-BE49-F238E27FC236}">
                  <a16:creationId xmlns:a16="http://schemas.microsoft.com/office/drawing/2014/main" id="{3188FE41-488C-00B9-268A-1410E4BF67DB}"/>
                </a:ext>
              </a:extLst>
            </p:cNvPr>
            <p:cNvSpPr>
              <a:spLocks noChangeShapeType="1"/>
            </p:cNvSpPr>
            <p:nvPr/>
          </p:nvSpPr>
          <p:spPr bwMode="auto">
            <a:xfrm flipV="1">
              <a:off x="4726" y="2863"/>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4" name="Line 44">
              <a:extLst>
                <a:ext uri="{FF2B5EF4-FFF2-40B4-BE49-F238E27FC236}">
                  <a16:creationId xmlns:a16="http://schemas.microsoft.com/office/drawing/2014/main" id="{1B7B2749-35A4-5221-6CDC-79D0A816CFFE}"/>
                </a:ext>
              </a:extLst>
            </p:cNvPr>
            <p:cNvSpPr>
              <a:spLocks noChangeShapeType="1"/>
            </p:cNvSpPr>
            <p:nvPr/>
          </p:nvSpPr>
          <p:spPr bwMode="auto">
            <a:xfrm>
              <a:off x="2998" y="3174"/>
              <a:ext cx="96"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5" name="Text Box 45">
              <a:extLst>
                <a:ext uri="{FF2B5EF4-FFF2-40B4-BE49-F238E27FC236}">
                  <a16:creationId xmlns:a16="http://schemas.microsoft.com/office/drawing/2014/main" id="{26CE7AFB-8D06-2B63-6ADB-04376FE9BFED}"/>
                </a:ext>
              </a:extLst>
            </p:cNvPr>
            <p:cNvSpPr txBox="1">
              <a:spLocks noChangeArrowheads="1"/>
            </p:cNvSpPr>
            <p:nvPr/>
          </p:nvSpPr>
          <p:spPr bwMode="auto">
            <a:xfrm>
              <a:off x="2704" y="2982"/>
              <a:ext cx="192" cy="157"/>
            </a:xfrm>
            <a:prstGeom prst="rect">
              <a:avLst/>
            </a:prstGeom>
            <a:noFill/>
            <a:ln w="28575">
              <a:solidFill>
                <a:schemeClr val="bg1"/>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lnSpc>
                  <a:spcPct val="90000"/>
                </a:lnSpc>
                <a:spcBef>
                  <a:spcPct val="50000"/>
                </a:spcBef>
              </a:pPr>
              <a:r>
                <a:rPr kumimoji="1" lang="en-US" altLang="zh-CN" sz="1600" i="1">
                  <a:latin typeface="Times New Roman" panose="02020603050405020304" pitchFamily="18" charset="0"/>
                  <a:ea typeface="宋体-方正超大字符集" pitchFamily="65" charset="-122"/>
                </a:rPr>
                <a:t>Q</a:t>
              </a:r>
              <a:endParaRPr kumimoji="1" lang="en-US" altLang="zh-CN" sz="1600" i="1" baseline="-25000">
                <a:latin typeface="Times New Roman" panose="02020603050405020304" pitchFamily="18" charset="0"/>
                <a:ea typeface="宋体-方正超大字符集" pitchFamily="65" charset="-122"/>
              </a:endParaRPr>
            </a:p>
          </p:txBody>
        </p:sp>
        <p:sp>
          <p:nvSpPr>
            <p:cNvPr id="63506" name="Line 46">
              <a:extLst>
                <a:ext uri="{FF2B5EF4-FFF2-40B4-BE49-F238E27FC236}">
                  <a16:creationId xmlns:a16="http://schemas.microsoft.com/office/drawing/2014/main" id="{0525CD7B-DC9C-8FD8-B1AB-B3910B1C8241}"/>
                </a:ext>
              </a:extLst>
            </p:cNvPr>
            <p:cNvSpPr>
              <a:spLocks noChangeShapeType="1"/>
            </p:cNvSpPr>
            <p:nvPr/>
          </p:nvSpPr>
          <p:spPr bwMode="auto">
            <a:xfrm>
              <a:off x="3288" y="2886"/>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7" name="Line 47">
              <a:extLst>
                <a:ext uri="{FF2B5EF4-FFF2-40B4-BE49-F238E27FC236}">
                  <a16:creationId xmlns:a16="http://schemas.microsoft.com/office/drawing/2014/main" id="{097062B3-FBCA-E6AF-4B0C-F2D469F5F533}"/>
                </a:ext>
              </a:extLst>
            </p:cNvPr>
            <p:cNvSpPr>
              <a:spLocks noChangeShapeType="1"/>
            </p:cNvSpPr>
            <p:nvPr/>
          </p:nvSpPr>
          <p:spPr bwMode="auto">
            <a:xfrm flipV="1">
              <a:off x="3765" y="2886"/>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8" name="Line 48">
              <a:extLst>
                <a:ext uri="{FF2B5EF4-FFF2-40B4-BE49-F238E27FC236}">
                  <a16:creationId xmlns:a16="http://schemas.microsoft.com/office/drawing/2014/main" id="{5524983D-47D3-7C14-6904-5D9F1DCB79CE}"/>
                </a:ext>
              </a:extLst>
            </p:cNvPr>
            <p:cNvSpPr>
              <a:spLocks noChangeShapeType="1"/>
            </p:cNvSpPr>
            <p:nvPr/>
          </p:nvSpPr>
          <p:spPr bwMode="auto">
            <a:xfrm flipV="1">
              <a:off x="4241" y="2840"/>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09" name="Line 49">
              <a:extLst>
                <a:ext uri="{FF2B5EF4-FFF2-40B4-BE49-F238E27FC236}">
                  <a16:creationId xmlns:a16="http://schemas.microsoft.com/office/drawing/2014/main" id="{E6F7DD88-BB02-E3A7-EF2B-EA0C125B49AC}"/>
                </a:ext>
              </a:extLst>
            </p:cNvPr>
            <p:cNvSpPr>
              <a:spLocks noChangeShapeType="1"/>
            </p:cNvSpPr>
            <p:nvPr/>
          </p:nvSpPr>
          <p:spPr bwMode="auto">
            <a:xfrm flipV="1">
              <a:off x="5216" y="2825"/>
              <a:ext cx="0" cy="288"/>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0" name="Line 50">
              <a:extLst>
                <a:ext uri="{FF2B5EF4-FFF2-40B4-BE49-F238E27FC236}">
                  <a16:creationId xmlns:a16="http://schemas.microsoft.com/office/drawing/2014/main" id="{93FFD0AB-8E07-6495-3763-3F7D79049693}"/>
                </a:ext>
              </a:extLst>
            </p:cNvPr>
            <p:cNvSpPr>
              <a:spLocks noChangeShapeType="1"/>
            </p:cNvSpPr>
            <p:nvPr/>
          </p:nvSpPr>
          <p:spPr bwMode="auto">
            <a:xfrm>
              <a:off x="4263" y="2863"/>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1" name="Line 51">
              <a:extLst>
                <a:ext uri="{FF2B5EF4-FFF2-40B4-BE49-F238E27FC236}">
                  <a16:creationId xmlns:a16="http://schemas.microsoft.com/office/drawing/2014/main" id="{D2972EFC-C0AA-6370-C552-34AB378EC464}"/>
                </a:ext>
              </a:extLst>
            </p:cNvPr>
            <p:cNvSpPr>
              <a:spLocks noChangeShapeType="1"/>
            </p:cNvSpPr>
            <p:nvPr/>
          </p:nvSpPr>
          <p:spPr bwMode="auto">
            <a:xfrm>
              <a:off x="4740" y="3135"/>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sp>
          <p:nvSpPr>
            <p:cNvPr id="63512" name="Line 52">
              <a:extLst>
                <a:ext uri="{FF2B5EF4-FFF2-40B4-BE49-F238E27FC236}">
                  <a16:creationId xmlns:a16="http://schemas.microsoft.com/office/drawing/2014/main" id="{118B9501-907E-96FC-84B3-8044514D699F}"/>
                </a:ext>
              </a:extLst>
            </p:cNvPr>
            <p:cNvSpPr>
              <a:spLocks noChangeShapeType="1"/>
            </p:cNvSpPr>
            <p:nvPr/>
          </p:nvSpPr>
          <p:spPr bwMode="auto">
            <a:xfrm>
              <a:off x="5216" y="2841"/>
              <a:ext cx="475"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28398" dir="3806097" algn="ctr" rotWithShape="0">
                      <a:schemeClr val="bg2"/>
                    </a:outerShdw>
                  </a:effectLst>
                </a14:hiddenEffects>
              </a:ext>
            </a:extLst>
          </p:spPr>
          <p:txBody>
            <a:bodyPr wrap="none" anchor="ctr"/>
            <a:lstStyle/>
            <a:p>
              <a:endParaRPr lang="zh-CN" altLang="en-US"/>
            </a:p>
          </p:txBody>
        </p:sp>
      </p:grpSp>
      <p:sp>
        <p:nvSpPr>
          <p:cNvPr id="452661" name="Rectangle 53">
            <a:extLst>
              <a:ext uri="{FF2B5EF4-FFF2-40B4-BE49-F238E27FC236}">
                <a16:creationId xmlns:a16="http://schemas.microsoft.com/office/drawing/2014/main" id="{FCEF19E3-7CDC-00DB-8EAA-E0CD64ADFBD9}"/>
              </a:ext>
            </a:extLst>
          </p:cNvPr>
          <p:cNvSpPr>
            <a:spLocks noChangeArrowheads="1"/>
          </p:cNvSpPr>
          <p:nvPr/>
        </p:nvSpPr>
        <p:spPr bwMode="auto">
          <a:xfrm>
            <a:off x="5867400" y="5121275"/>
            <a:ext cx="1979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800">
                <a:solidFill>
                  <a:srgbClr val="000066"/>
                </a:solidFill>
                <a:latin typeface="Times New Roman" panose="02020603050405020304" pitchFamily="18" charset="0"/>
                <a:ea typeface="楷体_GB2312" pitchFamily="49" charset="-122"/>
              </a:rPr>
              <a:t>二分频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452662"/>
                                        </p:tgtEl>
                                        <p:attrNameLst>
                                          <p:attrName>style.visibility</p:attrName>
                                        </p:attrNameLst>
                                      </p:cBhvr>
                                      <p:to>
                                        <p:strVal val="visible"/>
                                      </p:to>
                                    </p:set>
                                    <p:animEffect transition="in" filter="wipe(up)">
                                      <p:cBhvr>
                                        <p:cTn id="7" dur="500"/>
                                        <p:tgtEl>
                                          <p:spTgt spid="45266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452615"/>
                                        </p:tgtEl>
                                        <p:attrNameLst>
                                          <p:attrName>style.visibility</p:attrName>
                                        </p:attrNameLst>
                                      </p:cBhvr>
                                      <p:to>
                                        <p:strVal val="visible"/>
                                      </p:to>
                                    </p:set>
                                    <p:animEffect transition="in" filter="strips(downRight)">
                                      <p:cBhvr>
                                        <p:cTn id="12" dur="500"/>
                                        <p:tgtEl>
                                          <p:spTgt spid="4526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452612"/>
                                        </p:tgtEl>
                                        <p:attrNameLst>
                                          <p:attrName>style.visibility</p:attrName>
                                        </p:attrNameLst>
                                      </p:cBhvr>
                                      <p:to>
                                        <p:strVal val="visible"/>
                                      </p:to>
                                    </p:set>
                                    <p:animEffect transition="in" filter="wipe(left)">
                                      <p:cBhvr>
                                        <p:cTn id="17" dur="500"/>
                                        <p:tgtEl>
                                          <p:spTgt spid="45261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452646"/>
                                        </p:tgtEl>
                                        <p:attrNameLst>
                                          <p:attrName>style.visibility</p:attrName>
                                        </p:attrNameLst>
                                      </p:cBhvr>
                                      <p:to>
                                        <p:strVal val="visible"/>
                                      </p:to>
                                    </p:set>
                                    <p:animEffect transition="in" filter="box(in)">
                                      <p:cBhvr>
                                        <p:cTn id="22" dur="500"/>
                                        <p:tgtEl>
                                          <p:spTgt spid="45264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452623"/>
                                        </p:tgtEl>
                                        <p:attrNameLst>
                                          <p:attrName>style.visibility</p:attrName>
                                        </p:attrNameLst>
                                      </p:cBhvr>
                                      <p:to>
                                        <p:strVal val="visible"/>
                                      </p:to>
                                    </p:set>
                                    <p:animEffect transition="in" filter="wipe(left)">
                                      <p:cBhvr>
                                        <p:cTn id="27" dur="500"/>
                                        <p:tgtEl>
                                          <p:spTgt spid="45262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1" fill="hold" nodeType="clickEffect">
                                  <p:stCondLst>
                                    <p:cond delay="0"/>
                                  </p:stCondLst>
                                  <p:childTnLst>
                                    <p:set>
                                      <p:cBhvr>
                                        <p:cTn id="31" dur="1" fill="hold">
                                          <p:stCondLst>
                                            <p:cond delay="0"/>
                                          </p:stCondLst>
                                        </p:cTn>
                                        <p:tgtEl>
                                          <p:spTgt spid="452616"/>
                                        </p:tgtEl>
                                        <p:attrNameLst>
                                          <p:attrName>style.visibility</p:attrName>
                                        </p:attrNameLst>
                                      </p:cBhvr>
                                      <p:to>
                                        <p:strVal val="visible"/>
                                      </p:to>
                                    </p:set>
                                    <p:animEffect transition="in" filter="wipe(up)">
                                      <p:cBhvr>
                                        <p:cTn id="32" dur="500"/>
                                        <p:tgtEl>
                                          <p:spTgt spid="452616"/>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6" fill="hold" nodeType="clickEffect">
                                  <p:stCondLst>
                                    <p:cond delay="0"/>
                                  </p:stCondLst>
                                  <p:childTnLst>
                                    <p:set>
                                      <p:cBhvr>
                                        <p:cTn id="36" dur="1" fill="hold">
                                          <p:stCondLst>
                                            <p:cond delay="0"/>
                                          </p:stCondLst>
                                        </p:cTn>
                                        <p:tgtEl>
                                          <p:spTgt spid="452647"/>
                                        </p:tgtEl>
                                        <p:attrNameLst>
                                          <p:attrName>style.visibility</p:attrName>
                                        </p:attrNameLst>
                                      </p:cBhvr>
                                      <p:to>
                                        <p:strVal val="visible"/>
                                      </p:to>
                                    </p:set>
                                    <p:animEffect transition="in" filter="strips(downRight)">
                                      <p:cBhvr>
                                        <p:cTn id="37" dur="3000"/>
                                        <p:tgtEl>
                                          <p:spTgt spid="452647"/>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6" fill="hold" grpId="0" nodeType="clickEffect">
                                  <p:stCondLst>
                                    <p:cond delay="0"/>
                                  </p:stCondLst>
                                  <p:childTnLst>
                                    <p:set>
                                      <p:cBhvr>
                                        <p:cTn id="41" dur="1" fill="hold">
                                          <p:stCondLst>
                                            <p:cond delay="0"/>
                                          </p:stCondLst>
                                        </p:cTn>
                                        <p:tgtEl>
                                          <p:spTgt spid="452661"/>
                                        </p:tgtEl>
                                        <p:attrNameLst>
                                          <p:attrName>style.visibility</p:attrName>
                                        </p:attrNameLst>
                                      </p:cBhvr>
                                      <p:to>
                                        <p:strVal val="visible"/>
                                      </p:to>
                                    </p:set>
                                    <p:animEffect transition="in" filter="strips(downRight)">
                                      <p:cBhvr>
                                        <p:cTn id="42" dur="500"/>
                                        <p:tgtEl>
                                          <p:spTgt spid="4526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2646" grpId="0" animBg="1"/>
      <p:bldP spid="452661"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C24AD9E9-6330-2823-A9B9-23083FDDBB9C}"/>
              </a:ext>
            </a:extLst>
          </p:cNvPr>
          <p:cNvSpPr>
            <a:spLocks noChangeArrowheads="1"/>
          </p:cNvSpPr>
          <p:nvPr/>
        </p:nvSpPr>
        <p:spPr bwMode="auto">
          <a:xfrm>
            <a:off x="-4583113" y="2911475"/>
            <a:ext cx="9144001"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64515" name="Rectangle 8">
            <a:extLst>
              <a:ext uri="{FF2B5EF4-FFF2-40B4-BE49-F238E27FC236}">
                <a16:creationId xmlns:a16="http://schemas.microsoft.com/office/drawing/2014/main" id="{186AA88D-7EB6-36F9-14D9-EFD3D2234163}"/>
              </a:ext>
            </a:extLst>
          </p:cNvPr>
          <p:cNvSpPr>
            <a:spLocks noChangeArrowheads="1"/>
          </p:cNvSpPr>
          <p:nvPr/>
        </p:nvSpPr>
        <p:spPr bwMode="auto">
          <a:xfrm>
            <a:off x="466725" y="1225550"/>
            <a:ext cx="8316913" cy="4838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76225">
              <a:spcBef>
                <a:spcPct val="20000"/>
              </a:spcBef>
              <a:buClr>
                <a:schemeClr val="accent2"/>
              </a:buClr>
              <a:buFont typeface="Wingdings" panose="05000000000000000000" pitchFamily="2" charset="2"/>
              <a:buChar char="o"/>
              <a:tabLst>
                <a:tab pos="5130800"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130800"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130800"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130800"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130800" algn="r"/>
              </a:tabLst>
              <a:defRPr sz="2400" b="1">
                <a:solidFill>
                  <a:schemeClr val="tx1"/>
                </a:solidFill>
                <a:latin typeface="Arial Narrow" panose="020B0606020202030204" pitchFamily="34" charset="0"/>
                <a:ea typeface="楷体_GB2312" pitchFamily="49" charset="-122"/>
              </a:defRPr>
            </a:lvl9pPr>
          </a:lstStyle>
          <a:p>
            <a:pPr eaLnBrk="1" hangingPunct="1">
              <a:lnSpc>
                <a:spcPct val="130000"/>
              </a:lnSpc>
              <a:spcBef>
                <a:spcPct val="0"/>
              </a:spcBef>
              <a:buClrTx/>
              <a:buFontTx/>
              <a:buNone/>
            </a:pP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锁存器和触发器都是具有存储功能的逻辑电路，是构成时序电路的基本逻辑单元。每个锁存器或触发器都能存储</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1</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位二值信息。 </a:t>
            </a:r>
            <a:endParaRPr kumimoji="1" lang="zh-CN" altLang="en-US" sz="2400">
              <a:solidFill>
                <a:srgbClr val="000066"/>
              </a:solidFill>
              <a:ea typeface="宋体" panose="02010600030101010101" pitchFamily="2" charset="-122"/>
              <a:cs typeface="Times New Roman" panose="02020603050405020304" pitchFamily="18" charset="0"/>
              <a:sym typeface="Marlett" pitchFamily="2" charset="2"/>
            </a:endParaRPr>
          </a:p>
          <a:p>
            <a:pPr>
              <a:lnSpc>
                <a:spcPct val="130000"/>
              </a:lnSpc>
              <a:spcBef>
                <a:spcPct val="0"/>
              </a:spcBef>
              <a:buClrTx/>
              <a:buFontTx/>
              <a:buNone/>
            </a:pP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锁存器是对脉冲电平敏感的电路，它们在一定电平作用下改变状态。</a:t>
            </a:r>
            <a:endParaRPr kumimoji="1" lang="zh-CN" altLang="en-US" sz="2400">
              <a:solidFill>
                <a:srgbClr val="000066"/>
              </a:solidFill>
              <a:ea typeface="宋体" panose="02010600030101010101" pitchFamily="2" charset="-122"/>
              <a:cs typeface="Times New Roman" panose="02020603050405020304" pitchFamily="18" charset="0"/>
              <a:sym typeface="Marlett" pitchFamily="2" charset="2"/>
            </a:endParaRPr>
          </a:p>
          <a:p>
            <a:pPr>
              <a:lnSpc>
                <a:spcPct val="130000"/>
              </a:lnSpc>
              <a:spcBef>
                <a:spcPct val="0"/>
              </a:spcBef>
              <a:buClrTx/>
              <a:buFontTx/>
              <a:buNone/>
            </a:pP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触发器是对时钟脉冲边沿敏感的电路，它们在时钟脉冲的上升沿或下降沿作用下改变状态。</a:t>
            </a:r>
          </a:p>
          <a:p>
            <a:pPr>
              <a:lnSpc>
                <a:spcPct val="130000"/>
              </a:lnSpc>
              <a:spcBef>
                <a:spcPct val="0"/>
              </a:spcBef>
              <a:buClrTx/>
              <a:buFontTx/>
              <a:buNone/>
            </a:pP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rPr>
              <a:t>触发器按逻辑功能分类有</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D</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触发器、</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JK</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触发器、</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T'</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）触发器和</a:t>
            </a:r>
            <a:r>
              <a:rPr kumimoji="1" lang="en-US" altLang="zh-CN"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SR</a:t>
            </a:r>
            <a:r>
              <a:rPr kumimoji="1" lang="zh-CN" altLang="en-US" sz="2400">
                <a:solidFill>
                  <a:srgbClr val="000066"/>
                </a:solidFill>
                <a:latin typeface="Times New Roman" panose="02020603050405020304" pitchFamily="18" charset="0"/>
                <a:ea typeface="宋体" panose="02010600030101010101" pitchFamily="2" charset="-122"/>
                <a:cs typeface="Times New Roman" panose="02020603050405020304" pitchFamily="18" charset="0"/>
                <a:sym typeface="Marlett" pitchFamily="2" charset="2"/>
              </a:rPr>
              <a:t>触发器。它们的功能可用特性表、特性方程和状态图来描述。触发器的电路结构与逻辑功能没有必然联系。</a:t>
            </a:r>
          </a:p>
        </p:txBody>
      </p:sp>
      <p:sp>
        <p:nvSpPr>
          <p:cNvPr id="64516" name="Rectangle 9">
            <a:extLst>
              <a:ext uri="{FF2B5EF4-FFF2-40B4-BE49-F238E27FC236}">
                <a16:creationId xmlns:a16="http://schemas.microsoft.com/office/drawing/2014/main" id="{B450A252-0A6B-BF3F-B564-5655CAECFF30}"/>
              </a:ext>
            </a:extLst>
          </p:cNvPr>
          <p:cNvSpPr>
            <a:spLocks noChangeArrowheads="1"/>
          </p:cNvSpPr>
          <p:nvPr/>
        </p:nvSpPr>
        <p:spPr bwMode="auto">
          <a:xfrm>
            <a:off x="1074738" y="377825"/>
            <a:ext cx="17145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3200">
                <a:solidFill>
                  <a:schemeClr val="accent2"/>
                </a:solidFill>
                <a:latin typeface="楷体_GB2312" pitchFamily="49" charset="-122"/>
                <a:ea typeface="楷体_GB2312" pitchFamily="49" charset="-122"/>
              </a:rPr>
              <a:t>小  结</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F0519565-BA42-E91C-70D1-ACFCCE7ADB0C}"/>
              </a:ext>
            </a:extLst>
          </p:cNvPr>
          <p:cNvSpPr>
            <a:spLocks noGrp="1" noChangeArrowheads="1"/>
          </p:cNvSpPr>
          <p:nvPr>
            <p:ph type="title"/>
          </p:nvPr>
        </p:nvSpPr>
        <p:spPr/>
        <p:txBody>
          <a:bodyPr/>
          <a:lstStyle/>
          <a:p>
            <a:r>
              <a:rPr lang="zh-CN" altLang="en-US"/>
              <a:t>练习</a:t>
            </a:r>
            <a:r>
              <a:rPr lang="en-US" altLang="zh-CN"/>
              <a:t>1</a:t>
            </a:r>
            <a:r>
              <a:rPr lang="zh-CN" altLang="en-US"/>
              <a:t>：画出</a:t>
            </a:r>
            <a:r>
              <a:rPr lang="en-US" altLang="zh-CN"/>
              <a:t>Y1,Y2</a:t>
            </a:r>
            <a:r>
              <a:rPr lang="zh-CN" altLang="en-US"/>
              <a:t>的波形</a:t>
            </a:r>
          </a:p>
        </p:txBody>
      </p:sp>
      <p:sp>
        <p:nvSpPr>
          <p:cNvPr id="65539" name="Rectangle 4">
            <a:extLst>
              <a:ext uri="{FF2B5EF4-FFF2-40B4-BE49-F238E27FC236}">
                <a16:creationId xmlns:a16="http://schemas.microsoft.com/office/drawing/2014/main" id="{27DD5F50-26B7-74A8-7162-C885C9AD6F23}"/>
              </a:ext>
            </a:extLst>
          </p:cNvPr>
          <p:cNvSpPr>
            <a:spLocks noChangeArrowheads="1"/>
          </p:cNvSpPr>
          <p:nvPr/>
        </p:nvSpPr>
        <p:spPr bwMode="auto">
          <a:xfrm>
            <a:off x="1547813" y="2278063"/>
            <a:ext cx="1223962" cy="17272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en-US" altLang="zh-CN" sz="2400"/>
          </a:p>
          <a:p>
            <a:r>
              <a:rPr lang="en-US" altLang="zh-CN" sz="2400"/>
              <a:t>1D</a:t>
            </a:r>
          </a:p>
          <a:p>
            <a:endParaRPr lang="en-US" altLang="zh-CN" sz="2400"/>
          </a:p>
          <a:p>
            <a:r>
              <a:rPr lang="en-US" altLang="zh-CN" sz="2400"/>
              <a:t>&gt;C1</a:t>
            </a:r>
          </a:p>
          <a:p>
            <a:endParaRPr lang="en-US" altLang="zh-CN" sz="2400"/>
          </a:p>
        </p:txBody>
      </p:sp>
      <p:sp>
        <p:nvSpPr>
          <p:cNvPr id="65540" name="Rectangle 5">
            <a:extLst>
              <a:ext uri="{FF2B5EF4-FFF2-40B4-BE49-F238E27FC236}">
                <a16:creationId xmlns:a16="http://schemas.microsoft.com/office/drawing/2014/main" id="{A0E81661-B6EC-2984-9992-6B171EBAFE5D}"/>
              </a:ext>
            </a:extLst>
          </p:cNvPr>
          <p:cNvSpPr>
            <a:spLocks noChangeArrowheads="1"/>
          </p:cNvSpPr>
          <p:nvPr/>
        </p:nvSpPr>
        <p:spPr bwMode="auto">
          <a:xfrm>
            <a:off x="4643438" y="2349500"/>
            <a:ext cx="1223962" cy="1727200"/>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400"/>
              <a:t>1D</a:t>
            </a:r>
          </a:p>
          <a:p>
            <a:endParaRPr lang="en-US" altLang="zh-CN" sz="2400"/>
          </a:p>
          <a:p>
            <a:r>
              <a:rPr lang="en-US" altLang="zh-CN" sz="2400"/>
              <a:t>&gt;C1</a:t>
            </a:r>
          </a:p>
          <a:p>
            <a:endParaRPr lang="en-US" altLang="zh-CN" sz="2400"/>
          </a:p>
        </p:txBody>
      </p:sp>
      <p:sp>
        <p:nvSpPr>
          <p:cNvPr id="65541" name="Line 6">
            <a:extLst>
              <a:ext uri="{FF2B5EF4-FFF2-40B4-BE49-F238E27FC236}">
                <a16:creationId xmlns:a16="http://schemas.microsoft.com/office/drawing/2014/main" id="{DD9021C0-BC92-45E6-51E4-4008FCC335BA}"/>
              </a:ext>
            </a:extLst>
          </p:cNvPr>
          <p:cNvSpPr>
            <a:spLocks noChangeShapeType="1"/>
          </p:cNvSpPr>
          <p:nvPr/>
        </p:nvSpPr>
        <p:spPr bwMode="auto">
          <a:xfrm flipH="1">
            <a:off x="827088" y="2854325"/>
            <a:ext cx="7207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2" name="Oval 9">
            <a:extLst>
              <a:ext uri="{FF2B5EF4-FFF2-40B4-BE49-F238E27FC236}">
                <a16:creationId xmlns:a16="http://schemas.microsoft.com/office/drawing/2014/main" id="{B947E239-945B-62A7-8BFB-2907BED2F791}"/>
              </a:ext>
            </a:extLst>
          </p:cNvPr>
          <p:cNvSpPr>
            <a:spLocks noChangeArrowheads="1"/>
          </p:cNvSpPr>
          <p:nvPr/>
        </p:nvSpPr>
        <p:spPr bwMode="auto">
          <a:xfrm>
            <a:off x="5867400" y="3573463"/>
            <a:ext cx="144463" cy="14446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
        <p:nvSpPr>
          <p:cNvPr id="65543" name="Line 11">
            <a:extLst>
              <a:ext uri="{FF2B5EF4-FFF2-40B4-BE49-F238E27FC236}">
                <a16:creationId xmlns:a16="http://schemas.microsoft.com/office/drawing/2014/main" id="{13D3AB57-ACFA-E7CE-60BA-ABA93942AC66}"/>
              </a:ext>
            </a:extLst>
          </p:cNvPr>
          <p:cNvSpPr>
            <a:spLocks noChangeShapeType="1"/>
          </p:cNvSpPr>
          <p:nvPr/>
        </p:nvSpPr>
        <p:spPr bwMode="auto">
          <a:xfrm>
            <a:off x="827088" y="3429000"/>
            <a:ext cx="7207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4" name="Line 12">
            <a:extLst>
              <a:ext uri="{FF2B5EF4-FFF2-40B4-BE49-F238E27FC236}">
                <a16:creationId xmlns:a16="http://schemas.microsoft.com/office/drawing/2014/main" id="{32C68648-7FD6-6D0C-8EF7-D53A3825DAA5}"/>
              </a:ext>
            </a:extLst>
          </p:cNvPr>
          <p:cNvSpPr>
            <a:spLocks noChangeShapeType="1"/>
          </p:cNvSpPr>
          <p:nvPr/>
        </p:nvSpPr>
        <p:spPr bwMode="auto">
          <a:xfrm>
            <a:off x="1116013" y="3429000"/>
            <a:ext cx="0" cy="11525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5" name="Line 13">
            <a:extLst>
              <a:ext uri="{FF2B5EF4-FFF2-40B4-BE49-F238E27FC236}">
                <a16:creationId xmlns:a16="http://schemas.microsoft.com/office/drawing/2014/main" id="{B7B060DA-BBD1-6DB5-9FB6-A2C09BB13663}"/>
              </a:ext>
            </a:extLst>
          </p:cNvPr>
          <p:cNvSpPr>
            <a:spLocks noChangeShapeType="1"/>
          </p:cNvSpPr>
          <p:nvPr/>
        </p:nvSpPr>
        <p:spPr bwMode="auto">
          <a:xfrm>
            <a:off x="3132138" y="4294188"/>
            <a:ext cx="302418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6" name="Line 14">
            <a:extLst>
              <a:ext uri="{FF2B5EF4-FFF2-40B4-BE49-F238E27FC236}">
                <a16:creationId xmlns:a16="http://schemas.microsoft.com/office/drawing/2014/main" id="{020FA74C-548E-7AE1-0257-1CCDC40160F3}"/>
              </a:ext>
            </a:extLst>
          </p:cNvPr>
          <p:cNvSpPr>
            <a:spLocks noChangeShapeType="1"/>
          </p:cNvSpPr>
          <p:nvPr/>
        </p:nvSpPr>
        <p:spPr bwMode="auto">
          <a:xfrm flipV="1">
            <a:off x="6156325" y="4005263"/>
            <a:ext cx="0" cy="288925"/>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7" name="Line 15">
            <a:extLst>
              <a:ext uri="{FF2B5EF4-FFF2-40B4-BE49-F238E27FC236}">
                <a16:creationId xmlns:a16="http://schemas.microsoft.com/office/drawing/2014/main" id="{EEEBB139-6ACE-DBA5-A33D-C979B7976FC3}"/>
              </a:ext>
            </a:extLst>
          </p:cNvPr>
          <p:cNvSpPr>
            <a:spLocks noChangeShapeType="1"/>
          </p:cNvSpPr>
          <p:nvPr/>
        </p:nvSpPr>
        <p:spPr bwMode="auto">
          <a:xfrm>
            <a:off x="6011863" y="3646488"/>
            <a:ext cx="7207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48" name="Oval 16">
            <a:extLst>
              <a:ext uri="{FF2B5EF4-FFF2-40B4-BE49-F238E27FC236}">
                <a16:creationId xmlns:a16="http://schemas.microsoft.com/office/drawing/2014/main" id="{DF016E8B-0F5F-95F1-7936-D16AA938C1A3}"/>
              </a:ext>
            </a:extLst>
          </p:cNvPr>
          <p:cNvSpPr>
            <a:spLocks noChangeArrowheads="1"/>
          </p:cNvSpPr>
          <p:nvPr/>
        </p:nvSpPr>
        <p:spPr bwMode="auto">
          <a:xfrm>
            <a:off x="2771775" y="3646488"/>
            <a:ext cx="144463" cy="14446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
        <p:nvSpPr>
          <p:cNvPr id="65549" name="Line 21">
            <a:extLst>
              <a:ext uri="{FF2B5EF4-FFF2-40B4-BE49-F238E27FC236}">
                <a16:creationId xmlns:a16="http://schemas.microsoft.com/office/drawing/2014/main" id="{C790DE49-2575-CDD0-7BE6-525C81A34E5F}"/>
              </a:ext>
            </a:extLst>
          </p:cNvPr>
          <p:cNvSpPr>
            <a:spLocks noChangeShapeType="1"/>
          </p:cNvSpPr>
          <p:nvPr/>
        </p:nvSpPr>
        <p:spPr bwMode="auto">
          <a:xfrm>
            <a:off x="2771775" y="2709863"/>
            <a:ext cx="18716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0" name="Line 22">
            <a:extLst>
              <a:ext uri="{FF2B5EF4-FFF2-40B4-BE49-F238E27FC236}">
                <a16:creationId xmlns:a16="http://schemas.microsoft.com/office/drawing/2014/main" id="{EB50E368-68EB-6BFB-7BA5-E9E16B7B17FC}"/>
              </a:ext>
            </a:extLst>
          </p:cNvPr>
          <p:cNvSpPr>
            <a:spLocks noChangeShapeType="1"/>
          </p:cNvSpPr>
          <p:nvPr/>
        </p:nvSpPr>
        <p:spPr bwMode="auto">
          <a:xfrm flipV="1">
            <a:off x="3851275" y="1846263"/>
            <a:ext cx="0" cy="8636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1" name="Line 23">
            <a:extLst>
              <a:ext uri="{FF2B5EF4-FFF2-40B4-BE49-F238E27FC236}">
                <a16:creationId xmlns:a16="http://schemas.microsoft.com/office/drawing/2014/main" id="{6F34657A-9ADE-D666-2A7B-EA987676B246}"/>
              </a:ext>
            </a:extLst>
          </p:cNvPr>
          <p:cNvSpPr>
            <a:spLocks noChangeShapeType="1"/>
          </p:cNvSpPr>
          <p:nvPr/>
        </p:nvSpPr>
        <p:spPr bwMode="auto">
          <a:xfrm>
            <a:off x="3851275" y="3357563"/>
            <a:ext cx="0" cy="122396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2" name="Line 24">
            <a:extLst>
              <a:ext uri="{FF2B5EF4-FFF2-40B4-BE49-F238E27FC236}">
                <a16:creationId xmlns:a16="http://schemas.microsoft.com/office/drawing/2014/main" id="{BE286EC4-3871-1750-BC09-1229D55D30E4}"/>
              </a:ext>
            </a:extLst>
          </p:cNvPr>
          <p:cNvSpPr>
            <a:spLocks noChangeShapeType="1"/>
          </p:cNvSpPr>
          <p:nvPr/>
        </p:nvSpPr>
        <p:spPr bwMode="auto">
          <a:xfrm>
            <a:off x="3851275" y="3357563"/>
            <a:ext cx="7921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3" name="Line 25">
            <a:extLst>
              <a:ext uri="{FF2B5EF4-FFF2-40B4-BE49-F238E27FC236}">
                <a16:creationId xmlns:a16="http://schemas.microsoft.com/office/drawing/2014/main" id="{2D07518A-DA6B-D809-911A-B21DDD279E63}"/>
              </a:ext>
            </a:extLst>
          </p:cNvPr>
          <p:cNvSpPr>
            <a:spLocks noChangeShapeType="1"/>
          </p:cNvSpPr>
          <p:nvPr/>
        </p:nvSpPr>
        <p:spPr bwMode="auto">
          <a:xfrm>
            <a:off x="5867400" y="2709863"/>
            <a:ext cx="5762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4" name="Line 26">
            <a:extLst>
              <a:ext uri="{FF2B5EF4-FFF2-40B4-BE49-F238E27FC236}">
                <a16:creationId xmlns:a16="http://schemas.microsoft.com/office/drawing/2014/main" id="{C42CB37E-2CBE-AD5F-5794-88DC1F35125F}"/>
              </a:ext>
            </a:extLst>
          </p:cNvPr>
          <p:cNvSpPr>
            <a:spLocks noChangeShapeType="1"/>
          </p:cNvSpPr>
          <p:nvPr/>
        </p:nvSpPr>
        <p:spPr bwMode="auto">
          <a:xfrm flipV="1">
            <a:off x="6443663" y="2278063"/>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5" name="Text Box 27">
            <a:extLst>
              <a:ext uri="{FF2B5EF4-FFF2-40B4-BE49-F238E27FC236}">
                <a16:creationId xmlns:a16="http://schemas.microsoft.com/office/drawing/2014/main" id="{0D66FD11-E890-0C2B-8A29-A672AAC2C130}"/>
              </a:ext>
            </a:extLst>
          </p:cNvPr>
          <p:cNvSpPr txBox="1">
            <a:spLocks noChangeArrowheads="1"/>
          </p:cNvSpPr>
          <p:nvPr/>
        </p:nvSpPr>
        <p:spPr bwMode="auto">
          <a:xfrm>
            <a:off x="250825" y="2636838"/>
            <a:ext cx="504825"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A</a:t>
            </a:r>
          </a:p>
        </p:txBody>
      </p:sp>
      <p:sp>
        <p:nvSpPr>
          <p:cNvPr id="65556" name="Text Box 28">
            <a:extLst>
              <a:ext uri="{FF2B5EF4-FFF2-40B4-BE49-F238E27FC236}">
                <a16:creationId xmlns:a16="http://schemas.microsoft.com/office/drawing/2014/main" id="{227B65E3-B812-2F37-B087-8F29CD45B70A}"/>
              </a:ext>
            </a:extLst>
          </p:cNvPr>
          <p:cNvSpPr txBox="1">
            <a:spLocks noChangeArrowheads="1"/>
          </p:cNvSpPr>
          <p:nvPr/>
        </p:nvSpPr>
        <p:spPr bwMode="auto">
          <a:xfrm>
            <a:off x="179388" y="3213100"/>
            <a:ext cx="647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CP</a:t>
            </a:r>
          </a:p>
        </p:txBody>
      </p:sp>
      <p:sp>
        <p:nvSpPr>
          <p:cNvPr id="65557" name="Line 29">
            <a:extLst>
              <a:ext uri="{FF2B5EF4-FFF2-40B4-BE49-F238E27FC236}">
                <a16:creationId xmlns:a16="http://schemas.microsoft.com/office/drawing/2014/main" id="{3171DCC8-A825-6569-7E45-41019713F6D1}"/>
              </a:ext>
            </a:extLst>
          </p:cNvPr>
          <p:cNvSpPr>
            <a:spLocks noChangeShapeType="1"/>
          </p:cNvSpPr>
          <p:nvPr/>
        </p:nvSpPr>
        <p:spPr bwMode="auto">
          <a:xfrm flipH="1">
            <a:off x="1116013" y="4581525"/>
            <a:ext cx="273526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58" name="Text Box 30">
            <a:extLst>
              <a:ext uri="{FF2B5EF4-FFF2-40B4-BE49-F238E27FC236}">
                <a16:creationId xmlns:a16="http://schemas.microsoft.com/office/drawing/2014/main" id="{6BE3EC70-3D01-8269-3D41-FAFDD45CF74E}"/>
              </a:ext>
            </a:extLst>
          </p:cNvPr>
          <p:cNvSpPr txBox="1">
            <a:spLocks noChangeArrowheads="1"/>
          </p:cNvSpPr>
          <p:nvPr/>
        </p:nvSpPr>
        <p:spPr bwMode="auto">
          <a:xfrm>
            <a:off x="7885113" y="1844675"/>
            <a:ext cx="647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Y1</a:t>
            </a:r>
          </a:p>
        </p:txBody>
      </p:sp>
      <p:sp>
        <p:nvSpPr>
          <p:cNvPr id="65559" name="Text Box 31">
            <a:extLst>
              <a:ext uri="{FF2B5EF4-FFF2-40B4-BE49-F238E27FC236}">
                <a16:creationId xmlns:a16="http://schemas.microsoft.com/office/drawing/2014/main" id="{299E2AAA-3DC5-EE89-8AAB-6C89C68B1EDD}"/>
              </a:ext>
            </a:extLst>
          </p:cNvPr>
          <p:cNvSpPr txBox="1">
            <a:spLocks noChangeArrowheads="1"/>
          </p:cNvSpPr>
          <p:nvPr/>
        </p:nvSpPr>
        <p:spPr bwMode="auto">
          <a:xfrm>
            <a:off x="7956550" y="3644900"/>
            <a:ext cx="792163"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Y2</a:t>
            </a:r>
          </a:p>
        </p:txBody>
      </p:sp>
      <p:sp>
        <p:nvSpPr>
          <p:cNvPr id="65560" name="Line 33">
            <a:extLst>
              <a:ext uri="{FF2B5EF4-FFF2-40B4-BE49-F238E27FC236}">
                <a16:creationId xmlns:a16="http://schemas.microsoft.com/office/drawing/2014/main" id="{D235C1B1-7342-C6AD-D175-455C3CDDE8BD}"/>
              </a:ext>
            </a:extLst>
          </p:cNvPr>
          <p:cNvSpPr>
            <a:spLocks noChangeShapeType="1"/>
          </p:cNvSpPr>
          <p:nvPr/>
        </p:nvSpPr>
        <p:spPr bwMode="auto">
          <a:xfrm>
            <a:off x="1116013" y="6094413"/>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1" name="Line 34">
            <a:extLst>
              <a:ext uri="{FF2B5EF4-FFF2-40B4-BE49-F238E27FC236}">
                <a16:creationId xmlns:a16="http://schemas.microsoft.com/office/drawing/2014/main" id="{B4408E73-64A1-4B83-90E4-D27FEBC83478}"/>
              </a:ext>
            </a:extLst>
          </p:cNvPr>
          <p:cNvSpPr>
            <a:spLocks noChangeShapeType="1"/>
          </p:cNvSpPr>
          <p:nvPr/>
        </p:nvSpPr>
        <p:spPr bwMode="auto">
          <a:xfrm>
            <a:off x="1763713" y="49418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2" name="Line 35">
            <a:extLst>
              <a:ext uri="{FF2B5EF4-FFF2-40B4-BE49-F238E27FC236}">
                <a16:creationId xmlns:a16="http://schemas.microsoft.com/office/drawing/2014/main" id="{0025E5F7-B69E-9C27-DF5A-FD2E5A8D808A}"/>
              </a:ext>
            </a:extLst>
          </p:cNvPr>
          <p:cNvSpPr>
            <a:spLocks noChangeShapeType="1"/>
          </p:cNvSpPr>
          <p:nvPr/>
        </p:nvSpPr>
        <p:spPr bwMode="auto">
          <a:xfrm>
            <a:off x="2195513" y="53736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3" name="Line 36">
            <a:extLst>
              <a:ext uri="{FF2B5EF4-FFF2-40B4-BE49-F238E27FC236}">
                <a16:creationId xmlns:a16="http://schemas.microsoft.com/office/drawing/2014/main" id="{03FCFEC9-F4DA-0969-D9A9-4EF915719511}"/>
              </a:ext>
            </a:extLst>
          </p:cNvPr>
          <p:cNvSpPr>
            <a:spLocks noChangeShapeType="1"/>
          </p:cNvSpPr>
          <p:nvPr/>
        </p:nvSpPr>
        <p:spPr bwMode="auto">
          <a:xfrm>
            <a:off x="2628900" y="49418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4" name="Line 37">
            <a:extLst>
              <a:ext uri="{FF2B5EF4-FFF2-40B4-BE49-F238E27FC236}">
                <a16:creationId xmlns:a16="http://schemas.microsoft.com/office/drawing/2014/main" id="{63A5969D-7328-364E-011B-C400F2B4587F}"/>
              </a:ext>
            </a:extLst>
          </p:cNvPr>
          <p:cNvSpPr>
            <a:spLocks noChangeShapeType="1"/>
          </p:cNvSpPr>
          <p:nvPr/>
        </p:nvSpPr>
        <p:spPr bwMode="auto">
          <a:xfrm>
            <a:off x="1763713"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5" name="Line 38">
            <a:extLst>
              <a:ext uri="{FF2B5EF4-FFF2-40B4-BE49-F238E27FC236}">
                <a16:creationId xmlns:a16="http://schemas.microsoft.com/office/drawing/2014/main" id="{BEA9C0DC-08F4-3635-8626-B0B2A3A4936C}"/>
              </a:ext>
            </a:extLst>
          </p:cNvPr>
          <p:cNvSpPr>
            <a:spLocks noChangeShapeType="1"/>
          </p:cNvSpPr>
          <p:nvPr/>
        </p:nvSpPr>
        <p:spPr bwMode="auto">
          <a:xfrm>
            <a:off x="2195513"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6" name="Line 39">
            <a:extLst>
              <a:ext uri="{FF2B5EF4-FFF2-40B4-BE49-F238E27FC236}">
                <a16:creationId xmlns:a16="http://schemas.microsoft.com/office/drawing/2014/main" id="{E240AFD7-39CA-0426-2CE5-073AF6797AA8}"/>
              </a:ext>
            </a:extLst>
          </p:cNvPr>
          <p:cNvSpPr>
            <a:spLocks noChangeShapeType="1"/>
          </p:cNvSpPr>
          <p:nvPr/>
        </p:nvSpPr>
        <p:spPr bwMode="auto">
          <a:xfrm>
            <a:off x="26289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7" name="Line 40">
            <a:extLst>
              <a:ext uri="{FF2B5EF4-FFF2-40B4-BE49-F238E27FC236}">
                <a16:creationId xmlns:a16="http://schemas.microsoft.com/office/drawing/2014/main" id="{07272F7E-B6CE-E4CF-514E-8EBC3BDD7BD2}"/>
              </a:ext>
            </a:extLst>
          </p:cNvPr>
          <p:cNvSpPr>
            <a:spLocks noChangeShapeType="1"/>
          </p:cNvSpPr>
          <p:nvPr/>
        </p:nvSpPr>
        <p:spPr bwMode="auto">
          <a:xfrm>
            <a:off x="30607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8" name="Line 41">
            <a:extLst>
              <a:ext uri="{FF2B5EF4-FFF2-40B4-BE49-F238E27FC236}">
                <a16:creationId xmlns:a16="http://schemas.microsoft.com/office/drawing/2014/main" id="{1000CB9A-7C54-1CC2-65CD-9862892BFE87}"/>
              </a:ext>
            </a:extLst>
          </p:cNvPr>
          <p:cNvSpPr>
            <a:spLocks noChangeShapeType="1"/>
          </p:cNvSpPr>
          <p:nvPr/>
        </p:nvSpPr>
        <p:spPr bwMode="auto">
          <a:xfrm>
            <a:off x="34925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69" name="Line 42">
            <a:extLst>
              <a:ext uri="{FF2B5EF4-FFF2-40B4-BE49-F238E27FC236}">
                <a16:creationId xmlns:a16="http://schemas.microsoft.com/office/drawing/2014/main" id="{5CA20072-700F-CDC5-BB49-8E156484BA34}"/>
              </a:ext>
            </a:extLst>
          </p:cNvPr>
          <p:cNvSpPr>
            <a:spLocks noChangeShapeType="1"/>
          </p:cNvSpPr>
          <p:nvPr/>
        </p:nvSpPr>
        <p:spPr bwMode="auto">
          <a:xfrm>
            <a:off x="39243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0" name="Line 43">
            <a:extLst>
              <a:ext uri="{FF2B5EF4-FFF2-40B4-BE49-F238E27FC236}">
                <a16:creationId xmlns:a16="http://schemas.microsoft.com/office/drawing/2014/main" id="{497CCCEB-5CC3-49E6-0D54-8B5F4998D1A4}"/>
              </a:ext>
            </a:extLst>
          </p:cNvPr>
          <p:cNvSpPr>
            <a:spLocks noChangeShapeType="1"/>
          </p:cNvSpPr>
          <p:nvPr/>
        </p:nvSpPr>
        <p:spPr bwMode="auto">
          <a:xfrm>
            <a:off x="43561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1" name="Line 44">
            <a:extLst>
              <a:ext uri="{FF2B5EF4-FFF2-40B4-BE49-F238E27FC236}">
                <a16:creationId xmlns:a16="http://schemas.microsoft.com/office/drawing/2014/main" id="{D8CD0B99-9C9F-7C58-310A-9528BD78DCF0}"/>
              </a:ext>
            </a:extLst>
          </p:cNvPr>
          <p:cNvSpPr>
            <a:spLocks noChangeShapeType="1"/>
          </p:cNvSpPr>
          <p:nvPr/>
        </p:nvSpPr>
        <p:spPr bwMode="auto">
          <a:xfrm>
            <a:off x="47879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2" name="Line 45">
            <a:extLst>
              <a:ext uri="{FF2B5EF4-FFF2-40B4-BE49-F238E27FC236}">
                <a16:creationId xmlns:a16="http://schemas.microsoft.com/office/drawing/2014/main" id="{D95A0CDF-2F78-889E-2DA2-997147575230}"/>
              </a:ext>
            </a:extLst>
          </p:cNvPr>
          <p:cNvSpPr>
            <a:spLocks noChangeShapeType="1"/>
          </p:cNvSpPr>
          <p:nvPr/>
        </p:nvSpPr>
        <p:spPr bwMode="auto">
          <a:xfrm>
            <a:off x="5219700"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3" name="Line 46">
            <a:extLst>
              <a:ext uri="{FF2B5EF4-FFF2-40B4-BE49-F238E27FC236}">
                <a16:creationId xmlns:a16="http://schemas.microsoft.com/office/drawing/2014/main" id="{C9ABAD4E-4714-CF94-C9CC-F8840E05D463}"/>
              </a:ext>
            </a:extLst>
          </p:cNvPr>
          <p:cNvSpPr>
            <a:spLocks noChangeShapeType="1"/>
          </p:cNvSpPr>
          <p:nvPr/>
        </p:nvSpPr>
        <p:spPr bwMode="auto">
          <a:xfrm>
            <a:off x="5653088" y="4941888"/>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4" name="Line 47">
            <a:extLst>
              <a:ext uri="{FF2B5EF4-FFF2-40B4-BE49-F238E27FC236}">
                <a16:creationId xmlns:a16="http://schemas.microsoft.com/office/drawing/2014/main" id="{99E3FA5D-0D0B-B67B-76BA-933E11A2DCC6}"/>
              </a:ext>
            </a:extLst>
          </p:cNvPr>
          <p:cNvSpPr>
            <a:spLocks noChangeShapeType="1"/>
          </p:cNvSpPr>
          <p:nvPr/>
        </p:nvSpPr>
        <p:spPr bwMode="auto">
          <a:xfrm>
            <a:off x="3060700" y="53736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5" name="Line 48">
            <a:extLst>
              <a:ext uri="{FF2B5EF4-FFF2-40B4-BE49-F238E27FC236}">
                <a16:creationId xmlns:a16="http://schemas.microsoft.com/office/drawing/2014/main" id="{C020E33D-28CC-65C0-5708-B3F6D659BD01}"/>
              </a:ext>
            </a:extLst>
          </p:cNvPr>
          <p:cNvSpPr>
            <a:spLocks noChangeShapeType="1"/>
          </p:cNvSpPr>
          <p:nvPr/>
        </p:nvSpPr>
        <p:spPr bwMode="auto">
          <a:xfrm>
            <a:off x="3492500" y="49418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6" name="Line 49">
            <a:extLst>
              <a:ext uri="{FF2B5EF4-FFF2-40B4-BE49-F238E27FC236}">
                <a16:creationId xmlns:a16="http://schemas.microsoft.com/office/drawing/2014/main" id="{ECA0790F-1FDF-DA41-D05E-173DE6890805}"/>
              </a:ext>
            </a:extLst>
          </p:cNvPr>
          <p:cNvSpPr>
            <a:spLocks noChangeShapeType="1"/>
          </p:cNvSpPr>
          <p:nvPr/>
        </p:nvSpPr>
        <p:spPr bwMode="auto">
          <a:xfrm>
            <a:off x="3924300" y="53736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7" name="Line 50">
            <a:extLst>
              <a:ext uri="{FF2B5EF4-FFF2-40B4-BE49-F238E27FC236}">
                <a16:creationId xmlns:a16="http://schemas.microsoft.com/office/drawing/2014/main" id="{274687AC-443D-4D40-D638-69699448CAAB}"/>
              </a:ext>
            </a:extLst>
          </p:cNvPr>
          <p:cNvSpPr>
            <a:spLocks noChangeShapeType="1"/>
          </p:cNvSpPr>
          <p:nvPr/>
        </p:nvSpPr>
        <p:spPr bwMode="auto">
          <a:xfrm>
            <a:off x="4356100" y="49418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8" name="Line 51">
            <a:extLst>
              <a:ext uri="{FF2B5EF4-FFF2-40B4-BE49-F238E27FC236}">
                <a16:creationId xmlns:a16="http://schemas.microsoft.com/office/drawing/2014/main" id="{E7C0CB9B-EB31-0156-CF80-AEF7F3C34CDA}"/>
              </a:ext>
            </a:extLst>
          </p:cNvPr>
          <p:cNvSpPr>
            <a:spLocks noChangeShapeType="1"/>
          </p:cNvSpPr>
          <p:nvPr/>
        </p:nvSpPr>
        <p:spPr bwMode="auto">
          <a:xfrm>
            <a:off x="4787900" y="53736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79" name="Line 52">
            <a:extLst>
              <a:ext uri="{FF2B5EF4-FFF2-40B4-BE49-F238E27FC236}">
                <a16:creationId xmlns:a16="http://schemas.microsoft.com/office/drawing/2014/main" id="{30D9D829-AB65-0769-5BCA-92F6FEC289AA}"/>
              </a:ext>
            </a:extLst>
          </p:cNvPr>
          <p:cNvSpPr>
            <a:spLocks noChangeShapeType="1"/>
          </p:cNvSpPr>
          <p:nvPr/>
        </p:nvSpPr>
        <p:spPr bwMode="auto">
          <a:xfrm>
            <a:off x="5219700" y="49418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0" name="Line 53">
            <a:extLst>
              <a:ext uri="{FF2B5EF4-FFF2-40B4-BE49-F238E27FC236}">
                <a16:creationId xmlns:a16="http://schemas.microsoft.com/office/drawing/2014/main" id="{3B5AD9D3-0E80-3D62-7F9F-58300C2577B5}"/>
              </a:ext>
            </a:extLst>
          </p:cNvPr>
          <p:cNvSpPr>
            <a:spLocks noChangeShapeType="1"/>
          </p:cNvSpPr>
          <p:nvPr/>
        </p:nvSpPr>
        <p:spPr bwMode="auto">
          <a:xfrm>
            <a:off x="5653088" y="5373688"/>
            <a:ext cx="4318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1" name="Line 54">
            <a:extLst>
              <a:ext uri="{FF2B5EF4-FFF2-40B4-BE49-F238E27FC236}">
                <a16:creationId xmlns:a16="http://schemas.microsoft.com/office/drawing/2014/main" id="{798AEA9E-72DA-F838-395A-21DBCADB861F}"/>
              </a:ext>
            </a:extLst>
          </p:cNvPr>
          <p:cNvSpPr>
            <a:spLocks noChangeShapeType="1"/>
          </p:cNvSpPr>
          <p:nvPr/>
        </p:nvSpPr>
        <p:spPr bwMode="auto">
          <a:xfrm>
            <a:off x="1187450" y="5373688"/>
            <a:ext cx="5762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2" name="Line 55">
            <a:extLst>
              <a:ext uri="{FF2B5EF4-FFF2-40B4-BE49-F238E27FC236}">
                <a16:creationId xmlns:a16="http://schemas.microsoft.com/office/drawing/2014/main" id="{1BAAE21E-9CFA-438F-D608-90524D5CC9EF}"/>
              </a:ext>
            </a:extLst>
          </p:cNvPr>
          <p:cNvSpPr>
            <a:spLocks noChangeShapeType="1"/>
          </p:cNvSpPr>
          <p:nvPr/>
        </p:nvSpPr>
        <p:spPr bwMode="auto">
          <a:xfrm>
            <a:off x="1547813" y="5662613"/>
            <a:ext cx="165576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3" name="Line 56">
            <a:extLst>
              <a:ext uri="{FF2B5EF4-FFF2-40B4-BE49-F238E27FC236}">
                <a16:creationId xmlns:a16="http://schemas.microsoft.com/office/drawing/2014/main" id="{1B834E1A-DA3A-0BB6-B627-275E7983336B}"/>
              </a:ext>
            </a:extLst>
          </p:cNvPr>
          <p:cNvSpPr>
            <a:spLocks noChangeShapeType="1"/>
          </p:cNvSpPr>
          <p:nvPr/>
        </p:nvSpPr>
        <p:spPr bwMode="auto">
          <a:xfrm>
            <a:off x="1547813" y="5662613"/>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4" name="Line 57">
            <a:extLst>
              <a:ext uri="{FF2B5EF4-FFF2-40B4-BE49-F238E27FC236}">
                <a16:creationId xmlns:a16="http://schemas.microsoft.com/office/drawing/2014/main" id="{04D140ED-FCF0-2754-1905-EF083C777DBD}"/>
              </a:ext>
            </a:extLst>
          </p:cNvPr>
          <p:cNvSpPr>
            <a:spLocks noChangeShapeType="1"/>
          </p:cNvSpPr>
          <p:nvPr/>
        </p:nvSpPr>
        <p:spPr bwMode="auto">
          <a:xfrm>
            <a:off x="3203575" y="6094413"/>
            <a:ext cx="223202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5" name="Line 58">
            <a:extLst>
              <a:ext uri="{FF2B5EF4-FFF2-40B4-BE49-F238E27FC236}">
                <a16:creationId xmlns:a16="http://schemas.microsoft.com/office/drawing/2014/main" id="{B6F8825B-D920-4754-2943-7AE853AEAC28}"/>
              </a:ext>
            </a:extLst>
          </p:cNvPr>
          <p:cNvSpPr>
            <a:spLocks noChangeShapeType="1"/>
          </p:cNvSpPr>
          <p:nvPr/>
        </p:nvSpPr>
        <p:spPr bwMode="auto">
          <a:xfrm>
            <a:off x="3203575" y="5662613"/>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6" name="Line 59">
            <a:extLst>
              <a:ext uri="{FF2B5EF4-FFF2-40B4-BE49-F238E27FC236}">
                <a16:creationId xmlns:a16="http://schemas.microsoft.com/office/drawing/2014/main" id="{BCFECCAE-0E6C-A9E1-5761-B3D64F150E7C}"/>
              </a:ext>
            </a:extLst>
          </p:cNvPr>
          <p:cNvSpPr>
            <a:spLocks noChangeShapeType="1"/>
          </p:cNvSpPr>
          <p:nvPr/>
        </p:nvSpPr>
        <p:spPr bwMode="auto">
          <a:xfrm>
            <a:off x="5435600" y="5662613"/>
            <a:ext cx="0" cy="43180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7" name="Line 60">
            <a:extLst>
              <a:ext uri="{FF2B5EF4-FFF2-40B4-BE49-F238E27FC236}">
                <a16:creationId xmlns:a16="http://schemas.microsoft.com/office/drawing/2014/main" id="{D1015A4D-295B-09AB-34BD-8B420AA6CA6B}"/>
              </a:ext>
            </a:extLst>
          </p:cNvPr>
          <p:cNvSpPr>
            <a:spLocks noChangeShapeType="1"/>
          </p:cNvSpPr>
          <p:nvPr/>
        </p:nvSpPr>
        <p:spPr bwMode="auto">
          <a:xfrm>
            <a:off x="5435600" y="5662613"/>
            <a:ext cx="6492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88" name="Text Box 65">
            <a:extLst>
              <a:ext uri="{FF2B5EF4-FFF2-40B4-BE49-F238E27FC236}">
                <a16:creationId xmlns:a16="http://schemas.microsoft.com/office/drawing/2014/main" id="{85B97D9F-D059-C07C-FD36-774E1E3C5E35}"/>
              </a:ext>
            </a:extLst>
          </p:cNvPr>
          <p:cNvSpPr txBox="1">
            <a:spLocks noChangeArrowheads="1"/>
          </p:cNvSpPr>
          <p:nvPr/>
        </p:nvSpPr>
        <p:spPr bwMode="auto">
          <a:xfrm>
            <a:off x="487363" y="5140325"/>
            <a:ext cx="647700"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CP</a:t>
            </a:r>
          </a:p>
        </p:txBody>
      </p:sp>
      <p:sp>
        <p:nvSpPr>
          <p:cNvPr id="65589" name="Text Box 66">
            <a:extLst>
              <a:ext uri="{FF2B5EF4-FFF2-40B4-BE49-F238E27FC236}">
                <a16:creationId xmlns:a16="http://schemas.microsoft.com/office/drawing/2014/main" id="{087E7DE7-F260-825F-657F-4A17FFE383B5}"/>
              </a:ext>
            </a:extLst>
          </p:cNvPr>
          <p:cNvSpPr txBox="1">
            <a:spLocks noChangeArrowheads="1"/>
          </p:cNvSpPr>
          <p:nvPr/>
        </p:nvSpPr>
        <p:spPr bwMode="auto">
          <a:xfrm>
            <a:off x="490538" y="5800725"/>
            <a:ext cx="6477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400"/>
              <a:t>A</a:t>
            </a:r>
          </a:p>
        </p:txBody>
      </p:sp>
      <p:sp>
        <p:nvSpPr>
          <p:cNvPr id="65590" name="Line 67">
            <a:extLst>
              <a:ext uri="{FF2B5EF4-FFF2-40B4-BE49-F238E27FC236}">
                <a16:creationId xmlns:a16="http://schemas.microsoft.com/office/drawing/2014/main" id="{CEE1931D-DD9E-7ACD-EC61-F3CD7135A96C}"/>
              </a:ext>
            </a:extLst>
          </p:cNvPr>
          <p:cNvSpPr>
            <a:spLocks noChangeShapeType="1"/>
          </p:cNvSpPr>
          <p:nvPr/>
        </p:nvSpPr>
        <p:spPr bwMode="auto">
          <a:xfrm>
            <a:off x="3851275" y="1846263"/>
            <a:ext cx="28082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1" name="Line 68">
            <a:extLst>
              <a:ext uri="{FF2B5EF4-FFF2-40B4-BE49-F238E27FC236}">
                <a16:creationId xmlns:a16="http://schemas.microsoft.com/office/drawing/2014/main" id="{760A3B54-94AA-8E9A-3E90-9A33E2BD9369}"/>
              </a:ext>
            </a:extLst>
          </p:cNvPr>
          <p:cNvSpPr>
            <a:spLocks noChangeShapeType="1"/>
          </p:cNvSpPr>
          <p:nvPr/>
        </p:nvSpPr>
        <p:spPr bwMode="auto">
          <a:xfrm>
            <a:off x="6443663" y="2278063"/>
            <a:ext cx="2159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2" name="Rectangle 69">
            <a:extLst>
              <a:ext uri="{FF2B5EF4-FFF2-40B4-BE49-F238E27FC236}">
                <a16:creationId xmlns:a16="http://schemas.microsoft.com/office/drawing/2014/main" id="{2949A89E-100B-FF90-1D13-D7B1C170C481}"/>
              </a:ext>
            </a:extLst>
          </p:cNvPr>
          <p:cNvSpPr>
            <a:spLocks noChangeArrowheads="1"/>
          </p:cNvSpPr>
          <p:nvPr/>
        </p:nvSpPr>
        <p:spPr bwMode="auto">
          <a:xfrm>
            <a:off x="6659563" y="1628775"/>
            <a:ext cx="504825" cy="86518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en-US" altLang="zh-CN" sz="2400"/>
          </a:p>
          <a:p>
            <a:r>
              <a:rPr lang="en-US" altLang="zh-CN" sz="2400"/>
              <a:t>&amp;</a:t>
            </a:r>
          </a:p>
          <a:p>
            <a:endParaRPr lang="en-US" altLang="zh-CN" sz="2400"/>
          </a:p>
        </p:txBody>
      </p:sp>
      <p:sp>
        <p:nvSpPr>
          <p:cNvPr id="65593" name="Oval 70">
            <a:extLst>
              <a:ext uri="{FF2B5EF4-FFF2-40B4-BE49-F238E27FC236}">
                <a16:creationId xmlns:a16="http://schemas.microsoft.com/office/drawing/2014/main" id="{BE1799BD-F317-3CB0-DAAA-F76E82B87D90}"/>
              </a:ext>
            </a:extLst>
          </p:cNvPr>
          <p:cNvSpPr>
            <a:spLocks noChangeArrowheads="1"/>
          </p:cNvSpPr>
          <p:nvPr/>
        </p:nvSpPr>
        <p:spPr bwMode="auto">
          <a:xfrm>
            <a:off x="7164388" y="1989138"/>
            <a:ext cx="144462" cy="144462"/>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
        <p:nvSpPr>
          <p:cNvPr id="65594" name="Line 71">
            <a:extLst>
              <a:ext uri="{FF2B5EF4-FFF2-40B4-BE49-F238E27FC236}">
                <a16:creationId xmlns:a16="http://schemas.microsoft.com/office/drawing/2014/main" id="{872D67EF-CC95-6CB8-B511-B065CC519803}"/>
              </a:ext>
            </a:extLst>
          </p:cNvPr>
          <p:cNvSpPr>
            <a:spLocks noChangeShapeType="1"/>
          </p:cNvSpPr>
          <p:nvPr/>
        </p:nvSpPr>
        <p:spPr bwMode="auto">
          <a:xfrm>
            <a:off x="7308850" y="2062163"/>
            <a:ext cx="50323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5" name="Rectangle 72">
            <a:extLst>
              <a:ext uri="{FF2B5EF4-FFF2-40B4-BE49-F238E27FC236}">
                <a16:creationId xmlns:a16="http://schemas.microsoft.com/office/drawing/2014/main" id="{20C641B2-E66E-8DB5-EDDC-CAE4C1CC44C7}"/>
              </a:ext>
            </a:extLst>
          </p:cNvPr>
          <p:cNvSpPr>
            <a:spLocks noChangeArrowheads="1"/>
          </p:cNvSpPr>
          <p:nvPr/>
        </p:nvSpPr>
        <p:spPr bwMode="auto">
          <a:xfrm>
            <a:off x="6732588" y="3357563"/>
            <a:ext cx="504825" cy="865187"/>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en-US" altLang="zh-CN" sz="2400"/>
          </a:p>
          <a:p>
            <a:r>
              <a:rPr lang="en-US" altLang="zh-CN" sz="2400"/>
              <a:t>&amp;</a:t>
            </a:r>
          </a:p>
          <a:p>
            <a:endParaRPr lang="en-US" altLang="zh-CN" sz="2400"/>
          </a:p>
        </p:txBody>
      </p:sp>
      <p:sp>
        <p:nvSpPr>
          <p:cNvPr id="65596" name="Oval 73">
            <a:extLst>
              <a:ext uri="{FF2B5EF4-FFF2-40B4-BE49-F238E27FC236}">
                <a16:creationId xmlns:a16="http://schemas.microsoft.com/office/drawing/2014/main" id="{07D7616E-AA14-3C26-386C-69EF65DAF003}"/>
              </a:ext>
            </a:extLst>
          </p:cNvPr>
          <p:cNvSpPr>
            <a:spLocks noChangeArrowheads="1"/>
          </p:cNvSpPr>
          <p:nvPr/>
        </p:nvSpPr>
        <p:spPr bwMode="auto">
          <a:xfrm>
            <a:off x="7235825" y="3717925"/>
            <a:ext cx="144463" cy="144463"/>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
        <p:nvSpPr>
          <p:cNvPr id="65597" name="Line 74">
            <a:extLst>
              <a:ext uri="{FF2B5EF4-FFF2-40B4-BE49-F238E27FC236}">
                <a16:creationId xmlns:a16="http://schemas.microsoft.com/office/drawing/2014/main" id="{4993F4E9-B707-5E63-870E-BB5ED8C5C12A}"/>
              </a:ext>
            </a:extLst>
          </p:cNvPr>
          <p:cNvSpPr>
            <a:spLocks noChangeShapeType="1"/>
          </p:cNvSpPr>
          <p:nvPr/>
        </p:nvSpPr>
        <p:spPr bwMode="auto">
          <a:xfrm>
            <a:off x="7380288" y="3790950"/>
            <a:ext cx="503237"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8" name="Line 75">
            <a:extLst>
              <a:ext uri="{FF2B5EF4-FFF2-40B4-BE49-F238E27FC236}">
                <a16:creationId xmlns:a16="http://schemas.microsoft.com/office/drawing/2014/main" id="{D467ECE5-C3CE-EB45-FAE0-765216D2A778}"/>
              </a:ext>
            </a:extLst>
          </p:cNvPr>
          <p:cNvSpPr>
            <a:spLocks noChangeShapeType="1"/>
          </p:cNvSpPr>
          <p:nvPr/>
        </p:nvSpPr>
        <p:spPr bwMode="auto">
          <a:xfrm>
            <a:off x="6156325" y="4005263"/>
            <a:ext cx="5762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599" name="Line 76">
            <a:extLst>
              <a:ext uri="{FF2B5EF4-FFF2-40B4-BE49-F238E27FC236}">
                <a16:creationId xmlns:a16="http://schemas.microsoft.com/office/drawing/2014/main" id="{614EA95A-8A8C-675F-00C0-3EF4501007D8}"/>
              </a:ext>
            </a:extLst>
          </p:cNvPr>
          <p:cNvSpPr>
            <a:spLocks noChangeShapeType="1"/>
          </p:cNvSpPr>
          <p:nvPr/>
        </p:nvSpPr>
        <p:spPr bwMode="auto">
          <a:xfrm flipV="1">
            <a:off x="3132138" y="3717925"/>
            <a:ext cx="0" cy="57626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00" name="Line 77">
            <a:extLst>
              <a:ext uri="{FF2B5EF4-FFF2-40B4-BE49-F238E27FC236}">
                <a16:creationId xmlns:a16="http://schemas.microsoft.com/office/drawing/2014/main" id="{C6741288-211B-1E38-1300-FE7264AEA78A}"/>
              </a:ext>
            </a:extLst>
          </p:cNvPr>
          <p:cNvSpPr>
            <a:spLocks noChangeShapeType="1"/>
          </p:cNvSpPr>
          <p:nvPr/>
        </p:nvSpPr>
        <p:spPr bwMode="auto">
          <a:xfrm>
            <a:off x="2916238" y="3717925"/>
            <a:ext cx="215900"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5601" name="Oval 16">
            <a:extLst>
              <a:ext uri="{FF2B5EF4-FFF2-40B4-BE49-F238E27FC236}">
                <a16:creationId xmlns:a16="http://schemas.microsoft.com/office/drawing/2014/main" id="{4AEAC02B-5083-A235-7800-9A35FFF04B8F}"/>
              </a:ext>
            </a:extLst>
          </p:cNvPr>
          <p:cNvSpPr>
            <a:spLocks noChangeArrowheads="1"/>
          </p:cNvSpPr>
          <p:nvPr/>
        </p:nvSpPr>
        <p:spPr bwMode="auto">
          <a:xfrm>
            <a:off x="3816350" y="2665413"/>
            <a:ext cx="73025" cy="80962"/>
          </a:xfrm>
          <a:prstGeom prst="ellipse">
            <a:avLst/>
          </a:prstGeom>
          <a:solidFill>
            <a:schemeClr val="tx1"/>
          </a:solidFill>
          <a:ln w="57150">
            <a:solidFill>
              <a:schemeClr val="tx1"/>
            </a:solidFill>
            <a:round/>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
        <p:nvSpPr>
          <p:cNvPr id="65602" name="Oval 16">
            <a:extLst>
              <a:ext uri="{FF2B5EF4-FFF2-40B4-BE49-F238E27FC236}">
                <a16:creationId xmlns:a16="http://schemas.microsoft.com/office/drawing/2014/main" id="{01A4B124-1CCE-DD0E-ECC3-5A815F1398E1}"/>
              </a:ext>
            </a:extLst>
          </p:cNvPr>
          <p:cNvSpPr>
            <a:spLocks noChangeArrowheads="1"/>
          </p:cNvSpPr>
          <p:nvPr/>
        </p:nvSpPr>
        <p:spPr bwMode="auto">
          <a:xfrm>
            <a:off x="1082675" y="3400425"/>
            <a:ext cx="73025" cy="80963"/>
          </a:xfrm>
          <a:prstGeom prst="ellipse">
            <a:avLst/>
          </a:prstGeom>
          <a:solidFill>
            <a:schemeClr val="tx1"/>
          </a:solidFill>
          <a:ln w="57150">
            <a:solidFill>
              <a:schemeClr val="tx1"/>
            </a:solidFill>
            <a:round/>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40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DEEAFE8F-8DD8-DF97-3058-C06FD3E8F535}"/>
              </a:ext>
            </a:extLst>
          </p:cNvPr>
          <p:cNvSpPr>
            <a:spLocks noGrp="1" noChangeArrowheads="1"/>
          </p:cNvSpPr>
          <p:nvPr>
            <p:ph type="title"/>
          </p:nvPr>
        </p:nvSpPr>
        <p:spPr/>
        <p:txBody>
          <a:bodyPr/>
          <a:lstStyle/>
          <a:p>
            <a:pPr eaLnBrk="1" hangingPunct="1"/>
            <a:r>
              <a:rPr lang="en-US" altLang="zh-CN" sz="3200">
                <a:solidFill>
                  <a:schemeClr val="accent2"/>
                </a:solidFill>
                <a:latin typeface="Times New Roman" panose="02020603050405020304" pitchFamily="18" charset="0"/>
              </a:rPr>
              <a:t>5.1   </a:t>
            </a:r>
            <a:r>
              <a:rPr lang="zh-CN" altLang="en-US" sz="3200">
                <a:solidFill>
                  <a:schemeClr val="accent2"/>
                </a:solidFill>
                <a:latin typeface="Times New Roman" panose="02020603050405020304" pitchFamily="18" charset="0"/>
              </a:rPr>
              <a:t>双稳态电路</a:t>
            </a:r>
          </a:p>
        </p:txBody>
      </p:sp>
      <p:sp>
        <p:nvSpPr>
          <p:cNvPr id="397315" name="Rectangle 3">
            <a:extLst>
              <a:ext uri="{FF2B5EF4-FFF2-40B4-BE49-F238E27FC236}">
                <a16:creationId xmlns:a16="http://schemas.microsoft.com/office/drawing/2014/main" id="{8D9AFC63-F026-8F5A-AA46-CF950A96669A}"/>
              </a:ext>
            </a:extLst>
          </p:cNvPr>
          <p:cNvSpPr>
            <a:spLocks noChangeArrowheads="1"/>
          </p:cNvSpPr>
          <p:nvPr/>
        </p:nvSpPr>
        <p:spPr bwMode="auto">
          <a:xfrm>
            <a:off x="611188" y="1412875"/>
            <a:ext cx="36369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800">
                <a:solidFill>
                  <a:schemeClr val="accent2"/>
                </a:solidFill>
                <a:latin typeface="Times New Roman" panose="02020603050405020304" pitchFamily="18" charset="0"/>
                <a:ea typeface="楷体_GB2312" pitchFamily="49" charset="-122"/>
              </a:rPr>
              <a:t>5.1.1</a:t>
            </a:r>
            <a:r>
              <a:rPr lang="en-US" altLang="zh-CN" sz="2800">
                <a:solidFill>
                  <a:schemeClr val="accent2"/>
                </a:solidFill>
                <a:latin typeface="楷体_GB2312" pitchFamily="49" charset="-122"/>
                <a:ea typeface="楷体_GB2312" pitchFamily="49" charset="-122"/>
              </a:rPr>
              <a:t> </a:t>
            </a:r>
            <a:r>
              <a:rPr lang="zh-CN" altLang="en-US" sz="2800">
                <a:solidFill>
                  <a:schemeClr val="accent2"/>
                </a:solidFill>
                <a:latin typeface="楷体_GB2312" pitchFamily="49" charset="-122"/>
                <a:ea typeface="楷体_GB2312" pitchFamily="49" charset="-122"/>
              </a:rPr>
              <a:t>双稳态的概念</a:t>
            </a:r>
          </a:p>
        </p:txBody>
      </p:sp>
      <p:sp>
        <p:nvSpPr>
          <p:cNvPr id="9220" name="Rectangle 4">
            <a:extLst>
              <a:ext uri="{FF2B5EF4-FFF2-40B4-BE49-F238E27FC236}">
                <a16:creationId xmlns:a16="http://schemas.microsoft.com/office/drawing/2014/main" id="{2522F6A8-D1B9-ECB7-9A0E-09FC2797618C}"/>
              </a:ext>
            </a:extLst>
          </p:cNvPr>
          <p:cNvSpPr>
            <a:spLocks noChangeArrowheads="1"/>
          </p:cNvSpPr>
          <p:nvPr/>
        </p:nvSpPr>
        <p:spPr bwMode="auto">
          <a:xfrm>
            <a:off x="0" y="2867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97317" name="Object 5">
            <a:extLst>
              <a:ext uri="{FF2B5EF4-FFF2-40B4-BE49-F238E27FC236}">
                <a16:creationId xmlns:a16="http://schemas.microsoft.com/office/drawing/2014/main" id="{615C56DB-55D3-F3BF-38DB-A5BCB9DF56D0}"/>
              </a:ext>
            </a:extLst>
          </p:cNvPr>
          <p:cNvGraphicFramePr>
            <a:graphicFrameLocks noChangeAspect="1"/>
          </p:cNvGraphicFramePr>
          <p:nvPr/>
        </p:nvGraphicFramePr>
        <p:xfrm>
          <a:off x="1476375" y="2781300"/>
          <a:ext cx="3348038" cy="2227263"/>
        </p:xfrm>
        <a:graphic>
          <a:graphicData uri="http://schemas.openxmlformats.org/presentationml/2006/ole">
            <mc:AlternateContent xmlns:mc="http://schemas.openxmlformats.org/markup-compatibility/2006">
              <mc:Choice xmlns:v="urn:schemas-microsoft-com:vml" Requires="v">
                <p:oleObj name="图片" r:id="rId2" imgW="2353056" imgH="1258824" progId="Word.Picture.8">
                  <p:embed/>
                </p:oleObj>
              </mc:Choice>
              <mc:Fallback>
                <p:oleObj name="图片" r:id="rId2" imgW="2353056" imgH="1258824" progId="Word.Picture.8">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81300"/>
                        <a:ext cx="3348038" cy="2227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22" name="Rectangle 6">
            <a:extLst>
              <a:ext uri="{FF2B5EF4-FFF2-40B4-BE49-F238E27FC236}">
                <a16:creationId xmlns:a16="http://schemas.microsoft.com/office/drawing/2014/main" id="{F8804D92-82C9-448F-A174-8EEB56CB4B7B}"/>
              </a:ext>
            </a:extLst>
          </p:cNvPr>
          <p:cNvSpPr>
            <a:spLocks noChangeArrowheads="1"/>
          </p:cNvSpPr>
          <p:nvPr/>
        </p:nvSpPr>
        <p:spPr bwMode="auto">
          <a:xfrm>
            <a:off x="0" y="286702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397336" name="Object 24">
            <a:extLst>
              <a:ext uri="{FF2B5EF4-FFF2-40B4-BE49-F238E27FC236}">
                <a16:creationId xmlns:a16="http://schemas.microsoft.com/office/drawing/2014/main" id="{3AA6BBE1-78BE-24F3-F9EC-9196DF69F904}"/>
              </a:ext>
            </a:extLst>
          </p:cNvPr>
          <p:cNvGraphicFramePr>
            <a:graphicFrameLocks noGrp="1" noChangeAspect="1"/>
          </p:cNvGraphicFramePr>
          <p:nvPr>
            <p:ph idx="1"/>
          </p:nvPr>
        </p:nvGraphicFramePr>
        <p:xfrm>
          <a:off x="6011863" y="2708275"/>
          <a:ext cx="1905000" cy="2549525"/>
        </p:xfrm>
        <a:graphic>
          <a:graphicData uri="http://schemas.openxmlformats.org/presentationml/2006/ole">
            <mc:AlternateContent xmlns:mc="http://schemas.openxmlformats.org/markup-compatibility/2006">
              <mc:Choice xmlns:v="urn:schemas-microsoft-com:vml" Requires="v">
                <p:oleObj name="图片" r:id="rId4" imgW="1271016" imgH="1691640" progId="Word.Picture.8">
                  <p:embed/>
                </p:oleObj>
              </mc:Choice>
              <mc:Fallback>
                <p:oleObj name="图片" r:id="rId4" imgW="1271016" imgH="1691640" progId="Word.Picture.8">
                  <p:embed/>
                  <p:pic>
                    <p:nvPicPr>
                      <p:cNvPr id="0" name="Object 2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1863" y="2708275"/>
                        <a:ext cx="1905000" cy="2549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397315"/>
                                        </p:tgtEl>
                                        <p:attrNameLst>
                                          <p:attrName>style.visibility</p:attrName>
                                        </p:attrNameLst>
                                      </p:cBhvr>
                                      <p:to>
                                        <p:strVal val="visible"/>
                                      </p:to>
                                    </p:set>
                                    <p:animEffect transition="in" filter="strips(downRight)">
                                      <p:cBhvr>
                                        <p:cTn id="7" dur="500"/>
                                        <p:tgtEl>
                                          <p:spTgt spid="39731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397317"/>
                                        </p:tgtEl>
                                        <p:attrNameLst>
                                          <p:attrName>style.visibility</p:attrName>
                                        </p:attrNameLst>
                                      </p:cBhvr>
                                      <p:to>
                                        <p:strVal val="visible"/>
                                      </p:to>
                                    </p:set>
                                    <p:animEffect transition="in" filter="wipe(left)">
                                      <p:cBhvr>
                                        <p:cTn id="12" dur="500"/>
                                        <p:tgtEl>
                                          <p:spTgt spid="39731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499"/>
                                          </p:stCondLst>
                                        </p:cTn>
                                        <p:tgtEl>
                                          <p:spTgt spid="3973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731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a:extLst>
              <a:ext uri="{FF2B5EF4-FFF2-40B4-BE49-F238E27FC236}">
                <a16:creationId xmlns:a16="http://schemas.microsoft.com/office/drawing/2014/main" id="{09F16726-4A27-82C5-52BC-2A119ECD3418}"/>
              </a:ext>
            </a:extLst>
          </p:cNvPr>
          <p:cNvSpPr>
            <a:spLocks noGrp="1" noChangeArrowheads="1"/>
          </p:cNvSpPr>
          <p:nvPr>
            <p:ph type="title"/>
          </p:nvPr>
        </p:nvSpPr>
        <p:spPr/>
        <p:txBody>
          <a:bodyPr/>
          <a:lstStyle/>
          <a:p>
            <a:r>
              <a:rPr lang="zh-CN" altLang="en-US"/>
              <a:t>练习</a:t>
            </a:r>
            <a:r>
              <a:rPr lang="en-US" altLang="zh-CN"/>
              <a:t>2</a:t>
            </a:r>
            <a:r>
              <a:rPr lang="zh-CN" altLang="en-US"/>
              <a:t>：画出</a:t>
            </a:r>
            <a:r>
              <a:rPr lang="en-US" altLang="zh-CN"/>
              <a:t>Q1,Q2</a:t>
            </a:r>
            <a:r>
              <a:rPr lang="zh-CN" altLang="en-US"/>
              <a:t>的波形</a:t>
            </a:r>
          </a:p>
        </p:txBody>
      </p:sp>
      <p:grpSp>
        <p:nvGrpSpPr>
          <p:cNvPr id="66563" name="Group 68">
            <a:extLst>
              <a:ext uri="{FF2B5EF4-FFF2-40B4-BE49-F238E27FC236}">
                <a16:creationId xmlns:a16="http://schemas.microsoft.com/office/drawing/2014/main" id="{C5E71FE0-6DAD-A8DC-00A0-094080593222}"/>
              </a:ext>
            </a:extLst>
          </p:cNvPr>
          <p:cNvGrpSpPr>
            <a:grpSpLocks/>
          </p:cNvGrpSpPr>
          <p:nvPr/>
        </p:nvGrpSpPr>
        <p:grpSpPr bwMode="auto">
          <a:xfrm>
            <a:off x="1042988" y="1262063"/>
            <a:ext cx="6985000" cy="3424237"/>
            <a:chOff x="158" y="1022"/>
            <a:chExt cx="4400" cy="2157"/>
          </a:xfrm>
        </p:grpSpPr>
        <p:sp>
          <p:nvSpPr>
            <p:cNvPr id="66601" name="Rectangle 4">
              <a:extLst>
                <a:ext uri="{FF2B5EF4-FFF2-40B4-BE49-F238E27FC236}">
                  <a16:creationId xmlns:a16="http://schemas.microsoft.com/office/drawing/2014/main" id="{A92A9426-958E-9EFC-5E04-D8B875BB4183}"/>
                </a:ext>
              </a:extLst>
            </p:cNvPr>
            <p:cNvSpPr>
              <a:spLocks noChangeArrowheads="1"/>
            </p:cNvSpPr>
            <p:nvPr/>
          </p:nvSpPr>
          <p:spPr bwMode="auto">
            <a:xfrm>
              <a:off x="975" y="1616"/>
              <a:ext cx="771" cy="108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000"/>
                <a:t>1D</a:t>
              </a:r>
            </a:p>
            <a:p>
              <a:endParaRPr lang="en-US" altLang="zh-CN" sz="2000"/>
            </a:p>
            <a:p>
              <a:r>
                <a:rPr lang="en-US" altLang="zh-CN" sz="2000"/>
                <a:t>&gt;C1</a:t>
              </a:r>
            </a:p>
            <a:p>
              <a:endParaRPr lang="en-US" altLang="zh-CN" sz="2000"/>
            </a:p>
            <a:p>
              <a:r>
                <a:rPr lang="en-US" altLang="zh-CN" sz="2000"/>
                <a:t>R</a:t>
              </a:r>
            </a:p>
          </p:txBody>
        </p:sp>
        <p:sp>
          <p:nvSpPr>
            <p:cNvPr id="66602" name="Rectangle 5">
              <a:extLst>
                <a:ext uri="{FF2B5EF4-FFF2-40B4-BE49-F238E27FC236}">
                  <a16:creationId xmlns:a16="http://schemas.microsoft.com/office/drawing/2014/main" id="{5E3F9E9B-1E8D-E6E4-BC30-3A5E2C3D3D4F}"/>
                </a:ext>
              </a:extLst>
            </p:cNvPr>
            <p:cNvSpPr>
              <a:spLocks noChangeArrowheads="1"/>
            </p:cNvSpPr>
            <p:nvPr/>
          </p:nvSpPr>
          <p:spPr bwMode="auto">
            <a:xfrm>
              <a:off x="2925" y="1661"/>
              <a:ext cx="771" cy="1088"/>
            </a:xfrm>
            <a:prstGeom prst="rect">
              <a:avLst/>
            </a:prstGeom>
            <a:noFill/>
            <a:ln w="57150">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r>
                <a:rPr lang="en-US" altLang="zh-CN" sz="2000"/>
                <a:t>1J</a:t>
              </a:r>
            </a:p>
            <a:p>
              <a:endParaRPr lang="en-US" altLang="zh-CN" sz="2000"/>
            </a:p>
            <a:p>
              <a:r>
                <a:rPr lang="en-US" altLang="zh-CN" sz="2000"/>
                <a:t>&gt;C1</a:t>
              </a:r>
            </a:p>
            <a:p>
              <a:endParaRPr lang="en-US" altLang="zh-CN" sz="2000"/>
            </a:p>
            <a:p>
              <a:r>
                <a:rPr lang="en-US" altLang="zh-CN" sz="2000"/>
                <a:t>1K</a:t>
              </a:r>
            </a:p>
          </p:txBody>
        </p:sp>
        <p:sp>
          <p:nvSpPr>
            <p:cNvPr id="66603" name="Line 6">
              <a:extLst>
                <a:ext uri="{FF2B5EF4-FFF2-40B4-BE49-F238E27FC236}">
                  <a16:creationId xmlns:a16="http://schemas.microsoft.com/office/drawing/2014/main" id="{41D9233E-E149-33E3-22F3-C48CE662076D}"/>
                </a:ext>
              </a:extLst>
            </p:cNvPr>
            <p:cNvSpPr>
              <a:spLocks noChangeShapeType="1"/>
            </p:cNvSpPr>
            <p:nvPr/>
          </p:nvSpPr>
          <p:spPr bwMode="auto">
            <a:xfrm flipH="1">
              <a:off x="703" y="1842"/>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4" name="Oval 7">
              <a:extLst>
                <a:ext uri="{FF2B5EF4-FFF2-40B4-BE49-F238E27FC236}">
                  <a16:creationId xmlns:a16="http://schemas.microsoft.com/office/drawing/2014/main" id="{D18CED95-BEA3-E4A6-27E3-F2586E8983A2}"/>
                </a:ext>
              </a:extLst>
            </p:cNvPr>
            <p:cNvSpPr>
              <a:spLocks noChangeArrowheads="1"/>
            </p:cNvSpPr>
            <p:nvPr/>
          </p:nvSpPr>
          <p:spPr bwMode="auto">
            <a:xfrm>
              <a:off x="884" y="2478"/>
              <a:ext cx="91" cy="91"/>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
          <p:nvSpPr>
            <p:cNvPr id="66605" name="Oval 8">
              <a:extLst>
                <a:ext uri="{FF2B5EF4-FFF2-40B4-BE49-F238E27FC236}">
                  <a16:creationId xmlns:a16="http://schemas.microsoft.com/office/drawing/2014/main" id="{0BC8336B-3C25-A86F-701A-E9FBE4154CEE}"/>
                </a:ext>
              </a:extLst>
            </p:cNvPr>
            <p:cNvSpPr>
              <a:spLocks noChangeArrowheads="1"/>
            </p:cNvSpPr>
            <p:nvPr/>
          </p:nvSpPr>
          <p:spPr bwMode="auto">
            <a:xfrm>
              <a:off x="2835" y="2160"/>
              <a:ext cx="91" cy="91"/>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
          <p:nvSpPr>
            <p:cNvPr id="66606" name="Oval 9">
              <a:extLst>
                <a:ext uri="{FF2B5EF4-FFF2-40B4-BE49-F238E27FC236}">
                  <a16:creationId xmlns:a16="http://schemas.microsoft.com/office/drawing/2014/main" id="{B9C745A3-3DC9-78AC-3B0E-2F8D39BC6E96}"/>
                </a:ext>
              </a:extLst>
            </p:cNvPr>
            <p:cNvSpPr>
              <a:spLocks noChangeArrowheads="1"/>
            </p:cNvSpPr>
            <p:nvPr/>
          </p:nvSpPr>
          <p:spPr bwMode="auto">
            <a:xfrm>
              <a:off x="3696" y="2478"/>
              <a:ext cx="91" cy="91"/>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
          <p:nvSpPr>
            <p:cNvPr id="66607" name="Line 10">
              <a:extLst>
                <a:ext uri="{FF2B5EF4-FFF2-40B4-BE49-F238E27FC236}">
                  <a16:creationId xmlns:a16="http://schemas.microsoft.com/office/drawing/2014/main" id="{7680AED8-89CA-ECF1-4255-55512FAA8CCC}"/>
                </a:ext>
              </a:extLst>
            </p:cNvPr>
            <p:cNvSpPr>
              <a:spLocks noChangeShapeType="1"/>
            </p:cNvSpPr>
            <p:nvPr/>
          </p:nvSpPr>
          <p:spPr bwMode="auto">
            <a:xfrm>
              <a:off x="567" y="2160"/>
              <a:ext cx="40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8" name="Line 11">
              <a:extLst>
                <a:ext uri="{FF2B5EF4-FFF2-40B4-BE49-F238E27FC236}">
                  <a16:creationId xmlns:a16="http://schemas.microsoft.com/office/drawing/2014/main" id="{FEC93D2D-68CD-F8A5-DC7C-EC96F765DC85}"/>
                </a:ext>
              </a:extLst>
            </p:cNvPr>
            <p:cNvSpPr>
              <a:spLocks noChangeShapeType="1"/>
            </p:cNvSpPr>
            <p:nvPr/>
          </p:nvSpPr>
          <p:spPr bwMode="auto">
            <a:xfrm>
              <a:off x="703" y="2523"/>
              <a:ext cx="181"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09" name="Line 12">
              <a:extLst>
                <a:ext uri="{FF2B5EF4-FFF2-40B4-BE49-F238E27FC236}">
                  <a16:creationId xmlns:a16="http://schemas.microsoft.com/office/drawing/2014/main" id="{A6E94CA4-019A-6218-1954-7E229E52F012}"/>
                </a:ext>
              </a:extLst>
            </p:cNvPr>
            <p:cNvSpPr>
              <a:spLocks noChangeShapeType="1"/>
            </p:cNvSpPr>
            <p:nvPr/>
          </p:nvSpPr>
          <p:spPr bwMode="auto">
            <a:xfrm>
              <a:off x="703" y="2523"/>
              <a:ext cx="0" cy="36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0" name="Line 13">
              <a:extLst>
                <a:ext uri="{FF2B5EF4-FFF2-40B4-BE49-F238E27FC236}">
                  <a16:creationId xmlns:a16="http://schemas.microsoft.com/office/drawing/2014/main" id="{C711B812-E5E7-494B-82BC-4275A6837093}"/>
                </a:ext>
              </a:extLst>
            </p:cNvPr>
            <p:cNvSpPr>
              <a:spLocks noChangeShapeType="1"/>
            </p:cNvSpPr>
            <p:nvPr/>
          </p:nvSpPr>
          <p:spPr bwMode="auto">
            <a:xfrm>
              <a:off x="703" y="2886"/>
              <a:ext cx="335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1" name="Line 14">
              <a:extLst>
                <a:ext uri="{FF2B5EF4-FFF2-40B4-BE49-F238E27FC236}">
                  <a16:creationId xmlns:a16="http://schemas.microsoft.com/office/drawing/2014/main" id="{55E59165-59E9-A71E-558B-FBB7EFA1EC39}"/>
                </a:ext>
              </a:extLst>
            </p:cNvPr>
            <p:cNvSpPr>
              <a:spLocks noChangeShapeType="1"/>
            </p:cNvSpPr>
            <p:nvPr/>
          </p:nvSpPr>
          <p:spPr bwMode="auto">
            <a:xfrm flipV="1">
              <a:off x="4059" y="2523"/>
              <a:ext cx="0" cy="36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2" name="Line 15">
              <a:extLst>
                <a:ext uri="{FF2B5EF4-FFF2-40B4-BE49-F238E27FC236}">
                  <a16:creationId xmlns:a16="http://schemas.microsoft.com/office/drawing/2014/main" id="{52380F19-C173-60CB-4C4A-93AAE27A3AC5}"/>
                </a:ext>
              </a:extLst>
            </p:cNvPr>
            <p:cNvSpPr>
              <a:spLocks noChangeShapeType="1"/>
            </p:cNvSpPr>
            <p:nvPr/>
          </p:nvSpPr>
          <p:spPr bwMode="auto">
            <a:xfrm>
              <a:off x="3787" y="2523"/>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3" name="Oval 16">
              <a:extLst>
                <a:ext uri="{FF2B5EF4-FFF2-40B4-BE49-F238E27FC236}">
                  <a16:creationId xmlns:a16="http://schemas.microsoft.com/office/drawing/2014/main" id="{D64ED1E4-8FE0-8219-81D1-BD86B21C1BAC}"/>
                </a:ext>
              </a:extLst>
            </p:cNvPr>
            <p:cNvSpPr>
              <a:spLocks noChangeArrowheads="1"/>
            </p:cNvSpPr>
            <p:nvPr/>
          </p:nvSpPr>
          <p:spPr bwMode="auto">
            <a:xfrm>
              <a:off x="1746" y="2478"/>
              <a:ext cx="91" cy="91"/>
            </a:xfrm>
            <a:prstGeom prst="ellipse">
              <a:avLst/>
            </a:prstGeom>
            <a:noFill/>
            <a:ln w="5715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
          <p:nvSpPr>
            <p:cNvPr id="66614" name="Line 17">
              <a:extLst>
                <a:ext uri="{FF2B5EF4-FFF2-40B4-BE49-F238E27FC236}">
                  <a16:creationId xmlns:a16="http://schemas.microsoft.com/office/drawing/2014/main" id="{76F9DE80-C3AC-2229-4ACC-08D4EAD1AEF2}"/>
                </a:ext>
              </a:extLst>
            </p:cNvPr>
            <p:cNvSpPr>
              <a:spLocks noChangeShapeType="1"/>
            </p:cNvSpPr>
            <p:nvPr/>
          </p:nvSpPr>
          <p:spPr bwMode="auto">
            <a:xfrm>
              <a:off x="1837" y="2523"/>
              <a:ext cx="1088"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5" name="Line 18">
              <a:extLst>
                <a:ext uri="{FF2B5EF4-FFF2-40B4-BE49-F238E27FC236}">
                  <a16:creationId xmlns:a16="http://schemas.microsoft.com/office/drawing/2014/main" id="{ECDC0D1F-3910-AB8D-7BAB-684AFBC34CEB}"/>
                </a:ext>
              </a:extLst>
            </p:cNvPr>
            <p:cNvSpPr>
              <a:spLocks noChangeShapeType="1"/>
            </p:cNvSpPr>
            <p:nvPr/>
          </p:nvSpPr>
          <p:spPr bwMode="auto">
            <a:xfrm flipV="1">
              <a:off x="703" y="1480"/>
              <a:ext cx="0" cy="36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6" name="Line 19">
              <a:extLst>
                <a:ext uri="{FF2B5EF4-FFF2-40B4-BE49-F238E27FC236}">
                  <a16:creationId xmlns:a16="http://schemas.microsoft.com/office/drawing/2014/main" id="{2BE393C7-CF83-C319-9840-5E6F60FECD65}"/>
                </a:ext>
              </a:extLst>
            </p:cNvPr>
            <p:cNvSpPr>
              <a:spLocks noChangeShapeType="1"/>
            </p:cNvSpPr>
            <p:nvPr/>
          </p:nvSpPr>
          <p:spPr bwMode="auto">
            <a:xfrm>
              <a:off x="703" y="1480"/>
              <a:ext cx="1315"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7" name="Line 20">
              <a:extLst>
                <a:ext uri="{FF2B5EF4-FFF2-40B4-BE49-F238E27FC236}">
                  <a16:creationId xmlns:a16="http://schemas.microsoft.com/office/drawing/2014/main" id="{473EE71A-61EE-AA09-9B08-FD5882D16546}"/>
                </a:ext>
              </a:extLst>
            </p:cNvPr>
            <p:cNvSpPr>
              <a:spLocks noChangeShapeType="1"/>
            </p:cNvSpPr>
            <p:nvPr/>
          </p:nvSpPr>
          <p:spPr bwMode="auto">
            <a:xfrm>
              <a:off x="2018" y="1480"/>
              <a:ext cx="0" cy="1043"/>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8" name="Line 21">
              <a:extLst>
                <a:ext uri="{FF2B5EF4-FFF2-40B4-BE49-F238E27FC236}">
                  <a16:creationId xmlns:a16="http://schemas.microsoft.com/office/drawing/2014/main" id="{FDAA0E9E-A9BE-8046-9BBC-C526CBEC2835}"/>
                </a:ext>
              </a:extLst>
            </p:cNvPr>
            <p:cNvSpPr>
              <a:spLocks noChangeShapeType="1"/>
            </p:cNvSpPr>
            <p:nvPr/>
          </p:nvSpPr>
          <p:spPr bwMode="auto">
            <a:xfrm>
              <a:off x="1746" y="1888"/>
              <a:ext cx="117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19" name="Line 22">
              <a:extLst>
                <a:ext uri="{FF2B5EF4-FFF2-40B4-BE49-F238E27FC236}">
                  <a16:creationId xmlns:a16="http://schemas.microsoft.com/office/drawing/2014/main" id="{C6F37516-FDCC-1778-7463-4E2E3E9DDCE4}"/>
                </a:ext>
              </a:extLst>
            </p:cNvPr>
            <p:cNvSpPr>
              <a:spLocks noChangeShapeType="1"/>
            </p:cNvSpPr>
            <p:nvPr/>
          </p:nvSpPr>
          <p:spPr bwMode="auto">
            <a:xfrm flipV="1">
              <a:off x="2426" y="1344"/>
              <a:ext cx="0" cy="5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0" name="Line 23">
              <a:extLst>
                <a:ext uri="{FF2B5EF4-FFF2-40B4-BE49-F238E27FC236}">
                  <a16:creationId xmlns:a16="http://schemas.microsoft.com/office/drawing/2014/main" id="{7977B656-986E-DC3D-DF78-EA76D14CAF43}"/>
                </a:ext>
              </a:extLst>
            </p:cNvPr>
            <p:cNvSpPr>
              <a:spLocks noChangeShapeType="1"/>
            </p:cNvSpPr>
            <p:nvPr/>
          </p:nvSpPr>
          <p:spPr bwMode="auto">
            <a:xfrm>
              <a:off x="2426" y="2205"/>
              <a:ext cx="0" cy="86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1" name="Line 24">
              <a:extLst>
                <a:ext uri="{FF2B5EF4-FFF2-40B4-BE49-F238E27FC236}">
                  <a16:creationId xmlns:a16="http://schemas.microsoft.com/office/drawing/2014/main" id="{1C924694-6223-7349-4121-A9402A213CA6}"/>
                </a:ext>
              </a:extLst>
            </p:cNvPr>
            <p:cNvSpPr>
              <a:spLocks noChangeShapeType="1"/>
            </p:cNvSpPr>
            <p:nvPr/>
          </p:nvSpPr>
          <p:spPr bwMode="auto">
            <a:xfrm>
              <a:off x="2426" y="2205"/>
              <a:ext cx="40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2" name="Line 25">
              <a:extLst>
                <a:ext uri="{FF2B5EF4-FFF2-40B4-BE49-F238E27FC236}">
                  <a16:creationId xmlns:a16="http://schemas.microsoft.com/office/drawing/2014/main" id="{81972BD2-7BDB-FD8C-170D-3A8EC085E719}"/>
                </a:ext>
              </a:extLst>
            </p:cNvPr>
            <p:cNvSpPr>
              <a:spLocks noChangeShapeType="1"/>
            </p:cNvSpPr>
            <p:nvPr/>
          </p:nvSpPr>
          <p:spPr bwMode="auto">
            <a:xfrm>
              <a:off x="3696" y="1888"/>
              <a:ext cx="3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3" name="Line 26">
              <a:extLst>
                <a:ext uri="{FF2B5EF4-FFF2-40B4-BE49-F238E27FC236}">
                  <a16:creationId xmlns:a16="http://schemas.microsoft.com/office/drawing/2014/main" id="{FED88309-DEE0-1A46-7FF8-EED94DDAB9F1}"/>
                </a:ext>
              </a:extLst>
            </p:cNvPr>
            <p:cNvSpPr>
              <a:spLocks noChangeShapeType="1"/>
            </p:cNvSpPr>
            <p:nvPr/>
          </p:nvSpPr>
          <p:spPr bwMode="auto">
            <a:xfrm flipV="1">
              <a:off x="4059" y="1344"/>
              <a:ext cx="0" cy="544"/>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4" name="Text Box 27">
              <a:extLst>
                <a:ext uri="{FF2B5EF4-FFF2-40B4-BE49-F238E27FC236}">
                  <a16:creationId xmlns:a16="http://schemas.microsoft.com/office/drawing/2014/main" id="{2A8B53BA-C60A-AB72-5E81-9C1D1E8509CA}"/>
                </a:ext>
              </a:extLst>
            </p:cNvPr>
            <p:cNvSpPr txBox="1">
              <a:spLocks noChangeArrowheads="1"/>
            </p:cNvSpPr>
            <p:nvPr/>
          </p:nvSpPr>
          <p:spPr bwMode="auto">
            <a:xfrm>
              <a:off x="158" y="2024"/>
              <a:ext cx="31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A</a:t>
              </a:r>
            </a:p>
          </p:txBody>
        </p:sp>
        <p:sp>
          <p:nvSpPr>
            <p:cNvPr id="66625" name="Text Box 28">
              <a:extLst>
                <a:ext uri="{FF2B5EF4-FFF2-40B4-BE49-F238E27FC236}">
                  <a16:creationId xmlns:a16="http://schemas.microsoft.com/office/drawing/2014/main" id="{379481C3-7C91-75D1-248B-4E93D443175A}"/>
                </a:ext>
              </a:extLst>
            </p:cNvPr>
            <p:cNvSpPr txBox="1">
              <a:spLocks noChangeArrowheads="1"/>
            </p:cNvSpPr>
            <p:nvPr/>
          </p:nvSpPr>
          <p:spPr bwMode="auto">
            <a:xfrm>
              <a:off x="159" y="2927"/>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B</a:t>
              </a:r>
            </a:p>
          </p:txBody>
        </p:sp>
        <p:sp>
          <p:nvSpPr>
            <p:cNvPr id="66626" name="Line 29">
              <a:extLst>
                <a:ext uri="{FF2B5EF4-FFF2-40B4-BE49-F238E27FC236}">
                  <a16:creationId xmlns:a16="http://schemas.microsoft.com/office/drawing/2014/main" id="{67AE2820-5E66-A742-4853-3C58EFF40A23}"/>
                </a:ext>
              </a:extLst>
            </p:cNvPr>
            <p:cNvSpPr>
              <a:spLocks noChangeShapeType="1"/>
            </p:cNvSpPr>
            <p:nvPr/>
          </p:nvSpPr>
          <p:spPr bwMode="auto">
            <a:xfrm flipH="1">
              <a:off x="567" y="3067"/>
              <a:ext cx="1859"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627" name="Text Box 30">
              <a:extLst>
                <a:ext uri="{FF2B5EF4-FFF2-40B4-BE49-F238E27FC236}">
                  <a16:creationId xmlns:a16="http://schemas.microsoft.com/office/drawing/2014/main" id="{23FEA744-5711-A2B1-B075-C5E5F50696AF}"/>
                </a:ext>
              </a:extLst>
            </p:cNvPr>
            <p:cNvSpPr txBox="1">
              <a:spLocks noChangeArrowheads="1"/>
            </p:cNvSpPr>
            <p:nvPr/>
          </p:nvSpPr>
          <p:spPr bwMode="auto">
            <a:xfrm>
              <a:off x="2472" y="1026"/>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Q1</a:t>
              </a:r>
            </a:p>
          </p:txBody>
        </p:sp>
        <p:sp>
          <p:nvSpPr>
            <p:cNvPr id="66628" name="Text Box 31">
              <a:extLst>
                <a:ext uri="{FF2B5EF4-FFF2-40B4-BE49-F238E27FC236}">
                  <a16:creationId xmlns:a16="http://schemas.microsoft.com/office/drawing/2014/main" id="{44E76AC6-B195-9553-7F4F-C6AB23854F6A}"/>
                </a:ext>
              </a:extLst>
            </p:cNvPr>
            <p:cNvSpPr txBox="1">
              <a:spLocks noChangeArrowheads="1"/>
            </p:cNvSpPr>
            <p:nvPr/>
          </p:nvSpPr>
          <p:spPr bwMode="auto">
            <a:xfrm>
              <a:off x="4059" y="1022"/>
              <a:ext cx="499"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Q2</a:t>
              </a:r>
            </a:p>
          </p:txBody>
        </p:sp>
      </p:grpSp>
      <p:grpSp>
        <p:nvGrpSpPr>
          <p:cNvPr id="66564" name="Group 69">
            <a:extLst>
              <a:ext uri="{FF2B5EF4-FFF2-40B4-BE49-F238E27FC236}">
                <a16:creationId xmlns:a16="http://schemas.microsoft.com/office/drawing/2014/main" id="{0F31F0E9-F383-7942-416B-134DB182B46D}"/>
              </a:ext>
            </a:extLst>
          </p:cNvPr>
          <p:cNvGrpSpPr>
            <a:grpSpLocks/>
          </p:cNvGrpSpPr>
          <p:nvPr/>
        </p:nvGrpSpPr>
        <p:grpSpPr bwMode="auto">
          <a:xfrm>
            <a:off x="1042988" y="5013325"/>
            <a:ext cx="6337300" cy="1152525"/>
            <a:chOff x="158" y="3294"/>
            <a:chExt cx="3992" cy="726"/>
          </a:xfrm>
        </p:grpSpPr>
        <p:sp>
          <p:nvSpPr>
            <p:cNvPr id="66567" name="Line 32">
              <a:extLst>
                <a:ext uri="{FF2B5EF4-FFF2-40B4-BE49-F238E27FC236}">
                  <a16:creationId xmlns:a16="http://schemas.microsoft.com/office/drawing/2014/main" id="{96A8322B-8395-129C-83D3-6D37F810566B}"/>
                </a:ext>
              </a:extLst>
            </p:cNvPr>
            <p:cNvSpPr>
              <a:spLocks noChangeShapeType="1"/>
            </p:cNvSpPr>
            <p:nvPr/>
          </p:nvSpPr>
          <p:spPr bwMode="auto">
            <a:xfrm>
              <a:off x="612"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8" name="Line 33">
              <a:extLst>
                <a:ext uri="{FF2B5EF4-FFF2-40B4-BE49-F238E27FC236}">
                  <a16:creationId xmlns:a16="http://schemas.microsoft.com/office/drawing/2014/main" id="{E462CAC9-27C4-50B3-450F-4397EFE435C4}"/>
                </a:ext>
              </a:extLst>
            </p:cNvPr>
            <p:cNvSpPr>
              <a:spLocks noChangeShapeType="1"/>
            </p:cNvSpPr>
            <p:nvPr/>
          </p:nvSpPr>
          <p:spPr bwMode="auto">
            <a:xfrm>
              <a:off x="884"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69" name="Line 34">
              <a:extLst>
                <a:ext uri="{FF2B5EF4-FFF2-40B4-BE49-F238E27FC236}">
                  <a16:creationId xmlns:a16="http://schemas.microsoft.com/office/drawing/2014/main" id="{3D1C58BA-DEC1-3A33-3920-D27611EC6800}"/>
                </a:ext>
              </a:extLst>
            </p:cNvPr>
            <p:cNvSpPr>
              <a:spLocks noChangeShapeType="1"/>
            </p:cNvSpPr>
            <p:nvPr/>
          </p:nvSpPr>
          <p:spPr bwMode="auto">
            <a:xfrm>
              <a:off x="1156"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0" name="Line 35">
              <a:extLst>
                <a:ext uri="{FF2B5EF4-FFF2-40B4-BE49-F238E27FC236}">
                  <a16:creationId xmlns:a16="http://schemas.microsoft.com/office/drawing/2014/main" id="{26C3C7FF-F745-7730-11DF-DD85C7C70366}"/>
                </a:ext>
              </a:extLst>
            </p:cNvPr>
            <p:cNvSpPr>
              <a:spLocks noChangeShapeType="1"/>
            </p:cNvSpPr>
            <p:nvPr/>
          </p:nvSpPr>
          <p:spPr bwMode="auto">
            <a:xfrm>
              <a:off x="1429"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1" name="Line 36">
              <a:extLst>
                <a:ext uri="{FF2B5EF4-FFF2-40B4-BE49-F238E27FC236}">
                  <a16:creationId xmlns:a16="http://schemas.microsoft.com/office/drawing/2014/main" id="{DCF32DD9-2F19-F3A0-27B3-B845C7FFE0FA}"/>
                </a:ext>
              </a:extLst>
            </p:cNvPr>
            <p:cNvSpPr>
              <a:spLocks noChangeShapeType="1"/>
            </p:cNvSpPr>
            <p:nvPr/>
          </p:nvSpPr>
          <p:spPr bwMode="auto">
            <a:xfrm>
              <a:off x="884"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2" name="Line 37">
              <a:extLst>
                <a:ext uri="{FF2B5EF4-FFF2-40B4-BE49-F238E27FC236}">
                  <a16:creationId xmlns:a16="http://schemas.microsoft.com/office/drawing/2014/main" id="{A360D24D-5FEF-F6FF-CC1D-FCC7DE4054F9}"/>
                </a:ext>
              </a:extLst>
            </p:cNvPr>
            <p:cNvSpPr>
              <a:spLocks noChangeShapeType="1"/>
            </p:cNvSpPr>
            <p:nvPr/>
          </p:nvSpPr>
          <p:spPr bwMode="auto">
            <a:xfrm>
              <a:off x="1156"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3" name="Line 38">
              <a:extLst>
                <a:ext uri="{FF2B5EF4-FFF2-40B4-BE49-F238E27FC236}">
                  <a16:creationId xmlns:a16="http://schemas.microsoft.com/office/drawing/2014/main" id="{E30B9720-674B-C6A4-E789-4633A19D77B2}"/>
                </a:ext>
              </a:extLst>
            </p:cNvPr>
            <p:cNvSpPr>
              <a:spLocks noChangeShapeType="1"/>
            </p:cNvSpPr>
            <p:nvPr/>
          </p:nvSpPr>
          <p:spPr bwMode="auto">
            <a:xfrm>
              <a:off x="1429"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4" name="Line 39">
              <a:extLst>
                <a:ext uri="{FF2B5EF4-FFF2-40B4-BE49-F238E27FC236}">
                  <a16:creationId xmlns:a16="http://schemas.microsoft.com/office/drawing/2014/main" id="{CC58FAA3-4A3B-D182-BF29-BA608453063E}"/>
                </a:ext>
              </a:extLst>
            </p:cNvPr>
            <p:cNvSpPr>
              <a:spLocks noChangeShapeType="1"/>
            </p:cNvSpPr>
            <p:nvPr/>
          </p:nvSpPr>
          <p:spPr bwMode="auto">
            <a:xfrm>
              <a:off x="1701"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5" name="Line 40">
              <a:extLst>
                <a:ext uri="{FF2B5EF4-FFF2-40B4-BE49-F238E27FC236}">
                  <a16:creationId xmlns:a16="http://schemas.microsoft.com/office/drawing/2014/main" id="{13849351-B515-85D7-8C11-FFACC3E4A820}"/>
                </a:ext>
              </a:extLst>
            </p:cNvPr>
            <p:cNvSpPr>
              <a:spLocks noChangeShapeType="1"/>
            </p:cNvSpPr>
            <p:nvPr/>
          </p:nvSpPr>
          <p:spPr bwMode="auto">
            <a:xfrm>
              <a:off x="1973"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6" name="Line 41">
              <a:extLst>
                <a:ext uri="{FF2B5EF4-FFF2-40B4-BE49-F238E27FC236}">
                  <a16:creationId xmlns:a16="http://schemas.microsoft.com/office/drawing/2014/main" id="{8D0C7917-364F-DBCE-E6AC-2C44B57A3896}"/>
                </a:ext>
              </a:extLst>
            </p:cNvPr>
            <p:cNvSpPr>
              <a:spLocks noChangeShapeType="1"/>
            </p:cNvSpPr>
            <p:nvPr/>
          </p:nvSpPr>
          <p:spPr bwMode="auto">
            <a:xfrm>
              <a:off x="2245"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7" name="Line 42">
              <a:extLst>
                <a:ext uri="{FF2B5EF4-FFF2-40B4-BE49-F238E27FC236}">
                  <a16:creationId xmlns:a16="http://schemas.microsoft.com/office/drawing/2014/main" id="{210850D3-AB2E-1E15-47EE-AA8CAF9BAB78}"/>
                </a:ext>
              </a:extLst>
            </p:cNvPr>
            <p:cNvSpPr>
              <a:spLocks noChangeShapeType="1"/>
            </p:cNvSpPr>
            <p:nvPr/>
          </p:nvSpPr>
          <p:spPr bwMode="auto">
            <a:xfrm>
              <a:off x="2517"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8" name="Line 43">
              <a:extLst>
                <a:ext uri="{FF2B5EF4-FFF2-40B4-BE49-F238E27FC236}">
                  <a16:creationId xmlns:a16="http://schemas.microsoft.com/office/drawing/2014/main" id="{8ECC9BA3-5F67-1659-D40E-6EDB52DE7FB8}"/>
                </a:ext>
              </a:extLst>
            </p:cNvPr>
            <p:cNvSpPr>
              <a:spLocks noChangeShapeType="1"/>
            </p:cNvSpPr>
            <p:nvPr/>
          </p:nvSpPr>
          <p:spPr bwMode="auto">
            <a:xfrm>
              <a:off x="2789"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79" name="Line 44">
              <a:extLst>
                <a:ext uri="{FF2B5EF4-FFF2-40B4-BE49-F238E27FC236}">
                  <a16:creationId xmlns:a16="http://schemas.microsoft.com/office/drawing/2014/main" id="{A5C123AD-CBD3-973C-E4F0-A326F8F6A7DD}"/>
                </a:ext>
              </a:extLst>
            </p:cNvPr>
            <p:cNvSpPr>
              <a:spLocks noChangeShapeType="1"/>
            </p:cNvSpPr>
            <p:nvPr/>
          </p:nvSpPr>
          <p:spPr bwMode="auto">
            <a:xfrm>
              <a:off x="3061"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0" name="Line 45">
              <a:extLst>
                <a:ext uri="{FF2B5EF4-FFF2-40B4-BE49-F238E27FC236}">
                  <a16:creationId xmlns:a16="http://schemas.microsoft.com/office/drawing/2014/main" id="{4B497B84-3BC8-D883-E03F-C680CEC6866A}"/>
                </a:ext>
              </a:extLst>
            </p:cNvPr>
            <p:cNvSpPr>
              <a:spLocks noChangeShapeType="1"/>
            </p:cNvSpPr>
            <p:nvPr/>
          </p:nvSpPr>
          <p:spPr bwMode="auto">
            <a:xfrm>
              <a:off x="3334"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1" name="Line 46">
              <a:extLst>
                <a:ext uri="{FF2B5EF4-FFF2-40B4-BE49-F238E27FC236}">
                  <a16:creationId xmlns:a16="http://schemas.microsoft.com/office/drawing/2014/main" id="{D3156205-3D23-4E32-640B-C6522F95660A}"/>
                </a:ext>
              </a:extLst>
            </p:cNvPr>
            <p:cNvSpPr>
              <a:spLocks noChangeShapeType="1"/>
            </p:cNvSpPr>
            <p:nvPr/>
          </p:nvSpPr>
          <p:spPr bwMode="auto">
            <a:xfrm>
              <a:off x="1701"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2" name="Line 47">
              <a:extLst>
                <a:ext uri="{FF2B5EF4-FFF2-40B4-BE49-F238E27FC236}">
                  <a16:creationId xmlns:a16="http://schemas.microsoft.com/office/drawing/2014/main" id="{D4061191-4B3D-9450-F304-AAF6EC76BA75}"/>
                </a:ext>
              </a:extLst>
            </p:cNvPr>
            <p:cNvSpPr>
              <a:spLocks noChangeShapeType="1"/>
            </p:cNvSpPr>
            <p:nvPr/>
          </p:nvSpPr>
          <p:spPr bwMode="auto">
            <a:xfrm>
              <a:off x="1973"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3" name="Line 48">
              <a:extLst>
                <a:ext uri="{FF2B5EF4-FFF2-40B4-BE49-F238E27FC236}">
                  <a16:creationId xmlns:a16="http://schemas.microsoft.com/office/drawing/2014/main" id="{05ED9029-3D28-B981-F26D-0C425B12E45E}"/>
                </a:ext>
              </a:extLst>
            </p:cNvPr>
            <p:cNvSpPr>
              <a:spLocks noChangeShapeType="1"/>
            </p:cNvSpPr>
            <p:nvPr/>
          </p:nvSpPr>
          <p:spPr bwMode="auto">
            <a:xfrm>
              <a:off x="2245"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4" name="Line 49">
              <a:extLst>
                <a:ext uri="{FF2B5EF4-FFF2-40B4-BE49-F238E27FC236}">
                  <a16:creationId xmlns:a16="http://schemas.microsoft.com/office/drawing/2014/main" id="{ADC5A30C-97F2-A74D-B43B-2372DC1ABEE2}"/>
                </a:ext>
              </a:extLst>
            </p:cNvPr>
            <p:cNvSpPr>
              <a:spLocks noChangeShapeType="1"/>
            </p:cNvSpPr>
            <p:nvPr/>
          </p:nvSpPr>
          <p:spPr bwMode="auto">
            <a:xfrm>
              <a:off x="2517"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5" name="Line 50">
              <a:extLst>
                <a:ext uri="{FF2B5EF4-FFF2-40B4-BE49-F238E27FC236}">
                  <a16:creationId xmlns:a16="http://schemas.microsoft.com/office/drawing/2014/main" id="{EB90AEBB-9702-3F8E-BE9B-1EA8DC82A3D5}"/>
                </a:ext>
              </a:extLst>
            </p:cNvPr>
            <p:cNvSpPr>
              <a:spLocks noChangeShapeType="1"/>
            </p:cNvSpPr>
            <p:nvPr/>
          </p:nvSpPr>
          <p:spPr bwMode="auto">
            <a:xfrm>
              <a:off x="2789"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6" name="Line 51">
              <a:extLst>
                <a:ext uri="{FF2B5EF4-FFF2-40B4-BE49-F238E27FC236}">
                  <a16:creationId xmlns:a16="http://schemas.microsoft.com/office/drawing/2014/main" id="{BC5CB1EE-34FF-1936-881F-1628E76EA182}"/>
                </a:ext>
              </a:extLst>
            </p:cNvPr>
            <p:cNvSpPr>
              <a:spLocks noChangeShapeType="1"/>
            </p:cNvSpPr>
            <p:nvPr/>
          </p:nvSpPr>
          <p:spPr bwMode="auto">
            <a:xfrm>
              <a:off x="3061"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7" name="Line 53">
              <a:extLst>
                <a:ext uri="{FF2B5EF4-FFF2-40B4-BE49-F238E27FC236}">
                  <a16:creationId xmlns:a16="http://schemas.microsoft.com/office/drawing/2014/main" id="{A5A6FDDF-1C08-78B4-9DA2-0972C2317C85}"/>
                </a:ext>
              </a:extLst>
            </p:cNvPr>
            <p:cNvSpPr>
              <a:spLocks noChangeShapeType="1"/>
            </p:cNvSpPr>
            <p:nvPr/>
          </p:nvSpPr>
          <p:spPr bwMode="auto">
            <a:xfrm>
              <a:off x="3334"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8" name="Line 54">
              <a:extLst>
                <a:ext uri="{FF2B5EF4-FFF2-40B4-BE49-F238E27FC236}">
                  <a16:creationId xmlns:a16="http://schemas.microsoft.com/office/drawing/2014/main" id="{A7A58306-4641-AFDE-FCA7-B6F3A3138BF9}"/>
                </a:ext>
              </a:extLst>
            </p:cNvPr>
            <p:cNvSpPr>
              <a:spLocks noChangeShapeType="1"/>
            </p:cNvSpPr>
            <p:nvPr/>
          </p:nvSpPr>
          <p:spPr bwMode="auto">
            <a:xfrm>
              <a:off x="612" y="3748"/>
              <a:ext cx="36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89" name="Line 56">
              <a:extLst>
                <a:ext uri="{FF2B5EF4-FFF2-40B4-BE49-F238E27FC236}">
                  <a16:creationId xmlns:a16="http://schemas.microsoft.com/office/drawing/2014/main" id="{1DAEDBAF-8F24-C22F-3BA2-F2155323AF21}"/>
                </a:ext>
              </a:extLst>
            </p:cNvPr>
            <p:cNvSpPr>
              <a:spLocks noChangeShapeType="1"/>
            </p:cNvSpPr>
            <p:nvPr/>
          </p:nvSpPr>
          <p:spPr bwMode="auto">
            <a:xfrm>
              <a:off x="975" y="4020"/>
              <a:ext cx="140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0" name="Line 57">
              <a:extLst>
                <a:ext uri="{FF2B5EF4-FFF2-40B4-BE49-F238E27FC236}">
                  <a16:creationId xmlns:a16="http://schemas.microsoft.com/office/drawing/2014/main" id="{51FDABF8-AE42-A8D6-C8CA-795B2BB9404D}"/>
                </a:ext>
              </a:extLst>
            </p:cNvPr>
            <p:cNvSpPr>
              <a:spLocks noChangeShapeType="1"/>
            </p:cNvSpPr>
            <p:nvPr/>
          </p:nvSpPr>
          <p:spPr bwMode="auto">
            <a:xfrm>
              <a:off x="975" y="3748"/>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1" name="Line 58">
              <a:extLst>
                <a:ext uri="{FF2B5EF4-FFF2-40B4-BE49-F238E27FC236}">
                  <a16:creationId xmlns:a16="http://schemas.microsoft.com/office/drawing/2014/main" id="{05083728-CFFE-C8FD-01ED-F53134AC6DB3}"/>
                </a:ext>
              </a:extLst>
            </p:cNvPr>
            <p:cNvSpPr>
              <a:spLocks noChangeShapeType="1"/>
            </p:cNvSpPr>
            <p:nvPr/>
          </p:nvSpPr>
          <p:spPr bwMode="auto">
            <a:xfrm>
              <a:off x="2381" y="3748"/>
              <a:ext cx="1043"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2" name="Line 59">
              <a:extLst>
                <a:ext uri="{FF2B5EF4-FFF2-40B4-BE49-F238E27FC236}">
                  <a16:creationId xmlns:a16="http://schemas.microsoft.com/office/drawing/2014/main" id="{4E28BA29-0EF4-45FE-1DF6-E8FEDA70BDF2}"/>
                </a:ext>
              </a:extLst>
            </p:cNvPr>
            <p:cNvSpPr>
              <a:spLocks noChangeShapeType="1"/>
            </p:cNvSpPr>
            <p:nvPr/>
          </p:nvSpPr>
          <p:spPr bwMode="auto">
            <a:xfrm>
              <a:off x="2381" y="3748"/>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3" name="Line 60">
              <a:extLst>
                <a:ext uri="{FF2B5EF4-FFF2-40B4-BE49-F238E27FC236}">
                  <a16:creationId xmlns:a16="http://schemas.microsoft.com/office/drawing/2014/main" id="{858BDB36-726E-A5D3-971A-5C6AFE267A5B}"/>
                </a:ext>
              </a:extLst>
            </p:cNvPr>
            <p:cNvSpPr>
              <a:spLocks noChangeShapeType="1"/>
            </p:cNvSpPr>
            <p:nvPr/>
          </p:nvSpPr>
          <p:spPr bwMode="auto">
            <a:xfrm>
              <a:off x="3424" y="3748"/>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4" name="Line 61">
              <a:extLst>
                <a:ext uri="{FF2B5EF4-FFF2-40B4-BE49-F238E27FC236}">
                  <a16:creationId xmlns:a16="http://schemas.microsoft.com/office/drawing/2014/main" id="{87490EF0-A03E-C849-045B-9CA58A82F8A5}"/>
                </a:ext>
              </a:extLst>
            </p:cNvPr>
            <p:cNvSpPr>
              <a:spLocks noChangeShapeType="1"/>
            </p:cNvSpPr>
            <p:nvPr/>
          </p:nvSpPr>
          <p:spPr bwMode="auto">
            <a:xfrm>
              <a:off x="3424" y="4020"/>
              <a:ext cx="726"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5" name="Line 62">
              <a:extLst>
                <a:ext uri="{FF2B5EF4-FFF2-40B4-BE49-F238E27FC236}">
                  <a16:creationId xmlns:a16="http://schemas.microsoft.com/office/drawing/2014/main" id="{FDC7F7FE-6B71-4095-F23F-85F8ADD3D1CA}"/>
                </a:ext>
              </a:extLst>
            </p:cNvPr>
            <p:cNvSpPr>
              <a:spLocks noChangeShapeType="1"/>
            </p:cNvSpPr>
            <p:nvPr/>
          </p:nvSpPr>
          <p:spPr bwMode="auto">
            <a:xfrm>
              <a:off x="3606"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6" name="Line 63">
              <a:extLst>
                <a:ext uri="{FF2B5EF4-FFF2-40B4-BE49-F238E27FC236}">
                  <a16:creationId xmlns:a16="http://schemas.microsoft.com/office/drawing/2014/main" id="{A3DC5AF7-F73D-567A-F9EA-1BFC3B36F6F0}"/>
                </a:ext>
              </a:extLst>
            </p:cNvPr>
            <p:cNvSpPr>
              <a:spLocks noChangeShapeType="1"/>
            </p:cNvSpPr>
            <p:nvPr/>
          </p:nvSpPr>
          <p:spPr bwMode="auto">
            <a:xfrm>
              <a:off x="3606" y="3294"/>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7" name="Line 64">
              <a:extLst>
                <a:ext uri="{FF2B5EF4-FFF2-40B4-BE49-F238E27FC236}">
                  <a16:creationId xmlns:a16="http://schemas.microsoft.com/office/drawing/2014/main" id="{0B1A291F-1C90-946C-8736-FC58E33C7573}"/>
                </a:ext>
              </a:extLst>
            </p:cNvPr>
            <p:cNvSpPr>
              <a:spLocks noChangeShapeType="1"/>
            </p:cNvSpPr>
            <p:nvPr/>
          </p:nvSpPr>
          <p:spPr bwMode="auto">
            <a:xfrm>
              <a:off x="3878" y="3294"/>
              <a:ext cx="0" cy="272"/>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8" name="Line 65">
              <a:extLst>
                <a:ext uri="{FF2B5EF4-FFF2-40B4-BE49-F238E27FC236}">
                  <a16:creationId xmlns:a16="http://schemas.microsoft.com/office/drawing/2014/main" id="{88C7D97C-B90B-8C7F-C298-EAD344E0D0B3}"/>
                </a:ext>
              </a:extLst>
            </p:cNvPr>
            <p:cNvSpPr>
              <a:spLocks noChangeShapeType="1"/>
            </p:cNvSpPr>
            <p:nvPr/>
          </p:nvSpPr>
          <p:spPr bwMode="auto">
            <a:xfrm>
              <a:off x="3878" y="3566"/>
              <a:ext cx="272" cy="0"/>
            </a:xfrm>
            <a:prstGeom prst="line">
              <a:avLst/>
            </a:prstGeom>
            <a:noFill/>
            <a:ln w="571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6599" name="Text Box 66">
              <a:extLst>
                <a:ext uri="{FF2B5EF4-FFF2-40B4-BE49-F238E27FC236}">
                  <a16:creationId xmlns:a16="http://schemas.microsoft.com/office/drawing/2014/main" id="{B54D8C19-2661-FBEB-1D50-92C734DAFA16}"/>
                </a:ext>
              </a:extLst>
            </p:cNvPr>
            <p:cNvSpPr txBox="1">
              <a:spLocks noChangeArrowheads="1"/>
            </p:cNvSpPr>
            <p:nvPr/>
          </p:nvSpPr>
          <p:spPr bwMode="auto">
            <a:xfrm>
              <a:off x="159" y="3385"/>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B</a:t>
              </a:r>
            </a:p>
          </p:txBody>
        </p:sp>
        <p:sp>
          <p:nvSpPr>
            <p:cNvPr id="66600" name="Text Box 67">
              <a:extLst>
                <a:ext uri="{FF2B5EF4-FFF2-40B4-BE49-F238E27FC236}">
                  <a16:creationId xmlns:a16="http://schemas.microsoft.com/office/drawing/2014/main" id="{31FABA98-3950-365D-B240-3C08F8EEC9E6}"/>
                </a:ext>
              </a:extLst>
            </p:cNvPr>
            <p:cNvSpPr txBox="1">
              <a:spLocks noChangeArrowheads="1"/>
            </p:cNvSpPr>
            <p:nvPr/>
          </p:nvSpPr>
          <p:spPr bwMode="auto">
            <a:xfrm>
              <a:off x="158" y="3657"/>
              <a:ext cx="408" cy="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spcBef>
                  <a:spcPct val="50000"/>
                </a:spcBef>
              </a:pPr>
              <a:r>
                <a:rPr lang="en-US" altLang="zh-CN" sz="2000"/>
                <a:t>A</a:t>
              </a:r>
            </a:p>
          </p:txBody>
        </p:sp>
      </p:grpSp>
      <p:sp>
        <p:nvSpPr>
          <p:cNvPr id="66565" name="Oval 16">
            <a:extLst>
              <a:ext uri="{FF2B5EF4-FFF2-40B4-BE49-F238E27FC236}">
                <a16:creationId xmlns:a16="http://schemas.microsoft.com/office/drawing/2014/main" id="{5CD77BB8-64C8-1A66-0986-7192805F57AD}"/>
              </a:ext>
            </a:extLst>
          </p:cNvPr>
          <p:cNvSpPr>
            <a:spLocks noChangeArrowheads="1"/>
          </p:cNvSpPr>
          <p:nvPr/>
        </p:nvSpPr>
        <p:spPr bwMode="auto">
          <a:xfrm>
            <a:off x="4608513" y="2592388"/>
            <a:ext cx="73025" cy="80962"/>
          </a:xfrm>
          <a:prstGeom prst="ellipse">
            <a:avLst/>
          </a:prstGeom>
          <a:solidFill>
            <a:schemeClr val="tx1"/>
          </a:solidFill>
          <a:ln w="57150">
            <a:solidFill>
              <a:schemeClr val="tx1"/>
            </a:solidFill>
            <a:round/>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
        <p:nvSpPr>
          <p:cNvPr id="66566" name="Oval 16">
            <a:extLst>
              <a:ext uri="{FF2B5EF4-FFF2-40B4-BE49-F238E27FC236}">
                <a16:creationId xmlns:a16="http://schemas.microsoft.com/office/drawing/2014/main" id="{DBB4482D-9B36-1741-B604-B7D52AAB28A4}"/>
              </a:ext>
            </a:extLst>
          </p:cNvPr>
          <p:cNvSpPr>
            <a:spLocks noChangeArrowheads="1"/>
          </p:cNvSpPr>
          <p:nvPr/>
        </p:nvSpPr>
        <p:spPr bwMode="auto">
          <a:xfrm>
            <a:off x="3962400" y="3608388"/>
            <a:ext cx="73025" cy="79375"/>
          </a:xfrm>
          <a:prstGeom prst="ellipse">
            <a:avLst/>
          </a:prstGeom>
          <a:solidFill>
            <a:schemeClr val="tx1"/>
          </a:solidFill>
          <a:ln w="57150">
            <a:solidFill>
              <a:schemeClr val="tx1"/>
            </a:solidFill>
            <a:round/>
            <a:headEnd/>
            <a:tailEnd/>
          </a:ln>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endParaRPr lang="zh-CN" altLang="en-US" sz="2000"/>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a:extLst>
              <a:ext uri="{FF2B5EF4-FFF2-40B4-BE49-F238E27FC236}">
                <a16:creationId xmlns:a16="http://schemas.microsoft.com/office/drawing/2014/main" id="{38C43DBF-6D2F-1DE3-939A-CBDD72BD4FA7}"/>
              </a:ext>
            </a:extLst>
          </p:cNvPr>
          <p:cNvSpPr>
            <a:spLocks noGrp="1" noChangeArrowheads="1"/>
          </p:cNvSpPr>
          <p:nvPr>
            <p:ph type="title"/>
          </p:nvPr>
        </p:nvSpPr>
        <p:spPr/>
        <p:txBody>
          <a:bodyPr/>
          <a:lstStyle/>
          <a:p>
            <a:r>
              <a:rPr lang="zh-CN" altLang="en-US"/>
              <a:t>作业：</a:t>
            </a:r>
          </a:p>
        </p:txBody>
      </p:sp>
      <p:sp>
        <p:nvSpPr>
          <p:cNvPr id="67587" name="内容占位符 2">
            <a:extLst>
              <a:ext uri="{FF2B5EF4-FFF2-40B4-BE49-F238E27FC236}">
                <a16:creationId xmlns:a16="http://schemas.microsoft.com/office/drawing/2014/main" id="{69DE35D8-584A-3D48-7F6A-CBFBC9DBEA9B}"/>
              </a:ext>
            </a:extLst>
          </p:cNvPr>
          <p:cNvSpPr>
            <a:spLocks noGrp="1" noChangeArrowheads="1"/>
          </p:cNvSpPr>
          <p:nvPr>
            <p:ph idx="1"/>
          </p:nvPr>
        </p:nvSpPr>
        <p:spPr>
          <a:xfrm>
            <a:off x="1403560" y="1700760"/>
            <a:ext cx="4681537" cy="4267200"/>
          </a:xfrm>
        </p:spPr>
        <p:txBody>
          <a:bodyPr/>
          <a:lstStyle/>
          <a:p>
            <a:pPr marL="0" indent="0">
              <a:buFont typeface="Wingdings" panose="05000000000000000000" pitchFamily="2" charset="2"/>
              <a:buNone/>
            </a:pPr>
            <a:r>
              <a:rPr lang="en-US" altLang="zh-CN" sz="3600" dirty="0"/>
              <a:t>P250~256:</a:t>
            </a:r>
          </a:p>
          <a:p>
            <a:pPr marL="0" indent="0">
              <a:buFont typeface="Wingdings" panose="05000000000000000000" pitchFamily="2" charset="2"/>
              <a:buNone/>
            </a:pPr>
            <a:r>
              <a:rPr lang="en-US" altLang="zh-CN" sz="3600" dirty="0"/>
              <a:t>      5.2.5</a:t>
            </a:r>
          </a:p>
          <a:p>
            <a:pPr marL="0" indent="0">
              <a:buFont typeface="Wingdings" panose="05000000000000000000" pitchFamily="2" charset="2"/>
              <a:buNone/>
            </a:pPr>
            <a:r>
              <a:rPr lang="en-US" altLang="zh-CN" sz="3600" dirty="0"/>
              <a:t>      5.4.1</a:t>
            </a:r>
          </a:p>
          <a:p>
            <a:pPr marL="0" indent="0">
              <a:buFont typeface="Wingdings" panose="05000000000000000000" pitchFamily="2" charset="2"/>
              <a:buNone/>
            </a:pPr>
            <a:r>
              <a:rPr lang="en-US" altLang="zh-CN" sz="3600" dirty="0"/>
              <a:t>      5.5.2</a:t>
            </a:r>
            <a:r>
              <a:rPr lang="zh-CN" altLang="en-US" sz="3600" dirty="0"/>
              <a:t>、</a:t>
            </a:r>
            <a:r>
              <a:rPr lang="en-US" altLang="zh-CN" sz="3600" dirty="0"/>
              <a:t> 5.5.8</a:t>
            </a:r>
            <a:r>
              <a:rPr lang="zh-CN" altLang="en-US" sz="3600" dirty="0"/>
              <a:t>、</a:t>
            </a:r>
            <a:r>
              <a:rPr lang="en-US" altLang="zh-CN" sz="3600" dirty="0"/>
              <a:t>5.5.9</a:t>
            </a:r>
            <a:endParaRPr lang="zh-CN" altLang="en-US" sz="3600" dirty="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428" name="Oval 4">
            <a:extLst>
              <a:ext uri="{FF2B5EF4-FFF2-40B4-BE49-F238E27FC236}">
                <a16:creationId xmlns:a16="http://schemas.microsoft.com/office/drawing/2014/main" id="{26D644B8-CC1D-9ECB-CE44-D1069A5564E8}"/>
              </a:ext>
            </a:extLst>
          </p:cNvPr>
          <p:cNvSpPr>
            <a:spLocks noChangeArrowheads="1"/>
          </p:cNvSpPr>
          <p:nvPr/>
        </p:nvSpPr>
        <p:spPr bwMode="auto">
          <a:xfrm>
            <a:off x="2897188" y="3032125"/>
            <a:ext cx="630237" cy="582613"/>
          </a:xfrm>
          <a:prstGeom prst="ellipse">
            <a:avLst/>
          </a:prstGeom>
          <a:solidFill>
            <a:srgbClr val="99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sp>
        <p:nvSpPr>
          <p:cNvPr id="487429" name="Oval 5">
            <a:extLst>
              <a:ext uri="{FF2B5EF4-FFF2-40B4-BE49-F238E27FC236}">
                <a16:creationId xmlns:a16="http://schemas.microsoft.com/office/drawing/2014/main" id="{806A8356-AF2C-164E-C0B4-6740A2B3627A}"/>
              </a:ext>
            </a:extLst>
          </p:cNvPr>
          <p:cNvSpPr>
            <a:spLocks noChangeArrowheads="1"/>
          </p:cNvSpPr>
          <p:nvPr/>
        </p:nvSpPr>
        <p:spPr bwMode="auto">
          <a:xfrm>
            <a:off x="2914650" y="4545013"/>
            <a:ext cx="630238" cy="582612"/>
          </a:xfrm>
          <a:prstGeom prst="ellipse">
            <a:avLst/>
          </a:prstGeom>
          <a:solidFill>
            <a:srgbClr val="FFCCFF"/>
          </a:solidFill>
          <a:ln>
            <a:noFill/>
          </a:ln>
          <a:effectLst/>
          <a:extLst>
            <a:ext uri="{91240B29-F687-4F45-9708-019B960494DF}">
              <a14:hiddenLine xmlns:a14="http://schemas.microsoft.com/office/drawing/2010/main" w="38100">
                <a:solidFill>
                  <a:srgbClr val="FF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endParaRPr lang="zh-CN" altLang="en-US"/>
          </a:p>
        </p:txBody>
      </p:sp>
      <p:graphicFrame>
        <p:nvGraphicFramePr>
          <p:cNvPr id="487430" name="Object 6">
            <a:extLst>
              <a:ext uri="{FF2B5EF4-FFF2-40B4-BE49-F238E27FC236}">
                <a16:creationId xmlns:a16="http://schemas.microsoft.com/office/drawing/2014/main" id="{A953AC8B-D183-325B-A852-9228A18526EC}"/>
              </a:ext>
            </a:extLst>
          </p:cNvPr>
          <p:cNvGraphicFramePr>
            <a:graphicFrameLocks noChangeAspect="1"/>
          </p:cNvGraphicFramePr>
          <p:nvPr/>
        </p:nvGraphicFramePr>
        <p:xfrm>
          <a:off x="1547813" y="2744788"/>
          <a:ext cx="1790700" cy="2389187"/>
        </p:xfrm>
        <a:graphic>
          <a:graphicData uri="http://schemas.openxmlformats.org/presentationml/2006/ole">
            <mc:AlternateContent xmlns:mc="http://schemas.openxmlformats.org/markup-compatibility/2006">
              <mc:Choice xmlns:v="urn:schemas-microsoft-com:vml" Requires="v">
                <p:oleObj name="图片" r:id="rId2" imgW="1271016" imgH="1691640" progId="Word.Picture.8">
                  <p:embed/>
                </p:oleObj>
              </mc:Choice>
              <mc:Fallback>
                <p:oleObj name="图片" r:id="rId2" imgW="1271016" imgH="1691640" progId="Word.Picture.8">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813" y="2744788"/>
                        <a:ext cx="1790700" cy="238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87431" name="AutoShape 7">
            <a:extLst>
              <a:ext uri="{FF2B5EF4-FFF2-40B4-BE49-F238E27FC236}">
                <a16:creationId xmlns:a16="http://schemas.microsoft.com/office/drawing/2014/main" id="{C03EFD3D-2DD3-DF36-8D3C-A78BA820957A}"/>
              </a:ext>
            </a:extLst>
          </p:cNvPr>
          <p:cNvSpPr>
            <a:spLocks noChangeArrowheads="1"/>
          </p:cNvSpPr>
          <p:nvPr/>
        </p:nvSpPr>
        <p:spPr bwMode="auto">
          <a:xfrm>
            <a:off x="4427538" y="2852738"/>
            <a:ext cx="1655762" cy="431800"/>
          </a:xfrm>
          <a:prstGeom prst="wedgeRoundRectCallout">
            <a:avLst>
              <a:gd name="adj1" fmla="val -186722"/>
              <a:gd name="adj2" fmla="val 223162"/>
              <a:gd name="adj3" fmla="val 16667"/>
            </a:avLst>
          </a:prstGeom>
          <a:solidFill>
            <a:srgbClr val="FFFF66">
              <a:alpha val="32941"/>
            </a:srgbClr>
          </a:solidFill>
          <a:ln w="19050">
            <a:solidFill>
              <a:srgbClr val="0000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kumimoji="1" lang="zh-CN" altLang="en-US" sz="2400">
                <a:solidFill>
                  <a:srgbClr val="000066"/>
                </a:solidFill>
                <a:latin typeface="Times New Roman" panose="02020603050405020304" pitchFamily="18" charset="0"/>
                <a:ea typeface="楷体_GB2312" pitchFamily="49" charset="-122"/>
              </a:rPr>
              <a:t>反馈</a:t>
            </a:r>
          </a:p>
        </p:txBody>
      </p:sp>
      <p:grpSp>
        <p:nvGrpSpPr>
          <p:cNvPr id="487432" name="Group 8">
            <a:extLst>
              <a:ext uri="{FF2B5EF4-FFF2-40B4-BE49-F238E27FC236}">
                <a16:creationId xmlns:a16="http://schemas.microsoft.com/office/drawing/2014/main" id="{CF785D1F-A08A-1E5E-7DD4-16B4CB93FBBF}"/>
              </a:ext>
            </a:extLst>
          </p:cNvPr>
          <p:cNvGrpSpPr>
            <a:grpSpLocks/>
          </p:cNvGrpSpPr>
          <p:nvPr/>
        </p:nvGrpSpPr>
        <p:grpSpPr bwMode="auto">
          <a:xfrm>
            <a:off x="1584325" y="3213100"/>
            <a:ext cx="1187450" cy="1628775"/>
            <a:chOff x="1168" y="2205"/>
            <a:chExt cx="748" cy="1026"/>
          </a:xfrm>
        </p:grpSpPr>
        <p:sp>
          <p:nvSpPr>
            <p:cNvPr id="10256" name="Line 9">
              <a:extLst>
                <a:ext uri="{FF2B5EF4-FFF2-40B4-BE49-F238E27FC236}">
                  <a16:creationId xmlns:a16="http://schemas.microsoft.com/office/drawing/2014/main" id="{2C589EC5-4155-7CA6-A35E-0FC5DE3CDE8C}"/>
                </a:ext>
              </a:extLst>
            </p:cNvPr>
            <p:cNvSpPr>
              <a:spLocks noChangeShapeType="1"/>
            </p:cNvSpPr>
            <p:nvPr/>
          </p:nvSpPr>
          <p:spPr bwMode="auto">
            <a:xfrm flipV="1">
              <a:off x="1168" y="2205"/>
              <a:ext cx="11" cy="367"/>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7" name="Line 10">
              <a:extLst>
                <a:ext uri="{FF2B5EF4-FFF2-40B4-BE49-F238E27FC236}">
                  <a16:creationId xmlns:a16="http://schemas.microsoft.com/office/drawing/2014/main" id="{CC03D5BB-C825-EFAD-4076-62038E5CE629}"/>
                </a:ext>
              </a:extLst>
            </p:cNvPr>
            <p:cNvSpPr>
              <a:spLocks noChangeShapeType="1"/>
            </p:cNvSpPr>
            <p:nvPr/>
          </p:nvSpPr>
          <p:spPr bwMode="auto">
            <a:xfrm flipH="1" flipV="1">
              <a:off x="1179" y="2568"/>
              <a:ext cx="737" cy="434"/>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8" name="Line 11">
              <a:extLst>
                <a:ext uri="{FF2B5EF4-FFF2-40B4-BE49-F238E27FC236}">
                  <a16:creationId xmlns:a16="http://schemas.microsoft.com/office/drawing/2014/main" id="{63FCB3CB-1EC5-7EA9-54C7-44BC590A2663}"/>
                </a:ext>
              </a:extLst>
            </p:cNvPr>
            <p:cNvSpPr>
              <a:spLocks noChangeShapeType="1"/>
            </p:cNvSpPr>
            <p:nvPr/>
          </p:nvSpPr>
          <p:spPr bwMode="auto">
            <a:xfrm>
              <a:off x="1177" y="2228"/>
              <a:ext cx="206" cy="0"/>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9" name="Line 12">
              <a:extLst>
                <a:ext uri="{FF2B5EF4-FFF2-40B4-BE49-F238E27FC236}">
                  <a16:creationId xmlns:a16="http://schemas.microsoft.com/office/drawing/2014/main" id="{1BDB8E7D-E38F-9D2A-D7A8-24ED9B85E556}"/>
                </a:ext>
              </a:extLst>
            </p:cNvPr>
            <p:cNvSpPr>
              <a:spLocks noChangeShapeType="1"/>
            </p:cNvSpPr>
            <p:nvPr/>
          </p:nvSpPr>
          <p:spPr bwMode="auto">
            <a:xfrm flipV="1">
              <a:off x="1916" y="2999"/>
              <a:ext cx="0" cy="232"/>
            </a:xfrm>
            <a:prstGeom prst="line">
              <a:avLst/>
            </a:prstGeom>
            <a:noFill/>
            <a:ln w="57150">
              <a:solidFill>
                <a:srgbClr val="CC3399"/>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487437" name="Group 13">
            <a:extLst>
              <a:ext uri="{FF2B5EF4-FFF2-40B4-BE49-F238E27FC236}">
                <a16:creationId xmlns:a16="http://schemas.microsoft.com/office/drawing/2014/main" id="{082C8B3C-D704-C0EE-FC70-DCD01FF4A827}"/>
              </a:ext>
            </a:extLst>
          </p:cNvPr>
          <p:cNvGrpSpPr>
            <a:grpSpLocks/>
          </p:cNvGrpSpPr>
          <p:nvPr/>
        </p:nvGrpSpPr>
        <p:grpSpPr bwMode="auto">
          <a:xfrm>
            <a:off x="1582738" y="3284538"/>
            <a:ext cx="1189037" cy="1563687"/>
            <a:chOff x="3401" y="1742"/>
            <a:chExt cx="749" cy="985"/>
          </a:xfrm>
        </p:grpSpPr>
        <p:sp>
          <p:nvSpPr>
            <p:cNvPr id="10252" name="Line 14">
              <a:extLst>
                <a:ext uri="{FF2B5EF4-FFF2-40B4-BE49-F238E27FC236}">
                  <a16:creationId xmlns:a16="http://schemas.microsoft.com/office/drawing/2014/main" id="{8C6AF66E-AEB0-4C67-39B0-FB6087D589A9}"/>
                </a:ext>
              </a:extLst>
            </p:cNvPr>
            <p:cNvSpPr>
              <a:spLocks noChangeShapeType="1"/>
            </p:cNvSpPr>
            <p:nvPr/>
          </p:nvSpPr>
          <p:spPr bwMode="auto">
            <a:xfrm flipH="1">
              <a:off x="3402" y="1979"/>
              <a:ext cx="743" cy="431"/>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3" name="Line 15">
              <a:extLst>
                <a:ext uri="{FF2B5EF4-FFF2-40B4-BE49-F238E27FC236}">
                  <a16:creationId xmlns:a16="http://schemas.microsoft.com/office/drawing/2014/main" id="{C17DA062-DA29-418F-4BFA-622F188849A6}"/>
                </a:ext>
              </a:extLst>
            </p:cNvPr>
            <p:cNvSpPr>
              <a:spLocks noChangeShapeType="1"/>
            </p:cNvSpPr>
            <p:nvPr/>
          </p:nvSpPr>
          <p:spPr bwMode="auto">
            <a:xfrm flipH="1" flipV="1">
              <a:off x="4150" y="1742"/>
              <a:ext cx="0" cy="259"/>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4" name="Line 16">
              <a:extLst>
                <a:ext uri="{FF2B5EF4-FFF2-40B4-BE49-F238E27FC236}">
                  <a16:creationId xmlns:a16="http://schemas.microsoft.com/office/drawing/2014/main" id="{2DE824A9-0696-3566-54BA-07DD84E8C4B4}"/>
                </a:ext>
              </a:extLst>
            </p:cNvPr>
            <p:cNvSpPr>
              <a:spLocks noChangeShapeType="1"/>
            </p:cNvSpPr>
            <p:nvPr/>
          </p:nvSpPr>
          <p:spPr bwMode="auto">
            <a:xfrm>
              <a:off x="3402" y="2705"/>
              <a:ext cx="221"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0255" name="Line 17">
              <a:extLst>
                <a:ext uri="{FF2B5EF4-FFF2-40B4-BE49-F238E27FC236}">
                  <a16:creationId xmlns:a16="http://schemas.microsoft.com/office/drawing/2014/main" id="{88BCC2F2-B91D-6509-9723-20B5424F65A7}"/>
                </a:ext>
              </a:extLst>
            </p:cNvPr>
            <p:cNvSpPr>
              <a:spLocks noChangeShapeType="1"/>
            </p:cNvSpPr>
            <p:nvPr/>
          </p:nvSpPr>
          <p:spPr bwMode="auto">
            <a:xfrm flipV="1">
              <a:off x="3401" y="2387"/>
              <a:ext cx="2" cy="34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0248" name="Rectangle 18">
            <a:extLst>
              <a:ext uri="{FF2B5EF4-FFF2-40B4-BE49-F238E27FC236}">
                <a16:creationId xmlns:a16="http://schemas.microsoft.com/office/drawing/2014/main" id="{9F99E01A-7B08-585F-F8E7-41C483D28D82}"/>
              </a:ext>
            </a:extLst>
          </p:cNvPr>
          <p:cNvSpPr>
            <a:spLocks noChangeArrowheads="1"/>
          </p:cNvSpPr>
          <p:nvPr/>
        </p:nvSpPr>
        <p:spPr bwMode="auto">
          <a:xfrm>
            <a:off x="684213" y="476250"/>
            <a:ext cx="50609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5.1.2   </a:t>
            </a:r>
            <a:r>
              <a:rPr lang="zh-CN" altLang="en-US" sz="3200">
                <a:solidFill>
                  <a:schemeClr val="accent2"/>
                </a:solidFill>
                <a:latin typeface="Times New Roman" panose="02020603050405020304" pitchFamily="18" charset="0"/>
                <a:ea typeface="楷体_GB2312" pitchFamily="49" charset="-122"/>
              </a:rPr>
              <a:t>最基本的双稳态电路 </a:t>
            </a:r>
          </a:p>
        </p:txBody>
      </p:sp>
      <p:sp>
        <p:nvSpPr>
          <p:cNvPr id="487443" name="Rectangle 19">
            <a:extLst>
              <a:ext uri="{FF2B5EF4-FFF2-40B4-BE49-F238E27FC236}">
                <a16:creationId xmlns:a16="http://schemas.microsoft.com/office/drawing/2014/main" id="{AA2D3BD1-87C2-7147-50C2-F1D577A43358}"/>
              </a:ext>
            </a:extLst>
          </p:cNvPr>
          <p:cNvSpPr>
            <a:spLocks noChangeArrowheads="1"/>
          </p:cNvSpPr>
          <p:nvPr/>
        </p:nvSpPr>
        <p:spPr bwMode="auto">
          <a:xfrm>
            <a:off x="4318000" y="4868863"/>
            <a:ext cx="4826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i="1">
                <a:solidFill>
                  <a:srgbClr val="000066"/>
                </a:solidFill>
                <a:latin typeface="Times New Roman" panose="02020603050405020304" pitchFamily="18" charset="0"/>
                <a:ea typeface="楷体_GB2312" pitchFamily="49" charset="-122"/>
              </a:rPr>
              <a:t>Q</a:t>
            </a:r>
            <a:r>
              <a:rPr lang="zh-CN" altLang="en-US" sz="2400">
                <a:solidFill>
                  <a:srgbClr val="000066"/>
                </a:solidFill>
                <a:latin typeface="Times New Roman" panose="02020603050405020304" pitchFamily="18" charset="0"/>
                <a:ea typeface="楷体_GB2312" pitchFamily="49" charset="-122"/>
              </a:rPr>
              <a:t>端的状态定义为电路输出状态。</a:t>
            </a:r>
          </a:p>
        </p:txBody>
      </p:sp>
      <p:sp>
        <p:nvSpPr>
          <p:cNvPr id="487444" name="Rectangle 20">
            <a:extLst>
              <a:ext uri="{FF2B5EF4-FFF2-40B4-BE49-F238E27FC236}">
                <a16:creationId xmlns:a16="http://schemas.microsoft.com/office/drawing/2014/main" id="{7590E172-9F34-4895-2241-6625C198B685}"/>
              </a:ext>
            </a:extLst>
          </p:cNvPr>
          <p:cNvSpPr>
            <a:spLocks noChangeArrowheads="1"/>
          </p:cNvSpPr>
          <p:nvPr/>
        </p:nvSpPr>
        <p:spPr bwMode="auto">
          <a:xfrm>
            <a:off x="4356100" y="3933825"/>
            <a:ext cx="3852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电路有两个互补的输出端</a:t>
            </a:r>
          </a:p>
        </p:txBody>
      </p:sp>
      <p:sp>
        <p:nvSpPr>
          <p:cNvPr id="487445" name="Rectangle 21">
            <a:extLst>
              <a:ext uri="{FF2B5EF4-FFF2-40B4-BE49-F238E27FC236}">
                <a16:creationId xmlns:a16="http://schemas.microsoft.com/office/drawing/2014/main" id="{E8AB2CF2-2B13-A13B-44D6-D3BCDC286391}"/>
              </a:ext>
            </a:extLst>
          </p:cNvPr>
          <p:cNvSpPr>
            <a:spLocks noChangeArrowheads="1"/>
          </p:cNvSpPr>
          <p:nvPr/>
        </p:nvSpPr>
        <p:spPr bwMode="auto">
          <a:xfrm>
            <a:off x="755650" y="1557338"/>
            <a:ext cx="1816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Times New Roman" panose="02020603050405020304" pitchFamily="18" charset="0"/>
                <a:ea typeface="楷体_GB2312" pitchFamily="49" charset="-122"/>
              </a:rPr>
              <a:t>1.</a:t>
            </a:r>
            <a:r>
              <a:rPr lang="en-US" altLang="zh-CN" sz="2400">
                <a:solidFill>
                  <a:srgbClr val="000066"/>
                </a:solidFill>
                <a:latin typeface="Tahoma" panose="020B0604030504040204" pitchFamily="34" charset="0"/>
                <a:ea typeface="楷体_GB2312" pitchFamily="49" charset="-122"/>
              </a:rPr>
              <a:t> </a:t>
            </a:r>
            <a:r>
              <a:rPr lang="zh-CN" altLang="en-US" sz="2400">
                <a:solidFill>
                  <a:srgbClr val="000066"/>
                </a:solidFill>
                <a:latin typeface="Tahoma" panose="020B0604030504040204" pitchFamily="34" charset="0"/>
                <a:ea typeface="楷体_GB2312" pitchFamily="49" charset="-122"/>
              </a:rPr>
              <a:t>电路结构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487445"/>
                                        </p:tgtEl>
                                        <p:attrNameLst>
                                          <p:attrName>style.visibility</p:attrName>
                                        </p:attrNameLst>
                                      </p:cBhvr>
                                      <p:to>
                                        <p:strVal val="visible"/>
                                      </p:to>
                                    </p:set>
                                    <p:animEffect transition="in" filter="strips(downRight)">
                                      <p:cBhvr>
                                        <p:cTn id="7" dur="500"/>
                                        <p:tgtEl>
                                          <p:spTgt spid="48744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499"/>
                                          </p:stCondLst>
                                        </p:cTn>
                                        <p:tgtEl>
                                          <p:spTgt spid="487430"/>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22" presetClass="entr" presetSubtype="4" fill="hold" nodeType="clickEffect">
                                  <p:stCondLst>
                                    <p:cond delay="0"/>
                                  </p:stCondLst>
                                  <p:childTnLst>
                                    <p:set>
                                      <p:cBhvr>
                                        <p:cTn id="15" dur="1" fill="hold">
                                          <p:stCondLst>
                                            <p:cond delay="0"/>
                                          </p:stCondLst>
                                        </p:cTn>
                                        <p:tgtEl>
                                          <p:spTgt spid="487432"/>
                                        </p:tgtEl>
                                        <p:attrNameLst>
                                          <p:attrName>style.visibility</p:attrName>
                                        </p:attrNameLst>
                                      </p:cBhvr>
                                      <p:to>
                                        <p:strVal val="visible"/>
                                      </p:to>
                                    </p:set>
                                    <p:animEffect transition="in" filter="wipe(down)">
                                      <p:cBhvr>
                                        <p:cTn id="16" dur="500"/>
                                        <p:tgtEl>
                                          <p:spTgt spid="487432"/>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22" presetClass="entr" presetSubtype="2" fill="hold" nodeType="clickEffect">
                                  <p:stCondLst>
                                    <p:cond delay="0"/>
                                  </p:stCondLst>
                                  <p:childTnLst>
                                    <p:set>
                                      <p:cBhvr>
                                        <p:cTn id="20" dur="1" fill="hold">
                                          <p:stCondLst>
                                            <p:cond delay="0"/>
                                          </p:stCondLst>
                                        </p:cTn>
                                        <p:tgtEl>
                                          <p:spTgt spid="487437"/>
                                        </p:tgtEl>
                                        <p:attrNameLst>
                                          <p:attrName>style.visibility</p:attrName>
                                        </p:attrNameLst>
                                      </p:cBhvr>
                                      <p:to>
                                        <p:strVal val="visible"/>
                                      </p:to>
                                    </p:set>
                                    <p:animEffect transition="in" filter="wipe(right)">
                                      <p:cBhvr>
                                        <p:cTn id="21" dur="500"/>
                                        <p:tgtEl>
                                          <p:spTgt spid="487437"/>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22" presetClass="entr" presetSubtype="1" fill="hold" grpId="0" nodeType="clickEffect">
                                  <p:stCondLst>
                                    <p:cond delay="0"/>
                                  </p:stCondLst>
                                  <p:childTnLst>
                                    <p:set>
                                      <p:cBhvr>
                                        <p:cTn id="25" dur="1" fill="hold">
                                          <p:stCondLst>
                                            <p:cond delay="0"/>
                                          </p:stCondLst>
                                        </p:cTn>
                                        <p:tgtEl>
                                          <p:spTgt spid="487431"/>
                                        </p:tgtEl>
                                        <p:attrNameLst>
                                          <p:attrName>style.visibility</p:attrName>
                                        </p:attrNameLst>
                                      </p:cBhvr>
                                      <p:to>
                                        <p:strVal val="visible"/>
                                      </p:to>
                                    </p:set>
                                    <p:animEffect transition="in" filter="wipe(up)">
                                      <p:cBhvr>
                                        <p:cTn id="26" dur="500"/>
                                        <p:tgtEl>
                                          <p:spTgt spid="48743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0" presetClass="entr" presetSubtype="0" fill="hold" grpId="0" nodeType="clickEffect">
                                  <p:stCondLst>
                                    <p:cond delay="0"/>
                                  </p:stCondLst>
                                  <p:childTnLst>
                                    <p:set>
                                      <p:cBhvr>
                                        <p:cTn id="30" dur="1" fill="hold">
                                          <p:stCondLst>
                                            <p:cond delay="0"/>
                                          </p:stCondLst>
                                        </p:cTn>
                                        <p:tgtEl>
                                          <p:spTgt spid="487428"/>
                                        </p:tgtEl>
                                        <p:attrNameLst>
                                          <p:attrName>style.visibility</p:attrName>
                                        </p:attrNameLst>
                                      </p:cBhvr>
                                      <p:to>
                                        <p:strVal val="visible"/>
                                      </p:to>
                                    </p:set>
                                    <p:animEffect transition="in" filter="wedge">
                                      <p:cBhvr>
                                        <p:cTn id="31" dur="500"/>
                                        <p:tgtEl>
                                          <p:spTgt spid="487428"/>
                                        </p:tgtEl>
                                      </p:cBhvr>
                                    </p:animEffect>
                                  </p:childTnLst>
                                </p:cTn>
                              </p:par>
                            </p:childTnLst>
                          </p:cTn>
                        </p:par>
                        <p:par>
                          <p:cTn id="32" fill="hold" nodeType="afterGroup">
                            <p:stCondLst>
                              <p:cond delay="500"/>
                            </p:stCondLst>
                            <p:childTnLst>
                              <p:par>
                                <p:cTn id="33" presetID="20" presetClass="entr" presetSubtype="0" fill="hold" grpId="0" nodeType="afterEffect">
                                  <p:stCondLst>
                                    <p:cond delay="0"/>
                                  </p:stCondLst>
                                  <p:childTnLst>
                                    <p:set>
                                      <p:cBhvr>
                                        <p:cTn id="34" dur="1" fill="hold">
                                          <p:stCondLst>
                                            <p:cond delay="0"/>
                                          </p:stCondLst>
                                        </p:cTn>
                                        <p:tgtEl>
                                          <p:spTgt spid="487429"/>
                                        </p:tgtEl>
                                        <p:attrNameLst>
                                          <p:attrName>style.visibility</p:attrName>
                                        </p:attrNameLst>
                                      </p:cBhvr>
                                      <p:to>
                                        <p:strVal val="visible"/>
                                      </p:to>
                                    </p:set>
                                    <p:animEffect transition="in" filter="wedge">
                                      <p:cBhvr>
                                        <p:cTn id="35" dur="500"/>
                                        <p:tgtEl>
                                          <p:spTgt spid="48742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6" fill="hold" grpId="0" nodeType="clickEffect">
                                  <p:stCondLst>
                                    <p:cond delay="0"/>
                                  </p:stCondLst>
                                  <p:childTnLst>
                                    <p:set>
                                      <p:cBhvr>
                                        <p:cTn id="39" dur="1" fill="hold">
                                          <p:stCondLst>
                                            <p:cond delay="0"/>
                                          </p:stCondLst>
                                        </p:cTn>
                                        <p:tgtEl>
                                          <p:spTgt spid="487444"/>
                                        </p:tgtEl>
                                        <p:attrNameLst>
                                          <p:attrName>style.visibility</p:attrName>
                                        </p:attrNameLst>
                                      </p:cBhvr>
                                      <p:to>
                                        <p:strVal val="visible"/>
                                      </p:to>
                                    </p:set>
                                    <p:animEffect transition="in" filter="strips(downRight)">
                                      <p:cBhvr>
                                        <p:cTn id="40" dur="500"/>
                                        <p:tgtEl>
                                          <p:spTgt spid="487444"/>
                                        </p:tgtEl>
                                      </p:cBhvr>
                                    </p:animEffect>
                                  </p:childTnLst>
                                </p:cTn>
                              </p:par>
                            </p:childTnLst>
                          </p:cTn>
                        </p:par>
                      </p:childTnLst>
                    </p:cTn>
                  </p:par>
                  <p:par>
                    <p:cTn id="41" fill="hold" nodeType="clickPar">
                      <p:stCondLst>
                        <p:cond delay="indefinite"/>
                      </p:stCondLst>
                      <p:childTnLst>
                        <p:par>
                          <p:cTn id="42" fill="hold" nodeType="withGroup">
                            <p:stCondLst>
                              <p:cond delay="0"/>
                            </p:stCondLst>
                            <p:childTnLst>
                              <p:par>
                                <p:cTn id="43" presetID="18" presetClass="entr" presetSubtype="6" fill="hold" grpId="0" nodeType="clickEffect">
                                  <p:stCondLst>
                                    <p:cond delay="0"/>
                                  </p:stCondLst>
                                  <p:childTnLst>
                                    <p:set>
                                      <p:cBhvr>
                                        <p:cTn id="44" dur="1" fill="hold">
                                          <p:stCondLst>
                                            <p:cond delay="0"/>
                                          </p:stCondLst>
                                        </p:cTn>
                                        <p:tgtEl>
                                          <p:spTgt spid="487443"/>
                                        </p:tgtEl>
                                        <p:attrNameLst>
                                          <p:attrName>style.visibility</p:attrName>
                                        </p:attrNameLst>
                                      </p:cBhvr>
                                      <p:to>
                                        <p:strVal val="visible"/>
                                      </p:to>
                                    </p:set>
                                    <p:animEffect transition="in" filter="strips(downRight)">
                                      <p:cBhvr>
                                        <p:cTn id="45" dur="500"/>
                                        <p:tgtEl>
                                          <p:spTgt spid="4874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7428" grpId="0" animBg="1"/>
      <p:bldP spid="487429" grpId="0" animBg="1"/>
      <p:bldP spid="487431" grpId="0" animBg="1" autoUpdateAnimBg="0"/>
      <p:bldP spid="487443" grpId="0"/>
      <p:bldP spid="487444" grpId="0"/>
      <p:bldP spid="48744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a:extLst>
              <a:ext uri="{FF2B5EF4-FFF2-40B4-BE49-F238E27FC236}">
                <a16:creationId xmlns:a16="http://schemas.microsoft.com/office/drawing/2014/main" id="{A37CCAF2-F819-2188-33F1-D600CC8FBD05}"/>
              </a:ext>
            </a:extLst>
          </p:cNvPr>
          <p:cNvSpPr>
            <a:spLocks noChangeArrowheads="1"/>
          </p:cNvSpPr>
          <p:nvPr/>
        </p:nvSpPr>
        <p:spPr bwMode="auto">
          <a:xfrm>
            <a:off x="0" y="549275"/>
            <a:ext cx="3600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indent="268288">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algn="ctr" eaLnBrk="1" hangingPunct="1">
              <a:spcBef>
                <a:spcPct val="0"/>
              </a:spcBef>
              <a:buClrTx/>
              <a:buFontTx/>
              <a:buNone/>
            </a:pPr>
            <a:r>
              <a:rPr lang="en-US" altLang="zh-CN" sz="2400">
                <a:solidFill>
                  <a:srgbClr val="000066"/>
                </a:solidFill>
                <a:latin typeface="Times New Roman" panose="02020603050405020304" pitchFamily="18" charset="0"/>
              </a:rPr>
              <a:t>2</a:t>
            </a:r>
            <a:r>
              <a:rPr lang="zh-CN" altLang="en-US" sz="2400">
                <a:solidFill>
                  <a:srgbClr val="000066"/>
                </a:solidFill>
                <a:latin typeface="Times New Roman" panose="02020603050405020304" pitchFamily="18" charset="0"/>
              </a:rPr>
              <a:t>、数字逻辑分析</a:t>
            </a:r>
          </a:p>
        </p:txBody>
      </p:sp>
      <p:sp>
        <p:nvSpPr>
          <p:cNvPr id="11267" name="Rectangle 19">
            <a:extLst>
              <a:ext uri="{FF2B5EF4-FFF2-40B4-BE49-F238E27FC236}">
                <a16:creationId xmlns:a16="http://schemas.microsoft.com/office/drawing/2014/main" id="{068B11CA-7EFD-5473-4755-3737DE5EA3CE}"/>
              </a:ext>
            </a:extLst>
          </p:cNvPr>
          <p:cNvSpPr>
            <a:spLocks noChangeArrowheads="1"/>
          </p:cNvSpPr>
          <p:nvPr/>
        </p:nvSpPr>
        <p:spPr bwMode="auto">
          <a:xfrm>
            <a:off x="2771775" y="1341438"/>
            <a:ext cx="637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2400">
                <a:solidFill>
                  <a:srgbClr val="000066"/>
                </a:solidFill>
                <a:latin typeface="Arial" panose="020B0604020202020204" pitchFamily="34" charset="0"/>
                <a:ea typeface="楷体_GB2312" pitchFamily="49" charset="-122"/>
              </a:rPr>
              <a:t>——</a:t>
            </a:r>
            <a:r>
              <a:rPr lang="zh-CN" altLang="en-US" sz="2400">
                <a:solidFill>
                  <a:srgbClr val="000066"/>
                </a:solidFill>
                <a:latin typeface="楷体_GB2312" pitchFamily="49" charset="-122"/>
                <a:ea typeface="楷体_GB2312" pitchFamily="49" charset="-122"/>
              </a:rPr>
              <a:t>电路具有记忆</a:t>
            </a:r>
            <a:r>
              <a:rPr lang="en-US" altLang="zh-CN" sz="2400">
                <a:solidFill>
                  <a:srgbClr val="000066"/>
                </a:solidFill>
                <a:latin typeface="楷体_GB2312" pitchFamily="49" charset="-122"/>
                <a:ea typeface="楷体_GB2312" pitchFamily="49" charset="-122"/>
              </a:rPr>
              <a:t>1</a:t>
            </a:r>
            <a:r>
              <a:rPr lang="zh-CN" altLang="en-US" sz="2400">
                <a:solidFill>
                  <a:srgbClr val="000066"/>
                </a:solidFill>
                <a:latin typeface="楷体_GB2312" pitchFamily="49" charset="-122"/>
                <a:ea typeface="楷体_GB2312" pitchFamily="49" charset="-122"/>
              </a:rPr>
              <a:t>位二进制数据的功能。</a:t>
            </a:r>
            <a:r>
              <a:rPr lang="zh-CN" altLang="en-US" sz="2400" b="0">
                <a:solidFill>
                  <a:srgbClr val="000066"/>
                </a:solidFill>
                <a:latin typeface="楷体_GB2312" pitchFamily="49" charset="-122"/>
                <a:ea typeface="楷体_GB2312" pitchFamily="49" charset="-122"/>
              </a:rPr>
              <a:t> </a:t>
            </a:r>
          </a:p>
        </p:txBody>
      </p:sp>
      <p:sp>
        <p:nvSpPr>
          <p:cNvPr id="398370" name="Rectangle 34">
            <a:extLst>
              <a:ext uri="{FF2B5EF4-FFF2-40B4-BE49-F238E27FC236}">
                <a16:creationId xmlns:a16="http://schemas.microsoft.com/office/drawing/2014/main" id="{61555BCF-8D74-06D4-97E5-D550E9D8F66F}"/>
              </a:ext>
            </a:extLst>
          </p:cNvPr>
          <p:cNvSpPr>
            <a:spLocks noChangeArrowheads="1"/>
          </p:cNvSpPr>
          <p:nvPr/>
        </p:nvSpPr>
        <p:spPr bwMode="auto">
          <a:xfrm>
            <a:off x="792163" y="1736725"/>
            <a:ext cx="17637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如 </a:t>
            </a:r>
            <a:r>
              <a:rPr lang="en-US" altLang="zh-CN" sz="2400" i="1">
                <a:solidFill>
                  <a:srgbClr val="000066"/>
                </a:solidFill>
                <a:latin typeface="Times New Roman" panose="02020603050405020304" pitchFamily="18" charset="0"/>
                <a:ea typeface="楷体_GB2312" pitchFamily="49" charset="-122"/>
              </a:rPr>
              <a:t>Q </a:t>
            </a:r>
            <a:r>
              <a:rPr lang="en-US" altLang="zh-CN" sz="2400">
                <a:solidFill>
                  <a:srgbClr val="000066"/>
                </a:solidFill>
                <a:latin typeface="Times New Roman" panose="02020603050405020304" pitchFamily="18" charset="0"/>
                <a:ea typeface="楷体_GB2312" pitchFamily="49" charset="-122"/>
              </a:rPr>
              <a:t>= 1</a:t>
            </a:r>
          </a:p>
        </p:txBody>
      </p:sp>
      <p:sp>
        <p:nvSpPr>
          <p:cNvPr id="398371" name="Rectangle 35">
            <a:extLst>
              <a:ext uri="{FF2B5EF4-FFF2-40B4-BE49-F238E27FC236}">
                <a16:creationId xmlns:a16="http://schemas.microsoft.com/office/drawing/2014/main" id="{E5F4F19A-DD8B-2263-D3E0-B40FA83D546A}"/>
              </a:ext>
            </a:extLst>
          </p:cNvPr>
          <p:cNvSpPr>
            <a:spLocks noChangeArrowheads="1"/>
          </p:cNvSpPr>
          <p:nvPr/>
        </p:nvSpPr>
        <p:spPr bwMode="auto">
          <a:xfrm>
            <a:off x="5256213" y="1808163"/>
            <a:ext cx="16208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zh-CN" altLang="en-US" sz="2400">
                <a:solidFill>
                  <a:srgbClr val="000066"/>
                </a:solidFill>
                <a:latin typeface="Times New Roman" panose="02020603050405020304" pitchFamily="18" charset="0"/>
                <a:ea typeface="楷体_GB2312" pitchFamily="49" charset="-122"/>
              </a:rPr>
              <a:t>如 </a:t>
            </a:r>
            <a:r>
              <a:rPr lang="en-US" altLang="zh-CN" sz="2400" i="1">
                <a:solidFill>
                  <a:srgbClr val="000066"/>
                </a:solidFill>
                <a:latin typeface="Times New Roman" panose="02020603050405020304" pitchFamily="18" charset="0"/>
                <a:ea typeface="楷体_GB2312" pitchFamily="49" charset="-122"/>
              </a:rPr>
              <a:t>Q </a:t>
            </a:r>
            <a:r>
              <a:rPr lang="en-US" altLang="zh-CN" sz="2400">
                <a:solidFill>
                  <a:srgbClr val="000066"/>
                </a:solidFill>
                <a:latin typeface="Times New Roman" panose="02020603050405020304" pitchFamily="18" charset="0"/>
                <a:ea typeface="楷体_GB2312" pitchFamily="49" charset="-122"/>
              </a:rPr>
              <a:t>= 0</a:t>
            </a:r>
          </a:p>
        </p:txBody>
      </p:sp>
      <p:grpSp>
        <p:nvGrpSpPr>
          <p:cNvPr id="398374" name="Group 38">
            <a:extLst>
              <a:ext uri="{FF2B5EF4-FFF2-40B4-BE49-F238E27FC236}">
                <a16:creationId xmlns:a16="http://schemas.microsoft.com/office/drawing/2014/main" id="{B6CAF387-39D3-85D0-96F9-39DCE32005CF}"/>
              </a:ext>
            </a:extLst>
          </p:cNvPr>
          <p:cNvGrpSpPr>
            <a:grpSpLocks/>
          </p:cNvGrpSpPr>
          <p:nvPr/>
        </p:nvGrpSpPr>
        <p:grpSpPr bwMode="auto">
          <a:xfrm>
            <a:off x="627063" y="2351088"/>
            <a:ext cx="3702050" cy="3492500"/>
            <a:chOff x="395" y="1481"/>
            <a:chExt cx="2332" cy="2200"/>
          </a:xfrm>
        </p:grpSpPr>
        <p:graphicFrame>
          <p:nvGraphicFramePr>
            <p:cNvPr id="11288" name="Object 2">
              <a:extLst>
                <a:ext uri="{FF2B5EF4-FFF2-40B4-BE49-F238E27FC236}">
                  <a16:creationId xmlns:a16="http://schemas.microsoft.com/office/drawing/2014/main" id="{E26B0591-BB70-A401-E02A-9D2AF4DE7DCF}"/>
                </a:ext>
              </a:extLst>
            </p:cNvPr>
            <p:cNvGraphicFramePr>
              <a:graphicFrameLocks noChangeAspect="1"/>
            </p:cNvGraphicFramePr>
            <p:nvPr/>
          </p:nvGraphicFramePr>
          <p:xfrm>
            <a:off x="395" y="1481"/>
            <a:ext cx="1895" cy="2200"/>
          </p:xfrm>
          <a:graphic>
            <a:graphicData uri="http://schemas.openxmlformats.org/presentationml/2006/ole">
              <mc:AlternateContent xmlns:mc="http://schemas.openxmlformats.org/markup-compatibility/2006">
                <mc:Choice xmlns:v="urn:schemas-microsoft-com:vml" Requires="v">
                  <p:oleObj name="图片" r:id="rId2" imgW="897636" imgH="1207008" progId="Word.Picture.8">
                    <p:embed/>
                  </p:oleObj>
                </mc:Choice>
                <mc:Fallback>
                  <p:oleObj name="图片" r:id="rId2" imgW="897636" imgH="1207008" progId="Word.Picture.8">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 y="1481"/>
                          <a:ext cx="1895" cy="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89" name="Oval 4">
              <a:extLst>
                <a:ext uri="{FF2B5EF4-FFF2-40B4-BE49-F238E27FC236}">
                  <a16:creationId xmlns:a16="http://schemas.microsoft.com/office/drawing/2014/main" id="{5F06F21D-1687-D9E8-6E4C-DAD90B96B54C}"/>
                </a:ext>
              </a:extLst>
            </p:cNvPr>
            <p:cNvSpPr>
              <a:spLocks noChangeArrowheads="1"/>
            </p:cNvSpPr>
            <p:nvPr/>
          </p:nvSpPr>
          <p:spPr bwMode="auto">
            <a:xfrm>
              <a:off x="612" y="2786"/>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1</a:t>
              </a:r>
            </a:p>
          </p:txBody>
        </p:sp>
        <p:sp>
          <p:nvSpPr>
            <p:cNvPr id="11290" name="Oval 5">
              <a:extLst>
                <a:ext uri="{FF2B5EF4-FFF2-40B4-BE49-F238E27FC236}">
                  <a16:creationId xmlns:a16="http://schemas.microsoft.com/office/drawing/2014/main" id="{EAB9B77A-DD8F-9999-C0A0-F2CAF705F507}"/>
                </a:ext>
              </a:extLst>
            </p:cNvPr>
            <p:cNvSpPr>
              <a:spLocks noChangeArrowheads="1"/>
            </p:cNvSpPr>
            <p:nvPr/>
          </p:nvSpPr>
          <p:spPr bwMode="auto">
            <a:xfrm>
              <a:off x="612" y="1720"/>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11291" name="Group 6">
              <a:extLst>
                <a:ext uri="{FF2B5EF4-FFF2-40B4-BE49-F238E27FC236}">
                  <a16:creationId xmlns:a16="http://schemas.microsoft.com/office/drawing/2014/main" id="{C9D5E46F-BE86-1910-4A10-2987D717DAC0}"/>
                </a:ext>
              </a:extLst>
            </p:cNvPr>
            <p:cNvGrpSpPr>
              <a:grpSpLocks/>
            </p:cNvGrpSpPr>
            <p:nvPr/>
          </p:nvGrpSpPr>
          <p:grpSpPr bwMode="auto">
            <a:xfrm>
              <a:off x="590" y="2083"/>
              <a:ext cx="1065" cy="952"/>
              <a:chOff x="862" y="2614"/>
              <a:chExt cx="1065" cy="952"/>
            </a:xfrm>
          </p:grpSpPr>
          <p:sp>
            <p:nvSpPr>
              <p:cNvPr id="11300" name="Line 7">
                <a:extLst>
                  <a:ext uri="{FF2B5EF4-FFF2-40B4-BE49-F238E27FC236}">
                    <a16:creationId xmlns:a16="http://schemas.microsoft.com/office/drawing/2014/main" id="{CBEED0A6-1D2E-F706-B96E-9910B9BC8087}"/>
                  </a:ext>
                </a:extLst>
              </p:cNvPr>
              <p:cNvSpPr>
                <a:spLocks noChangeShapeType="1"/>
              </p:cNvSpPr>
              <p:nvPr/>
            </p:nvSpPr>
            <p:spPr bwMode="auto">
              <a:xfrm flipH="1">
                <a:off x="862" y="2863"/>
                <a:ext cx="1059" cy="431"/>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1" name="Line 8">
                <a:extLst>
                  <a:ext uri="{FF2B5EF4-FFF2-40B4-BE49-F238E27FC236}">
                    <a16:creationId xmlns:a16="http://schemas.microsoft.com/office/drawing/2014/main" id="{30680E01-B34E-436E-5CDA-897FAE23166B}"/>
                  </a:ext>
                </a:extLst>
              </p:cNvPr>
              <p:cNvSpPr>
                <a:spLocks noChangeShapeType="1"/>
              </p:cNvSpPr>
              <p:nvPr/>
            </p:nvSpPr>
            <p:spPr bwMode="auto">
              <a:xfrm flipH="1" flipV="1">
                <a:off x="1927" y="2614"/>
                <a:ext cx="0" cy="249"/>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2" name="Line 9">
                <a:extLst>
                  <a:ext uri="{FF2B5EF4-FFF2-40B4-BE49-F238E27FC236}">
                    <a16:creationId xmlns:a16="http://schemas.microsoft.com/office/drawing/2014/main" id="{8522804D-59DC-76D6-078E-F47743BFD4E8}"/>
                  </a:ext>
                </a:extLst>
              </p:cNvPr>
              <p:cNvSpPr>
                <a:spLocks noChangeShapeType="1"/>
              </p:cNvSpPr>
              <p:nvPr/>
            </p:nvSpPr>
            <p:spPr bwMode="auto">
              <a:xfrm>
                <a:off x="884" y="3566"/>
                <a:ext cx="250" cy="0"/>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303" name="Line 10">
                <a:extLst>
                  <a:ext uri="{FF2B5EF4-FFF2-40B4-BE49-F238E27FC236}">
                    <a16:creationId xmlns:a16="http://schemas.microsoft.com/office/drawing/2014/main" id="{4CA8B47A-B314-7FE9-A188-35BFC0216557}"/>
                  </a:ext>
                </a:extLst>
              </p:cNvPr>
              <p:cNvSpPr>
                <a:spLocks noChangeShapeType="1"/>
              </p:cNvSpPr>
              <p:nvPr/>
            </p:nvSpPr>
            <p:spPr bwMode="auto">
              <a:xfrm flipV="1">
                <a:off x="862" y="3271"/>
                <a:ext cx="2" cy="295"/>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92" name="Oval 11">
              <a:extLst>
                <a:ext uri="{FF2B5EF4-FFF2-40B4-BE49-F238E27FC236}">
                  <a16:creationId xmlns:a16="http://schemas.microsoft.com/office/drawing/2014/main" id="{6BFE5C27-CD77-214A-3C17-56850FC54764}"/>
                </a:ext>
              </a:extLst>
            </p:cNvPr>
            <p:cNvSpPr>
              <a:spLocks noChangeArrowheads="1"/>
            </p:cNvSpPr>
            <p:nvPr/>
          </p:nvSpPr>
          <p:spPr bwMode="auto">
            <a:xfrm>
              <a:off x="2223" y="2899"/>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0</a:t>
              </a:r>
            </a:p>
          </p:txBody>
        </p:sp>
        <p:grpSp>
          <p:nvGrpSpPr>
            <p:cNvPr id="11293" name="Group 12">
              <a:extLst>
                <a:ext uri="{FF2B5EF4-FFF2-40B4-BE49-F238E27FC236}">
                  <a16:creationId xmlns:a16="http://schemas.microsoft.com/office/drawing/2014/main" id="{8A7207A0-B5D5-B28D-DC4A-5F18133B6982}"/>
                </a:ext>
              </a:extLst>
            </p:cNvPr>
            <p:cNvGrpSpPr>
              <a:grpSpLocks/>
            </p:cNvGrpSpPr>
            <p:nvPr/>
          </p:nvGrpSpPr>
          <p:grpSpPr bwMode="auto">
            <a:xfrm>
              <a:off x="590" y="2060"/>
              <a:ext cx="1077" cy="980"/>
              <a:chOff x="862" y="2591"/>
              <a:chExt cx="1077" cy="980"/>
            </a:xfrm>
          </p:grpSpPr>
          <p:sp>
            <p:nvSpPr>
              <p:cNvPr id="11296" name="Line 13">
                <a:extLst>
                  <a:ext uri="{FF2B5EF4-FFF2-40B4-BE49-F238E27FC236}">
                    <a16:creationId xmlns:a16="http://schemas.microsoft.com/office/drawing/2014/main" id="{37E6F3A7-CD9C-01BD-C5B2-A487DFFC1DC4}"/>
                  </a:ext>
                </a:extLst>
              </p:cNvPr>
              <p:cNvSpPr>
                <a:spLocks noChangeShapeType="1"/>
              </p:cNvSpPr>
              <p:nvPr/>
            </p:nvSpPr>
            <p:spPr bwMode="auto">
              <a:xfrm flipV="1">
                <a:off x="884" y="2591"/>
                <a:ext cx="2" cy="253"/>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7" name="Line 14">
                <a:extLst>
                  <a:ext uri="{FF2B5EF4-FFF2-40B4-BE49-F238E27FC236}">
                    <a16:creationId xmlns:a16="http://schemas.microsoft.com/office/drawing/2014/main" id="{36D6E793-B815-0A82-3F30-6F04B8495A34}"/>
                  </a:ext>
                </a:extLst>
              </p:cNvPr>
              <p:cNvSpPr>
                <a:spLocks noChangeShapeType="1"/>
              </p:cNvSpPr>
              <p:nvPr/>
            </p:nvSpPr>
            <p:spPr bwMode="auto">
              <a:xfrm flipH="1" flipV="1">
                <a:off x="862" y="2863"/>
                <a:ext cx="1077" cy="43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8" name="Line 15">
                <a:extLst>
                  <a:ext uri="{FF2B5EF4-FFF2-40B4-BE49-F238E27FC236}">
                    <a16:creationId xmlns:a16="http://schemas.microsoft.com/office/drawing/2014/main" id="{29F06CDF-52A1-4F78-26C4-92ACA730F68A}"/>
                  </a:ext>
                </a:extLst>
              </p:cNvPr>
              <p:cNvSpPr>
                <a:spLocks noChangeShapeType="1"/>
              </p:cNvSpPr>
              <p:nvPr/>
            </p:nvSpPr>
            <p:spPr bwMode="auto">
              <a:xfrm>
                <a:off x="884" y="2591"/>
                <a:ext cx="250"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99" name="Line 16">
                <a:extLst>
                  <a:ext uri="{FF2B5EF4-FFF2-40B4-BE49-F238E27FC236}">
                    <a16:creationId xmlns:a16="http://schemas.microsoft.com/office/drawing/2014/main" id="{FE4A7431-5DD3-094F-9A75-E3D4CE5A97C8}"/>
                  </a:ext>
                </a:extLst>
              </p:cNvPr>
              <p:cNvSpPr>
                <a:spLocks noChangeShapeType="1"/>
              </p:cNvSpPr>
              <p:nvPr/>
            </p:nvSpPr>
            <p:spPr bwMode="auto">
              <a:xfrm flipV="1">
                <a:off x="1927" y="3317"/>
                <a:ext cx="0" cy="25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94" name="Oval 17">
              <a:extLst>
                <a:ext uri="{FF2B5EF4-FFF2-40B4-BE49-F238E27FC236}">
                  <a16:creationId xmlns:a16="http://schemas.microsoft.com/office/drawing/2014/main" id="{B50BFB92-086F-1884-2954-0DE567031735}"/>
                </a:ext>
              </a:extLst>
            </p:cNvPr>
            <p:cNvSpPr>
              <a:spLocks noChangeArrowheads="1"/>
            </p:cNvSpPr>
            <p:nvPr/>
          </p:nvSpPr>
          <p:spPr bwMode="auto">
            <a:xfrm>
              <a:off x="2177" y="1878"/>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1</a:t>
              </a:r>
            </a:p>
          </p:txBody>
        </p:sp>
        <p:sp>
          <p:nvSpPr>
            <p:cNvPr id="11295" name="Oval 36">
              <a:extLst>
                <a:ext uri="{FF2B5EF4-FFF2-40B4-BE49-F238E27FC236}">
                  <a16:creationId xmlns:a16="http://schemas.microsoft.com/office/drawing/2014/main" id="{7D15CE1C-F341-3FEB-8519-AFD7C610DB02}"/>
                </a:ext>
              </a:extLst>
            </p:cNvPr>
            <p:cNvSpPr>
              <a:spLocks noChangeArrowheads="1"/>
            </p:cNvSpPr>
            <p:nvPr/>
          </p:nvSpPr>
          <p:spPr bwMode="auto">
            <a:xfrm>
              <a:off x="2471" y="1865"/>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1</a:t>
              </a:r>
            </a:p>
          </p:txBody>
        </p:sp>
      </p:grpSp>
      <p:grpSp>
        <p:nvGrpSpPr>
          <p:cNvPr id="398375" name="Group 39">
            <a:extLst>
              <a:ext uri="{FF2B5EF4-FFF2-40B4-BE49-F238E27FC236}">
                <a16:creationId xmlns:a16="http://schemas.microsoft.com/office/drawing/2014/main" id="{359C0E4A-23D6-A70C-FEC4-4CF4874D53EC}"/>
              </a:ext>
            </a:extLst>
          </p:cNvPr>
          <p:cNvGrpSpPr>
            <a:grpSpLocks/>
          </p:cNvGrpSpPr>
          <p:nvPr/>
        </p:nvGrpSpPr>
        <p:grpSpPr bwMode="auto">
          <a:xfrm>
            <a:off x="5076825" y="2314575"/>
            <a:ext cx="3681413" cy="3492500"/>
            <a:chOff x="3198" y="1458"/>
            <a:chExt cx="2319" cy="2200"/>
          </a:xfrm>
        </p:grpSpPr>
        <p:graphicFrame>
          <p:nvGraphicFramePr>
            <p:cNvPr id="11272" name="Object 18">
              <a:extLst>
                <a:ext uri="{FF2B5EF4-FFF2-40B4-BE49-F238E27FC236}">
                  <a16:creationId xmlns:a16="http://schemas.microsoft.com/office/drawing/2014/main" id="{FCB16B19-425F-9D7F-3BE3-1786A65EA6C4}"/>
                </a:ext>
              </a:extLst>
            </p:cNvPr>
            <p:cNvGraphicFramePr>
              <a:graphicFrameLocks noChangeAspect="1"/>
            </p:cNvGraphicFramePr>
            <p:nvPr/>
          </p:nvGraphicFramePr>
          <p:xfrm>
            <a:off x="3198" y="1458"/>
            <a:ext cx="1895" cy="2200"/>
          </p:xfrm>
          <a:graphic>
            <a:graphicData uri="http://schemas.openxmlformats.org/presentationml/2006/ole">
              <mc:AlternateContent xmlns:mc="http://schemas.openxmlformats.org/markup-compatibility/2006">
                <mc:Choice xmlns:v="urn:schemas-microsoft-com:vml" Requires="v">
                  <p:oleObj name="图片" r:id="rId4" imgW="897636" imgH="1207008" progId="Word.Picture.8">
                    <p:embed/>
                  </p:oleObj>
                </mc:Choice>
                <mc:Fallback>
                  <p:oleObj name="图片" r:id="rId4" imgW="897636" imgH="1207008" progId="Word.Picture.8">
                    <p:embed/>
                    <p:pic>
                      <p:nvPicPr>
                        <p:cNvPr id="0" name="Object 1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198" y="1458"/>
                          <a:ext cx="1895" cy="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273" name="Oval 20">
              <a:extLst>
                <a:ext uri="{FF2B5EF4-FFF2-40B4-BE49-F238E27FC236}">
                  <a16:creationId xmlns:a16="http://schemas.microsoft.com/office/drawing/2014/main" id="{043B9237-5881-CA94-0B82-9B8B891F727D}"/>
                </a:ext>
              </a:extLst>
            </p:cNvPr>
            <p:cNvSpPr>
              <a:spLocks noChangeArrowheads="1"/>
            </p:cNvSpPr>
            <p:nvPr/>
          </p:nvSpPr>
          <p:spPr bwMode="auto">
            <a:xfrm>
              <a:off x="3424" y="2774"/>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0</a:t>
              </a:r>
            </a:p>
          </p:txBody>
        </p:sp>
        <p:sp>
          <p:nvSpPr>
            <p:cNvPr id="11274" name="Oval 21">
              <a:extLst>
                <a:ext uri="{FF2B5EF4-FFF2-40B4-BE49-F238E27FC236}">
                  <a16:creationId xmlns:a16="http://schemas.microsoft.com/office/drawing/2014/main" id="{F2B6D678-37E1-521A-FFD0-14F7F61E3AE6}"/>
                </a:ext>
              </a:extLst>
            </p:cNvPr>
            <p:cNvSpPr>
              <a:spLocks noChangeArrowheads="1"/>
            </p:cNvSpPr>
            <p:nvPr/>
          </p:nvSpPr>
          <p:spPr bwMode="auto">
            <a:xfrm>
              <a:off x="3424" y="1708"/>
              <a:ext cx="256" cy="261"/>
            </a:xfrm>
            <a:prstGeom prst="ellipse">
              <a:avLst/>
            </a:prstGeom>
            <a:solidFill>
              <a:srgbClr val="0000CC"/>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11275" name="Group 22">
              <a:extLst>
                <a:ext uri="{FF2B5EF4-FFF2-40B4-BE49-F238E27FC236}">
                  <a16:creationId xmlns:a16="http://schemas.microsoft.com/office/drawing/2014/main" id="{066DDB8B-9673-9050-D679-ACA2A07D877A}"/>
                </a:ext>
              </a:extLst>
            </p:cNvPr>
            <p:cNvGrpSpPr>
              <a:grpSpLocks/>
            </p:cNvGrpSpPr>
            <p:nvPr/>
          </p:nvGrpSpPr>
          <p:grpSpPr bwMode="auto">
            <a:xfrm>
              <a:off x="3402" y="2071"/>
              <a:ext cx="1065" cy="952"/>
              <a:chOff x="862" y="2614"/>
              <a:chExt cx="1065" cy="952"/>
            </a:xfrm>
          </p:grpSpPr>
          <p:sp>
            <p:nvSpPr>
              <p:cNvPr id="11284" name="Line 23">
                <a:extLst>
                  <a:ext uri="{FF2B5EF4-FFF2-40B4-BE49-F238E27FC236}">
                    <a16:creationId xmlns:a16="http://schemas.microsoft.com/office/drawing/2014/main" id="{8D4577FA-AE5F-66F6-8E2C-A36A09F6FB2D}"/>
                  </a:ext>
                </a:extLst>
              </p:cNvPr>
              <p:cNvSpPr>
                <a:spLocks noChangeShapeType="1"/>
              </p:cNvSpPr>
              <p:nvPr/>
            </p:nvSpPr>
            <p:spPr bwMode="auto">
              <a:xfrm flipH="1">
                <a:off x="862" y="2863"/>
                <a:ext cx="1059" cy="431"/>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5" name="Line 24">
                <a:extLst>
                  <a:ext uri="{FF2B5EF4-FFF2-40B4-BE49-F238E27FC236}">
                    <a16:creationId xmlns:a16="http://schemas.microsoft.com/office/drawing/2014/main" id="{28C0C032-FD23-9BE1-8820-09A08D8ED54F}"/>
                  </a:ext>
                </a:extLst>
              </p:cNvPr>
              <p:cNvSpPr>
                <a:spLocks noChangeShapeType="1"/>
              </p:cNvSpPr>
              <p:nvPr/>
            </p:nvSpPr>
            <p:spPr bwMode="auto">
              <a:xfrm flipH="1" flipV="1">
                <a:off x="1927" y="2614"/>
                <a:ext cx="0" cy="249"/>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6" name="Line 25">
                <a:extLst>
                  <a:ext uri="{FF2B5EF4-FFF2-40B4-BE49-F238E27FC236}">
                    <a16:creationId xmlns:a16="http://schemas.microsoft.com/office/drawing/2014/main" id="{013610B9-DB19-D3EC-A614-7EA54EE10C13}"/>
                  </a:ext>
                </a:extLst>
              </p:cNvPr>
              <p:cNvSpPr>
                <a:spLocks noChangeShapeType="1"/>
              </p:cNvSpPr>
              <p:nvPr/>
            </p:nvSpPr>
            <p:spPr bwMode="auto">
              <a:xfrm>
                <a:off x="884" y="3566"/>
                <a:ext cx="250" cy="0"/>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7" name="Line 26">
                <a:extLst>
                  <a:ext uri="{FF2B5EF4-FFF2-40B4-BE49-F238E27FC236}">
                    <a16:creationId xmlns:a16="http://schemas.microsoft.com/office/drawing/2014/main" id="{1C2DCC0F-EB1B-C67D-C834-81CCF1708D2B}"/>
                  </a:ext>
                </a:extLst>
              </p:cNvPr>
              <p:cNvSpPr>
                <a:spLocks noChangeShapeType="1"/>
              </p:cNvSpPr>
              <p:nvPr/>
            </p:nvSpPr>
            <p:spPr bwMode="auto">
              <a:xfrm flipV="1">
                <a:off x="862" y="3271"/>
                <a:ext cx="2" cy="295"/>
              </a:xfrm>
              <a:prstGeom prst="line">
                <a:avLst/>
              </a:prstGeom>
              <a:noFill/>
              <a:ln w="57150">
                <a:solidFill>
                  <a:srgbClr val="D60093"/>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76" name="Oval 27">
              <a:extLst>
                <a:ext uri="{FF2B5EF4-FFF2-40B4-BE49-F238E27FC236}">
                  <a16:creationId xmlns:a16="http://schemas.microsoft.com/office/drawing/2014/main" id="{69869B05-3C56-F240-FC94-E0DAA6EC2272}"/>
                </a:ext>
              </a:extLst>
            </p:cNvPr>
            <p:cNvSpPr>
              <a:spLocks noChangeArrowheads="1"/>
            </p:cNvSpPr>
            <p:nvPr/>
          </p:nvSpPr>
          <p:spPr bwMode="auto">
            <a:xfrm>
              <a:off x="5035" y="2887"/>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1</a:t>
              </a:r>
            </a:p>
          </p:txBody>
        </p:sp>
        <p:grpSp>
          <p:nvGrpSpPr>
            <p:cNvPr id="11277" name="Group 28">
              <a:extLst>
                <a:ext uri="{FF2B5EF4-FFF2-40B4-BE49-F238E27FC236}">
                  <a16:creationId xmlns:a16="http://schemas.microsoft.com/office/drawing/2014/main" id="{DE13CCEA-7556-6FEA-1963-0D1CE5A87046}"/>
                </a:ext>
              </a:extLst>
            </p:cNvPr>
            <p:cNvGrpSpPr>
              <a:grpSpLocks/>
            </p:cNvGrpSpPr>
            <p:nvPr/>
          </p:nvGrpSpPr>
          <p:grpSpPr bwMode="auto">
            <a:xfrm>
              <a:off x="3402" y="2048"/>
              <a:ext cx="1077" cy="980"/>
              <a:chOff x="862" y="2591"/>
              <a:chExt cx="1077" cy="980"/>
            </a:xfrm>
          </p:grpSpPr>
          <p:sp>
            <p:nvSpPr>
              <p:cNvPr id="11280" name="Line 29">
                <a:extLst>
                  <a:ext uri="{FF2B5EF4-FFF2-40B4-BE49-F238E27FC236}">
                    <a16:creationId xmlns:a16="http://schemas.microsoft.com/office/drawing/2014/main" id="{E9122852-CA18-E3A6-3622-F49B68CF58A9}"/>
                  </a:ext>
                </a:extLst>
              </p:cNvPr>
              <p:cNvSpPr>
                <a:spLocks noChangeShapeType="1"/>
              </p:cNvSpPr>
              <p:nvPr/>
            </p:nvSpPr>
            <p:spPr bwMode="auto">
              <a:xfrm flipV="1">
                <a:off x="884" y="2591"/>
                <a:ext cx="2" cy="253"/>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1" name="Line 30">
                <a:extLst>
                  <a:ext uri="{FF2B5EF4-FFF2-40B4-BE49-F238E27FC236}">
                    <a16:creationId xmlns:a16="http://schemas.microsoft.com/office/drawing/2014/main" id="{DCC391DF-F3FB-7C8D-F490-0EAFE6F838BD}"/>
                  </a:ext>
                </a:extLst>
              </p:cNvPr>
              <p:cNvSpPr>
                <a:spLocks noChangeShapeType="1"/>
              </p:cNvSpPr>
              <p:nvPr/>
            </p:nvSpPr>
            <p:spPr bwMode="auto">
              <a:xfrm flipH="1" flipV="1">
                <a:off x="862" y="2863"/>
                <a:ext cx="1077" cy="43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2" name="Line 31">
                <a:extLst>
                  <a:ext uri="{FF2B5EF4-FFF2-40B4-BE49-F238E27FC236}">
                    <a16:creationId xmlns:a16="http://schemas.microsoft.com/office/drawing/2014/main" id="{266809A8-C91C-FFA9-222F-170D6BB705A1}"/>
                  </a:ext>
                </a:extLst>
              </p:cNvPr>
              <p:cNvSpPr>
                <a:spLocks noChangeShapeType="1"/>
              </p:cNvSpPr>
              <p:nvPr/>
            </p:nvSpPr>
            <p:spPr bwMode="auto">
              <a:xfrm>
                <a:off x="884" y="2591"/>
                <a:ext cx="250" cy="0"/>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83" name="Line 32">
                <a:extLst>
                  <a:ext uri="{FF2B5EF4-FFF2-40B4-BE49-F238E27FC236}">
                    <a16:creationId xmlns:a16="http://schemas.microsoft.com/office/drawing/2014/main" id="{499EAE6B-5BD7-3D99-A5A5-04267C20175D}"/>
                  </a:ext>
                </a:extLst>
              </p:cNvPr>
              <p:cNvSpPr>
                <a:spLocks noChangeShapeType="1"/>
              </p:cNvSpPr>
              <p:nvPr/>
            </p:nvSpPr>
            <p:spPr bwMode="auto">
              <a:xfrm flipV="1">
                <a:off x="1927" y="3317"/>
                <a:ext cx="0" cy="254"/>
              </a:xfrm>
              <a:prstGeom prst="line">
                <a:avLst/>
              </a:prstGeom>
              <a:noFill/>
              <a:ln w="57150">
                <a:solidFill>
                  <a:srgbClr val="0000CC"/>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78" name="Oval 33">
              <a:extLst>
                <a:ext uri="{FF2B5EF4-FFF2-40B4-BE49-F238E27FC236}">
                  <a16:creationId xmlns:a16="http://schemas.microsoft.com/office/drawing/2014/main" id="{5C93AF97-0176-B677-533B-37E5CFE30E8B}"/>
                </a:ext>
              </a:extLst>
            </p:cNvPr>
            <p:cNvSpPr>
              <a:spLocks noChangeArrowheads="1"/>
            </p:cNvSpPr>
            <p:nvPr/>
          </p:nvSpPr>
          <p:spPr bwMode="auto">
            <a:xfrm>
              <a:off x="4989" y="1866"/>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0</a:t>
              </a:r>
            </a:p>
          </p:txBody>
        </p:sp>
        <p:sp>
          <p:nvSpPr>
            <p:cNvPr id="11279" name="Oval 37">
              <a:extLst>
                <a:ext uri="{FF2B5EF4-FFF2-40B4-BE49-F238E27FC236}">
                  <a16:creationId xmlns:a16="http://schemas.microsoft.com/office/drawing/2014/main" id="{5C12ECEA-C2C4-4836-3716-BA54E5BC0949}"/>
                </a:ext>
              </a:extLst>
            </p:cNvPr>
            <p:cNvSpPr>
              <a:spLocks noChangeArrowheads="1"/>
            </p:cNvSpPr>
            <p:nvPr/>
          </p:nvSpPr>
          <p:spPr bwMode="auto">
            <a:xfrm>
              <a:off x="5261" y="1865"/>
              <a:ext cx="256" cy="261"/>
            </a:xfrm>
            <a:prstGeom prst="ellipse">
              <a:avLst/>
            </a:prstGeom>
            <a:solidFill>
              <a:schemeClr val="accent2"/>
            </a:solidFill>
            <a:ln w="9525">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algn="ctr" eaLnBrk="1" hangingPunct="1"/>
              <a:r>
                <a:rPr lang="en-US" altLang="zh-CN" sz="2400">
                  <a:solidFill>
                    <a:schemeClr val="bg1"/>
                  </a:solidFill>
                  <a:latin typeface="Times New Roman" panose="02020603050405020304" pitchFamily="18" charset="0"/>
                  <a:ea typeface="黑体" panose="02010609060101010101" pitchFamily="49" charset="-122"/>
                </a:rPr>
                <a:t>0</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83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398374"/>
                                        </p:tgtEl>
                                        <p:attrNameLst>
                                          <p:attrName>style.visibility</p:attrName>
                                        </p:attrNameLst>
                                      </p:cBhvr>
                                      <p:to>
                                        <p:strVal val="visible"/>
                                      </p:to>
                                    </p:set>
                                    <p:animEffect transition="in" filter="wipe(left)">
                                      <p:cBhvr>
                                        <p:cTn id="11" dur="500"/>
                                        <p:tgtEl>
                                          <p:spTgt spid="39837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98371"/>
                                        </p:tgtEl>
                                        <p:attrNameLst>
                                          <p:attrName>style.visibility</p:attrName>
                                        </p:attrNameLst>
                                      </p:cBhvr>
                                      <p:to>
                                        <p:strVal val="visible"/>
                                      </p:to>
                                    </p:set>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8" fill="hold" nodeType="clickEffect">
                                  <p:stCondLst>
                                    <p:cond delay="0"/>
                                  </p:stCondLst>
                                  <p:childTnLst>
                                    <p:set>
                                      <p:cBhvr>
                                        <p:cTn id="19" dur="1" fill="hold">
                                          <p:stCondLst>
                                            <p:cond delay="0"/>
                                          </p:stCondLst>
                                        </p:cTn>
                                        <p:tgtEl>
                                          <p:spTgt spid="398375"/>
                                        </p:tgtEl>
                                        <p:attrNameLst>
                                          <p:attrName>style.visibility</p:attrName>
                                        </p:attrNameLst>
                                      </p:cBhvr>
                                      <p:to>
                                        <p:strVal val="visible"/>
                                      </p:to>
                                    </p:set>
                                    <p:animEffect transition="in" filter="wipe(left)">
                                      <p:cBhvr>
                                        <p:cTn id="20" dur="500"/>
                                        <p:tgtEl>
                                          <p:spTgt spid="3983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8370" grpId="0"/>
      <p:bldP spid="39837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a:extLst>
              <a:ext uri="{FF2B5EF4-FFF2-40B4-BE49-F238E27FC236}">
                <a16:creationId xmlns:a16="http://schemas.microsoft.com/office/drawing/2014/main" id="{9270324D-709A-8580-F9D5-493B7B2481C3}"/>
              </a:ext>
            </a:extLst>
          </p:cNvPr>
          <p:cNvSpPr>
            <a:spLocks noChangeArrowheads="1"/>
          </p:cNvSpPr>
          <p:nvPr/>
        </p:nvSpPr>
        <p:spPr bwMode="auto">
          <a:xfrm>
            <a:off x="900113" y="2636838"/>
            <a:ext cx="43926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2" action="ppaction://hlinksldjump"/>
              </a:rPr>
              <a:t>5.2.1 </a:t>
            </a:r>
            <a:r>
              <a:rPr lang="zh-CN" altLang="en-US" sz="3200">
                <a:solidFill>
                  <a:srgbClr val="000066"/>
                </a:solidFill>
                <a:latin typeface="Times New Roman" panose="02020603050405020304" pitchFamily="18" charset="0"/>
                <a:hlinkClick r:id="rId2" action="ppaction://hlinksldjump"/>
              </a:rPr>
              <a:t>基本</a:t>
            </a:r>
            <a:r>
              <a:rPr lang="en-US" altLang="zh-CN" sz="3200" i="1">
                <a:solidFill>
                  <a:srgbClr val="000066"/>
                </a:solidFill>
                <a:latin typeface="Times New Roman" panose="02020603050405020304" pitchFamily="18" charset="0"/>
                <a:hlinkClick r:id="rId2" action="ppaction://hlinksldjump"/>
              </a:rPr>
              <a:t>SR </a:t>
            </a:r>
            <a:r>
              <a:rPr lang="zh-CN" altLang="en-US" sz="3200">
                <a:solidFill>
                  <a:srgbClr val="000066"/>
                </a:solidFill>
                <a:latin typeface="Times New Roman" panose="02020603050405020304" pitchFamily="18" charset="0"/>
                <a:hlinkClick r:id="rId2" action="ppaction://hlinksldjump"/>
              </a:rPr>
              <a:t>锁存器</a:t>
            </a:r>
            <a:endParaRPr lang="zh-CN" altLang="en-US" sz="3200">
              <a:solidFill>
                <a:srgbClr val="000066"/>
              </a:solidFill>
              <a:latin typeface="Times New Roman" panose="02020603050405020304" pitchFamily="18" charset="0"/>
            </a:endParaRPr>
          </a:p>
        </p:txBody>
      </p:sp>
      <p:sp>
        <p:nvSpPr>
          <p:cNvPr id="12291" name="Rectangle 5">
            <a:extLst>
              <a:ext uri="{FF2B5EF4-FFF2-40B4-BE49-F238E27FC236}">
                <a16:creationId xmlns:a16="http://schemas.microsoft.com/office/drawing/2014/main" id="{6C1F7686-62D3-14C8-23E9-81E5056BA4AD}"/>
              </a:ext>
            </a:extLst>
          </p:cNvPr>
          <p:cNvSpPr>
            <a:spLocks noChangeArrowheads="1"/>
          </p:cNvSpPr>
          <p:nvPr/>
        </p:nvSpPr>
        <p:spPr bwMode="auto">
          <a:xfrm>
            <a:off x="900113" y="1412875"/>
            <a:ext cx="2808287" cy="67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tIns="126960" bIns="0" anchor="ctr">
            <a:spAutoFit/>
          </a:bodyPr>
          <a:lstStyle>
            <a:lvl1pPr>
              <a:defRPr b="1">
                <a:solidFill>
                  <a:schemeClr val="tx1"/>
                </a:solidFill>
                <a:latin typeface="Arial Narrow" panose="020B0606020202030204" pitchFamily="34" charset="0"/>
                <a:ea typeface="宋体" panose="02010600030101010101" pitchFamily="2" charset="-122"/>
              </a:defRPr>
            </a:lvl1pPr>
            <a:lvl2pPr marL="742950" indent="-285750">
              <a:defRPr b="1">
                <a:solidFill>
                  <a:schemeClr val="tx1"/>
                </a:solidFill>
                <a:latin typeface="Arial Narrow" panose="020B0606020202030204" pitchFamily="34" charset="0"/>
                <a:ea typeface="宋体" panose="02010600030101010101" pitchFamily="2" charset="-122"/>
              </a:defRPr>
            </a:lvl2pPr>
            <a:lvl3pPr marL="1143000" indent="-228600">
              <a:defRPr b="1">
                <a:solidFill>
                  <a:schemeClr val="tx1"/>
                </a:solidFill>
                <a:latin typeface="Arial Narrow" panose="020B0606020202030204" pitchFamily="34" charset="0"/>
                <a:ea typeface="宋体" panose="02010600030101010101" pitchFamily="2" charset="-122"/>
              </a:defRPr>
            </a:lvl3pPr>
            <a:lvl4pPr marL="1600200" indent="-228600">
              <a:defRPr b="1">
                <a:solidFill>
                  <a:schemeClr val="tx1"/>
                </a:solidFill>
                <a:latin typeface="Arial Narrow" panose="020B0606020202030204" pitchFamily="34" charset="0"/>
                <a:ea typeface="宋体" panose="02010600030101010101" pitchFamily="2" charset="-122"/>
              </a:defRPr>
            </a:lvl4pPr>
            <a:lvl5pPr marL="2057400" indent="-228600">
              <a:defRPr b="1">
                <a:solidFill>
                  <a:schemeClr val="tx1"/>
                </a:solidFill>
                <a:latin typeface="Arial Narrow" panose="020B060602020203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Narrow" panose="020B0606020202030204" pitchFamily="34" charset="0"/>
                <a:ea typeface="宋体" panose="02010600030101010101" pitchFamily="2" charset="-122"/>
              </a:defRPr>
            </a:lvl9pPr>
          </a:lstStyle>
          <a:p>
            <a:pPr eaLnBrk="1" hangingPunct="1"/>
            <a:r>
              <a:rPr lang="en-US" altLang="zh-CN" sz="3200">
                <a:solidFill>
                  <a:schemeClr val="accent2"/>
                </a:solidFill>
                <a:latin typeface="Times New Roman" panose="02020603050405020304" pitchFamily="18" charset="0"/>
                <a:ea typeface="楷体_GB2312" pitchFamily="49" charset="-122"/>
              </a:rPr>
              <a:t>5.2  SR</a:t>
            </a:r>
            <a:r>
              <a:rPr lang="zh-CN" altLang="en-US" sz="3600">
                <a:solidFill>
                  <a:schemeClr val="accent2"/>
                </a:solidFill>
                <a:latin typeface="Times New Roman" panose="02020603050405020304" pitchFamily="18" charset="0"/>
                <a:ea typeface="楷体_GB2312" pitchFamily="49" charset="-122"/>
              </a:rPr>
              <a:t>锁存器</a:t>
            </a:r>
            <a:endParaRPr lang="zh-CN" altLang="en-US" sz="3600" b="0">
              <a:solidFill>
                <a:schemeClr val="accent2"/>
              </a:solidFill>
              <a:latin typeface="Times New Roman" panose="02020603050405020304" pitchFamily="18" charset="0"/>
            </a:endParaRPr>
          </a:p>
        </p:txBody>
      </p:sp>
      <p:sp>
        <p:nvSpPr>
          <p:cNvPr id="12292" name="Rectangle 6">
            <a:extLst>
              <a:ext uri="{FF2B5EF4-FFF2-40B4-BE49-F238E27FC236}">
                <a16:creationId xmlns:a16="http://schemas.microsoft.com/office/drawing/2014/main" id="{698E7007-01A9-1ABD-A9C3-734676501AD7}"/>
              </a:ext>
            </a:extLst>
          </p:cNvPr>
          <p:cNvSpPr>
            <a:spLocks noChangeArrowheads="1"/>
          </p:cNvSpPr>
          <p:nvPr/>
        </p:nvSpPr>
        <p:spPr bwMode="auto">
          <a:xfrm>
            <a:off x="900113" y="3573463"/>
            <a:ext cx="4103687"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spcBef>
                <a:spcPct val="20000"/>
              </a:spcBef>
              <a:buClr>
                <a:schemeClr val="accent2"/>
              </a:buClr>
              <a:buFont typeface="Wingdings" panose="05000000000000000000" pitchFamily="2" charset="2"/>
              <a:buChar char="o"/>
              <a:tabLst>
                <a:tab pos="5256213" algn="r"/>
              </a:tabLst>
              <a:defRPr sz="3000" b="1">
                <a:solidFill>
                  <a:schemeClr val="tx1"/>
                </a:solidFill>
                <a:latin typeface="Arial Narrow" panose="020B0606020202030204" pitchFamily="34" charset="0"/>
                <a:ea typeface="楷体_GB2312" pitchFamily="49" charset="-122"/>
              </a:defRPr>
            </a:lvl1pPr>
            <a:lvl2pPr marL="908050" indent="-436563">
              <a:spcBef>
                <a:spcPct val="20000"/>
              </a:spcBef>
              <a:buClr>
                <a:schemeClr val="accent2"/>
              </a:buClr>
              <a:buFont typeface="Wingdings" panose="05000000000000000000" pitchFamily="2" charset="2"/>
              <a:buChar char="n"/>
              <a:tabLst>
                <a:tab pos="5256213" algn="r"/>
              </a:tabLst>
              <a:defRPr sz="3000" b="1">
                <a:solidFill>
                  <a:schemeClr val="tx1"/>
                </a:solidFill>
                <a:latin typeface="Arial Narrow" panose="020B0606020202030204" pitchFamily="34" charset="0"/>
                <a:ea typeface="楷体_GB2312" pitchFamily="49" charset="-122"/>
              </a:defRPr>
            </a:lvl2pPr>
            <a:lvl3pPr marL="1304925" indent="-395288">
              <a:spcBef>
                <a:spcPct val="20000"/>
              </a:spcBef>
              <a:buClr>
                <a:schemeClr val="accent2"/>
              </a:buClr>
              <a:buFont typeface="Wingdings" panose="05000000000000000000" pitchFamily="2" charset="2"/>
              <a:buChar char="o"/>
              <a:tabLst>
                <a:tab pos="5256213" algn="r"/>
              </a:tabLst>
              <a:defRPr sz="2800" b="1">
                <a:solidFill>
                  <a:schemeClr val="tx1"/>
                </a:solidFill>
                <a:latin typeface="Arial Narrow" panose="020B0606020202030204" pitchFamily="34" charset="0"/>
                <a:ea typeface="楷体_GB2312" pitchFamily="49" charset="-122"/>
              </a:defRPr>
            </a:lvl3pPr>
            <a:lvl4pPr marL="1693863" indent="-387350">
              <a:spcBef>
                <a:spcPct val="20000"/>
              </a:spcBef>
              <a:buClr>
                <a:schemeClr val="accent2"/>
              </a:buClr>
              <a:buFont typeface="Wingdings" panose="05000000000000000000" pitchFamily="2" charset="2"/>
              <a:buChar char="n"/>
              <a:tabLst>
                <a:tab pos="5256213" algn="r"/>
              </a:tabLst>
              <a:defRPr sz="2400" b="1">
                <a:solidFill>
                  <a:schemeClr val="tx1"/>
                </a:solidFill>
                <a:latin typeface="Arial Narrow" panose="020B0606020202030204" pitchFamily="34" charset="0"/>
                <a:ea typeface="楷体_GB2312" pitchFamily="49" charset="-122"/>
              </a:defRPr>
            </a:lvl4pPr>
            <a:lvl5pPr marL="2093913" indent="-398463">
              <a:spcBef>
                <a:spcPct val="25000"/>
              </a:spcBef>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5pPr>
            <a:lvl6pPr marL="25511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6pPr>
            <a:lvl7pPr marL="30083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7pPr>
            <a:lvl8pPr marL="34655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8pPr>
            <a:lvl9pPr marL="3922713" indent="-398463" eaLnBrk="0" fontAlgn="base" hangingPunct="0">
              <a:spcBef>
                <a:spcPct val="25000"/>
              </a:spcBef>
              <a:spcAft>
                <a:spcPct val="0"/>
              </a:spcAft>
              <a:buClr>
                <a:schemeClr val="accent2"/>
              </a:buClr>
              <a:buFont typeface="Wingdings" panose="05000000000000000000" pitchFamily="2" charset="2"/>
              <a:buChar char="§"/>
              <a:tabLst>
                <a:tab pos="5256213" algn="r"/>
              </a:tabLst>
              <a:defRPr sz="2400" b="1">
                <a:solidFill>
                  <a:schemeClr val="tx1"/>
                </a:solidFill>
                <a:latin typeface="Arial Narrow" panose="020B0606020202030204" pitchFamily="34" charset="0"/>
                <a:ea typeface="楷体_GB2312" pitchFamily="49" charset="-122"/>
              </a:defRPr>
            </a:lvl9pPr>
          </a:lstStyle>
          <a:p>
            <a:pPr eaLnBrk="1" hangingPunct="1">
              <a:spcBef>
                <a:spcPct val="0"/>
              </a:spcBef>
              <a:buClrTx/>
              <a:buFontTx/>
              <a:buNone/>
            </a:pPr>
            <a:r>
              <a:rPr lang="en-US" altLang="zh-CN" sz="3200">
                <a:solidFill>
                  <a:srgbClr val="000066"/>
                </a:solidFill>
                <a:latin typeface="Times New Roman" panose="02020603050405020304" pitchFamily="18" charset="0"/>
                <a:hlinkClick r:id="rId3" action="ppaction://hlinksldjump"/>
              </a:rPr>
              <a:t>5.2.2</a:t>
            </a:r>
            <a:r>
              <a:rPr lang="en-US" altLang="zh-CN" sz="3200">
                <a:solidFill>
                  <a:srgbClr val="000066"/>
                </a:solidFill>
                <a:latin typeface="Times New Roman" panose="02020603050405020304" pitchFamily="18" charset="0"/>
              </a:rPr>
              <a:t> </a:t>
            </a:r>
            <a:r>
              <a:rPr lang="zh-CN" altLang="en-US" sz="3200">
                <a:solidFill>
                  <a:srgbClr val="000066"/>
                </a:solidFill>
                <a:latin typeface="Times New Roman" panose="02020603050405020304" pitchFamily="18" charset="0"/>
                <a:hlinkClick r:id="rId4" action="ppaction://hlinksldjump"/>
              </a:rPr>
              <a:t>门控</a:t>
            </a:r>
            <a:r>
              <a:rPr lang="en-US" altLang="zh-CN" sz="3200" i="1">
                <a:solidFill>
                  <a:srgbClr val="000066"/>
                </a:solidFill>
                <a:latin typeface="Times New Roman" panose="02020603050405020304" pitchFamily="18" charset="0"/>
                <a:hlinkClick r:id="rId3" action="ppaction://hlinksldjump"/>
              </a:rPr>
              <a:t>SR</a:t>
            </a:r>
            <a:r>
              <a:rPr lang="zh-CN" altLang="en-US" sz="3200">
                <a:solidFill>
                  <a:srgbClr val="000066"/>
                </a:solidFill>
                <a:latin typeface="Times New Roman" panose="02020603050405020304" pitchFamily="18" charset="0"/>
                <a:hlinkClick r:id="rId4" action="ppaction://hlinksldjump"/>
              </a:rPr>
              <a:t>锁存器</a:t>
            </a:r>
            <a:endParaRPr lang="zh-CN" altLang="en-US" sz="3200">
              <a:solidFill>
                <a:srgbClr val="000066"/>
              </a:solidFill>
              <a:latin typeface="Times New Roman" panose="02020603050405020304" pitchFamily="18" charset="0"/>
            </a:endParaRPr>
          </a:p>
        </p:txBody>
      </p:sp>
    </p:spTree>
  </p:cSld>
  <p:clrMapOvr>
    <a:masterClrMapping/>
  </p:clrMapOvr>
  <p:transition/>
</p:sld>
</file>

<file path=ppt/theme/theme1.xml><?xml version="1.0" encoding="utf-8"?>
<a:theme xmlns:a="http://schemas.openxmlformats.org/drawingml/2006/main" name="Profile">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Profile">
      <a:majorFont>
        <a:latin typeface="Arial Narrow"/>
        <a:ea typeface="楷体_GB2312"/>
        <a:cs typeface=""/>
      </a:majorFont>
      <a:minorFont>
        <a:latin typeface="Arial Narrow"/>
        <a:ea typeface="楷体_GB2312"/>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1800" b="1" i="0" u="none" strike="noStrike" cap="none" normalizeH="0" baseline="0" smtClean="0">
            <a:ln>
              <a:noFill/>
            </a:ln>
            <a:solidFill>
              <a:schemeClr val="tx1"/>
            </a:solidFill>
            <a:effectLst/>
            <a:latin typeface="Arial Narrow" panose="020B0606020202030204" pitchFamily="34" charset="0"/>
            <a:ea typeface="宋体" panose="02010600030101010101" pitchFamily="2"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16244</TotalTime>
  <Words>2355</Words>
  <Application>Microsoft Office PowerPoint</Application>
  <PresentationFormat>全屏显示(4:3)</PresentationFormat>
  <Paragraphs>619</Paragraphs>
  <Slides>61</Slides>
  <Notes>2</Notes>
  <HiddenSlides>1</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3</vt:i4>
      </vt:variant>
      <vt:variant>
        <vt:lpstr>幻灯片标题</vt:lpstr>
      </vt:variant>
      <vt:variant>
        <vt:i4>61</vt:i4>
      </vt:variant>
    </vt:vector>
  </HeadingPairs>
  <TitlesOfParts>
    <vt:vector size="75" baseType="lpstr">
      <vt:lpstr>黑体</vt:lpstr>
      <vt:lpstr>楷体_GB2312</vt:lpstr>
      <vt:lpstr>隶书</vt:lpstr>
      <vt:lpstr>宋体</vt:lpstr>
      <vt:lpstr>Arial</vt:lpstr>
      <vt:lpstr>Arial Narrow</vt:lpstr>
      <vt:lpstr>Tahoma</vt:lpstr>
      <vt:lpstr>Times New Roman</vt:lpstr>
      <vt:lpstr>Verdana</vt:lpstr>
      <vt:lpstr>Wingdings</vt:lpstr>
      <vt:lpstr>Profile</vt:lpstr>
      <vt:lpstr>图片</vt:lpstr>
      <vt:lpstr>Equation</vt:lpstr>
      <vt:lpstr>公式</vt:lpstr>
      <vt:lpstr>PowerPoint 演示文稿</vt:lpstr>
      <vt:lpstr>PowerPoint 演示文稿</vt:lpstr>
      <vt:lpstr>PowerPoint 演示文稿</vt:lpstr>
      <vt:lpstr>PowerPoint 演示文稿</vt:lpstr>
      <vt:lpstr>PowerPoint 演示文稿</vt:lpstr>
      <vt:lpstr>5.1   双稳态电路</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练习1：画出Y1,Y2的波形</vt:lpstr>
      <vt:lpstr>练习2：画出Q1,Q2的波形</vt:lpstr>
      <vt:lpstr>作业：</vt:lpstr>
    </vt:vector>
  </TitlesOfParts>
  <Company>Samsung Electronics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luojie</dc:creator>
  <cp:lastModifiedBy>qiong huang</cp:lastModifiedBy>
  <cp:revision>1745</cp:revision>
  <dcterms:created xsi:type="dcterms:W3CDTF">2004-08-29T02:51:05Z</dcterms:created>
  <dcterms:modified xsi:type="dcterms:W3CDTF">2024-10-29T07:20:07Z</dcterms:modified>
</cp:coreProperties>
</file>